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22" r:id="rId2"/>
    <p:sldId id="542" r:id="rId3"/>
    <p:sldId id="543" r:id="rId4"/>
    <p:sldId id="562" r:id="rId5"/>
    <p:sldId id="563" r:id="rId6"/>
    <p:sldId id="535" r:id="rId7"/>
    <p:sldId id="566" r:id="rId8"/>
    <p:sldId id="493" r:id="rId9"/>
    <p:sldId id="557" r:id="rId10"/>
    <p:sldId id="373" r:id="rId11"/>
    <p:sldId id="391" r:id="rId12"/>
    <p:sldId id="380" r:id="rId13"/>
    <p:sldId id="568" r:id="rId14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D1C24"/>
    <a:srgbClr val="FB4803"/>
    <a:srgbClr val="262626"/>
    <a:srgbClr val="F7551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63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42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FD0EF-A362-4312-AB71-6B526517ECAB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8E2C3D-B9D7-4C2D-83BD-3B8310CBC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935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9C252-B8D0-45BC-8B32-1871FD7C782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31016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F00E3-84AE-4C74-9370-0C5407C9671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1916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7E6E6-A4C1-460E-9506-C91F86776A4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4915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0958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36382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7481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0147-15CD-4249-B4BC-D92A282CE29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3172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pPr/>
              <a:t>9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9804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C54B1-045F-43B3-BA26-8CCA5E81C2F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1901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1195B-83DD-40CD-B552-C649BE2EA05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9793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1195B-83DD-40CD-B552-C649BE2EA05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9520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9C252-B8D0-45BC-8B32-1871FD7C782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0401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D697E8-67D7-447B-8051-503DAC3079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570056FD-1FD3-497C-94A8-5ABC58F47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08F27B6-86F1-4ED3-9F1A-ED3C47E37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F4171A1-9DD8-4594-8E2D-9349D7EA4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3CD7C48-78FE-4947-BA68-71B516F94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4994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9BC7FC0-F451-4ABC-9BB0-4A7015921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967E5D76-7CF8-4675-A50B-4CD907D4E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014DB42-A36B-4B15-B137-6BEA6F22E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4DBCF02-ECD2-4B3D-81D2-939B3305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E68660A-7BCE-4427-B009-9F5C741E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5283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56005BF-4FFF-49B7-8E5E-227C06F37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85398C38-9CE7-4A63-B067-F561258B6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E6C2950-2E96-4C9E-9308-2F91B8B3B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0FC4294-532D-418F-B89D-2D10D3A48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E70BFCE-B8FD-4E60-97EB-505A1EF0B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5899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7165ABC-AC5D-4CEE-B85F-0A31B3DC4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E8D739C-7A41-4A5E-8F62-6CC6682ED2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1D9DF379-6043-4FB7-B666-969F5EE6D3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EBBE403-8E24-4535-A77E-E929199EA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93F89CF-1ED3-4567-83B6-2FDB2A0B2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81C5799-2313-4C0C-B360-FED869CC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7378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DF03C98-9283-45A2-8444-1C560C4E6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B529C3E-6B8F-46B6-BFBF-51A561CF5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32598EC9-417E-406B-881E-088C3FA3D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A898759-1CB3-4084-A91F-225E6E68C4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63103C65-D616-4AC2-92DC-FA0EAFB7C3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683541D1-20A4-4CC8-A293-9E699E734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66E53243-5108-4446-BFF4-DC8920A91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C4ABA586-0245-4AF8-9D27-97EC17BE4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3038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4FAFC30-2BFF-4F61-A461-767C7F4B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F10C56B9-6A5F-4FD6-94A1-35B13F091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F4E09B49-9808-4ADC-8B74-8E1BC7D11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9296F9F1-BB34-4D75-9A25-82716F389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9715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E45F2E61-CD1E-4FA4-866D-474C5061B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DB3D3F55-3E91-428F-A548-46EABDC2E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D8964609-EB7E-468D-94DB-B6631B97B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5393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5A151E0-C79D-454C-A847-09A52FE98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9BBDF6CB-C6AA-44FC-A3EB-8FCC04ABA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30F4DEB4-E017-4177-AFAB-D35944047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981D5EA-9516-4CC9-96F7-DA9B07CAA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3EE0732-8C6C-4953-AE1B-E9F3869E4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B543BF5A-FE20-45EC-94C6-41E242CBE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72731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2F10E4C-F34A-4191-8DCE-231AD51C2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2A7D9586-3EFC-4284-BC00-83FD0E1BE1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A83EAEB5-58A8-4C63-BE06-509E28A63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8CD9A7F-F9A7-4518-B65C-9994BC165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561B0D04-0DC9-4ED4-8C01-7786DDF5B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43DB27E-E009-44DB-9F00-6E96B720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4043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2D144F6-0F0E-4A74-B5E3-9D19C99A1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638861F0-7185-45EA-9C44-BE592B29C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5B414EA-60CA-4E2A-AFF2-ACF00F282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14804EF-5AAC-425D-9932-5D5B5D508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E091AD7-8AAC-4E83-A31F-D21031258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17805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0A0B7A8D-B901-46A6-B765-A44CDF5721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C65C76AE-3DD8-4F1A-B571-5E5847107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CA82E6B-4E0A-42DF-8018-9FE99618C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86AA1CB-A28A-4479-B8FC-4266403E6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4E8B0A3-CD83-4F70-9638-BDF231121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1357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A731F978-10BA-4B0A-8937-038B6395B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E667CA8-24EB-4BE3-99C2-E02F8E6AF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D97B743-AF11-48CE-B441-C78FEDD47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D3B4E-4196-430B-A1E5-1BD10D907A01}" type="datetimeFigureOut">
              <a:rPr lang="zh-CN" altLang="en-US" smtClean="0"/>
              <a:pPr/>
              <a:t>2020/7/15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D3BD52C-27BF-4AAF-B9B2-19BEE7EFD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73F8B46-CA69-4EE7-A0E3-889B58DDBE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E0AF6-B208-4487-89FB-333E1697D76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975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9"/>
          <p:cNvSpPr txBox="1">
            <a:spLocks noChangeArrowheads="1"/>
          </p:cNvSpPr>
          <p:nvPr/>
        </p:nvSpPr>
        <p:spPr bwMode="auto">
          <a:xfrm>
            <a:off x="771546" y="1505480"/>
            <a:ext cx="5324454" cy="20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80" tIns="60940" rIns="121880" bIns="60940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dirty="0">
                <a:gradFill>
                  <a:gsLst>
                    <a:gs pos="17000">
                      <a:srgbClr val="ED1C24"/>
                    </a:gs>
                    <a:gs pos="100000">
                      <a:srgbClr val="F75515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endParaRPr lang="en-US" altLang="zh-CN" sz="6000" dirty="0">
              <a:gradFill>
                <a:gsLst>
                  <a:gs pos="17000">
                    <a:srgbClr val="ED1C24"/>
                  </a:gs>
                  <a:gs pos="100000">
                    <a:srgbClr val="F75515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项目策划模板</a:t>
            </a:r>
          </a:p>
        </p:txBody>
      </p:sp>
      <p:sp>
        <p:nvSpPr>
          <p:cNvPr id="9" name="TextBox 64"/>
          <p:cNvSpPr txBox="1">
            <a:spLocks noChangeArrowheads="1"/>
          </p:cNvSpPr>
          <p:nvPr/>
        </p:nvSpPr>
        <p:spPr bwMode="auto">
          <a:xfrm>
            <a:off x="771546" y="3511006"/>
            <a:ext cx="6450975" cy="45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80" tIns="60940" rIns="121880" bIns="60940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计划报告</a:t>
            </a:r>
            <a:r>
              <a:rPr lang="en-US" altLang="zh-CN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商务总结</a:t>
            </a:r>
            <a:r>
              <a:rPr lang="en-US" altLang="zh-CN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教育报告等</a:t>
            </a:r>
          </a:p>
        </p:txBody>
      </p:sp>
      <p:sp>
        <p:nvSpPr>
          <p:cNvPr id="11" name="Freeform 9">
            <a:extLst>
              <a:ext uri="{FF2B5EF4-FFF2-40B4-BE49-F238E27FC236}">
                <a16:creationId xmlns="" xmlns:a16="http://schemas.microsoft.com/office/drawing/2014/main" id="{CB1FFBC9-DD94-43F2-A7CB-D2B51AD714CD}"/>
              </a:ext>
            </a:extLst>
          </p:cNvPr>
          <p:cNvSpPr>
            <a:spLocks noEditPoints="1"/>
          </p:cNvSpPr>
          <p:nvPr/>
        </p:nvSpPr>
        <p:spPr bwMode="auto">
          <a:xfrm>
            <a:off x="5820229" y="-255654"/>
            <a:ext cx="8200571" cy="7369307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="" xmlns:a16="http://schemas.microsoft.com/office/drawing/2014/main" id="{0F108446-6E42-4382-8605-9540CF102F6B}"/>
              </a:ext>
            </a:extLst>
          </p:cNvPr>
          <p:cNvSpPr/>
          <p:nvPr/>
        </p:nvSpPr>
        <p:spPr>
          <a:xfrm>
            <a:off x="904137" y="5103026"/>
            <a:ext cx="1236607" cy="451302"/>
          </a:xfrm>
          <a:prstGeom prst="roundRect">
            <a:avLst>
              <a:gd name="adj" fmla="val 50000"/>
            </a:avLst>
          </a:pr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D10E9A0-B2D5-421B-A74A-2598D4252EF4}"/>
              </a:ext>
            </a:extLst>
          </p:cNvPr>
          <p:cNvSpPr/>
          <p:nvPr/>
        </p:nvSpPr>
        <p:spPr>
          <a:xfrm>
            <a:off x="1130746" y="5144011"/>
            <a:ext cx="6089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Century Gothic" panose="020B0502020202020204" pitchFamily="34" charset="0"/>
              </a:rPr>
              <a:t>GO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FAAE0B30-5808-4A42-8D8D-5F06B875EE83}"/>
              </a:ext>
            </a:extLst>
          </p:cNvPr>
          <p:cNvSpPr/>
          <p:nvPr/>
        </p:nvSpPr>
        <p:spPr>
          <a:xfrm>
            <a:off x="823565" y="4046860"/>
            <a:ext cx="587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Today my brother and I sit long car home, because tomorrow will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等腰三角形 17">
            <a:extLst>
              <a:ext uri="{FF2B5EF4-FFF2-40B4-BE49-F238E27FC236}">
                <a16:creationId xmlns="" xmlns:a16="http://schemas.microsoft.com/office/drawing/2014/main" id="{24CCFA48-EA96-48DA-ABE5-5239DBAF7B78}"/>
              </a:ext>
            </a:extLst>
          </p:cNvPr>
          <p:cNvSpPr/>
          <p:nvPr/>
        </p:nvSpPr>
        <p:spPr>
          <a:xfrm rot="1800000">
            <a:off x="1704975" y="5259308"/>
            <a:ext cx="116014" cy="10001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4111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直角三角形 22"/>
          <p:cNvSpPr/>
          <p:nvPr/>
        </p:nvSpPr>
        <p:spPr>
          <a:xfrm flipV="1">
            <a:off x="1284" y="-6"/>
            <a:ext cx="5748255" cy="5468828"/>
          </a:xfrm>
          <a:prstGeom prst="rtTriangle">
            <a:avLst/>
          </a:prstGeom>
          <a:solidFill>
            <a:srgbClr val="1A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6" name="任意多边形: 形状 5"/>
          <p:cNvSpPr/>
          <p:nvPr/>
        </p:nvSpPr>
        <p:spPr>
          <a:xfrm>
            <a:off x="0" y="1819027"/>
            <a:ext cx="6179651" cy="5047939"/>
          </a:xfrm>
          <a:custGeom>
            <a:avLst/>
            <a:gdLst>
              <a:gd name="connsiteX0" fmla="*/ 3704 w 4633456"/>
              <a:gd name="connsiteY0" fmla="*/ 1761423 h 2733575"/>
              <a:gd name="connsiteX1" fmla="*/ 1832504 w 4633456"/>
              <a:gd name="connsiteY1" fmla="*/ 0 h 2733575"/>
              <a:gd name="connsiteX2" fmla="*/ 4633456 w 4633456"/>
              <a:gd name="connsiteY2" fmla="*/ 2733575 h 2733575"/>
              <a:gd name="connsiteX3" fmla="*/ 3704 w 4633456"/>
              <a:gd name="connsiteY3" fmla="*/ 2723950 h 2733575"/>
              <a:gd name="connsiteX4" fmla="*/ 3704 w 4633456"/>
              <a:gd name="connsiteY4" fmla="*/ 1761423 h 2733575"/>
              <a:gd name="connsiteX0" fmla="*/ 6417 w 4636169"/>
              <a:gd name="connsiteY0" fmla="*/ 2814971 h 3787123"/>
              <a:gd name="connsiteX1" fmla="*/ 2888765 w 4636169"/>
              <a:gd name="connsiteY1" fmla="*/ 0 h 3787123"/>
              <a:gd name="connsiteX2" fmla="*/ 4636169 w 4636169"/>
              <a:gd name="connsiteY2" fmla="*/ 3787123 h 3787123"/>
              <a:gd name="connsiteX3" fmla="*/ 6417 w 4636169"/>
              <a:gd name="connsiteY3" fmla="*/ 3777498 h 3787123"/>
              <a:gd name="connsiteX4" fmla="*/ 6417 w 4636169"/>
              <a:gd name="connsiteY4" fmla="*/ 2814971 h 3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36169" h="3787123">
                <a:moveTo>
                  <a:pt x="6417" y="2814971"/>
                </a:moveTo>
                <a:lnTo>
                  <a:pt x="2888765" y="0"/>
                </a:lnTo>
                <a:lnTo>
                  <a:pt x="4636169" y="3787123"/>
                </a:lnTo>
                <a:lnTo>
                  <a:pt x="6417" y="3777498"/>
                </a:lnTo>
                <a:cubicBezTo>
                  <a:pt x="3209" y="3459864"/>
                  <a:pt x="0" y="3142231"/>
                  <a:pt x="6417" y="2814971"/>
                </a:cubicBezTo>
                <a:close/>
              </a:path>
            </a:pathLst>
          </a:cu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7" name="TextBox 4"/>
          <p:cNvSpPr txBox="1"/>
          <p:nvPr/>
        </p:nvSpPr>
        <p:spPr bwMode="auto">
          <a:xfrm>
            <a:off x="1983745" y="4146374"/>
            <a:ext cx="198002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7200" kern="0" spc="-200" noProof="1">
                <a:ln w="190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422366" y="5343518"/>
            <a:ext cx="3055324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4754525" y="1623306"/>
            <a:ext cx="665567" cy="5846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199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0" name="TextBox 16"/>
          <p:cNvSpPr txBox="1">
            <a:spLocks noChangeArrowheads="1"/>
          </p:cNvSpPr>
          <p:nvPr/>
        </p:nvSpPr>
        <p:spPr bwMode="auto">
          <a:xfrm>
            <a:off x="5524538" y="2880487"/>
            <a:ext cx="665567" cy="5846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199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21" name="TextBox 17"/>
          <p:cNvSpPr txBox="1">
            <a:spLocks noChangeArrowheads="1"/>
          </p:cNvSpPr>
          <p:nvPr/>
        </p:nvSpPr>
        <p:spPr bwMode="auto">
          <a:xfrm>
            <a:off x="6294551" y="4137668"/>
            <a:ext cx="665567" cy="5846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199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22" name="TextBox 18"/>
          <p:cNvSpPr txBox="1">
            <a:spLocks noChangeArrowheads="1"/>
          </p:cNvSpPr>
          <p:nvPr/>
        </p:nvSpPr>
        <p:spPr bwMode="auto">
          <a:xfrm>
            <a:off x="7064564" y="5394848"/>
            <a:ext cx="665567" cy="5846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3199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22FA9181-11D5-472E-9520-AB50A5F8B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11" t="33333" r="38907" b="8242"/>
          <a:stretch>
            <a:fillRect/>
          </a:stretch>
        </p:blipFill>
        <p:spPr>
          <a:xfrm>
            <a:off x="1554" y="-6"/>
            <a:ext cx="5542441" cy="5273019"/>
          </a:xfrm>
          <a:custGeom>
            <a:avLst/>
            <a:gdLst>
              <a:gd name="connsiteX0" fmla="*/ 0 w 5542441"/>
              <a:gd name="connsiteY0" fmla="*/ 0 h 5273019"/>
              <a:gd name="connsiteX1" fmla="*/ 5542441 w 5542441"/>
              <a:gd name="connsiteY1" fmla="*/ 0 h 5273019"/>
              <a:gd name="connsiteX2" fmla="*/ 0 w 5542441"/>
              <a:gd name="connsiteY2" fmla="*/ 5273019 h 5273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2441" h="5273019">
                <a:moveTo>
                  <a:pt x="0" y="0"/>
                </a:moveTo>
                <a:lnTo>
                  <a:pt x="5542441" y="0"/>
                </a:lnTo>
                <a:lnTo>
                  <a:pt x="0" y="5273019"/>
                </a:lnTo>
                <a:close/>
              </a:path>
            </a:pathLst>
          </a:custGeom>
        </p:spPr>
      </p:pic>
      <p:grpSp>
        <p:nvGrpSpPr>
          <p:cNvPr id="27" name="Group 5">
            <a:extLst>
              <a:ext uri="{FF2B5EF4-FFF2-40B4-BE49-F238E27FC236}">
                <a16:creationId xmlns="" xmlns:a16="http://schemas.microsoft.com/office/drawing/2014/main" id="{15831AAA-ED19-4260-BE7C-EDEECCC46C39}"/>
              </a:ext>
            </a:extLst>
          </p:cNvPr>
          <p:cNvGrpSpPr/>
          <p:nvPr/>
        </p:nvGrpSpPr>
        <p:grpSpPr>
          <a:xfrm>
            <a:off x="5420092" y="1618972"/>
            <a:ext cx="3707489" cy="978269"/>
            <a:chOff x="314705" y="1677406"/>
            <a:chExt cx="3707759" cy="978036"/>
          </a:xfrm>
        </p:grpSpPr>
        <p:sp>
          <p:nvSpPr>
            <p:cNvPr id="28" name="TextBox 6">
              <a:extLst>
                <a:ext uri="{FF2B5EF4-FFF2-40B4-BE49-F238E27FC236}">
                  <a16:creationId xmlns="" xmlns:a16="http://schemas.microsoft.com/office/drawing/2014/main" id="{2CD43784-CE43-455A-8FD0-61321E3A8DEA}"/>
                </a:ext>
              </a:extLst>
            </p:cNvPr>
            <p:cNvSpPr txBox="1"/>
            <p:nvPr/>
          </p:nvSpPr>
          <p:spPr>
            <a:xfrm>
              <a:off x="314705" y="1677406"/>
              <a:ext cx="1210676" cy="4000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29" name="Rectangle 7">
              <a:extLst>
                <a:ext uri="{FF2B5EF4-FFF2-40B4-BE49-F238E27FC236}">
                  <a16:creationId xmlns="" xmlns:a16="http://schemas.microsoft.com/office/drawing/2014/main" id="{E349ED5F-F637-4227-A7FD-0BD9F50E6D50}"/>
                </a:ext>
              </a:extLst>
            </p:cNvPr>
            <p:cNvSpPr/>
            <p:nvPr/>
          </p:nvSpPr>
          <p:spPr>
            <a:xfrm>
              <a:off x="314705" y="2070806"/>
              <a:ext cx="3707759" cy="5846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在此框中选择粘贴，并选择只保留文字</a:t>
              </a: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</a:t>
              </a:r>
              <a:endParaRPr lang="en-GB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Group 5">
            <a:extLst>
              <a:ext uri="{FF2B5EF4-FFF2-40B4-BE49-F238E27FC236}">
                <a16:creationId xmlns="" xmlns:a16="http://schemas.microsoft.com/office/drawing/2014/main" id="{15510FF4-5E39-498F-ACC5-AB5820E5C394}"/>
              </a:ext>
            </a:extLst>
          </p:cNvPr>
          <p:cNvGrpSpPr/>
          <p:nvPr/>
        </p:nvGrpSpPr>
        <p:grpSpPr>
          <a:xfrm>
            <a:off x="6190105" y="2901673"/>
            <a:ext cx="3707489" cy="978269"/>
            <a:chOff x="314705" y="1677406"/>
            <a:chExt cx="3707759" cy="978036"/>
          </a:xfrm>
        </p:grpSpPr>
        <p:sp>
          <p:nvSpPr>
            <p:cNvPr id="31" name="TextBox 6">
              <a:extLst>
                <a:ext uri="{FF2B5EF4-FFF2-40B4-BE49-F238E27FC236}">
                  <a16:creationId xmlns="" xmlns:a16="http://schemas.microsoft.com/office/drawing/2014/main" id="{AF6CBB1D-B0C1-4130-A6E1-02E5508F8101}"/>
                </a:ext>
              </a:extLst>
            </p:cNvPr>
            <p:cNvSpPr txBox="1"/>
            <p:nvPr/>
          </p:nvSpPr>
          <p:spPr>
            <a:xfrm>
              <a:off x="314705" y="1677406"/>
              <a:ext cx="1210676" cy="4000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2" name="Rectangle 7">
              <a:extLst>
                <a:ext uri="{FF2B5EF4-FFF2-40B4-BE49-F238E27FC236}">
                  <a16:creationId xmlns="" xmlns:a16="http://schemas.microsoft.com/office/drawing/2014/main" id="{21711420-5CC7-4362-B2EB-D4C3D66DB71D}"/>
                </a:ext>
              </a:extLst>
            </p:cNvPr>
            <p:cNvSpPr/>
            <p:nvPr/>
          </p:nvSpPr>
          <p:spPr>
            <a:xfrm>
              <a:off x="314705" y="2070806"/>
              <a:ext cx="3707759" cy="5846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在此框中选择粘贴，并选择只保留文字</a:t>
              </a: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</a:t>
              </a:r>
              <a:endParaRPr lang="en-GB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5">
            <a:extLst>
              <a:ext uri="{FF2B5EF4-FFF2-40B4-BE49-F238E27FC236}">
                <a16:creationId xmlns="" xmlns:a16="http://schemas.microsoft.com/office/drawing/2014/main" id="{16B5E7A1-40A9-427A-BE27-68E087299873}"/>
              </a:ext>
            </a:extLst>
          </p:cNvPr>
          <p:cNvGrpSpPr/>
          <p:nvPr/>
        </p:nvGrpSpPr>
        <p:grpSpPr>
          <a:xfrm>
            <a:off x="6943699" y="4137668"/>
            <a:ext cx="3707489" cy="978269"/>
            <a:chOff x="314705" y="1677406"/>
            <a:chExt cx="3707759" cy="978036"/>
          </a:xfrm>
        </p:grpSpPr>
        <p:sp>
          <p:nvSpPr>
            <p:cNvPr id="34" name="TextBox 6">
              <a:extLst>
                <a:ext uri="{FF2B5EF4-FFF2-40B4-BE49-F238E27FC236}">
                  <a16:creationId xmlns="" xmlns:a16="http://schemas.microsoft.com/office/drawing/2014/main" id="{B4CF1DC7-717C-4748-B0FF-0A1377840C89}"/>
                </a:ext>
              </a:extLst>
            </p:cNvPr>
            <p:cNvSpPr txBox="1"/>
            <p:nvPr/>
          </p:nvSpPr>
          <p:spPr>
            <a:xfrm>
              <a:off x="314705" y="1677406"/>
              <a:ext cx="1210676" cy="4000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5" name="Rectangle 7">
              <a:extLst>
                <a:ext uri="{FF2B5EF4-FFF2-40B4-BE49-F238E27FC236}">
                  <a16:creationId xmlns="" xmlns:a16="http://schemas.microsoft.com/office/drawing/2014/main" id="{291C3EB0-CCDF-4502-8431-2312BAD6FB24}"/>
                </a:ext>
              </a:extLst>
            </p:cNvPr>
            <p:cNvSpPr/>
            <p:nvPr/>
          </p:nvSpPr>
          <p:spPr>
            <a:xfrm>
              <a:off x="314705" y="2070806"/>
              <a:ext cx="3707759" cy="5846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在此框中选择粘贴，并选择只保留文字</a:t>
              </a: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</a:t>
              </a:r>
              <a:endParaRPr lang="en-GB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Group 5">
            <a:extLst>
              <a:ext uri="{FF2B5EF4-FFF2-40B4-BE49-F238E27FC236}">
                <a16:creationId xmlns="" xmlns:a16="http://schemas.microsoft.com/office/drawing/2014/main" id="{1DD3DBA8-29DB-48CC-9684-44A810A4B1AE}"/>
              </a:ext>
            </a:extLst>
          </p:cNvPr>
          <p:cNvGrpSpPr/>
          <p:nvPr/>
        </p:nvGrpSpPr>
        <p:grpSpPr>
          <a:xfrm>
            <a:off x="7791086" y="5394848"/>
            <a:ext cx="3707489" cy="978269"/>
            <a:chOff x="314705" y="1677406"/>
            <a:chExt cx="3707759" cy="978036"/>
          </a:xfrm>
        </p:grpSpPr>
        <p:sp>
          <p:nvSpPr>
            <p:cNvPr id="37" name="TextBox 6">
              <a:extLst>
                <a:ext uri="{FF2B5EF4-FFF2-40B4-BE49-F238E27FC236}">
                  <a16:creationId xmlns="" xmlns:a16="http://schemas.microsoft.com/office/drawing/2014/main" id="{1642ABB3-68FD-40B5-A942-B51A8A5DDA12}"/>
                </a:ext>
              </a:extLst>
            </p:cNvPr>
            <p:cNvSpPr txBox="1"/>
            <p:nvPr/>
          </p:nvSpPr>
          <p:spPr>
            <a:xfrm>
              <a:off x="314705" y="1677406"/>
              <a:ext cx="1210676" cy="4000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38" name="Rectangle 7">
              <a:extLst>
                <a:ext uri="{FF2B5EF4-FFF2-40B4-BE49-F238E27FC236}">
                  <a16:creationId xmlns="" xmlns:a16="http://schemas.microsoft.com/office/drawing/2014/main" id="{7F14205F-C420-4BD0-96C5-FA34B21207DA}"/>
                </a:ext>
              </a:extLst>
            </p:cNvPr>
            <p:cNvSpPr/>
            <p:nvPr/>
          </p:nvSpPr>
          <p:spPr>
            <a:xfrm>
              <a:off x="314705" y="2070806"/>
              <a:ext cx="3707759" cy="5846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在此框中选择粘贴，并选择只保留文字</a:t>
              </a:r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</a:t>
              </a:r>
              <a:endParaRPr lang="en-GB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32BACB5-31E6-4CD2-B917-E9F9E7AD1CBB}"/>
              </a:ext>
            </a:extLst>
          </p:cNvPr>
          <p:cNvSpPr/>
          <p:nvPr/>
        </p:nvSpPr>
        <p:spPr>
          <a:xfrm>
            <a:off x="11498575" y="-179621"/>
            <a:ext cx="856349" cy="856349"/>
          </a:xfrm>
          <a:prstGeom prst="rect">
            <a:avLst/>
          </a:prstGeom>
          <a:noFill/>
          <a:ln w="38100">
            <a:gradFill>
              <a:gsLst>
                <a:gs pos="0">
                  <a:srgbClr val="F75515"/>
                </a:gs>
                <a:gs pos="100000">
                  <a:srgbClr val="ED1C24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71A0C181-E315-45D1-99A8-A9CFB99CE203}"/>
              </a:ext>
            </a:extLst>
          </p:cNvPr>
          <p:cNvSpPr/>
          <p:nvPr/>
        </p:nvSpPr>
        <p:spPr>
          <a:xfrm>
            <a:off x="11291477" y="315930"/>
            <a:ext cx="584775" cy="584775"/>
          </a:xfrm>
          <a:prstGeom prst="rect">
            <a:avLst/>
          </a:prstGeom>
          <a:noFill/>
          <a:ln w="25400">
            <a:gradFill>
              <a:gsLst>
                <a:gs pos="0">
                  <a:srgbClr val="F75515"/>
                </a:gs>
                <a:gs pos="100000">
                  <a:srgbClr val="ED1C24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827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2216" y="2510725"/>
            <a:ext cx="12187570" cy="1105098"/>
          </a:xfrm>
          <a:prstGeom prst="rect">
            <a:avLst/>
          </a:prstGeom>
          <a:gradFill>
            <a:gsLst>
              <a:gs pos="0">
                <a:srgbClr val="F75515"/>
              </a:gs>
              <a:gs pos="100000">
                <a:srgbClr val="ED1C24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7957">
              <a:defRPr/>
            </a:pPr>
            <a:endParaRPr lang="zh-CN" altLang="en-US" sz="2399" kern="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>
            <p:custDataLst>
              <p:tags r:id="rId3"/>
            </p:custDataLst>
          </p:nvPr>
        </p:nvSpPr>
        <p:spPr>
          <a:xfrm>
            <a:off x="2990851" y="3749555"/>
            <a:ext cx="9198936" cy="60657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>
              <a:lnSpc>
                <a:spcPct val="150000"/>
              </a:lnSpc>
            </a:pPr>
            <a:endParaRPr lang="zh-CN" altLang="en-US" sz="2133" kern="0" dirty="0">
              <a:solidFill>
                <a:prstClr val="white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960605" y="2612528"/>
            <a:ext cx="3621882" cy="901491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4798" b="1" spc="533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New Tai Lue" panose="020B0502040204020203" pitchFamily="34" charset="0"/>
              </a:rPr>
              <a:t>第一部分</a:t>
            </a:r>
          </a:p>
        </p:txBody>
      </p:sp>
      <p:sp>
        <p:nvSpPr>
          <p:cNvPr id="4" name="矩形 3"/>
          <p:cNvSpPr/>
          <p:nvPr/>
        </p:nvSpPr>
        <p:spPr>
          <a:xfrm>
            <a:off x="3412936" y="3822074"/>
            <a:ext cx="2339102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39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请添加标题文本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BF2DB440-F826-4233-9C55-4E54AEEC1C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94" t="2869" r="20425" b="13893"/>
          <a:stretch>
            <a:fillRect/>
          </a:stretch>
        </p:blipFill>
        <p:spPr>
          <a:xfrm>
            <a:off x="5435530" y="699955"/>
            <a:ext cx="6182754" cy="4947322"/>
          </a:xfrm>
          <a:custGeom>
            <a:avLst/>
            <a:gdLst>
              <a:gd name="connsiteX0" fmla="*/ 2272096 w 4544192"/>
              <a:gd name="connsiteY0" fmla="*/ 0 h 3636175"/>
              <a:gd name="connsiteX1" fmla="*/ 4544192 w 4544192"/>
              <a:gd name="connsiteY1" fmla="*/ 3636175 h 3636175"/>
              <a:gd name="connsiteX2" fmla="*/ 0 w 4544192"/>
              <a:gd name="connsiteY2" fmla="*/ 3636175 h 363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44192" h="3636175">
                <a:moveTo>
                  <a:pt x="2272096" y="0"/>
                </a:moveTo>
                <a:lnTo>
                  <a:pt x="4544192" y="3636175"/>
                </a:lnTo>
                <a:lnTo>
                  <a:pt x="0" y="3636175"/>
                </a:lnTo>
                <a:close/>
              </a:path>
            </a:pathLst>
          </a:custGeom>
          <a:ln w="47625">
            <a:solidFill>
              <a:schemeClr val="bg1"/>
            </a:solidFill>
          </a:ln>
        </p:spPr>
      </p:pic>
      <p:sp>
        <p:nvSpPr>
          <p:cNvPr id="7" name="等腰三角形 6"/>
          <p:cNvSpPr/>
          <p:nvPr/>
        </p:nvSpPr>
        <p:spPr>
          <a:xfrm>
            <a:off x="7075624" y="2241619"/>
            <a:ext cx="4109728" cy="3154399"/>
          </a:xfrm>
          <a:prstGeom prst="triangle">
            <a:avLst/>
          </a:prstGeom>
          <a:solidFill>
            <a:srgbClr val="FFFFFF">
              <a:alpha val="3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817904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514"/>
          <p:cNvSpPr/>
          <p:nvPr/>
        </p:nvSpPr>
        <p:spPr>
          <a:xfrm>
            <a:off x="9317472" y="2272904"/>
            <a:ext cx="1690636" cy="2781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0" y="0"/>
                </a:moveTo>
                <a:lnTo>
                  <a:pt x="0" y="1790"/>
                </a:lnTo>
                <a:lnTo>
                  <a:pt x="3643" y="1790"/>
                </a:lnTo>
                <a:cubicBezTo>
                  <a:pt x="7802" y="1790"/>
                  <a:pt x="11571" y="2809"/>
                  <a:pt x="14305" y="4448"/>
                </a:cubicBezTo>
                <a:cubicBezTo>
                  <a:pt x="17038" y="6089"/>
                  <a:pt x="18717" y="8332"/>
                  <a:pt x="18717" y="10800"/>
                </a:cubicBezTo>
                <a:cubicBezTo>
                  <a:pt x="18717" y="13268"/>
                  <a:pt x="17038" y="15511"/>
                  <a:pt x="14305" y="17152"/>
                </a:cubicBezTo>
                <a:cubicBezTo>
                  <a:pt x="11571" y="18791"/>
                  <a:pt x="7802" y="19812"/>
                  <a:pt x="3643" y="19812"/>
                </a:cubicBezTo>
                <a:lnTo>
                  <a:pt x="0" y="19812"/>
                </a:lnTo>
                <a:lnTo>
                  <a:pt x="0" y="21600"/>
                </a:lnTo>
                <a:lnTo>
                  <a:pt x="3643" y="21600"/>
                </a:lnTo>
                <a:cubicBezTo>
                  <a:pt x="8569" y="21600"/>
                  <a:pt x="13055" y="20390"/>
                  <a:pt x="16308" y="18439"/>
                </a:cubicBezTo>
                <a:cubicBezTo>
                  <a:pt x="19563" y="16489"/>
                  <a:pt x="21600" y="13780"/>
                  <a:pt x="21599" y="10800"/>
                </a:cubicBezTo>
                <a:cubicBezTo>
                  <a:pt x="21600" y="7820"/>
                  <a:pt x="19563" y="5111"/>
                  <a:pt x="16308" y="3161"/>
                </a:cubicBezTo>
                <a:cubicBezTo>
                  <a:pt x="13055" y="1210"/>
                  <a:pt x="8569" y="0"/>
                  <a:pt x="364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  <a:miter lim="400000"/>
          </a:ln>
        </p:spPr>
        <p:txBody>
          <a:bodyPr lIns="17898" tIns="17898" rIns="17898" bIns="17898" anchor="ctr"/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Shape 515"/>
          <p:cNvSpPr/>
          <p:nvPr/>
        </p:nvSpPr>
        <p:spPr>
          <a:xfrm>
            <a:off x="5083802" y="4824317"/>
            <a:ext cx="1613470" cy="23053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noFill/>
            <a:miter lim="400000"/>
          </a:ln>
        </p:spPr>
        <p:txBody>
          <a:bodyPr lIns="17898" tIns="17898" rIns="17898" bIns="17898" anchor="ctr"/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Shape 516"/>
          <p:cNvSpPr/>
          <p:nvPr/>
        </p:nvSpPr>
        <p:spPr>
          <a:xfrm>
            <a:off x="6697277" y="4824317"/>
            <a:ext cx="2626433" cy="23053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noFill/>
            <a:miter lim="400000"/>
          </a:ln>
        </p:spPr>
        <p:txBody>
          <a:bodyPr lIns="17898" tIns="17898" rIns="17898" bIns="17898" anchor="ctr"/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Shape 517"/>
          <p:cNvSpPr/>
          <p:nvPr/>
        </p:nvSpPr>
        <p:spPr>
          <a:xfrm>
            <a:off x="2376305" y="2272906"/>
            <a:ext cx="2083930" cy="1390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14569" y="0"/>
                </a:moveTo>
                <a:cubicBezTo>
                  <a:pt x="10573" y="0"/>
                  <a:pt x="6931" y="2419"/>
                  <a:pt x="4292" y="6323"/>
                </a:cubicBezTo>
                <a:cubicBezTo>
                  <a:pt x="1652" y="10223"/>
                  <a:pt x="-1" y="15640"/>
                  <a:pt x="0" y="21600"/>
                </a:cubicBezTo>
                <a:lnTo>
                  <a:pt x="2340" y="21600"/>
                </a:lnTo>
                <a:cubicBezTo>
                  <a:pt x="2340" y="16664"/>
                  <a:pt x="3700" y="12177"/>
                  <a:pt x="5917" y="8896"/>
                </a:cubicBezTo>
                <a:cubicBezTo>
                  <a:pt x="8135" y="5618"/>
                  <a:pt x="11195" y="3580"/>
                  <a:pt x="14569" y="3580"/>
                </a:cubicBezTo>
                <a:lnTo>
                  <a:pt x="21599" y="3580"/>
                </a:lnTo>
                <a:lnTo>
                  <a:pt x="21599" y="0"/>
                </a:lnTo>
                <a:lnTo>
                  <a:pt x="1456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  <a:miter lim="400000"/>
          </a:ln>
        </p:spPr>
        <p:txBody>
          <a:bodyPr lIns="17898" tIns="17898" rIns="17898" bIns="17898" anchor="ctr"/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Shape 518"/>
          <p:cNvSpPr/>
          <p:nvPr/>
        </p:nvSpPr>
        <p:spPr>
          <a:xfrm>
            <a:off x="4454000" y="2272906"/>
            <a:ext cx="2427549" cy="23053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noFill/>
            <a:miter lim="400000"/>
          </a:ln>
        </p:spPr>
        <p:txBody>
          <a:bodyPr lIns="17898" tIns="17898" rIns="17898" bIns="17898" anchor="ctr"/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Shape 519"/>
          <p:cNvSpPr/>
          <p:nvPr/>
        </p:nvSpPr>
        <p:spPr>
          <a:xfrm>
            <a:off x="6875315" y="2272906"/>
            <a:ext cx="2448391" cy="23053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noFill/>
            <a:miter lim="400000"/>
          </a:ln>
        </p:spPr>
        <p:txBody>
          <a:bodyPr lIns="17898" tIns="17898" rIns="17898" bIns="17898" anchor="ctr"/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Shape 546"/>
          <p:cNvSpPr/>
          <p:nvPr/>
        </p:nvSpPr>
        <p:spPr>
          <a:xfrm>
            <a:off x="2376991" y="3663883"/>
            <a:ext cx="220584" cy="32110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noFill/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27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Shape 531"/>
          <p:cNvSpPr/>
          <p:nvPr/>
        </p:nvSpPr>
        <p:spPr>
          <a:xfrm>
            <a:off x="9027423" y="4634392"/>
            <a:ext cx="614649" cy="627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5"/>
                </a:moveTo>
                <a:cubicBezTo>
                  <a:pt x="21600" y="20228"/>
                  <a:pt x="20228" y="21600"/>
                  <a:pt x="18535" y="21600"/>
                </a:cubicBezTo>
                <a:lnTo>
                  <a:pt x="3065" y="21600"/>
                </a:lnTo>
                <a:cubicBezTo>
                  <a:pt x="1372" y="21600"/>
                  <a:pt x="0" y="20228"/>
                  <a:pt x="0" y="18535"/>
                </a:cubicBezTo>
                <a:lnTo>
                  <a:pt x="0" y="3064"/>
                </a:lnTo>
                <a:cubicBezTo>
                  <a:pt x="0" y="1372"/>
                  <a:pt x="1372" y="0"/>
                  <a:pt x="3065" y="0"/>
                </a:cubicBezTo>
                <a:lnTo>
                  <a:pt x="18535" y="0"/>
                </a:lnTo>
                <a:cubicBezTo>
                  <a:pt x="20228" y="0"/>
                  <a:pt x="21600" y="1372"/>
                  <a:pt x="21600" y="3064"/>
                </a:cubicBezTo>
                <a:cubicBezTo>
                  <a:pt x="21600" y="3064"/>
                  <a:pt x="21600" y="18535"/>
                  <a:pt x="21600" y="1853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txBody>
          <a:bodyPr wrap="square" lIns="43957" tIns="43957" rIns="43957" bIns="43957" numCol="1" anchor="ctr">
            <a:noAutofit/>
          </a:bodyPr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Shape 534"/>
          <p:cNvSpPr/>
          <p:nvPr/>
        </p:nvSpPr>
        <p:spPr>
          <a:xfrm>
            <a:off x="9027423" y="2062893"/>
            <a:ext cx="614649" cy="62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5"/>
                </a:moveTo>
                <a:cubicBezTo>
                  <a:pt x="21600" y="20228"/>
                  <a:pt x="20228" y="21600"/>
                  <a:pt x="18535" y="21600"/>
                </a:cubicBezTo>
                <a:lnTo>
                  <a:pt x="3065" y="21600"/>
                </a:lnTo>
                <a:cubicBezTo>
                  <a:pt x="1372" y="21600"/>
                  <a:pt x="0" y="20228"/>
                  <a:pt x="0" y="18535"/>
                </a:cubicBezTo>
                <a:lnTo>
                  <a:pt x="0" y="3065"/>
                </a:lnTo>
                <a:cubicBezTo>
                  <a:pt x="0" y="1372"/>
                  <a:pt x="1372" y="0"/>
                  <a:pt x="3065" y="0"/>
                </a:cubicBezTo>
                <a:lnTo>
                  <a:pt x="18535" y="0"/>
                </a:lnTo>
                <a:cubicBezTo>
                  <a:pt x="20228" y="0"/>
                  <a:pt x="21600" y="1372"/>
                  <a:pt x="21600" y="3065"/>
                </a:cubicBezTo>
                <a:cubicBezTo>
                  <a:pt x="21600" y="3065"/>
                  <a:pt x="21600" y="18535"/>
                  <a:pt x="21600" y="18535"/>
                </a:cubicBezTo>
                <a:close/>
              </a:path>
            </a:pathLst>
          </a:custGeom>
          <a:gradFill>
            <a:gsLst>
              <a:gs pos="0">
                <a:srgbClr val="F75515"/>
              </a:gs>
              <a:gs pos="100000">
                <a:srgbClr val="ED1C24"/>
              </a:gs>
            </a:gsLst>
            <a:lin ang="0" scaled="0"/>
          </a:gradFill>
          <a:ln w="12700" cap="flat">
            <a:noFill/>
            <a:miter lim="400000"/>
          </a:ln>
          <a:effectLst/>
        </p:spPr>
        <p:txBody>
          <a:bodyPr wrap="square" lIns="43957" tIns="43957" rIns="43957" bIns="43957" numCol="1" anchor="ctr">
            <a:noAutofit/>
          </a:bodyPr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Shape 537"/>
          <p:cNvSpPr/>
          <p:nvPr/>
        </p:nvSpPr>
        <p:spPr>
          <a:xfrm>
            <a:off x="4159081" y="2062894"/>
            <a:ext cx="614655" cy="62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5"/>
                </a:moveTo>
                <a:cubicBezTo>
                  <a:pt x="21600" y="20228"/>
                  <a:pt x="20228" y="21600"/>
                  <a:pt x="18535" y="21600"/>
                </a:cubicBezTo>
                <a:lnTo>
                  <a:pt x="3065" y="21600"/>
                </a:lnTo>
                <a:cubicBezTo>
                  <a:pt x="1372" y="21600"/>
                  <a:pt x="0" y="20228"/>
                  <a:pt x="0" y="18535"/>
                </a:cubicBezTo>
                <a:lnTo>
                  <a:pt x="0" y="3065"/>
                </a:lnTo>
                <a:cubicBezTo>
                  <a:pt x="0" y="1372"/>
                  <a:pt x="1372" y="0"/>
                  <a:pt x="3065" y="0"/>
                </a:cubicBezTo>
                <a:lnTo>
                  <a:pt x="18535" y="0"/>
                </a:lnTo>
                <a:cubicBezTo>
                  <a:pt x="20228" y="0"/>
                  <a:pt x="21600" y="1372"/>
                  <a:pt x="21600" y="3065"/>
                </a:cubicBezTo>
                <a:cubicBezTo>
                  <a:pt x="21600" y="3065"/>
                  <a:pt x="21600" y="18535"/>
                  <a:pt x="21600" y="18535"/>
                </a:cubicBezTo>
                <a:close/>
              </a:path>
            </a:pathLst>
          </a:custGeom>
          <a:gradFill>
            <a:gsLst>
              <a:gs pos="0">
                <a:srgbClr val="F75515"/>
              </a:gs>
              <a:gs pos="100000">
                <a:srgbClr val="ED1C24"/>
              </a:gs>
            </a:gsLst>
            <a:lin ang="0" scaled="0"/>
          </a:gradFill>
          <a:ln w="12700" cap="flat">
            <a:noFill/>
            <a:miter lim="400000"/>
          </a:ln>
          <a:effectLst/>
        </p:spPr>
        <p:txBody>
          <a:bodyPr wrap="square" lIns="43957" tIns="43957" rIns="43957" bIns="43957" numCol="1" anchor="ctr">
            <a:noAutofit/>
          </a:bodyPr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Shape 540"/>
          <p:cNvSpPr/>
          <p:nvPr/>
        </p:nvSpPr>
        <p:spPr>
          <a:xfrm>
            <a:off x="6590135" y="4634396"/>
            <a:ext cx="614649" cy="627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5"/>
                </a:moveTo>
                <a:cubicBezTo>
                  <a:pt x="21600" y="20228"/>
                  <a:pt x="20228" y="21600"/>
                  <a:pt x="18535" y="21600"/>
                </a:cubicBezTo>
                <a:lnTo>
                  <a:pt x="3065" y="21600"/>
                </a:lnTo>
                <a:cubicBezTo>
                  <a:pt x="1372" y="21600"/>
                  <a:pt x="0" y="20228"/>
                  <a:pt x="0" y="18535"/>
                </a:cubicBezTo>
                <a:lnTo>
                  <a:pt x="0" y="3064"/>
                </a:lnTo>
                <a:cubicBezTo>
                  <a:pt x="0" y="1372"/>
                  <a:pt x="1372" y="0"/>
                  <a:pt x="3065" y="0"/>
                </a:cubicBezTo>
                <a:lnTo>
                  <a:pt x="18535" y="0"/>
                </a:lnTo>
                <a:cubicBezTo>
                  <a:pt x="20228" y="0"/>
                  <a:pt x="21600" y="1372"/>
                  <a:pt x="21600" y="3064"/>
                </a:cubicBezTo>
                <a:cubicBezTo>
                  <a:pt x="21600" y="3064"/>
                  <a:pt x="21600" y="18535"/>
                  <a:pt x="21600" y="18535"/>
                </a:cubicBezTo>
                <a:close/>
              </a:path>
            </a:pathLst>
          </a:custGeom>
          <a:gradFill>
            <a:gsLst>
              <a:gs pos="0">
                <a:srgbClr val="F75515"/>
              </a:gs>
              <a:gs pos="100000">
                <a:srgbClr val="ED1C24"/>
              </a:gs>
            </a:gsLst>
            <a:lin ang="0" scaled="0"/>
          </a:gradFill>
          <a:ln w="12700" cap="flat">
            <a:noFill/>
            <a:miter lim="400000"/>
          </a:ln>
          <a:effectLst/>
        </p:spPr>
        <p:txBody>
          <a:bodyPr wrap="square" lIns="43957" tIns="43957" rIns="43957" bIns="43957" numCol="1" anchor="ctr">
            <a:noAutofit/>
          </a:bodyPr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Shape 543"/>
          <p:cNvSpPr/>
          <p:nvPr/>
        </p:nvSpPr>
        <p:spPr>
          <a:xfrm>
            <a:off x="6590137" y="2062892"/>
            <a:ext cx="614649" cy="62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5"/>
                </a:moveTo>
                <a:cubicBezTo>
                  <a:pt x="21600" y="20228"/>
                  <a:pt x="20228" y="21600"/>
                  <a:pt x="18535" y="21600"/>
                </a:cubicBezTo>
                <a:lnTo>
                  <a:pt x="3065" y="21600"/>
                </a:lnTo>
                <a:cubicBezTo>
                  <a:pt x="1372" y="21600"/>
                  <a:pt x="0" y="20228"/>
                  <a:pt x="0" y="18535"/>
                </a:cubicBezTo>
                <a:lnTo>
                  <a:pt x="0" y="3065"/>
                </a:lnTo>
                <a:cubicBezTo>
                  <a:pt x="0" y="1372"/>
                  <a:pt x="1372" y="0"/>
                  <a:pt x="3065" y="0"/>
                </a:cubicBezTo>
                <a:lnTo>
                  <a:pt x="18535" y="0"/>
                </a:lnTo>
                <a:cubicBezTo>
                  <a:pt x="20228" y="0"/>
                  <a:pt x="21600" y="1372"/>
                  <a:pt x="21600" y="3065"/>
                </a:cubicBezTo>
                <a:cubicBezTo>
                  <a:pt x="21600" y="3065"/>
                  <a:pt x="21600" y="18535"/>
                  <a:pt x="21600" y="1853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txBody>
          <a:bodyPr wrap="square" lIns="43957" tIns="43957" rIns="43957" bIns="43957" numCol="1" anchor="ctr">
            <a:noAutofit/>
          </a:bodyPr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Shape 547"/>
          <p:cNvSpPr/>
          <p:nvPr/>
        </p:nvSpPr>
        <p:spPr>
          <a:xfrm>
            <a:off x="2089565" y="3576190"/>
            <a:ext cx="705455" cy="627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5"/>
                </a:moveTo>
                <a:cubicBezTo>
                  <a:pt x="21600" y="20227"/>
                  <a:pt x="20228" y="21600"/>
                  <a:pt x="18535" y="21600"/>
                </a:cubicBezTo>
                <a:lnTo>
                  <a:pt x="3065" y="21600"/>
                </a:lnTo>
                <a:cubicBezTo>
                  <a:pt x="1372" y="21600"/>
                  <a:pt x="0" y="20227"/>
                  <a:pt x="0" y="18535"/>
                </a:cubicBezTo>
                <a:lnTo>
                  <a:pt x="0" y="3065"/>
                </a:lnTo>
                <a:cubicBezTo>
                  <a:pt x="0" y="1372"/>
                  <a:pt x="1372" y="0"/>
                  <a:pt x="3065" y="0"/>
                </a:cubicBezTo>
                <a:lnTo>
                  <a:pt x="18535" y="0"/>
                </a:lnTo>
                <a:cubicBezTo>
                  <a:pt x="20228" y="0"/>
                  <a:pt x="21600" y="1372"/>
                  <a:pt x="21600" y="3065"/>
                </a:cubicBezTo>
                <a:cubicBezTo>
                  <a:pt x="21600" y="3065"/>
                  <a:pt x="21600" y="18535"/>
                  <a:pt x="21600" y="1853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 cap="flat">
            <a:noFill/>
            <a:miter lim="400000"/>
          </a:ln>
          <a:effectLst/>
        </p:spPr>
        <p:txBody>
          <a:bodyPr wrap="square" lIns="43957" tIns="43957" rIns="43957" bIns="43957" numCol="1" anchor="ctr">
            <a:noAutofit/>
          </a:bodyPr>
          <a:lstStyle/>
          <a:p>
            <a:pPr defTabSz="214137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533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箭头: 右 14">
            <a:extLst>
              <a:ext uri="{FF2B5EF4-FFF2-40B4-BE49-F238E27FC236}">
                <a16:creationId xmlns="" xmlns:a16="http://schemas.microsoft.com/office/drawing/2014/main" id="{AAC41805-0FED-42BC-B5A8-FFBE754E4277}"/>
              </a:ext>
            </a:extLst>
          </p:cNvPr>
          <p:cNvSpPr/>
          <p:nvPr/>
        </p:nvSpPr>
        <p:spPr>
          <a:xfrm flipH="1">
            <a:off x="4507637" y="4707731"/>
            <a:ext cx="912406" cy="464344"/>
          </a:xfrm>
          <a:prstGeom prst="rightArrow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Freeform 183">
            <a:extLst>
              <a:ext uri="{FF2B5EF4-FFF2-40B4-BE49-F238E27FC236}">
                <a16:creationId xmlns="" xmlns:a16="http://schemas.microsoft.com/office/drawing/2014/main" id="{0FBE4731-7897-437B-88DC-B90D900E9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7860" y="4753052"/>
            <a:ext cx="382586" cy="373063"/>
          </a:xfrm>
          <a:custGeom>
            <a:avLst/>
            <a:gdLst>
              <a:gd name="T0" fmla="*/ 116829 w 634"/>
              <a:gd name="T1" fmla="*/ 0 h 619"/>
              <a:gd name="T2" fmla="*/ 116829 w 634"/>
              <a:gd name="T3" fmla="*/ 0 h 619"/>
              <a:gd name="T4" fmla="*/ 0 w 634"/>
              <a:gd name="T5" fmla="*/ 63740 h 619"/>
              <a:gd name="T6" fmla="*/ 0 w 634"/>
              <a:gd name="T7" fmla="*/ 196263 h 619"/>
              <a:gd name="T8" fmla="*/ 32092 w 634"/>
              <a:gd name="T9" fmla="*/ 222551 h 619"/>
              <a:gd name="T10" fmla="*/ 201927 w 634"/>
              <a:gd name="T11" fmla="*/ 222551 h 619"/>
              <a:gd name="T12" fmla="*/ 228249 w 634"/>
              <a:gd name="T13" fmla="*/ 196263 h 619"/>
              <a:gd name="T14" fmla="*/ 228249 w 634"/>
              <a:gd name="T15" fmla="*/ 63740 h 619"/>
              <a:gd name="T16" fmla="*/ 116829 w 634"/>
              <a:gd name="T17" fmla="*/ 0 h 619"/>
              <a:gd name="T18" fmla="*/ 16226 w 634"/>
              <a:gd name="T19" fmla="*/ 196263 h 619"/>
              <a:gd name="T20" fmla="*/ 16226 w 634"/>
              <a:gd name="T21" fmla="*/ 196263 h 619"/>
              <a:gd name="T22" fmla="*/ 16226 w 634"/>
              <a:gd name="T23" fmla="*/ 84987 h 619"/>
              <a:gd name="T24" fmla="*/ 79689 w 634"/>
              <a:gd name="T25" fmla="*/ 137924 h 619"/>
              <a:gd name="T26" fmla="*/ 16226 w 634"/>
              <a:gd name="T27" fmla="*/ 201664 h 619"/>
              <a:gd name="T28" fmla="*/ 16226 w 634"/>
              <a:gd name="T29" fmla="*/ 196263 h 619"/>
              <a:gd name="T30" fmla="*/ 26683 w 634"/>
              <a:gd name="T31" fmla="*/ 212108 h 619"/>
              <a:gd name="T32" fmla="*/ 26683 w 634"/>
              <a:gd name="T33" fmla="*/ 212108 h 619"/>
              <a:gd name="T34" fmla="*/ 90506 w 634"/>
              <a:gd name="T35" fmla="*/ 143326 h 619"/>
              <a:gd name="T36" fmla="*/ 116829 w 634"/>
              <a:gd name="T37" fmla="*/ 159171 h 619"/>
              <a:gd name="T38" fmla="*/ 138104 w 634"/>
              <a:gd name="T39" fmla="*/ 143326 h 619"/>
              <a:gd name="T40" fmla="*/ 201927 w 634"/>
              <a:gd name="T41" fmla="*/ 212108 h 619"/>
              <a:gd name="T42" fmla="*/ 26683 w 634"/>
              <a:gd name="T43" fmla="*/ 212108 h 619"/>
              <a:gd name="T44" fmla="*/ 212384 w 634"/>
              <a:gd name="T45" fmla="*/ 196263 h 619"/>
              <a:gd name="T46" fmla="*/ 212384 w 634"/>
              <a:gd name="T47" fmla="*/ 196263 h 619"/>
              <a:gd name="T48" fmla="*/ 212384 w 634"/>
              <a:gd name="T49" fmla="*/ 201664 h 619"/>
              <a:gd name="T50" fmla="*/ 148560 w 634"/>
              <a:gd name="T51" fmla="*/ 137924 h 619"/>
              <a:gd name="T52" fmla="*/ 212384 w 634"/>
              <a:gd name="T53" fmla="*/ 84987 h 619"/>
              <a:gd name="T54" fmla="*/ 212384 w 634"/>
              <a:gd name="T55" fmla="*/ 196263 h 619"/>
              <a:gd name="T56" fmla="*/ 116829 w 634"/>
              <a:gd name="T57" fmla="*/ 143326 h 619"/>
              <a:gd name="T58" fmla="*/ 116829 w 634"/>
              <a:gd name="T59" fmla="*/ 143326 h 619"/>
              <a:gd name="T60" fmla="*/ 16226 w 634"/>
              <a:gd name="T61" fmla="*/ 69142 h 619"/>
              <a:gd name="T62" fmla="*/ 116829 w 634"/>
              <a:gd name="T63" fmla="*/ 16205 h 619"/>
              <a:gd name="T64" fmla="*/ 212384 w 634"/>
              <a:gd name="T65" fmla="*/ 69142 h 619"/>
              <a:gd name="T66" fmla="*/ 116829 w 634"/>
              <a:gd name="T67" fmla="*/ 143326 h 61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34" h="619">
                <a:moveTo>
                  <a:pt x="324" y="0"/>
                </a:moveTo>
                <a:lnTo>
                  <a:pt x="324" y="0"/>
                </a:lnTo>
                <a:cubicBezTo>
                  <a:pt x="0" y="177"/>
                  <a:pt x="0" y="177"/>
                  <a:pt x="0" y="177"/>
                </a:cubicBezTo>
                <a:cubicBezTo>
                  <a:pt x="0" y="221"/>
                  <a:pt x="0" y="545"/>
                  <a:pt x="0" y="545"/>
                </a:cubicBezTo>
                <a:cubicBezTo>
                  <a:pt x="0" y="589"/>
                  <a:pt x="45" y="618"/>
                  <a:pt x="89" y="618"/>
                </a:cubicBezTo>
                <a:cubicBezTo>
                  <a:pt x="560" y="618"/>
                  <a:pt x="560" y="618"/>
                  <a:pt x="560" y="618"/>
                </a:cubicBezTo>
                <a:cubicBezTo>
                  <a:pt x="604" y="618"/>
                  <a:pt x="633" y="589"/>
                  <a:pt x="633" y="545"/>
                </a:cubicBezTo>
                <a:cubicBezTo>
                  <a:pt x="633" y="545"/>
                  <a:pt x="633" y="221"/>
                  <a:pt x="633" y="177"/>
                </a:cubicBezTo>
                <a:lnTo>
                  <a:pt x="324" y="0"/>
                </a:lnTo>
                <a:close/>
                <a:moveTo>
                  <a:pt x="45" y="545"/>
                </a:moveTo>
                <a:lnTo>
                  <a:pt x="45" y="545"/>
                </a:lnTo>
                <a:cubicBezTo>
                  <a:pt x="45" y="236"/>
                  <a:pt x="45" y="236"/>
                  <a:pt x="45" y="236"/>
                </a:cubicBezTo>
                <a:cubicBezTo>
                  <a:pt x="221" y="383"/>
                  <a:pt x="221" y="383"/>
                  <a:pt x="221" y="383"/>
                </a:cubicBezTo>
                <a:cubicBezTo>
                  <a:pt x="45" y="560"/>
                  <a:pt x="45" y="560"/>
                  <a:pt x="45" y="560"/>
                </a:cubicBezTo>
                <a:lnTo>
                  <a:pt x="45" y="545"/>
                </a:lnTo>
                <a:close/>
                <a:moveTo>
                  <a:pt x="74" y="589"/>
                </a:moveTo>
                <a:lnTo>
                  <a:pt x="74" y="589"/>
                </a:lnTo>
                <a:cubicBezTo>
                  <a:pt x="251" y="398"/>
                  <a:pt x="251" y="398"/>
                  <a:pt x="251" y="398"/>
                </a:cubicBezTo>
                <a:cubicBezTo>
                  <a:pt x="324" y="442"/>
                  <a:pt x="324" y="442"/>
                  <a:pt x="324" y="442"/>
                </a:cubicBezTo>
                <a:cubicBezTo>
                  <a:pt x="383" y="398"/>
                  <a:pt x="383" y="398"/>
                  <a:pt x="383" y="398"/>
                </a:cubicBezTo>
                <a:cubicBezTo>
                  <a:pt x="560" y="589"/>
                  <a:pt x="560" y="589"/>
                  <a:pt x="560" y="589"/>
                </a:cubicBezTo>
                <a:lnTo>
                  <a:pt x="74" y="589"/>
                </a:lnTo>
                <a:close/>
                <a:moveTo>
                  <a:pt x="589" y="545"/>
                </a:moveTo>
                <a:lnTo>
                  <a:pt x="589" y="545"/>
                </a:lnTo>
                <a:lnTo>
                  <a:pt x="589" y="560"/>
                </a:lnTo>
                <a:cubicBezTo>
                  <a:pt x="412" y="383"/>
                  <a:pt x="412" y="383"/>
                  <a:pt x="412" y="383"/>
                </a:cubicBezTo>
                <a:cubicBezTo>
                  <a:pt x="589" y="236"/>
                  <a:pt x="589" y="236"/>
                  <a:pt x="589" y="236"/>
                </a:cubicBezTo>
                <a:lnTo>
                  <a:pt x="589" y="545"/>
                </a:lnTo>
                <a:close/>
                <a:moveTo>
                  <a:pt x="324" y="398"/>
                </a:moveTo>
                <a:lnTo>
                  <a:pt x="324" y="398"/>
                </a:lnTo>
                <a:cubicBezTo>
                  <a:pt x="45" y="192"/>
                  <a:pt x="45" y="192"/>
                  <a:pt x="45" y="192"/>
                </a:cubicBezTo>
                <a:cubicBezTo>
                  <a:pt x="324" y="45"/>
                  <a:pt x="324" y="45"/>
                  <a:pt x="324" y="45"/>
                </a:cubicBezTo>
                <a:cubicBezTo>
                  <a:pt x="589" y="192"/>
                  <a:pt x="589" y="192"/>
                  <a:pt x="589" y="192"/>
                </a:cubicBezTo>
                <a:lnTo>
                  <a:pt x="324" y="3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31" tIns="45716" rIns="91431" bIns="45716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49" name="Freeform 189">
            <a:extLst>
              <a:ext uri="{FF2B5EF4-FFF2-40B4-BE49-F238E27FC236}">
                <a16:creationId xmlns="" xmlns:a16="http://schemas.microsoft.com/office/drawing/2014/main" id="{6CAB047B-6997-4DD3-9EEA-9BF48CC3C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1021" y="4753053"/>
            <a:ext cx="382586" cy="373063"/>
          </a:xfrm>
          <a:custGeom>
            <a:avLst/>
            <a:gdLst>
              <a:gd name="T0" fmla="*/ 116829 w 634"/>
              <a:gd name="T1" fmla="*/ 84987 h 619"/>
              <a:gd name="T2" fmla="*/ 116829 w 634"/>
              <a:gd name="T3" fmla="*/ 84987 h 619"/>
              <a:gd name="T4" fmla="*/ 100963 w 634"/>
              <a:gd name="T5" fmla="*/ 95430 h 619"/>
              <a:gd name="T6" fmla="*/ 116829 w 634"/>
              <a:gd name="T7" fmla="*/ 111275 h 619"/>
              <a:gd name="T8" fmla="*/ 127647 w 634"/>
              <a:gd name="T9" fmla="*/ 95430 h 619"/>
              <a:gd name="T10" fmla="*/ 116829 w 634"/>
              <a:gd name="T11" fmla="*/ 84987 h 619"/>
              <a:gd name="T12" fmla="*/ 58415 w 634"/>
              <a:gd name="T13" fmla="*/ 84987 h 619"/>
              <a:gd name="T14" fmla="*/ 58415 w 634"/>
              <a:gd name="T15" fmla="*/ 84987 h 619"/>
              <a:gd name="T16" fmla="*/ 42549 w 634"/>
              <a:gd name="T17" fmla="*/ 95430 h 619"/>
              <a:gd name="T18" fmla="*/ 58415 w 634"/>
              <a:gd name="T19" fmla="*/ 111275 h 619"/>
              <a:gd name="T20" fmla="*/ 74641 w 634"/>
              <a:gd name="T21" fmla="*/ 95430 h 619"/>
              <a:gd name="T22" fmla="*/ 58415 w 634"/>
              <a:gd name="T23" fmla="*/ 84987 h 619"/>
              <a:gd name="T24" fmla="*/ 116829 w 634"/>
              <a:gd name="T25" fmla="*/ 0 h 619"/>
              <a:gd name="T26" fmla="*/ 116829 w 634"/>
              <a:gd name="T27" fmla="*/ 0 h 619"/>
              <a:gd name="T28" fmla="*/ 0 w 634"/>
              <a:gd name="T29" fmla="*/ 95430 h 619"/>
              <a:gd name="T30" fmla="*/ 42549 w 634"/>
              <a:gd name="T31" fmla="*/ 175016 h 619"/>
              <a:gd name="T32" fmla="*/ 42549 w 634"/>
              <a:gd name="T33" fmla="*/ 222551 h 619"/>
              <a:gd name="T34" fmla="*/ 95555 w 634"/>
              <a:gd name="T35" fmla="*/ 196263 h 619"/>
              <a:gd name="T36" fmla="*/ 116829 w 634"/>
              <a:gd name="T37" fmla="*/ 196263 h 619"/>
              <a:gd name="T38" fmla="*/ 228249 w 634"/>
              <a:gd name="T39" fmla="*/ 95430 h 619"/>
              <a:gd name="T40" fmla="*/ 116829 w 634"/>
              <a:gd name="T41" fmla="*/ 0 h 619"/>
              <a:gd name="T42" fmla="*/ 116829 w 634"/>
              <a:gd name="T43" fmla="*/ 180417 h 619"/>
              <a:gd name="T44" fmla="*/ 116829 w 634"/>
              <a:gd name="T45" fmla="*/ 180417 h 619"/>
              <a:gd name="T46" fmla="*/ 90506 w 634"/>
              <a:gd name="T47" fmla="*/ 180417 h 619"/>
              <a:gd name="T48" fmla="*/ 58415 w 634"/>
              <a:gd name="T49" fmla="*/ 201664 h 619"/>
              <a:gd name="T50" fmla="*/ 58415 w 634"/>
              <a:gd name="T51" fmla="*/ 164572 h 619"/>
              <a:gd name="T52" fmla="*/ 15866 w 634"/>
              <a:gd name="T53" fmla="*/ 95430 h 619"/>
              <a:gd name="T54" fmla="*/ 116829 w 634"/>
              <a:gd name="T55" fmla="*/ 10803 h 619"/>
              <a:gd name="T56" fmla="*/ 212384 w 634"/>
              <a:gd name="T57" fmla="*/ 95430 h 619"/>
              <a:gd name="T58" fmla="*/ 116829 w 634"/>
              <a:gd name="T59" fmla="*/ 180417 h 619"/>
              <a:gd name="T60" fmla="*/ 169835 w 634"/>
              <a:gd name="T61" fmla="*/ 84987 h 619"/>
              <a:gd name="T62" fmla="*/ 169835 w 634"/>
              <a:gd name="T63" fmla="*/ 84987 h 619"/>
              <a:gd name="T64" fmla="*/ 159378 w 634"/>
              <a:gd name="T65" fmla="*/ 95430 h 619"/>
              <a:gd name="T66" fmla="*/ 169835 w 634"/>
              <a:gd name="T67" fmla="*/ 111275 h 619"/>
              <a:gd name="T68" fmla="*/ 186061 w 634"/>
              <a:gd name="T69" fmla="*/ 95430 h 619"/>
              <a:gd name="T70" fmla="*/ 169835 w 634"/>
              <a:gd name="T71" fmla="*/ 84987 h 61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34" h="619">
                <a:moveTo>
                  <a:pt x="324" y="236"/>
                </a:moveTo>
                <a:lnTo>
                  <a:pt x="324" y="236"/>
                </a:lnTo>
                <a:cubicBezTo>
                  <a:pt x="295" y="236"/>
                  <a:pt x="280" y="251"/>
                  <a:pt x="280" y="265"/>
                </a:cubicBezTo>
                <a:cubicBezTo>
                  <a:pt x="280" y="295"/>
                  <a:pt x="295" y="309"/>
                  <a:pt x="324" y="309"/>
                </a:cubicBezTo>
                <a:cubicBezTo>
                  <a:pt x="339" y="309"/>
                  <a:pt x="354" y="295"/>
                  <a:pt x="354" y="265"/>
                </a:cubicBezTo>
                <a:cubicBezTo>
                  <a:pt x="354" y="251"/>
                  <a:pt x="339" y="236"/>
                  <a:pt x="324" y="236"/>
                </a:cubicBezTo>
                <a:close/>
                <a:moveTo>
                  <a:pt x="162" y="236"/>
                </a:moveTo>
                <a:lnTo>
                  <a:pt x="162" y="236"/>
                </a:lnTo>
                <a:cubicBezTo>
                  <a:pt x="148" y="236"/>
                  <a:pt x="118" y="251"/>
                  <a:pt x="118" y="265"/>
                </a:cubicBezTo>
                <a:cubicBezTo>
                  <a:pt x="118" y="295"/>
                  <a:pt x="148" y="309"/>
                  <a:pt x="162" y="309"/>
                </a:cubicBezTo>
                <a:cubicBezTo>
                  <a:pt x="177" y="309"/>
                  <a:pt x="207" y="295"/>
                  <a:pt x="207" y="265"/>
                </a:cubicBezTo>
                <a:cubicBezTo>
                  <a:pt x="207" y="251"/>
                  <a:pt x="177" y="236"/>
                  <a:pt x="162" y="236"/>
                </a:cubicBezTo>
                <a:close/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18"/>
                  <a:pt x="0" y="265"/>
                </a:cubicBezTo>
                <a:cubicBezTo>
                  <a:pt x="0" y="354"/>
                  <a:pt x="44" y="427"/>
                  <a:pt x="118" y="486"/>
                </a:cubicBezTo>
                <a:cubicBezTo>
                  <a:pt x="118" y="618"/>
                  <a:pt x="118" y="618"/>
                  <a:pt x="118" y="618"/>
                </a:cubicBezTo>
                <a:cubicBezTo>
                  <a:pt x="265" y="545"/>
                  <a:pt x="265" y="545"/>
                  <a:pt x="265" y="545"/>
                </a:cubicBezTo>
                <a:cubicBezTo>
                  <a:pt x="280" y="545"/>
                  <a:pt x="295" y="545"/>
                  <a:pt x="324" y="545"/>
                </a:cubicBezTo>
                <a:cubicBezTo>
                  <a:pt x="486" y="545"/>
                  <a:pt x="633" y="427"/>
                  <a:pt x="633" y="265"/>
                </a:cubicBezTo>
                <a:cubicBezTo>
                  <a:pt x="633" y="118"/>
                  <a:pt x="486" y="0"/>
                  <a:pt x="324" y="0"/>
                </a:cubicBezTo>
                <a:close/>
                <a:moveTo>
                  <a:pt x="324" y="501"/>
                </a:moveTo>
                <a:lnTo>
                  <a:pt x="324" y="501"/>
                </a:lnTo>
                <a:cubicBezTo>
                  <a:pt x="295" y="501"/>
                  <a:pt x="280" y="501"/>
                  <a:pt x="251" y="501"/>
                </a:cubicBezTo>
                <a:cubicBezTo>
                  <a:pt x="162" y="560"/>
                  <a:pt x="162" y="560"/>
                  <a:pt x="162" y="560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89" y="427"/>
                  <a:pt x="44" y="354"/>
                  <a:pt x="44" y="265"/>
                </a:cubicBezTo>
                <a:cubicBezTo>
                  <a:pt x="44" y="133"/>
                  <a:pt x="162" y="30"/>
                  <a:pt x="324" y="30"/>
                </a:cubicBezTo>
                <a:cubicBezTo>
                  <a:pt x="471" y="30"/>
                  <a:pt x="589" y="133"/>
                  <a:pt x="589" y="265"/>
                </a:cubicBezTo>
                <a:cubicBezTo>
                  <a:pt x="589" y="398"/>
                  <a:pt x="471" y="501"/>
                  <a:pt x="324" y="501"/>
                </a:cubicBezTo>
                <a:close/>
                <a:moveTo>
                  <a:pt x="471" y="236"/>
                </a:moveTo>
                <a:lnTo>
                  <a:pt x="471" y="236"/>
                </a:lnTo>
                <a:cubicBezTo>
                  <a:pt x="457" y="236"/>
                  <a:pt x="442" y="251"/>
                  <a:pt x="442" y="265"/>
                </a:cubicBezTo>
                <a:cubicBezTo>
                  <a:pt x="442" y="295"/>
                  <a:pt x="457" y="309"/>
                  <a:pt x="471" y="309"/>
                </a:cubicBezTo>
                <a:cubicBezTo>
                  <a:pt x="501" y="309"/>
                  <a:pt x="516" y="295"/>
                  <a:pt x="516" y="265"/>
                </a:cubicBezTo>
                <a:cubicBezTo>
                  <a:pt x="516" y="251"/>
                  <a:pt x="501" y="236"/>
                  <a:pt x="471" y="2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31" tIns="45716" rIns="91431" bIns="45716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53" name="Freeform 200">
            <a:extLst>
              <a:ext uri="{FF2B5EF4-FFF2-40B4-BE49-F238E27FC236}">
                <a16:creationId xmlns="" xmlns:a16="http://schemas.microsoft.com/office/drawing/2014/main" id="{2ADBB550-8CF5-4A0C-A71C-3E12E16BC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6132" y="2194937"/>
            <a:ext cx="382588" cy="363538"/>
          </a:xfrm>
          <a:custGeom>
            <a:avLst/>
            <a:gdLst>
              <a:gd name="T0" fmla="*/ 111421 w 634"/>
              <a:gd name="T1" fmla="*/ 15824 h 604"/>
              <a:gd name="T2" fmla="*/ 111421 w 634"/>
              <a:gd name="T3" fmla="*/ 15824 h 604"/>
              <a:gd name="T4" fmla="*/ 5048 w 634"/>
              <a:gd name="T5" fmla="*/ 79120 h 604"/>
              <a:gd name="T6" fmla="*/ 5048 w 634"/>
              <a:gd name="T7" fmla="*/ 79120 h 604"/>
              <a:gd name="T8" fmla="*/ 100603 w 634"/>
              <a:gd name="T9" fmla="*/ 121557 h 604"/>
              <a:gd name="T10" fmla="*/ 121878 w 634"/>
              <a:gd name="T11" fmla="*/ 121557 h 604"/>
              <a:gd name="T12" fmla="*/ 217433 w 634"/>
              <a:gd name="T13" fmla="*/ 79120 h 604"/>
              <a:gd name="T14" fmla="*/ 217433 w 634"/>
              <a:gd name="T15" fmla="*/ 57901 h 604"/>
              <a:gd name="T16" fmla="*/ 121878 w 634"/>
              <a:gd name="T17" fmla="*/ 5035 h 604"/>
              <a:gd name="T18" fmla="*/ 100603 w 634"/>
              <a:gd name="T19" fmla="*/ 5035 h 604"/>
              <a:gd name="T20" fmla="*/ 5048 w 634"/>
              <a:gd name="T21" fmla="*/ 57901 h 604"/>
              <a:gd name="T22" fmla="*/ 5048 w 634"/>
              <a:gd name="T23" fmla="*/ 79120 h 604"/>
              <a:gd name="T24" fmla="*/ 111421 w 634"/>
              <a:gd name="T25" fmla="*/ 15824 h 604"/>
              <a:gd name="T26" fmla="*/ 111421 w 634"/>
              <a:gd name="T27" fmla="*/ 15824 h 604"/>
              <a:gd name="T28" fmla="*/ 212024 w 634"/>
              <a:gd name="T29" fmla="*/ 68690 h 604"/>
              <a:gd name="T30" fmla="*/ 111421 w 634"/>
              <a:gd name="T31" fmla="*/ 111127 h 604"/>
              <a:gd name="T32" fmla="*/ 15866 w 634"/>
              <a:gd name="T33" fmla="*/ 68690 h 604"/>
              <a:gd name="T34" fmla="*/ 111421 w 634"/>
              <a:gd name="T35" fmla="*/ 15824 h 604"/>
              <a:gd name="T36" fmla="*/ 111421 w 634"/>
              <a:gd name="T37" fmla="*/ 201036 h 604"/>
              <a:gd name="T38" fmla="*/ 111421 w 634"/>
              <a:gd name="T39" fmla="*/ 201036 h 604"/>
              <a:gd name="T40" fmla="*/ 15866 w 634"/>
              <a:gd name="T41" fmla="*/ 158599 h 604"/>
              <a:gd name="T42" fmla="*/ 0 w 634"/>
              <a:gd name="T43" fmla="*/ 153564 h 604"/>
              <a:gd name="T44" fmla="*/ 5048 w 634"/>
              <a:gd name="T45" fmla="*/ 169388 h 604"/>
              <a:gd name="T46" fmla="*/ 100603 w 634"/>
              <a:gd name="T47" fmla="*/ 211825 h 604"/>
              <a:gd name="T48" fmla="*/ 121878 w 634"/>
              <a:gd name="T49" fmla="*/ 211825 h 604"/>
              <a:gd name="T50" fmla="*/ 217433 w 634"/>
              <a:gd name="T51" fmla="*/ 169388 h 604"/>
              <a:gd name="T52" fmla="*/ 228250 w 634"/>
              <a:gd name="T53" fmla="*/ 153564 h 604"/>
              <a:gd name="T54" fmla="*/ 212024 w 634"/>
              <a:gd name="T55" fmla="*/ 158599 h 604"/>
              <a:gd name="T56" fmla="*/ 111421 w 634"/>
              <a:gd name="T57" fmla="*/ 201036 h 604"/>
              <a:gd name="T58" fmla="*/ 5048 w 634"/>
              <a:gd name="T59" fmla="*/ 121557 h 604"/>
              <a:gd name="T60" fmla="*/ 5048 w 634"/>
              <a:gd name="T61" fmla="*/ 121557 h 604"/>
              <a:gd name="T62" fmla="*/ 100603 w 634"/>
              <a:gd name="T63" fmla="*/ 169388 h 604"/>
              <a:gd name="T64" fmla="*/ 121878 w 634"/>
              <a:gd name="T65" fmla="*/ 169388 h 604"/>
              <a:gd name="T66" fmla="*/ 217433 w 634"/>
              <a:gd name="T67" fmla="*/ 121557 h 604"/>
              <a:gd name="T68" fmla="*/ 228250 w 634"/>
              <a:gd name="T69" fmla="*/ 105733 h 604"/>
              <a:gd name="T70" fmla="*/ 212024 w 634"/>
              <a:gd name="T71" fmla="*/ 111127 h 604"/>
              <a:gd name="T72" fmla="*/ 111421 w 634"/>
              <a:gd name="T73" fmla="*/ 158599 h 604"/>
              <a:gd name="T74" fmla="*/ 15866 w 634"/>
              <a:gd name="T75" fmla="*/ 111127 h 604"/>
              <a:gd name="T76" fmla="*/ 0 w 634"/>
              <a:gd name="T77" fmla="*/ 105733 h 604"/>
              <a:gd name="T78" fmla="*/ 5048 w 634"/>
              <a:gd name="T79" fmla="*/ 121557 h 60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34" h="604">
                <a:moveTo>
                  <a:pt x="309" y="44"/>
                </a:moveTo>
                <a:lnTo>
                  <a:pt x="309" y="44"/>
                </a:lnTo>
                <a:close/>
                <a:moveTo>
                  <a:pt x="14" y="220"/>
                </a:moveTo>
                <a:lnTo>
                  <a:pt x="14" y="220"/>
                </a:lnTo>
                <a:cubicBezTo>
                  <a:pt x="279" y="338"/>
                  <a:pt x="279" y="338"/>
                  <a:pt x="279" y="338"/>
                </a:cubicBezTo>
                <a:cubicBezTo>
                  <a:pt x="309" y="353"/>
                  <a:pt x="324" y="353"/>
                  <a:pt x="338" y="338"/>
                </a:cubicBezTo>
                <a:cubicBezTo>
                  <a:pt x="603" y="220"/>
                  <a:pt x="603" y="220"/>
                  <a:pt x="603" y="220"/>
                </a:cubicBezTo>
                <a:cubicBezTo>
                  <a:pt x="633" y="206"/>
                  <a:pt x="633" y="176"/>
                  <a:pt x="603" y="161"/>
                </a:cubicBezTo>
                <a:cubicBezTo>
                  <a:pt x="338" y="14"/>
                  <a:pt x="338" y="14"/>
                  <a:pt x="338" y="14"/>
                </a:cubicBezTo>
                <a:cubicBezTo>
                  <a:pt x="324" y="0"/>
                  <a:pt x="309" y="14"/>
                  <a:pt x="279" y="14"/>
                </a:cubicBezTo>
                <a:cubicBezTo>
                  <a:pt x="14" y="161"/>
                  <a:pt x="14" y="161"/>
                  <a:pt x="14" y="161"/>
                </a:cubicBezTo>
                <a:cubicBezTo>
                  <a:pt x="0" y="176"/>
                  <a:pt x="0" y="206"/>
                  <a:pt x="14" y="220"/>
                </a:cubicBezTo>
                <a:close/>
                <a:moveTo>
                  <a:pt x="309" y="44"/>
                </a:moveTo>
                <a:lnTo>
                  <a:pt x="309" y="44"/>
                </a:lnTo>
                <a:cubicBezTo>
                  <a:pt x="588" y="191"/>
                  <a:pt x="588" y="191"/>
                  <a:pt x="588" y="191"/>
                </a:cubicBezTo>
                <a:cubicBezTo>
                  <a:pt x="309" y="309"/>
                  <a:pt x="309" y="309"/>
                  <a:pt x="309" y="309"/>
                </a:cubicBezTo>
                <a:cubicBezTo>
                  <a:pt x="44" y="191"/>
                  <a:pt x="44" y="191"/>
                  <a:pt x="44" y="191"/>
                </a:cubicBezTo>
                <a:lnTo>
                  <a:pt x="309" y="44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44" y="441"/>
                  <a:pt x="44" y="441"/>
                  <a:pt x="44" y="441"/>
                </a:cubicBezTo>
                <a:cubicBezTo>
                  <a:pt x="44" y="441"/>
                  <a:pt x="14" y="427"/>
                  <a:pt x="0" y="427"/>
                </a:cubicBezTo>
                <a:cubicBezTo>
                  <a:pt x="0" y="441"/>
                  <a:pt x="0" y="456"/>
                  <a:pt x="14" y="471"/>
                </a:cubicBezTo>
                <a:cubicBezTo>
                  <a:pt x="279" y="589"/>
                  <a:pt x="279" y="589"/>
                  <a:pt x="279" y="589"/>
                </a:cubicBezTo>
                <a:cubicBezTo>
                  <a:pt x="309" y="603"/>
                  <a:pt x="324" y="603"/>
                  <a:pt x="338" y="589"/>
                </a:cubicBezTo>
                <a:cubicBezTo>
                  <a:pt x="603" y="471"/>
                  <a:pt x="603" y="471"/>
                  <a:pt x="603" y="471"/>
                </a:cubicBezTo>
                <a:cubicBezTo>
                  <a:pt x="618" y="471"/>
                  <a:pt x="633" y="441"/>
                  <a:pt x="633" y="427"/>
                </a:cubicBezTo>
                <a:cubicBezTo>
                  <a:pt x="618" y="427"/>
                  <a:pt x="588" y="441"/>
                  <a:pt x="588" y="441"/>
                </a:cubicBezTo>
                <a:lnTo>
                  <a:pt x="309" y="559"/>
                </a:lnTo>
                <a:close/>
                <a:moveTo>
                  <a:pt x="14" y="338"/>
                </a:moveTo>
                <a:lnTo>
                  <a:pt x="14" y="338"/>
                </a:lnTo>
                <a:cubicBezTo>
                  <a:pt x="279" y="471"/>
                  <a:pt x="279" y="471"/>
                  <a:pt x="279" y="471"/>
                </a:cubicBezTo>
                <a:cubicBezTo>
                  <a:pt x="309" y="471"/>
                  <a:pt x="324" y="471"/>
                  <a:pt x="338" y="471"/>
                </a:cubicBezTo>
                <a:cubicBezTo>
                  <a:pt x="603" y="338"/>
                  <a:pt x="603" y="338"/>
                  <a:pt x="603" y="338"/>
                </a:cubicBezTo>
                <a:cubicBezTo>
                  <a:pt x="618" y="338"/>
                  <a:pt x="633" y="309"/>
                  <a:pt x="633" y="294"/>
                </a:cubicBezTo>
                <a:cubicBezTo>
                  <a:pt x="618" y="309"/>
                  <a:pt x="588" y="309"/>
                  <a:pt x="588" y="309"/>
                </a:cubicBezTo>
                <a:cubicBezTo>
                  <a:pt x="309" y="441"/>
                  <a:pt x="309" y="441"/>
                  <a:pt x="309" y="441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44" y="309"/>
                  <a:pt x="14" y="309"/>
                  <a:pt x="0" y="294"/>
                </a:cubicBezTo>
                <a:cubicBezTo>
                  <a:pt x="0" y="309"/>
                  <a:pt x="0" y="338"/>
                  <a:pt x="14" y="3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31" tIns="45716" rIns="91431" bIns="45716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54" name="Freeform 203">
            <a:extLst>
              <a:ext uri="{FF2B5EF4-FFF2-40B4-BE49-F238E27FC236}">
                <a16:creationId xmlns="" xmlns:a16="http://schemas.microsoft.com/office/drawing/2014/main" id="{4C04F59D-F690-4087-A46E-781C83E64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115" y="2185414"/>
            <a:ext cx="382586" cy="382587"/>
          </a:xfrm>
          <a:custGeom>
            <a:avLst/>
            <a:gdLst>
              <a:gd name="T0" fmla="*/ 106372 w 634"/>
              <a:gd name="T1" fmla="*/ 0 h 634"/>
              <a:gd name="T2" fmla="*/ 106372 w 634"/>
              <a:gd name="T3" fmla="*/ 0 h 634"/>
              <a:gd name="T4" fmla="*/ 95915 w 634"/>
              <a:gd name="T5" fmla="*/ 0 h 634"/>
              <a:gd name="T6" fmla="*/ 95915 w 634"/>
              <a:gd name="T7" fmla="*/ 21274 h 634"/>
              <a:gd name="T8" fmla="*/ 0 w 634"/>
              <a:gd name="T9" fmla="*/ 122234 h 634"/>
              <a:gd name="T10" fmla="*/ 106372 w 634"/>
              <a:gd name="T11" fmla="*/ 228241 h 634"/>
              <a:gd name="T12" fmla="*/ 196518 w 634"/>
              <a:gd name="T13" fmla="*/ 164420 h 634"/>
              <a:gd name="T14" fmla="*/ 212384 w 634"/>
              <a:gd name="T15" fmla="*/ 169829 h 634"/>
              <a:gd name="T16" fmla="*/ 228249 w 634"/>
              <a:gd name="T17" fmla="*/ 116825 h 634"/>
              <a:gd name="T18" fmla="*/ 106372 w 634"/>
              <a:gd name="T19" fmla="*/ 0 h 634"/>
              <a:gd name="T20" fmla="*/ 106372 w 634"/>
              <a:gd name="T21" fmla="*/ 212376 h 634"/>
              <a:gd name="T22" fmla="*/ 106372 w 634"/>
              <a:gd name="T23" fmla="*/ 212376 h 634"/>
              <a:gd name="T24" fmla="*/ 16226 w 634"/>
              <a:gd name="T25" fmla="*/ 122234 h 634"/>
              <a:gd name="T26" fmla="*/ 95915 w 634"/>
              <a:gd name="T27" fmla="*/ 37139 h 634"/>
              <a:gd name="T28" fmla="*/ 95915 w 634"/>
              <a:gd name="T29" fmla="*/ 132690 h 634"/>
              <a:gd name="T30" fmla="*/ 186061 w 634"/>
              <a:gd name="T31" fmla="*/ 159372 h 634"/>
              <a:gd name="T32" fmla="*/ 106372 w 634"/>
              <a:gd name="T33" fmla="*/ 212376 h 634"/>
              <a:gd name="T34" fmla="*/ 201927 w 634"/>
              <a:gd name="T35" fmla="*/ 153964 h 634"/>
              <a:gd name="T36" fmla="*/ 201927 w 634"/>
              <a:gd name="T37" fmla="*/ 153964 h 634"/>
              <a:gd name="T38" fmla="*/ 106372 w 634"/>
              <a:gd name="T39" fmla="*/ 122234 h 634"/>
              <a:gd name="T40" fmla="*/ 106372 w 634"/>
              <a:gd name="T41" fmla="*/ 15865 h 634"/>
              <a:gd name="T42" fmla="*/ 212384 w 634"/>
              <a:gd name="T43" fmla="*/ 116825 h 634"/>
              <a:gd name="T44" fmla="*/ 201927 w 634"/>
              <a:gd name="T45" fmla="*/ 153964 h 63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34" h="634">
                <a:moveTo>
                  <a:pt x="295" y="0"/>
                </a:moveTo>
                <a:lnTo>
                  <a:pt x="295" y="0"/>
                </a:lnTo>
                <a:cubicBezTo>
                  <a:pt x="266" y="0"/>
                  <a:pt x="266" y="0"/>
                  <a:pt x="266" y="0"/>
                </a:cubicBezTo>
                <a:cubicBezTo>
                  <a:pt x="266" y="59"/>
                  <a:pt x="266" y="59"/>
                  <a:pt x="266" y="59"/>
                </a:cubicBezTo>
                <a:cubicBezTo>
                  <a:pt x="118" y="73"/>
                  <a:pt x="0" y="191"/>
                  <a:pt x="0" y="339"/>
                </a:cubicBezTo>
                <a:cubicBezTo>
                  <a:pt x="0" y="501"/>
                  <a:pt x="133" y="633"/>
                  <a:pt x="295" y="633"/>
                </a:cubicBezTo>
                <a:cubicBezTo>
                  <a:pt x="412" y="633"/>
                  <a:pt x="501" y="560"/>
                  <a:pt x="545" y="456"/>
                </a:cubicBezTo>
                <a:cubicBezTo>
                  <a:pt x="589" y="471"/>
                  <a:pt x="589" y="471"/>
                  <a:pt x="589" y="471"/>
                </a:cubicBezTo>
                <a:cubicBezTo>
                  <a:pt x="619" y="442"/>
                  <a:pt x="633" y="383"/>
                  <a:pt x="633" y="324"/>
                </a:cubicBezTo>
                <a:cubicBezTo>
                  <a:pt x="633" y="147"/>
                  <a:pt x="471" y="0"/>
                  <a:pt x="295" y="0"/>
                </a:cubicBezTo>
                <a:close/>
                <a:moveTo>
                  <a:pt x="295" y="589"/>
                </a:moveTo>
                <a:lnTo>
                  <a:pt x="295" y="589"/>
                </a:lnTo>
                <a:cubicBezTo>
                  <a:pt x="148" y="589"/>
                  <a:pt x="45" y="486"/>
                  <a:pt x="45" y="339"/>
                </a:cubicBezTo>
                <a:cubicBezTo>
                  <a:pt x="45" y="221"/>
                  <a:pt x="148" y="118"/>
                  <a:pt x="266" y="103"/>
                </a:cubicBezTo>
                <a:cubicBezTo>
                  <a:pt x="266" y="368"/>
                  <a:pt x="266" y="368"/>
                  <a:pt x="266" y="368"/>
                </a:cubicBezTo>
                <a:cubicBezTo>
                  <a:pt x="516" y="442"/>
                  <a:pt x="516" y="442"/>
                  <a:pt x="516" y="442"/>
                </a:cubicBezTo>
                <a:cubicBezTo>
                  <a:pt x="471" y="530"/>
                  <a:pt x="383" y="589"/>
                  <a:pt x="295" y="589"/>
                </a:cubicBezTo>
                <a:close/>
                <a:moveTo>
                  <a:pt x="560" y="427"/>
                </a:moveTo>
                <a:lnTo>
                  <a:pt x="560" y="427"/>
                </a:lnTo>
                <a:cubicBezTo>
                  <a:pt x="295" y="339"/>
                  <a:pt x="295" y="339"/>
                  <a:pt x="295" y="339"/>
                </a:cubicBezTo>
                <a:cubicBezTo>
                  <a:pt x="295" y="44"/>
                  <a:pt x="295" y="44"/>
                  <a:pt x="295" y="44"/>
                </a:cubicBezTo>
                <a:cubicBezTo>
                  <a:pt x="457" y="44"/>
                  <a:pt x="589" y="177"/>
                  <a:pt x="589" y="324"/>
                </a:cubicBezTo>
                <a:cubicBezTo>
                  <a:pt x="589" y="368"/>
                  <a:pt x="575" y="398"/>
                  <a:pt x="560" y="4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31" tIns="45716" rIns="91431" bIns="45716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55" name="Freeform 214">
            <a:extLst>
              <a:ext uri="{FF2B5EF4-FFF2-40B4-BE49-F238E27FC236}">
                <a16:creationId xmlns="" xmlns:a16="http://schemas.microsoft.com/office/drawing/2014/main" id="{8EEFDCFE-27BD-4489-952D-7BE6F265E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375" y="3704268"/>
            <a:ext cx="330200" cy="371475"/>
          </a:xfrm>
          <a:custGeom>
            <a:avLst/>
            <a:gdLst>
              <a:gd name="T0" fmla="*/ 149157 w 545"/>
              <a:gd name="T1" fmla="*/ 131958 h 619"/>
              <a:gd name="T2" fmla="*/ 42720 w 545"/>
              <a:gd name="T3" fmla="*/ 137337 h 619"/>
              <a:gd name="T4" fmla="*/ 149157 w 545"/>
              <a:gd name="T5" fmla="*/ 147736 h 619"/>
              <a:gd name="T6" fmla="*/ 149157 w 545"/>
              <a:gd name="T7" fmla="*/ 131958 h 619"/>
              <a:gd name="T8" fmla="*/ 149157 w 545"/>
              <a:gd name="T9" fmla="*/ 168892 h 619"/>
              <a:gd name="T10" fmla="*/ 42720 w 545"/>
              <a:gd name="T11" fmla="*/ 174271 h 619"/>
              <a:gd name="T12" fmla="*/ 149157 w 545"/>
              <a:gd name="T13" fmla="*/ 179649 h 619"/>
              <a:gd name="T14" fmla="*/ 149157 w 545"/>
              <a:gd name="T15" fmla="*/ 168892 h 619"/>
              <a:gd name="T16" fmla="*/ 170517 w 545"/>
              <a:gd name="T17" fmla="*/ 26535 h 619"/>
              <a:gd name="T18" fmla="*/ 149157 w 545"/>
              <a:gd name="T19" fmla="*/ 10399 h 619"/>
              <a:gd name="T20" fmla="*/ 95938 w 545"/>
              <a:gd name="T21" fmla="*/ 0 h 619"/>
              <a:gd name="T22" fmla="*/ 47788 w 545"/>
              <a:gd name="T23" fmla="*/ 10399 h 619"/>
              <a:gd name="T24" fmla="*/ 26428 w 545"/>
              <a:gd name="T25" fmla="*/ 26535 h 619"/>
              <a:gd name="T26" fmla="*/ 0 w 545"/>
              <a:gd name="T27" fmla="*/ 195427 h 619"/>
              <a:gd name="T28" fmla="*/ 170517 w 545"/>
              <a:gd name="T29" fmla="*/ 221603 h 619"/>
              <a:gd name="T30" fmla="*/ 196945 w 545"/>
              <a:gd name="T31" fmla="*/ 52711 h 619"/>
              <a:gd name="T32" fmla="*/ 64080 w 545"/>
              <a:gd name="T33" fmla="*/ 26535 h 619"/>
              <a:gd name="T34" fmla="*/ 80009 w 545"/>
              <a:gd name="T35" fmla="*/ 26535 h 619"/>
              <a:gd name="T36" fmla="*/ 117298 w 545"/>
              <a:gd name="T37" fmla="*/ 26535 h 619"/>
              <a:gd name="T38" fmla="*/ 133227 w 545"/>
              <a:gd name="T39" fmla="*/ 52711 h 619"/>
              <a:gd name="T40" fmla="*/ 64080 w 545"/>
              <a:gd name="T41" fmla="*/ 26535 h 619"/>
              <a:gd name="T42" fmla="*/ 181016 w 545"/>
              <a:gd name="T43" fmla="*/ 195427 h 619"/>
              <a:gd name="T44" fmla="*/ 26428 w 545"/>
              <a:gd name="T45" fmla="*/ 211205 h 619"/>
              <a:gd name="T46" fmla="*/ 10499 w 545"/>
              <a:gd name="T47" fmla="*/ 52711 h 619"/>
              <a:gd name="T48" fmla="*/ 47788 w 545"/>
              <a:gd name="T49" fmla="*/ 42313 h 619"/>
              <a:gd name="T50" fmla="*/ 149157 w 545"/>
              <a:gd name="T51" fmla="*/ 68848 h 619"/>
              <a:gd name="T52" fmla="*/ 170517 w 545"/>
              <a:gd name="T53" fmla="*/ 42313 h 619"/>
              <a:gd name="T54" fmla="*/ 181016 w 545"/>
              <a:gd name="T55" fmla="*/ 195427 h 619"/>
              <a:gd name="T56" fmla="*/ 149157 w 545"/>
              <a:gd name="T57" fmla="*/ 95024 h 619"/>
              <a:gd name="T58" fmla="*/ 42720 w 545"/>
              <a:gd name="T59" fmla="*/ 105782 h 619"/>
              <a:gd name="T60" fmla="*/ 149157 w 545"/>
              <a:gd name="T61" fmla="*/ 110802 h 619"/>
              <a:gd name="T62" fmla="*/ 149157 w 545"/>
              <a:gd name="T63" fmla="*/ 95024 h 61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45" h="619">
                <a:moveTo>
                  <a:pt x="412" y="368"/>
                </a:moveTo>
                <a:lnTo>
                  <a:pt x="412" y="368"/>
                </a:lnTo>
                <a:cubicBezTo>
                  <a:pt x="132" y="368"/>
                  <a:pt x="132" y="368"/>
                  <a:pt x="132" y="368"/>
                </a:cubicBezTo>
                <a:cubicBezTo>
                  <a:pt x="118" y="368"/>
                  <a:pt x="118" y="383"/>
                  <a:pt x="118" y="383"/>
                </a:cubicBezTo>
                <a:cubicBezTo>
                  <a:pt x="118" y="398"/>
                  <a:pt x="118" y="412"/>
                  <a:pt x="132" y="412"/>
                </a:cubicBezTo>
                <a:cubicBezTo>
                  <a:pt x="412" y="412"/>
                  <a:pt x="412" y="412"/>
                  <a:pt x="412" y="412"/>
                </a:cubicBezTo>
                <a:cubicBezTo>
                  <a:pt x="412" y="412"/>
                  <a:pt x="427" y="398"/>
                  <a:pt x="427" y="383"/>
                </a:cubicBezTo>
                <a:lnTo>
                  <a:pt x="412" y="368"/>
                </a:lnTo>
                <a:close/>
                <a:moveTo>
                  <a:pt x="412" y="471"/>
                </a:moveTo>
                <a:lnTo>
                  <a:pt x="412" y="471"/>
                </a:lnTo>
                <a:cubicBezTo>
                  <a:pt x="132" y="471"/>
                  <a:pt x="132" y="471"/>
                  <a:pt x="132" y="471"/>
                </a:cubicBezTo>
                <a:cubicBezTo>
                  <a:pt x="118" y="471"/>
                  <a:pt x="118" y="471"/>
                  <a:pt x="118" y="486"/>
                </a:cubicBezTo>
                <a:cubicBezTo>
                  <a:pt x="118" y="501"/>
                  <a:pt x="118" y="501"/>
                  <a:pt x="132" y="501"/>
                </a:cubicBezTo>
                <a:cubicBezTo>
                  <a:pt x="412" y="501"/>
                  <a:pt x="412" y="501"/>
                  <a:pt x="412" y="501"/>
                </a:cubicBezTo>
                <a:cubicBezTo>
                  <a:pt x="412" y="501"/>
                  <a:pt x="427" y="501"/>
                  <a:pt x="427" y="486"/>
                </a:cubicBezTo>
                <a:cubicBezTo>
                  <a:pt x="427" y="471"/>
                  <a:pt x="412" y="471"/>
                  <a:pt x="412" y="471"/>
                </a:cubicBezTo>
                <a:close/>
                <a:moveTo>
                  <a:pt x="471" y="74"/>
                </a:moveTo>
                <a:lnTo>
                  <a:pt x="471" y="74"/>
                </a:lnTo>
                <a:cubicBezTo>
                  <a:pt x="412" y="74"/>
                  <a:pt x="412" y="74"/>
                  <a:pt x="412" y="74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353" y="29"/>
                  <a:pt x="353" y="29"/>
                  <a:pt x="353" y="29"/>
                </a:cubicBezTo>
                <a:cubicBezTo>
                  <a:pt x="339" y="15"/>
                  <a:pt x="309" y="0"/>
                  <a:pt x="265" y="0"/>
                </a:cubicBezTo>
                <a:cubicBezTo>
                  <a:pt x="235" y="0"/>
                  <a:pt x="206" y="15"/>
                  <a:pt x="191" y="29"/>
                </a:cubicBezTo>
                <a:cubicBezTo>
                  <a:pt x="132" y="29"/>
                  <a:pt x="132" y="29"/>
                  <a:pt x="132" y="29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29" y="74"/>
                  <a:pt x="0" y="103"/>
                  <a:pt x="0" y="147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471" y="618"/>
                  <a:pt x="471" y="618"/>
                  <a:pt x="471" y="618"/>
                </a:cubicBezTo>
                <a:cubicBezTo>
                  <a:pt x="515" y="618"/>
                  <a:pt x="544" y="589"/>
                  <a:pt x="544" y="545"/>
                </a:cubicBezTo>
                <a:cubicBezTo>
                  <a:pt x="544" y="147"/>
                  <a:pt x="544" y="147"/>
                  <a:pt x="544" y="147"/>
                </a:cubicBezTo>
                <a:cubicBezTo>
                  <a:pt x="544" y="103"/>
                  <a:pt x="515" y="74"/>
                  <a:pt x="471" y="74"/>
                </a:cubicBezTo>
                <a:close/>
                <a:moveTo>
                  <a:pt x="177" y="74"/>
                </a:moveTo>
                <a:lnTo>
                  <a:pt x="177" y="74"/>
                </a:lnTo>
                <a:cubicBezTo>
                  <a:pt x="221" y="74"/>
                  <a:pt x="221" y="74"/>
                  <a:pt x="221" y="74"/>
                </a:cubicBezTo>
                <a:cubicBezTo>
                  <a:pt x="221" y="59"/>
                  <a:pt x="235" y="29"/>
                  <a:pt x="265" y="29"/>
                </a:cubicBezTo>
                <a:cubicBezTo>
                  <a:pt x="294" y="29"/>
                  <a:pt x="324" y="59"/>
                  <a:pt x="324" y="74"/>
                </a:cubicBezTo>
                <a:cubicBezTo>
                  <a:pt x="368" y="74"/>
                  <a:pt x="368" y="74"/>
                  <a:pt x="368" y="74"/>
                </a:cubicBezTo>
                <a:cubicBezTo>
                  <a:pt x="368" y="147"/>
                  <a:pt x="368" y="147"/>
                  <a:pt x="368" y="147"/>
                </a:cubicBezTo>
                <a:cubicBezTo>
                  <a:pt x="177" y="147"/>
                  <a:pt x="177" y="147"/>
                  <a:pt x="177" y="147"/>
                </a:cubicBezTo>
                <a:lnTo>
                  <a:pt x="177" y="74"/>
                </a:lnTo>
                <a:close/>
                <a:moveTo>
                  <a:pt x="500" y="545"/>
                </a:moveTo>
                <a:lnTo>
                  <a:pt x="500" y="545"/>
                </a:lnTo>
                <a:cubicBezTo>
                  <a:pt x="500" y="559"/>
                  <a:pt x="486" y="589"/>
                  <a:pt x="471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147"/>
                  <a:pt x="29" y="147"/>
                  <a:pt x="29" y="147"/>
                </a:cubicBezTo>
                <a:cubicBezTo>
                  <a:pt x="29" y="133"/>
                  <a:pt x="59" y="118"/>
                  <a:pt x="73" y="118"/>
                </a:cubicBezTo>
                <a:cubicBezTo>
                  <a:pt x="132" y="118"/>
                  <a:pt x="132" y="118"/>
                  <a:pt x="132" y="118"/>
                </a:cubicBezTo>
                <a:cubicBezTo>
                  <a:pt x="132" y="192"/>
                  <a:pt x="132" y="192"/>
                  <a:pt x="132" y="192"/>
                </a:cubicBezTo>
                <a:cubicBezTo>
                  <a:pt x="412" y="192"/>
                  <a:pt x="412" y="192"/>
                  <a:pt x="412" y="192"/>
                </a:cubicBezTo>
                <a:cubicBezTo>
                  <a:pt x="412" y="118"/>
                  <a:pt x="412" y="118"/>
                  <a:pt x="412" y="118"/>
                </a:cubicBezTo>
                <a:cubicBezTo>
                  <a:pt x="471" y="118"/>
                  <a:pt x="471" y="118"/>
                  <a:pt x="471" y="118"/>
                </a:cubicBezTo>
                <a:cubicBezTo>
                  <a:pt x="486" y="118"/>
                  <a:pt x="500" y="133"/>
                  <a:pt x="500" y="147"/>
                </a:cubicBezTo>
                <a:lnTo>
                  <a:pt x="500" y="545"/>
                </a:lnTo>
                <a:close/>
                <a:moveTo>
                  <a:pt x="412" y="265"/>
                </a:moveTo>
                <a:lnTo>
                  <a:pt x="412" y="265"/>
                </a:lnTo>
                <a:cubicBezTo>
                  <a:pt x="132" y="265"/>
                  <a:pt x="132" y="265"/>
                  <a:pt x="132" y="265"/>
                </a:cubicBezTo>
                <a:cubicBezTo>
                  <a:pt x="118" y="265"/>
                  <a:pt x="118" y="280"/>
                  <a:pt x="118" y="295"/>
                </a:cubicBezTo>
                <a:cubicBezTo>
                  <a:pt x="118" y="295"/>
                  <a:pt x="118" y="309"/>
                  <a:pt x="132" y="309"/>
                </a:cubicBezTo>
                <a:cubicBezTo>
                  <a:pt x="412" y="309"/>
                  <a:pt x="412" y="309"/>
                  <a:pt x="412" y="309"/>
                </a:cubicBezTo>
                <a:lnTo>
                  <a:pt x="427" y="295"/>
                </a:lnTo>
                <a:cubicBezTo>
                  <a:pt x="427" y="280"/>
                  <a:pt x="412" y="265"/>
                  <a:pt x="412" y="2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31" tIns="45716" rIns="91431" bIns="45716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56" name="Freeform 221">
            <a:extLst>
              <a:ext uri="{FF2B5EF4-FFF2-40B4-BE49-F238E27FC236}">
                <a16:creationId xmlns="" xmlns:a16="http://schemas.microsoft.com/office/drawing/2014/main" id="{206D17D4-8BCE-4D87-95DF-D8A31AEE6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9677" y="2190969"/>
            <a:ext cx="303212" cy="371475"/>
          </a:xfrm>
          <a:custGeom>
            <a:avLst/>
            <a:gdLst>
              <a:gd name="T0" fmla="*/ 127658 w 501"/>
              <a:gd name="T1" fmla="*/ 0 h 619"/>
              <a:gd name="T2" fmla="*/ 127658 w 501"/>
              <a:gd name="T3" fmla="*/ 0 h 619"/>
              <a:gd name="T4" fmla="*/ 127658 w 501"/>
              <a:gd name="T5" fmla="*/ 0 h 619"/>
              <a:gd name="T6" fmla="*/ 111746 w 501"/>
              <a:gd name="T7" fmla="*/ 0 h 619"/>
              <a:gd name="T8" fmla="*/ 26400 w 501"/>
              <a:gd name="T9" fmla="*/ 0 h 619"/>
              <a:gd name="T10" fmla="*/ 0 w 501"/>
              <a:gd name="T11" fmla="*/ 26535 h 619"/>
              <a:gd name="T12" fmla="*/ 0 w 501"/>
              <a:gd name="T13" fmla="*/ 195427 h 619"/>
              <a:gd name="T14" fmla="*/ 26400 w 501"/>
              <a:gd name="T15" fmla="*/ 221603 h 619"/>
              <a:gd name="T16" fmla="*/ 154420 w 501"/>
              <a:gd name="T17" fmla="*/ 221603 h 619"/>
              <a:gd name="T18" fmla="*/ 180819 w 501"/>
              <a:gd name="T19" fmla="*/ 195427 h 619"/>
              <a:gd name="T20" fmla="*/ 180819 w 501"/>
              <a:gd name="T21" fmla="*/ 52711 h 619"/>
              <a:gd name="T22" fmla="*/ 127658 w 501"/>
              <a:gd name="T23" fmla="*/ 0 h 619"/>
              <a:gd name="T24" fmla="*/ 170332 w 501"/>
              <a:gd name="T25" fmla="*/ 195427 h 619"/>
              <a:gd name="T26" fmla="*/ 170332 w 501"/>
              <a:gd name="T27" fmla="*/ 195427 h 619"/>
              <a:gd name="T28" fmla="*/ 154420 w 501"/>
              <a:gd name="T29" fmla="*/ 211205 h 619"/>
              <a:gd name="T30" fmla="*/ 26400 w 501"/>
              <a:gd name="T31" fmla="*/ 211205 h 619"/>
              <a:gd name="T32" fmla="*/ 10488 w 501"/>
              <a:gd name="T33" fmla="*/ 195427 h 619"/>
              <a:gd name="T34" fmla="*/ 10488 w 501"/>
              <a:gd name="T35" fmla="*/ 26535 h 619"/>
              <a:gd name="T36" fmla="*/ 26400 w 501"/>
              <a:gd name="T37" fmla="*/ 10399 h 619"/>
              <a:gd name="T38" fmla="*/ 111746 w 501"/>
              <a:gd name="T39" fmla="*/ 10399 h 619"/>
              <a:gd name="T40" fmla="*/ 111746 w 501"/>
              <a:gd name="T41" fmla="*/ 42313 h 619"/>
              <a:gd name="T42" fmla="*/ 138146 w 501"/>
              <a:gd name="T43" fmla="*/ 68848 h 619"/>
              <a:gd name="T44" fmla="*/ 170332 w 501"/>
              <a:gd name="T45" fmla="*/ 68848 h 619"/>
              <a:gd name="T46" fmla="*/ 170332 w 501"/>
              <a:gd name="T47" fmla="*/ 195427 h 619"/>
              <a:gd name="T48" fmla="*/ 138146 w 501"/>
              <a:gd name="T49" fmla="*/ 52711 h 619"/>
              <a:gd name="T50" fmla="*/ 138146 w 501"/>
              <a:gd name="T51" fmla="*/ 52711 h 619"/>
              <a:gd name="T52" fmla="*/ 127658 w 501"/>
              <a:gd name="T53" fmla="*/ 42313 h 619"/>
              <a:gd name="T54" fmla="*/ 127658 w 501"/>
              <a:gd name="T55" fmla="*/ 10399 h 619"/>
              <a:gd name="T56" fmla="*/ 170332 w 501"/>
              <a:gd name="T57" fmla="*/ 52711 h 619"/>
              <a:gd name="T58" fmla="*/ 138146 w 501"/>
              <a:gd name="T59" fmla="*/ 52711 h 619"/>
              <a:gd name="T60" fmla="*/ 133083 w 501"/>
              <a:gd name="T61" fmla="*/ 153114 h 619"/>
              <a:gd name="T62" fmla="*/ 133083 w 501"/>
              <a:gd name="T63" fmla="*/ 153114 h 619"/>
              <a:gd name="T64" fmla="*/ 47736 w 501"/>
              <a:gd name="T65" fmla="*/ 153114 h 619"/>
              <a:gd name="T66" fmla="*/ 42673 w 501"/>
              <a:gd name="T67" fmla="*/ 158493 h 619"/>
              <a:gd name="T68" fmla="*/ 47736 w 501"/>
              <a:gd name="T69" fmla="*/ 168892 h 619"/>
              <a:gd name="T70" fmla="*/ 133083 w 501"/>
              <a:gd name="T71" fmla="*/ 168892 h 619"/>
              <a:gd name="T72" fmla="*/ 138146 w 501"/>
              <a:gd name="T73" fmla="*/ 158493 h 619"/>
              <a:gd name="T74" fmla="*/ 133083 w 501"/>
              <a:gd name="T75" fmla="*/ 153114 h 619"/>
              <a:gd name="T76" fmla="*/ 133083 w 501"/>
              <a:gd name="T77" fmla="*/ 110802 h 619"/>
              <a:gd name="T78" fmla="*/ 133083 w 501"/>
              <a:gd name="T79" fmla="*/ 110802 h 619"/>
              <a:gd name="T80" fmla="*/ 47736 w 501"/>
              <a:gd name="T81" fmla="*/ 110802 h 619"/>
              <a:gd name="T82" fmla="*/ 42673 w 501"/>
              <a:gd name="T83" fmla="*/ 116180 h 619"/>
              <a:gd name="T84" fmla="*/ 47736 w 501"/>
              <a:gd name="T85" fmla="*/ 126938 h 619"/>
              <a:gd name="T86" fmla="*/ 133083 w 501"/>
              <a:gd name="T87" fmla="*/ 126938 h 619"/>
              <a:gd name="T88" fmla="*/ 138146 w 501"/>
              <a:gd name="T89" fmla="*/ 116180 h 619"/>
              <a:gd name="T90" fmla="*/ 133083 w 501"/>
              <a:gd name="T91" fmla="*/ 110802 h 61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01" h="619">
                <a:moveTo>
                  <a:pt x="353" y="0"/>
                </a:moveTo>
                <a:lnTo>
                  <a:pt x="353" y="0"/>
                </a:lnTo>
                <a:cubicBezTo>
                  <a:pt x="338" y="0"/>
                  <a:pt x="338" y="0"/>
                  <a:pt x="309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427" y="618"/>
                  <a:pt x="427" y="618"/>
                  <a:pt x="427" y="618"/>
                </a:cubicBezTo>
                <a:cubicBezTo>
                  <a:pt x="471" y="618"/>
                  <a:pt x="500" y="589"/>
                  <a:pt x="500" y="545"/>
                </a:cubicBezTo>
                <a:cubicBezTo>
                  <a:pt x="500" y="147"/>
                  <a:pt x="500" y="147"/>
                  <a:pt x="500" y="147"/>
                </a:cubicBezTo>
                <a:lnTo>
                  <a:pt x="353" y="0"/>
                </a:lnTo>
                <a:close/>
                <a:moveTo>
                  <a:pt x="471" y="545"/>
                </a:moveTo>
                <a:lnTo>
                  <a:pt x="471" y="545"/>
                </a:lnTo>
                <a:cubicBezTo>
                  <a:pt x="471" y="559"/>
                  <a:pt x="441" y="589"/>
                  <a:pt x="42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309" y="29"/>
                  <a:pt x="309" y="29"/>
                  <a:pt x="309" y="29"/>
                </a:cubicBezTo>
                <a:cubicBezTo>
                  <a:pt x="309" y="88"/>
                  <a:pt x="309" y="118"/>
                  <a:pt x="309" y="118"/>
                </a:cubicBezTo>
                <a:cubicBezTo>
                  <a:pt x="309" y="162"/>
                  <a:pt x="338" y="192"/>
                  <a:pt x="382" y="192"/>
                </a:cubicBezTo>
                <a:cubicBezTo>
                  <a:pt x="382" y="192"/>
                  <a:pt x="427" y="192"/>
                  <a:pt x="471" y="192"/>
                </a:cubicBezTo>
                <a:lnTo>
                  <a:pt x="471" y="545"/>
                </a:lnTo>
                <a:close/>
                <a:moveTo>
                  <a:pt x="382" y="147"/>
                </a:moveTo>
                <a:lnTo>
                  <a:pt x="382" y="147"/>
                </a:lnTo>
                <a:cubicBezTo>
                  <a:pt x="368" y="147"/>
                  <a:pt x="353" y="133"/>
                  <a:pt x="353" y="118"/>
                </a:cubicBezTo>
                <a:cubicBezTo>
                  <a:pt x="353" y="118"/>
                  <a:pt x="353" y="88"/>
                  <a:pt x="353" y="29"/>
                </a:cubicBezTo>
                <a:cubicBezTo>
                  <a:pt x="471" y="147"/>
                  <a:pt x="471" y="147"/>
                  <a:pt x="471" y="147"/>
                </a:cubicBezTo>
                <a:lnTo>
                  <a:pt x="382" y="147"/>
                </a:lnTo>
                <a:close/>
                <a:moveTo>
                  <a:pt x="368" y="427"/>
                </a:moveTo>
                <a:lnTo>
                  <a:pt x="368" y="427"/>
                </a:lnTo>
                <a:cubicBezTo>
                  <a:pt x="132" y="427"/>
                  <a:pt x="132" y="427"/>
                  <a:pt x="132" y="427"/>
                </a:cubicBezTo>
                <a:cubicBezTo>
                  <a:pt x="118" y="427"/>
                  <a:pt x="118" y="442"/>
                  <a:pt x="118" y="442"/>
                </a:cubicBezTo>
                <a:cubicBezTo>
                  <a:pt x="118" y="457"/>
                  <a:pt x="118" y="471"/>
                  <a:pt x="132" y="471"/>
                </a:cubicBezTo>
                <a:cubicBezTo>
                  <a:pt x="368" y="471"/>
                  <a:pt x="368" y="471"/>
                  <a:pt x="368" y="471"/>
                </a:cubicBezTo>
                <a:cubicBezTo>
                  <a:pt x="382" y="471"/>
                  <a:pt x="382" y="457"/>
                  <a:pt x="382" y="442"/>
                </a:cubicBezTo>
                <a:cubicBezTo>
                  <a:pt x="382" y="442"/>
                  <a:pt x="382" y="427"/>
                  <a:pt x="368" y="427"/>
                </a:cubicBezTo>
                <a:close/>
                <a:moveTo>
                  <a:pt x="368" y="309"/>
                </a:moveTo>
                <a:lnTo>
                  <a:pt x="368" y="309"/>
                </a:lnTo>
                <a:cubicBezTo>
                  <a:pt x="132" y="309"/>
                  <a:pt x="132" y="309"/>
                  <a:pt x="132" y="309"/>
                </a:cubicBezTo>
                <a:cubicBezTo>
                  <a:pt x="118" y="309"/>
                  <a:pt x="118" y="324"/>
                  <a:pt x="118" y="324"/>
                </a:cubicBezTo>
                <a:cubicBezTo>
                  <a:pt x="118" y="339"/>
                  <a:pt x="118" y="354"/>
                  <a:pt x="132" y="354"/>
                </a:cubicBezTo>
                <a:cubicBezTo>
                  <a:pt x="368" y="354"/>
                  <a:pt x="368" y="354"/>
                  <a:pt x="368" y="354"/>
                </a:cubicBezTo>
                <a:cubicBezTo>
                  <a:pt x="382" y="354"/>
                  <a:pt x="382" y="339"/>
                  <a:pt x="382" y="324"/>
                </a:cubicBezTo>
                <a:cubicBezTo>
                  <a:pt x="382" y="324"/>
                  <a:pt x="382" y="309"/>
                  <a:pt x="368" y="3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31" tIns="45716" rIns="91431" bIns="45716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17" name="直角三角形 16">
            <a:extLst>
              <a:ext uri="{FF2B5EF4-FFF2-40B4-BE49-F238E27FC236}">
                <a16:creationId xmlns="" xmlns:a16="http://schemas.microsoft.com/office/drawing/2014/main" id="{3D21EB41-083E-4D35-9330-8EBC7064C109}"/>
              </a:ext>
            </a:extLst>
          </p:cNvPr>
          <p:cNvSpPr/>
          <p:nvPr/>
        </p:nvSpPr>
        <p:spPr>
          <a:xfrm rot="5400000">
            <a:off x="0" y="0"/>
            <a:ext cx="883920" cy="883920"/>
          </a:xfrm>
          <a:prstGeom prst="rtTriangle">
            <a:avLst/>
          </a:pr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TextBox 6">
            <a:extLst>
              <a:ext uri="{FF2B5EF4-FFF2-40B4-BE49-F238E27FC236}">
                <a16:creationId xmlns="" xmlns:a16="http://schemas.microsoft.com/office/drawing/2014/main" id="{7A707377-FC5C-40AA-851D-242B21433A5A}"/>
              </a:ext>
            </a:extLst>
          </p:cNvPr>
          <p:cNvSpPr txBox="1"/>
          <p:nvPr/>
        </p:nvSpPr>
        <p:spPr>
          <a:xfrm>
            <a:off x="441960" y="44196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D3E502E5-FE2C-4864-B6A0-DD6BE58A8179}"/>
              </a:ext>
            </a:extLst>
          </p:cNvPr>
          <p:cNvCxnSpPr>
            <a:cxnSpLocks/>
            <a:stCxn id="57" idx="3"/>
          </p:cNvCxnSpPr>
          <p:nvPr/>
        </p:nvCxnSpPr>
        <p:spPr>
          <a:xfrm>
            <a:off x="2473285" y="672793"/>
            <a:ext cx="9718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1302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A816323-5472-4EC2-A14D-E706D126E2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4" t="6140" r="490" b="27135"/>
          <a:stretch/>
        </p:blipFill>
        <p:spPr>
          <a:xfrm>
            <a:off x="0" y="1003964"/>
            <a:ext cx="6092562" cy="2712357"/>
          </a:xfrm>
          <a:prstGeom prst="rect">
            <a:avLst/>
          </a:prstGeom>
        </p:spPr>
      </p:pic>
      <p:sp>
        <p:nvSpPr>
          <p:cNvPr id="21" name="直角三角形 20">
            <a:extLst>
              <a:ext uri="{FF2B5EF4-FFF2-40B4-BE49-F238E27FC236}">
                <a16:creationId xmlns="" xmlns:a16="http://schemas.microsoft.com/office/drawing/2014/main" id="{0BEE43D5-A105-4890-86ED-AA01D54AA7F5}"/>
              </a:ext>
            </a:extLst>
          </p:cNvPr>
          <p:cNvSpPr/>
          <p:nvPr/>
        </p:nvSpPr>
        <p:spPr>
          <a:xfrm rot="5400000">
            <a:off x="0" y="0"/>
            <a:ext cx="883920" cy="883920"/>
          </a:xfrm>
          <a:prstGeom prst="rtTriangle">
            <a:avLst/>
          </a:pr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TextBox 6">
            <a:extLst>
              <a:ext uri="{FF2B5EF4-FFF2-40B4-BE49-F238E27FC236}">
                <a16:creationId xmlns="" xmlns:a16="http://schemas.microsoft.com/office/drawing/2014/main" id="{9B6A45B4-E0AF-4412-B530-C65AF10D1251}"/>
              </a:ext>
            </a:extLst>
          </p:cNvPr>
          <p:cNvSpPr txBox="1"/>
          <p:nvPr/>
        </p:nvSpPr>
        <p:spPr>
          <a:xfrm>
            <a:off x="441960" y="44196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7F5E67F3-41B7-45AB-B881-46B8D99323F2}"/>
              </a:ext>
            </a:extLst>
          </p:cNvPr>
          <p:cNvCxnSpPr>
            <a:cxnSpLocks/>
          </p:cNvCxnSpPr>
          <p:nvPr/>
        </p:nvCxnSpPr>
        <p:spPr>
          <a:xfrm>
            <a:off x="2473285" y="986334"/>
            <a:ext cx="9718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FF0BAB8B-0CD6-435F-B9D3-FB595BB8BA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39" t="8503" b="27261"/>
          <a:stretch/>
        </p:blipFill>
        <p:spPr>
          <a:xfrm>
            <a:off x="6081486" y="3716324"/>
            <a:ext cx="6110514" cy="269971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5F7EA991-9ED1-46FF-848F-72C702BDF001}"/>
              </a:ext>
            </a:extLst>
          </p:cNvPr>
          <p:cNvSpPr/>
          <p:nvPr/>
        </p:nvSpPr>
        <p:spPr>
          <a:xfrm>
            <a:off x="6090953" y="990600"/>
            <a:ext cx="459014" cy="2725721"/>
          </a:xfrm>
          <a:prstGeom prst="rect">
            <a:avLst/>
          </a:prstGeom>
          <a:gradFill>
            <a:gsLst>
              <a:gs pos="0">
                <a:srgbClr val="ED1C24"/>
              </a:gs>
              <a:gs pos="100000">
                <a:srgbClr val="FB480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910AE4D3-4517-4205-BCF5-F25FA448B7DF}"/>
              </a:ext>
            </a:extLst>
          </p:cNvPr>
          <p:cNvSpPr/>
          <p:nvPr/>
        </p:nvSpPr>
        <p:spPr>
          <a:xfrm>
            <a:off x="5636986" y="3703683"/>
            <a:ext cx="459014" cy="2712357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B3768A45-4479-4CD6-B4B2-5DCA4AA47861}"/>
              </a:ext>
            </a:extLst>
          </p:cNvPr>
          <p:cNvSpPr txBox="1"/>
          <p:nvPr/>
        </p:nvSpPr>
        <p:spPr>
          <a:xfrm>
            <a:off x="732615" y="4726413"/>
            <a:ext cx="17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基本情况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686E410C-963D-4F97-AC80-014BDA49BB0F}"/>
              </a:ext>
            </a:extLst>
          </p:cNvPr>
          <p:cNvSpPr txBox="1"/>
          <p:nvPr/>
        </p:nvSpPr>
        <p:spPr>
          <a:xfrm>
            <a:off x="707215" y="5157031"/>
            <a:ext cx="320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gradFill>
                  <a:gsLst>
                    <a:gs pos="0">
                      <a:srgbClr val="ED1C24"/>
                    </a:gs>
                    <a:gs pos="100000">
                      <a:srgbClr val="FB4803"/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BASIC SITUATION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87D9421C-237F-40E3-9B75-AD9AA9B5F5E7}"/>
              </a:ext>
            </a:extLst>
          </p:cNvPr>
          <p:cNvSpPr/>
          <p:nvPr/>
        </p:nvSpPr>
        <p:spPr>
          <a:xfrm>
            <a:off x="733835" y="5649204"/>
            <a:ext cx="4895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 always as merry as ever you can, for no-one delights in an sorrowful man. 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81221D2F-CF5B-4B6C-8E69-7E6FAC53F8B0}"/>
              </a:ext>
            </a:extLst>
          </p:cNvPr>
          <p:cNvCxnSpPr/>
          <p:nvPr/>
        </p:nvCxnSpPr>
        <p:spPr>
          <a:xfrm>
            <a:off x="840710" y="4552570"/>
            <a:ext cx="325437" cy="0"/>
          </a:xfrm>
          <a:prstGeom prst="line">
            <a:avLst/>
          </a:prstGeom>
          <a:ln w="57150">
            <a:gradFill>
              <a:gsLst>
                <a:gs pos="0">
                  <a:srgbClr val="ED1C24"/>
                </a:gs>
                <a:gs pos="100000">
                  <a:srgbClr val="FB480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94210DA7-3111-4F1A-B9A6-865CEEE02432}"/>
              </a:ext>
            </a:extLst>
          </p:cNvPr>
          <p:cNvSpPr txBox="1"/>
          <p:nvPr/>
        </p:nvSpPr>
        <p:spPr>
          <a:xfrm>
            <a:off x="6988450" y="1656911"/>
            <a:ext cx="3204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gradFill>
                  <a:gsLst>
                    <a:gs pos="0">
                      <a:srgbClr val="ED1C24"/>
                    </a:gs>
                    <a:gs pos="100000">
                      <a:srgbClr val="FB4803"/>
                    </a:gs>
                  </a:gsLst>
                  <a:lin ang="5400000" scaled="1"/>
                </a:gra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sz="2800" b="1" dirty="0">
              <a:gradFill>
                <a:gsLst>
                  <a:gs pos="0">
                    <a:srgbClr val="ED1C24"/>
                  </a:gs>
                  <a:gs pos="100000">
                    <a:srgbClr val="FB4803"/>
                  </a:gs>
                </a:gsLst>
                <a:lin ang="5400000" scaled="1"/>
              </a:gra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90B7C4E6-A50D-453A-8E7A-B09C941DC7E9}"/>
              </a:ext>
            </a:extLst>
          </p:cNvPr>
          <p:cNvSpPr/>
          <p:nvPr/>
        </p:nvSpPr>
        <p:spPr>
          <a:xfrm>
            <a:off x="7015070" y="2149084"/>
            <a:ext cx="4895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 always as merry as ever you can, for no-one delights in an sorrowful man. 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58ADD7C4-80ED-44A7-87A8-E9913A0C3D84}"/>
              </a:ext>
            </a:extLst>
          </p:cNvPr>
          <p:cNvCxnSpPr/>
          <p:nvPr/>
        </p:nvCxnSpPr>
        <p:spPr>
          <a:xfrm>
            <a:off x="7106705" y="1524890"/>
            <a:ext cx="325437" cy="0"/>
          </a:xfrm>
          <a:prstGeom prst="line">
            <a:avLst/>
          </a:prstGeom>
          <a:ln w="381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FD350FC5-7AC2-495E-A6D8-86680C01E57F}"/>
              </a:ext>
            </a:extLst>
          </p:cNvPr>
          <p:cNvSpPr txBox="1"/>
          <p:nvPr/>
        </p:nvSpPr>
        <p:spPr>
          <a:xfrm>
            <a:off x="6096000" y="1256401"/>
            <a:ext cx="461665" cy="2207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0577BFBE-83E0-4A6D-A3B6-74140ABBB2FE}"/>
              </a:ext>
            </a:extLst>
          </p:cNvPr>
          <p:cNvSpPr txBox="1"/>
          <p:nvPr/>
        </p:nvSpPr>
        <p:spPr>
          <a:xfrm>
            <a:off x="5639367" y="3956115"/>
            <a:ext cx="461665" cy="22074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6012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>
            <a:extLst>
              <a:ext uri="{FF2B5EF4-FFF2-40B4-BE49-F238E27FC236}">
                <a16:creationId xmlns="" xmlns:a16="http://schemas.microsoft.com/office/drawing/2014/main" id="{52584033-7E72-46CB-A35E-C2D8D11D6E4F}"/>
              </a:ext>
            </a:extLst>
          </p:cNvPr>
          <p:cNvSpPr/>
          <p:nvPr/>
        </p:nvSpPr>
        <p:spPr>
          <a:xfrm rot="5400000">
            <a:off x="0" y="0"/>
            <a:ext cx="883920" cy="883920"/>
          </a:xfrm>
          <a:prstGeom prst="rtTriangle">
            <a:avLst/>
          </a:pr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TextBox 6">
            <a:extLst>
              <a:ext uri="{FF2B5EF4-FFF2-40B4-BE49-F238E27FC236}">
                <a16:creationId xmlns="" xmlns:a16="http://schemas.microsoft.com/office/drawing/2014/main" id="{AFCF6DF3-6A7E-4A7A-8970-687C1768991C}"/>
              </a:ext>
            </a:extLst>
          </p:cNvPr>
          <p:cNvSpPr txBox="1"/>
          <p:nvPr/>
        </p:nvSpPr>
        <p:spPr>
          <a:xfrm>
            <a:off x="441960" y="44196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B5324B07-535D-439B-B7B2-98EE3F5FA376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473285" y="672793"/>
            <a:ext cx="9718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77E2891-2C28-45F5-BF77-81277B6C2A62}"/>
              </a:ext>
            </a:extLst>
          </p:cNvPr>
          <p:cNvGrpSpPr/>
          <p:nvPr/>
        </p:nvGrpSpPr>
        <p:grpSpPr>
          <a:xfrm>
            <a:off x="6096000" y="1480663"/>
            <a:ext cx="4438738" cy="4439582"/>
            <a:chOff x="1602108" y="2035200"/>
            <a:chExt cx="3474989" cy="3475649"/>
          </a:xfrm>
        </p:grpSpPr>
        <p:grpSp>
          <p:nvGrpSpPr>
            <p:cNvPr id="13" name="Group 48">
              <a:extLst>
                <a:ext uri="{FF2B5EF4-FFF2-40B4-BE49-F238E27FC236}">
                  <a16:creationId xmlns="" xmlns:a16="http://schemas.microsoft.com/office/drawing/2014/main" id="{29BC8580-9BCC-41C7-A465-E59A924D1BCD}"/>
                </a:ext>
              </a:extLst>
            </p:cNvPr>
            <p:cNvGrpSpPr/>
            <p:nvPr/>
          </p:nvGrpSpPr>
          <p:grpSpPr>
            <a:xfrm>
              <a:off x="2332501" y="2763700"/>
              <a:ext cx="2014206" cy="2016619"/>
              <a:chOff x="2100442" y="2703636"/>
              <a:chExt cx="2379753" cy="2382151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4" name="Block Arc 49">
                <a:extLst>
                  <a:ext uri="{FF2B5EF4-FFF2-40B4-BE49-F238E27FC236}">
                    <a16:creationId xmlns="" xmlns:a16="http://schemas.microsoft.com/office/drawing/2014/main" id="{6D5C7EC1-5B2A-4B42-B117-E15F18EEB1DF}"/>
                  </a:ext>
                </a:extLst>
              </p:cNvPr>
              <p:cNvSpPr/>
              <p:nvPr/>
            </p:nvSpPr>
            <p:spPr>
              <a:xfrm flipH="1">
                <a:off x="2100442" y="2706034"/>
                <a:ext cx="2379753" cy="2379753"/>
              </a:xfrm>
              <a:prstGeom prst="blockArc">
                <a:avLst>
                  <a:gd name="adj1" fmla="val 1507847"/>
                  <a:gd name="adj2" fmla="val 16214381"/>
                  <a:gd name="adj3" fmla="val 1673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Oval 50">
                <a:extLst>
                  <a:ext uri="{FF2B5EF4-FFF2-40B4-BE49-F238E27FC236}">
                    <a16:creationId xmlns="" xmlns:a16="http://schemas.microsoft.com/office/drawing/2014/main" id="{26E374F5-8BD8-4DEC-9317-2AB6FC51C229}"/>
                  </a:ext>
                </a:extLst>
              </p:cNvPr>
              <p:cNvSpPr/>
              <p:nvPr/>
            </p:nvSpPr>
            <p:spPr>
              <a:xfrm>
                <a:off x="3092477" y="2703636"/>
                <a:ext cx="400383" cy="40038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lvl="0" algn="ctr">
                  <a:lnSpc>
                    <a:spcPct val="120000"/>
                  </a:lnSpc>
                </a:pPr>
                <a:r>
                  <a:rPr lang="en-AU" sz="20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03</a:t>
                </a:r>
                <a:endPara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51">
              <a:extLst>
                <a:ext uri="{FF2B5EF4-FFF2-40B4-BE49-F238E27FC236}">
                  <a16:creationId xmlns="" xmlns:a16="http://schemas.microsoft.com/office/drawing/2014/main" id="{C3D91862-DDFD-43DC-BF3D-C79BF1A18867}"/>
                </a:ext>
              </a:extLst>
            </p:cNvPr>
            <p:cNvGrpSpPr/>
            <p:nvPr/>
          </p:nvGrpSpPr>
          <p:grpSpPr>
            <a:xfrm>
              <a:off x="2697187" y="3130486"/>
              <a:ext cx="1284831" cy="1285077"/>
              <a:chOff x="2531315" y="3136907"/>
              <a:chExt cx="1518008" cy="1518008"/>
            </a:xfrm>
            <a:solidFill>
              <a:schemeClr val="accent4"/>
            </a:solidFill>
          </p:grpSpPr>
          <p:sp>
            <p:nvSpPr>
              <p:cNvPr id="17" name="Block Arc 52">
                <a:extLst>
                  <a:ext uri="{FF2B5EF4-FFF2-40B4-BE49-F238E27FC236}">
                    <a16:creationId xmlns="" xmlns:a16="http://schemas.microsoft.com/office/drawing/2014/main" id="{B1315877-DC80-4691-841E-2D6B059D9F96}"/>
                  </a:ext>
                </a:extLst>
              </p:cNvPr>
              <p:cNvSpPr/>
              <p:nvPr/>
            </p:nvSpPr>
            <p:spPr>
              <a:xfrm flipH="1">
                <a:off x="2531315" y="3136907"/>
                <a:ext cx="1518008" cy="1518008"/>
              </a:xfrm>
              <a:prstGeom prst="blockArc">
                <a:avLst>
                  <a:gd name="adj1" fmla="val 3403980"/>
                  <a:gd name="adj2" fmla="val 16177562"/>
                  <a:gd name="adj3" fmla="val 26403"/>
                </a:avLst>
              </a:prstGeom>
              <a:gradFill>
                <a:gsLst>
                  <a:gs pos="17000">
                    <a:srgbClr val="ED1C24"/>
                  </a:gs>
                  <a:gs pos="100000">
                    <a:srgbClr val="F7551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Oval 53">
                <a:extLst>
                  <a:ext uri="{FF2B5EF4-FFF2-40B4-BE49-F238E27FC236}">
                    <a16:creationId xmlns="" xmlns:a16="http://schemas.microsoft.com/office/drawing/2014/main" id="{A20667C1-EE23-4D0B-97A6-0A6A0BD27601}"/>
                  </a:ext>
                </a:extLst>
              </p:cNvPr>
              <p:cNvSpPr/>
              <p:nvPr/>
            </p:nvSpPr>
            <p:spPr>
              <a:xfrm>
                <a:off x="3092477" y="3136907"/>
                <a:ext cx="400383" cy="40038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04</a:t>
                </a:r>
              </a:p>
            </p:txBody>
          </p:sp>
        </p:grpSp>
        <p:grpSp>
          <p:nvGrpSpPr>
            <p:cNvPr id="19" name="Group 54">
              <a:extLst>
                <a:ext uri="{FF2B5EF4-FFF2-40B4-BE49-F238E27FC236}">
                  <a16:creationId xmlns="" xmlns:a16="http://schemas.microsoft.com/office/drawing/2014/main" id="{9E2F2678-5531-496B-A96F-F8B5AA888190}"/>
                </a:ext>
              </a:extLst>
            </p:cNvPr>
            <p:cNvGrpSpPr/>
            <p:nvPr/>
          </p:nvGrpSpPr>
          <p:grpSpPr>
            <a:xfrm>
              <a:off x="1965781" y="2396914"/>
              <a:ext cx="2747640" cy="2750195"/>
              <a:chOff x="1667173" y="2270364"/>
              <a:chExt cx="3246294" cy="3248695"/>
            </a:xfrm>
            <a:solidFill>
              <a:schemeClr val="accent2"/>
            </a:solidFill>
          </p:grpSpPr>
          <p:sp>
            <p:nvSpPr>
              <p:cNvPr id="20" name="Block Arc 55">
                <a:extLst>
                  <a:ext uri="{FF2B5EF4-FFF2-40B4-BE49-F238E27FC236}">
                    <a16:creationId xmlns="" xmlns:a16="http://schemas.microsoft.com/office/drawing/2014/main" id="{A92927CF-1C35-43EE-A58B-E4C1698DB63D}"/>
                  </a:ext>
                </a:extLst>
              </p:cNvPr>
              <p:cNvSpPr/>
              <p:nvPr/>
            </p:nvSpPr>
            <p:spPr>
              <a:xfrm flipH="1">
                <a:off x="1667173" y="2272765"/>
                <a:ext cx="3246294" cy="3246294"/>
              </a:xfrm>
              <a:prstGeom prst="blockArc">
                <a:avLst>
                  <a:gd name="adj1" fmla="val 20754075"/>
                  <a:gd name="adj2" fmla="val 16203514"/>
                  <a:gd name="adj3" fmla="val 12311"/>
                </a:avLst>
              </a:prstGeom>
              <a:gradFill>
                <a:gsLst>
                  <a:gs pos="17000">
                    <a:srgbClr val="ED1C24"/>
                  </a:gs>
                  <a:gs pos="100000">
                    <a:srgbClr val="F7551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Oval 56">
                <a:extLst>
                  <a:ext uri="{FF2B5EF4-FFF2-40B4-BE49-F238E27FC236}">
                    <a16:creationId xmlns="" xmlns:a16="http://schemas.microsoft.com/office/drawing/2014/main" id="{08FAAC70-12A1-4394-9BEE-58FADEAB8FB5}"/>
                  </a:ext>
                </a:extLst>
              </p:cNvPr>
              <p:cNvSpPr/>
              <p:nvPr/>
            </p:nvSpPr>
            <p:spPr>
              <a:xfrm>
                <a:off x="3092477" y="2270364"/>
                <a:ext cx="400383" cy="40038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en-AU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02</a:t>
                </a:r>
                <a:endPara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57">
              <a:extLst>
                <a:ext uri="{FF2B5EF4-FFF2-40B4-BE49-F238E27FC236}">
                  <a16:creationId xmlns="" xmlns:a16="http://schemas.microsoft.com/office/drawing/2014/main" id="{79CEEF69-CE3A-4C44-BFC2-1922B2724B88}"/>
                </a:ext>
              </a:extLst>
            </p:cNvPr>
            <p:cNvGrpSpPr/>
            <p:nvPr/>
          </p:nvGrpSpPr>
          <p:grpSpPr>
            <a:xfrm>
              <a:off x="1602108" y="2035200"/>
              <a:ext cx="3474989" cy="3475649"/>
              <a:chOff x="1237496" y="1843088"/>
              <a:chExt cx="4105646" cy="4105646"/>
            </a:xfrm>
            <a:solidFill>
              <a:srgbClr val="118CE7"/>
            </a:solidFill>
          </p:grpSpPr>
          <p:sp>
            <p:nvSpPr>
              <p:cNvPr id="23" name="Block Arc 58">
                <a:extLst>
                  <a:ext uri="{FF2B5EF4-FFF2-40B4-BE49-F238E27FC236}">
                    <a16:creationId xmlns="" xmlns:a16="http://schemas.microsoft.com/office/drawing/2014/main" id="{9EC3C8F3-985D-46AB-93A6-868CE1476051}"/>
                  </a:ext>
                </a:extLst>
              </p:cNvPr>
              <p:cNvSpPr/>
              <p:nvPr/>
            </p:nvSpPr>
            <p:spPr>
              <a:xfrm flipH="1">
                <a:off x="1237496" y="1843088"/>
                <a:ext cx="4105646" cy="4105646"/>
              </a:xfrm>
              <a:prstGeom prst="blockArc">
                <a:avLst>
                  <a:gd name="adj1" fmla="val 19362231"/>
                  <a:gd name="adj2" fmla="val 16212586"/>
                  <a:gd name="adj3" fmla="val 9872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Oval 59">
                <a:extLst>
                  <a:ext uri="{FF2B5EF4-FFF2-40B4-BE49-F238E27FC236}">
                    <a16:creationId xmlns="" xmlns:a16="http://schemas.microsoft.com/office/drawing/2014/main" id="{6D2D0242-57CA-46F0-8D86-149A9FBD03F4}"/>
                  </a:ext>
                </a:extLst>
              </p:cNvPr>
              <p:cNvSpPr/>
              <p:nvPr/>
            </p:nvSpPr>
            <p:spPr>
              <a:xfrm>
                <a:off x="3092477" y="1843088"/>
                <a:ext cx="400383" cy="40038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en-AU" sz="200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01</a:t>
                </a:r>
              </a:p>
            </p:txBody>
          </p:sp>
        </p:grpSp>
        <p:sp>
          <p:nvSpPr>
            <p:cNvPr id="34" name="Rectangle 71">
              <a:extLst>
                <a:ext uri="{FF2B5EF4-FFF2-40B4-BE49-F238E27FC236}">
                  <a16:creationId xmlns="" xmlns:a16="http://schemas.microsoft.com/office/drawing/2014/main" id="{C6BDA25C-F70C-437A-80B7-B45243C8A2B8}"/>
                </a:ext>
              </a:extLst>
            </p:cNvPr>
            <p:cNvSpPr/>
            <p:nvPr/>
          </p:nvSpPr>
          <p:spPr>
            <a:xfrm>
              <a:off x="2278330" y="2095374"/>
              <a:ext cx="803171" cy="26424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72">
              <a:extLst>
                <a:ext uri="{FF2B5EF4-FFF2-40B4-BE49-F238E27FC236}">
                  <a16:creationId xmlns="" xmlns:a16="http://schemas.microsoft.com/office/drawing/2014/main" id="{29562BD5-5F0A-46C1-88EC-55706483A770}"/>
                </a:ext>
              </a:extLst>
            </p:cNvPr>
            <p:cNvSpPr/>
            <p:nvPr/>
          </p:nvSpPr>
          <p:spPr>
            <a:xfrm>
              <a:off x="2278330" y="2443122"/>
              <a:ext cx="803171" cy="26424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73">
              <a:extLst>
                <a:ext uri="{FF2B5EF4-FFF2-40B4-BE49-F238E27FC236}">
                  <a16:creationId xmlns="" xmlns:a16="http://schemas.microsoft.com/office/drawing/2014/main" id="{C7D22C91-B978-430E-9584-59A4674E95A8}"/>
                </a:ext>
              </a:extLst>
            </p:cNvPr>
            <p:cNvSpPr/>
            <p:nvPr/>
          </p:nvSpPr>
          <p:spPr>
            <a:xfrm>
              <a:off x="2278330" y="2809340"/>
              <a:ext cx="803171" cy="26424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74">
              <a:extLst>
                <a:ext uri="{FF2B5EF4-FFF2-40B4-BE49-F238E27FC236}">
                  <a16:creationId xmlns="" xmlns:a16="http://schemas.microsoft.com/office/drawing/2014/main" id="{91EBC38A-40DD-41B9-9845-00270C6FFE13}"/>
                </a:ext>
              </a:extLst>
            </p:cNvPr>
            <p:cNvSpPr/>
            <p:nvPr/>
          </p:nvSpPr>
          <p:spPr>
            <a:xfrm>
              <a:off x="2278330" y="3161775"/>
              <a:ext cx="803171" cy="26424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5594F6DA-C6D8-4155-9F51-8EFE21452F3A}"/>
              </a:ext>
            </a:extLst>
          </p:cNvPr>
          <p:cNvSpPr txBox="1"/>
          <p:nvPr/>
        </p:nvSpPr>
        <p:spPr>
          <a:xfrm>
            <a:off x="693370" y="4036991"/>
            <a:ext cx="2432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404040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基本情况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48AE1D40-6D87-4FF1-863E-643FD69F905B}"/>
              </a:ext>
            </a:extLst>
          </p:cNvPr>
          <p:cNvSpPr txBox="1"/>
          <p:nvPr/>
        </p:nvSpPr>
        <p:spPr>
          <a:xfrm>
            <a:off x="666750" y="4562276"/>
            <a:ext cx="454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gradFill>
                  <a:gsLst>
                    <a:gs pos="17000">
                      <a:srgbClr val="ED1C24"/>
                    </a:gs>
                    <a:gs pos="100000">
                      <a:srgbClr val="F75515"/>
                    </a:gs>
                  </a:gsLst>
                  <a:lin ang="0" scaled="0"/>
                </a:gradFill>
                <a:latin typeface="Century Gothic" panose="020B0502020202020204" pitchFamily="34" charset="0"/>
                <a:ea typeface="微软雅黑" panose="020B0503020204020204" pitchFamily="34" charset="-122"/>
              </a:rPr>
              <a:t>BASIC SITUATION</a:t>
            </a:r>
            <a:endParaRPr lang="zh-CN" altLang="en-US" sz="3600" b="1" dirty="0">
              <a:gradFill>
                <a:gsLst>
                  <a:gs pos="17000">
                    <a:srgbClr val="ED1C24"/>
                  </a:gs>
                  <a:gs pos="100000">
                    <a:srgbClr val="F75515"/>
                  </a:gs>
                </a:gsLst>
                <a:lin ang="0" scaled="0"/>
              </a:gra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76B21685-7458-44B7-A611-4192B1070A8F}"/>
              </a:ext>
            </a:extLst>
          </p:cNvPr>
          <p:cNvSpPr/>
          <p:nvPr/>
        </p:nvSpPr>
        <p:spPr>
          <a:xfrm>
            <a:off x="693370" y="5123223"/>
            <a:ext cx="62663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404040"/>
                </a:solidFill>
                <a:effectLst/>
                <a:latin typeface="Century Gothic" panose="020B0502020202020204" pitchFamily="34" charset="0"/>
              </a:rPr>
              <a:t>Be always as merry as ever you can, for no-one delights in an sorrowful man. Be always as merry as ever you can, for no-one delights in a sorrowful man. </a:t>
            </a:r>
            <a:endParaRPr lang="zh-CN" altLang="en-US" dirty="0">
              <a:solidFill>
                <a:srgbClr val="40404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="" xmlns:a16="http://schemas.microsoft.com/office/drawing/2014/main" id="{ECCEDB43-08F0-4C90-92A5-07B389FED4EB}"/>
              </a:ext>
            </a:extLst>
          </p:cNvPr>
          <p:cNvCxnSpPr>
            <a:cxnSpLocks/>
          </p:cNvCxnSpPr>
          <p:nvPr/>
        </p:nvCxnSpPr>
        <p:spPr>
          <a:xfrm>
            <a:off x="766907" y="3876852"/>
            <a:ext cx="476105" cy="0"/>
          </a:xfrm>
          <a:prstGeom prst="line">
            <a:avLst/>
          </a:prstGeom>
          <a:ln w="76200">
            <a:gradFill>
              <a:gsLst>
                <a:gs pos="0">
                  <a:srgbClr val="ED1C24"/>
                </a:gs>
                <a:gs pos="100000">
                  <a:srgbClr val="FB4803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20">
            <a:extLst>
              <a:ext uri="{FF2B5EF4-FFF2-40B4-BE49-F238E27FC236}">
                <a16:creationId xmlns="" xmlns:a16="http://schemas.microsoft.com/office/drawing/2014/main" id="{DB59464F-891A-4206-B138-049CCF8D6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771" y="1805234"/>
            <a:ext cx="1083946" cy="1099317"/>
          </a:xfrm>
          <a:custGeom>
            <a:avLst/>
            <a:gdLst>
              <a:gd name="T0" fmla="*/ 211227 w 497"/>
              <a:gd name="T1" fmla="*/ 3596 h 505"/>
              <a:gd name="T2" fmla="*/ 211227 w 497"/>
              <a:gd name="T3" fmla="*/ 3596 h 505"/>
              <a:gd name="T4" fmla="*/ 203571 w 497"/>
              <a:gd name="T5" fmla="*/ 0 h 505"/>
              <a:gd name="T6" fmla="*/ 199518 w 497"/>
              <a:gd name="T7" fmla="*/ 7642 h 505"/>
              <a:gd name="T8" fmla="*/ 171594 w 497"/>
              <a:gd name="T9" fmla="*/ 75521 h 505"/>
              <a:gd name="T10" fmla="*/ 167541 w 497"/>
              <a:gd name="T11" fmla="*/ 63384 h 505"/>
              <a:gd name="T12" fmla="*/ 155831 w 497"/>
              <a:gd name="T13" fmla="*/ 59338 h 505"/>
              <a:gd name="T14" fmla="*/ 119350 w 497"/>
              <a:gd name="T15" fmla="*/ 59338 h 505"/>
              <a:gd name="T16" fmla="*/ 108091 w 497"/>
              <a:gd name="T17" fmla="*/ 63384 h 505"/>
              <a:gd name="T18" fmla="*/ 4053 w 497"/>
              <a:gd name="T19" fmla="*/ 134859 h 505"/>
              <a:gd name="T20" fmla="*/ 4053 w 497"/>
              <a:gd name="T21" fmla="*/ 151042 h 505"/>
              <a:gd name="T22" fmla="*/ 47740 w 497"/>
              <a:gd name="T23" fmla="*/ 218472 h 505"/>
              <a:gd name="T24" fmla="*/ 63954 w 497"/>
              <a:gd name="T25" fmla="*/ 222518 h 505"/>
              <a:gd name="T26" fmla="*/ 167541 w 497"/>
              <a:gd name="T27" fmla="*/ 146997 h 505"/>
              <a:gd name="T28" fmla="*/ 175648 w 497"/>
              <a:gd name="T29" fmla="*/ 138905 h 505"/>
              <a:gd name="T30" fmla="*/ 187357 w 497"/>
              <a:gd name="T31" fmla="*/ 102943 h 505"/>
              <a:gd name="T32" fmla="*/ 183754 w 497"/>
              <a:gd name="T33" fmla="*/ 91255 h 505"/>
              <a:gd name="T34" fmla="*/ 179701 w 497"/>
              <a:gd name="T35" fmla="*/ 83163 h 505"/>
              <a:gd name="T36" fmla="*/ 211227 w 497"/>
              <a:gd name="T37" fmla="*/ 3596 h 505"/>
              <a:gd name="T38" fmla="*/ 163487 w 497"/>
              <a:gd name="T39" fmla="*/ 111034 h 505"/>
              <a:gd name="T40" fmla="*/ 163487 w 497"/>
              <a:gd name="T41" fmla="*/ 111034 h 505"/>
              <a:gd name="T42" fmla="*/ 139617 w 497"/>
              <a:gd name="T43" fmla="*/ 102943 h 505"/>
              <a:gd name="T44" fmla="*/ 143671 w 497"/>
              <a:gd name="T45" fmla="*/ 79117 h 505"/>
              <a:gd name="T46" fmla="*/ 163487 w 497"/>
              <a:gd name="T47" fmla="*/ 79117 h 505"/>
              <a:gd name="T48" fmla="*/ 159884 w 497"/>
              <a:gd name="T49" fmla="*/ 83163 h 505"/>
              <a:gd name="T50" fmla="*/ 155831 w 497"/>
              <a:gd name="T51" fmla="*/ 91255 h 505"/>
              <a:gd name="T52" fmla="*/ 159884 w 497"/>
              <a:gd name="T53" fmla="*/ 95301 h 505"/>
              <a:gd name="T54" fmla="*/ 163487 w 497"/>
              <a:gd name="T55" fmla="*/ 95301 h 505"/>
              <a:gd name="T56" fmla="*/ 171594 w 497"/>
              <a:gd name="T57" fmla="*/ 91255 h 505"/>
              <a:gd name="T58" fmla="*/ 163487 w 497"/>
              <a:gd name="T59" fmla="*/ 111034 h 50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97" h="505">
                <a:moveTo>
                  <a:pt x="469" y="8"/>
                </a:moveTo>
                <a:lnTo>
                  <a:pt x="469" y="8"/>
                </a:lnTo>
                <a:cubicBezTo>
                  <a:pt x="469" y="8"/>
                  <a:pt x="461" y="0"/>
                  <a:pt x="452" y="0"/>
                </a:cubicBezTo>
                <a:cubicBezTo>
                  <a:pt x="443" y="8"/>
                  <a:pt x="443" y="17"/>
                  <a:pt x="443" y="17"/>
                </a:cubicBezTo>
                <a:cubicBezTo>
                  <a:pt x="461" y="88"/>
                  <a:pt x="416" y="141"/>
                  <a:pt x="381" y="168"/>
                </a:cubicBezTo>
                <a:cubicBezTo>
                  <a:pt x="372" y="141"/>
                  <a:pt x="372" y="141"/>
                  <a:pt x="372" y="141"/>
                </a:cubicBezTo>
                <a:cubicBezTo>
                  <a:pt x="363" y="141"/>
                  <a:pt x="355" y="132"/>
                  <a:pt x="346" y="132"/>
                </a:cubicBezTo>
                <a:cubicBezTo>
                  <a:pt x="265" y="132"/>
                  <a:pt x="265" y="132"/>
                  <a:pt x="265" y="132"/>
                </a:cubicBezTo>
                <a:cubicBezTo>
                  <a:pt x="257" y="132"/>
                  <a:pt x="248" y="132"/>
                  <a:pt x="240" y="141"/>
                </a:cubicBezTo>
                <a:cubicBezTo>
                  <a:pt x="9" y="300"/>
                  <a:pt x="9" y="300"/>
                  <a:pt x="9" y="300"/>
                </a:cubicBezTo>
                <a:cubicBezTo>
                  <a:pt x="0" y="309"/>
                  <a:pt x="0" y="327"/>
                  <a:pt x="9" y="336"/>
                </a:cubicBezTo>
                <a:cubicBezTo>
                  <a:pt x="106" y="486"/>
                  <a:pt x="106" y="486"/>
                  <a:pt x="106" y="486"/>
                </a:cubicBezTo>
                <a:cubicBezTo>
                  <a:pt x="115" y="504"/>
                  <a:pt x="133" y="495"/>
                  <a:pt x="142" y="495"/>
                </a:cubicBezTo>
                <a:cubicBezTo>
                  <a:pt x="372" y="327"/>
                  <a:pt x="372" y="327"/>
                  <a:pt x="372" y="327"/>
                </a:cubicBezTo>
                <a:cubicBezTo>
                  <a:pt x="381" y="327"/>
                  <a:pt x="390" y="309"/>
                  <a:pt x="390" y="309"/>
                </a:cubicBezTo>
                <a:cubicBezTo>
                  <a:pt x="416" y="229"/>
                  <a:pt x="416" y="229"/>
                  <a:pt x="416" y="229"/>
                </a:cubicBezTo>
                <a:cubicBezTo>
                  <a:pt x="416" y="221"/>
                  <a:pt x="416" y="212"/>
                  <a:pt x="408" y="203"/>
                </a:cubicBezTo>
                <a:cubicBezTo>
                  <a:pt x="399" y="185"/>
                  <a:pt x="399" y="185"/>
                  <a:pt x="399" y="185"/>
                </a:cubicBezTo>
                <a:cubicBezTo>
                  <a:pt x="452" y="150"/>
                  <a:pt x="496" y="88"/>
                  <a:pt x="469" y="8"/>
                </a:cubicBezTo>
                <a:close/>
                <a:moveTo>
                  <a:pt x="363" y="247"/>
                </a:moveTo>
                <a:lnTo>
                  <a:pt x="363" y="247"/>
                </a:lnTo>
                <a:cubicBezTo>
                  <a:pt x="346" y="256"/>
                  <a:pt x="319" y="256"/>
                  <a:pt x="310" y="229"/>
                </a:cubicBezTo>
                <a:cubicBezTo>
                  <a:pt x="293" y="212"/>
                  <a:pt x="301" y="194"/>
                  <a:pt x="319" y="176"/>
                </a:cubicBezTo>
                <a:cubicBezTo>
                  <a:pt x="328" y="168"/>
                  <a:pt x="346" y="168"/>
                  <a:pt x="363" y="176"/>
                </a:cubicBezTo>
                <a:cubicBezTo>
                  <a:pt x="355" y="185"/>
                  <a:pt x="355" y="185"/>
                  <a:pt x="355" y="185"/>
                </a:cubicBezTo>
                <a:cubicBezTo>
                  <a:pt x="346" y="185"/>
                  <a:pt x="337" y="194"/>
                  <a:pt x="346" y="203"/>
                </a:cubicBezTo>
                <a:cubicBezTo>
                  <a:pt x="346" y="212"/>
                  <a:pt x="355" y="212"/>
                  <a:pt x="355" y="212"/>
                </a:cubicBezTo>
                <a:cubicBezTo>
                  <a:pt x="363" y="212"/>
                  <a:pt x="363" y="212"/>
                  <a:pt x="363" y="212"/>
                </a:cubicBezTo>
                <a:cubicBezTo>
                  <a:pt x="372" y="212"/>
                  <a:pt x="372" y="212"/>
                  <a:pt x="381" y="203"/>
                </a:cubicBezTo>
                <a:cubicBezTo>
                  <a:pt x="381" y="221"/>
                  <a:pt x="372" y="238"/>
                  <a:pt x="363" y="247"/>
                </a:cubicBezTo>
                <a:close/>
              </a:path>
            </a:pathLst>
          </a:custGeom>
          <a:gradFill>
            <a:gsLst>
              <a:gs pos="0">
                <a:srgbClr val="ED1C24"/>
              </a:gs>
              <a:gs pos="100000">
                <a:srgbClr val="FB4803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pPr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5298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5248536" y="3041968"/>
            <a:ext cx="1694928" cy="1695450"/>
          </a:xfrm>
          <a:custGeom>
            <a:avLst/>
            <a:gdLst>
              <a:gd name="T0" fmla="*/ 315 w 636"/>
              <a:gd name="T1" fmla="*/ 634 h 636"/>
              <a:gd name="T2" fmla="*/ 352 w 636"/>
              <a:gd name="T3" fmla="*/ 634 h 636"/>
              <a:gd name="T4" fmla="*/ 256 w 636"/>
              <a:gd name="T5" fmla="*/ 626 h 636"/>
              <a:gd name="T6" fmla="*/ 390 w 636"/>
              <a:gd name="T7" fmla="*/ 624 h 636"/>
              <a:gd name="T8" fmla="*/ 218 w 636"/>
              <a:gd name="T9" fmla="*/ 620 h 636"/>
              <a:gd name="T10" fmla="*/ 407 w 636"/>
              <a:gd name="T11" fmla="*/ 622 h 636"/>
              <a:gd name="T12" fmla="*/ 200 w 636"/>
              <a:gd name="T13" fmla="*/ 613 h 636"/>
              <a:gd name="T14" fmla="*/ 200 w 636"/>
              <a:gd name="T15" fmla="*/ 613 h 636"/>
              <a:gd name="T16" fmla="*/ 446 w 636"/>
              <a:gd name="T17" fmla="*/ 609 h 636"/>
              <a:gd name="T18" fmla="*/ 166 w 636"/>
              <a:gd name="T19" fmla="*/ 593 h 636"/>
              <a:gd name="T20" fmla="*/ 497 w 636"/>
              <a:gd name="T21" fmla="*/ 579 h 636"/>
              <a:gd name="T22" fmla="*/ 116 w 636"/>
              <a:gd name="T23" fmla="*/ 561 h 636"/>
              <a:gd name="T24" fmla="*/ 510 w 636"/>
              <a:gd name="T25" fmla="*/ 567 h 636"/>
              <a:gd name="T26" fmla="*/ 102 w 636"/>
              <a:gd name="T27" fmla="*/ 551 h 636"/>
              <a:gd name="T28" fmla="*/ 540 w 636"/>
              <a:gd name="T29" fmla="*/ 545 h 636"/>
              <a:gd name="T30" fmla="*/ 540 w 636"/>
              <a:gd name="T31" fmla="*/ 545 h 636"/>
              <a:gd name="T32" fmla="*/ 78 w 636"/>
              <a:gd name="T33" fmla="*/ 523 h 636"/>
              <a:gd name="T34" fmla="*/ 579 w 636"/>
              <a:gd name="T35" fmla="*/ 500 h 636"/>
              <a:gd name="T36" fmla="*/ 45 w 636"/>
              <a:gd name="T37" fmla="*/ 473 h 636"/>
              <a:gd name="T38" fmla="*/ 596 w 636"/>
              <a:gd name="T39" fmla="*/ 465 h 636"/>
              <a:gd name="T40" fmla="*/ 25 w 636"/>
              <a:gd name="T41" fmla="*/ 440 h 636"/>
              <a:gd name="T42" fmla="*/ 606 w 636"/>
              <a:gd name="T43" fmla="*/ 450 h 636"/>
              <a:gd name="T44" fmla="*/ 20 w 636"/>
              <a:gd name="T45" fmla="*/ 424 h 636"/>
              <a:gd name="T46" fmla="*/ 20 w 636"/>
              <a:gd name="T47" fmla="*/ 424 h 636"/>
              <a:gd name="T48" fmla="*/ 622 w 636"/>
              <a:gd name="T49" fmla="*/ 413 h 636"/>
              <a:gd name="T50" fmla="*/ 11 w 636"/>
              <a:gd name="T51" fmla="*/ 384 h 636"/>
              <a:gd name="T52" fmla="*/ 633 w 636"/>
              <a:gd name="T53" fmla="*/ 355 h 636"/>
              <a:gd name="T54" fmla="*/ 2 w 636"/>
              <a:gd name="T55" fmla="*/ 325 h 636"/>
              <a:gd name="T56" fmla="*/ 632 w 636"/>
              <a:gd name="T57" fmla="*/ 337 h 636"/>
              <a:gd name="T58" fmla="*/ 634 w 636"/>
              <a:gd name="T59" fmla="*/ 339 h 636"/>
              <a:gd name="T60" fmla="*/ 4 w 636"/>
              <a:gd name="T61" fmla="*/ 308 h 636"/>
              <a:gd name="T62" fmla="*/ 634 w 636"/>
              <a:gd name="T63" fmla="*/ 279 h 636"/>
              <a:gd name="T64" fmla="*/ 10 w 636"/>
              <a:gd name="T65" fmla="*/ 249 h 636"/>
              <a:gd name="T66" fmla="*/ 620 w 636"/>
              <a:gd name="T67" fmla="*/ 221 h 636"/>
              <a:gd name="T68" fmla="*/ 12 w 636"/>
              <a:gd name="T69" fmla="*/ 231 h 636"/>
              <a:gd name="T70" fmla="*/ 612 w 636"/>
              <a:gd name="T71" fmla="*/ 205 h 636"/>
              <a:gd name="T72" fmla="*/ 27 w 636"/>
              <a:gd name="T73" fmla="*/ 197 h 636"/>
              <a:gd name="T74" fmla="*/ 27 w 636"/>
              <a:gd name="T75" fmla="*/ 197 h 636"/>
              <a:gd name="T76" fmla="*/ 599 w 636"/>
              <a:gd name="T77" fmla="*/ 171 h 636"/>
              <a:gd name="T78" fmla="*/ 55 w 636"/>
              <a:gd name="T79" fmla="*/ 145 h 636"/>
              <a:gd name="T80" fmla="*/ 568 w 636"/>
              <a:gd name="T81" fmla="*/ 120 h 636"/>
              <a:gd name="T82" fmla="*/ 76 w 636"/>
              <a:gd name="T83" fmla="*/ 112 h 636"/>
              <a:gd name="T84" fmla="*/ 539 w 636"/>
              <a:gd name="T85" fmla="*/ 94 h 636"/>
              <a:gd name="T86" fmla="*/ 89 w 636"/>
              <a:gd name="T87" fmla="*/ 100 h 636"/>
              <a:gd name="T88" fmla="*/ 526 w 636"/>
              <a:gd name="T89" fmla="*/ 81 h 636"/>
              <a:gd name="T90" fmla="*/ 526 w 636"/>
              <a:gd name="T91" fmla="*/ 81 h 636"/>
              <a:gd name="T92" fmla="*/ 119 w 636"/>
              <a:gd name="T93" fmla="*/ 74 h 636"/>
              <a:gd name="T94" fmla="*/ 497 w 636"/>
              <a:gd name="T95" fmla="*/ 54 h 636"/>
              <a:gd name="T96" fmla="*/ 168 w 636"/>
              <a:gd name="T97" fmla="*/ 40 h 636"/>
              <a:gd name="T98" fmla="*/ 444 w 636"/>
              <a:gd name="T99" fmla="*/ 27 h 636"/>
              <a:gd name="T100" fmla="*/ 182 w 636"/>
              <a:gd name="T101" fmla="*/ 30 h 636"/>
              <a:gd name="T102" fmla="*/ 427 w 636"/>
              <a:gd name="T103" fmla="*/ 22 h 636"/>
              <a:gd name="T104" fmla="*/ 219 w 636"/>
              <a:gd name="T105" fmla="*/ 19 h 636"/>
              <a:gd name="T106" fmla="*/ 219 w 636"/>
              <a:gd name="T107" fmla="*/ 19 h 636"/>
              <a:gd name="T108" fmla="*/ 392 w 636"/>
              <a:gd name="T109" fmla="*/ 10 h 636"/>
              <a:gd name="T110" fmla="*/ 276 w 636"/>
              <a:gd name="T111" fmla="*/ 6 h 636"/>
              <a:gd name="T112" fmla="*/ 333 w 636"/>
              <a:gd name="T113" fmla="*/ 0 h 636"/>
              <a:gd name="T114" fmla="*/ 314 w 636"/>
              <a:gd name="T115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36" h="636">
                <a:moveTo>
                  <a:pt x="313" y="636"/>
                </a:moveTo>
                <a:cubicBezTo>
                  <a:pt x="313" y="636"/>
                  <a:pt x="313" y="636"/>
                  <a:pt x="313" y="636"/>
                </a:cubicBezTo>
                <a:cubicBezTo>
                  <a:pt x="307" y="636"/>
                  <a:pt x="300" y="635"/>
                  <a:pt x="294" y="635"/>
                </a:cubicBezTo>
                <a:cubicBezTo>
                  <a:pt x="293" y="635"/>
                  <a:pt x="292" y="634"/>
                  <a:pt x="292" y="633"/>
                </a:cubicBezTo>
                <a:cubicBezTo>
                  <a:pt x="292" y="632"/>
                  <a:pt x="293" y="631"/>
                  <a:pt x="294" y="631"/>
                </a:cubicBezTo>
                <a:cubicBezTo>
                  <a:pt x="301" y="632"/>
                  <a:pt x="307" y="632"/>
                  <a:pt x="313" y="632"/>
                </a:cubicBezTo>
                <a:cubicBezTo>
                  <a:pt x="314" y="632"/>
                  <a:pt x="315" y="633"/>
                  <a:pt x="315" y="634"/>
                </a:cubicBezTo>
                <a:cubicBezTo>
                  <a:pt x="315" y="635"/>
                  <a:pt x="314" y="636"/>
                  <a:pt x="313" y="636"/>
                </a:cubicBezTo>
                <a:close/>
                <a:moveTo>
                  <a:pt x="333" y="636"/>
                </a:moveTo>
                <a:cubicBezTo>
                  <a:pt x="332" y="636"/>
                  <a:pt x="331" y="635"/>
                  <a:pt x="331" y="634"/>
                </a:cubicBezTo>
                <a:cubicBezTo>
                  <a:pt x="331" y="633"/>
                  <a:pt x="332" y="632"/>
                  <a:pt x="333" y="632"/>
                </a:cubicBezTo>
                <a:cubicBezTo>
                  <a:pt x="339" y="632"/>
                  <a:pt x="345" y="631"/>
                  <a:pt x="352" y="631"/>
                </a:cubicBezTo>
                <a:cubicBezTo>
                  <a:pt x="353" y="630"/>
                  <a:pt x="354" y="631"/>
                  <a:pt x="354" y="632"/>
                </a:cubicBezTo>
                <a:cubicBezTo>
                  <a:pt x="354" y="633"/>
                  <a:pt x="353" y="634"/>
                  <a:pt x="352" y="634"/>
                </a:cubicBezTo>
                <a:cubicBezTo>
                  <a:pt x="346" y="635"/>
                  <a:pt x="339" y="635"/>
                  <a:pt x="333" y="636"/>
                </a:cubicBezTo>
                <a:cubicBezTo>
                  <a:pt x="333" y="636"/>
                  <a:pt x="333" y="636"/>
                  <a:pt x="333" y="636"/>
                </a:cubicBezTo>
                <a:close/>
                <a:moveTo>
                  <a:pt x="275" y="633"/>
                </a:moveTo>
                <a:cubicBezTo>
                  <a:pt x="275" y="633"/>
                  <a:pt x="275" y="633"/>
                  <a:pt x="275" y="633"/>
                </a:cubicBezTo>
                <a:cubicBezTo>
                  <a:pt x="268" y="632"/>
                  <a:pt x="262" y="631"/>
                  <a:pt x="256" y="630"/>
                </a:cubicBezTo>
                <a:cubicBezTo>
                  <a:pt x="255" y="629"/>
                  <a:pt x="254" y="629"/>
                  <a:pt x="254" y="628"/>
                </a:cubicBezTo>
                <a:cubicBezTo>
                  <a:pt x="254" y="627"/>
                  <a:pt x="255" y="626"/>
                  <a:pt x="256" y="626"/>
                </a:cubicBezTo>
                <a:cubicBezTo>
                  <a:pt x="263" y="627"/>
                  <a:pt x="269" y="628"/>
                  <a:pt x="275" y="629"/>
                </a:cubicBezTo>
                <a:cubicBezTo>
                  <a:pt x="276" y="629"/>
                  <a:pt x="277" y="630"/>
                  <a:pt x="277" y="631"/>
                </a:cubicBezTo>
                <a:cubicBezTo>
                  <a:pt x="277" y="632"/>
                  <a:pt x="276" y="633"/>
                  <a:pt x="275" y="633"/>
                </a:cubicBezTo>
                <a:close/>
                <a:moveTo>
                  <a:pt x="371" y="631"/>
                </a:moveTo>
                <a:cubicBezTo>
                  <a:pt x="370" y="631"/>
                  <a:pt x="369" y="631"/>
                  <a:pt x="369" y="630"/>
                </a:cubicBezTo>
                <a:cubicBezTo>
                  <a:pt x="369" y="629"/>
                  <a:pt x="370" y="628"/>
                  <a:pt x="371" y="628"/>
                </a:cubicBezTo>
                <a:cubicBezTo>
                  <a:pt x="377" y="627"/>
                  <a:pt x="383" y="626"/>
                  <a:pt x="390" y="624"/>
                </a:cubicBezTo>
                <a:cubicBezTo>
                  <a:pt x="391" y="624"/>
                  <a:pt x="392" y="625"/>
                  <a:pt x="392" y="626"/>
                </a:cubicBezTo>
                <a:cubicBezTo>
                  <a:pt x="392" y="626"/>
                  <a:pt x="391" y="627"/>
                  <a:pt x="390" y="628"/>
                </a:cubicBezTo>
                <a:cubicBezTo>
                  <a:pt x="384" y="629"/>
                  <a:pt x="378" y="630"/>
                  <a:pt x="371" y="631"/>
                </a:cubicBezTo>
                <a:cubicBezTo>
                  <a:pt x="371" y="631"/>
                  <a:pt x="371" y="631"/>
                  <a:pt x="371" y="631"/>
                </a:cubicBezTo>
                <a:close/>
                <a:moveTo>
                  <a:pt x="237" y="625"/>
                </a:moveTo>
                <a:cubicBezTo>
                  <a:pt x="237" y="625"/>
                  <a:pt x="237" y="625"/>
                  <a:pt x="237" y="625"/>
                </a:cubicBezTo>
                <a:cubicBezTo>
                  <a:pt x="230" y="624"/>
                  <a:pt x="224" y="622"/>
                  <a:pt x="218" y="620"/>
                </a:cubicBezTo>
                <a:cubicBezTo>
                  <a:pt x="217" y="619"/>
                  <a:pt x="217" y="618"/>
                  <a:pt x="217" y="617"/>
                </a:cubicBezTo>
                <a:cubicBezTo>
                  <a:pt x="217" y="617"/>
                  <a:pt x="218" y="616"/>
                  <a:pt x="219" y="616"/>
                </a:cubicBezTo>
                <a:cubicBezTo>
                  <a:pt x="225" y="618"/>
                  <a:pt x="231" y="620"/>
                  <a:pt x="238" y="622"/>
                </a:cubicBezTo>
                <a:cubicBezTo>
                  <a:pt x="239" y="622"/>
                  <a:pt x="239" y="623"/>
                  <a:pt x="239" y="624"/>
                </a:cubicBezTo>
                <a:cubicBezTo>
                  <a:pt x="239" y="625"/>
                  <a:pt x="238" y="625"/>
                  <a:pt x="237" y="625"/>
                </a:cubicBezTo>
                <a:close/>
                <a:moveTo>
                  <a:pt x="409" y="623"/>
                </a:moveTo>
                <a:cubicBezTo>
                  <a:pt x="408" y="623"/>
                  <a:pt x="407" y="622"/>
                  <a:pt x="407" y="622"/>
                </a:cubicBezTo>
                <a:cubicBezTo>
                  <a:pt x="407" y="621"/>
                  <a:pt x="407" y="620"/>
                  <a:pt x="408" y="619"/>
                </a:cubicBezTo>
                <a:cubicBezTo>
                  <a:pt x="414" y="617"/>
                  <a:pt x="420" y="615"/>
                  <a:pt x="426" y="613"/>
                </a:cubicBezTo>
                <a:cubicBezTo>
                  <a:pt x="427" y="613"/>
                  <a:pt x="428" y="613"/>
                  <a:pt x="429" y="614"/>
                </a:cubicBezTo>
                <a:cubicBezTo>
                  <a:pt x="429" y="615"/>
                  <a:pt x="429" y="616"/>
                  <a:pt x="428" y="617"/>
                </a:cubicBezTo>
                <a:cubicBezTo>
                  <a:pt x="422" y="619"/>
                  <a:pt x="415" y="621"/>
                  <a:pt x="409" y="623"/>
                </a:cubicBezTo>
                <a:cubicBezTo>
                  <a:pt x="409" y="623"/>
                  <a:pt x="409" y="623"/>
                  <a:pt x="409" y="623"/>
                </a:cubicBezTo>
                <a:close/>
                <a:moveTo>
                  <a:pt x="200" y="613"/>
                </a:moveTo>
                <a:cubicBezTo>
                  <a:pt x="200" y="613"/>
                  <a:pt x="200" y="613"/>
                  <a:pt x="200" y="613"/>
                </a:cubicBezTo>
                <a:cubicBezTo>
                  <a:pt x="194" y="611"/>
                  <a:pt x="188" y="608"/>
                  <a:pt x="182" y="605"/>
                </a:cubicBezTo>
                <a:cubicBezTo>
                  <a:pt x="181" y="605"/>
                  <a:pt x="181" y="604"/>
                  <a:pt x="181" y="603"/>
                </a:cubicBezTo>
                <a:cubicBezTo>
                  <a:pt x="182" y="602"/>
                  <a:pt x="183" y="602"/>
                  <a:pt x="184" y="602"/>
                </a:cubicBezTo>
                <a:cubicBezTo>
                  <a:pt x="189" y="605"/>
                  <a:pt x="195" y="607"/>
                  <a:pt x="201" y="610"/>
                </a:cubicBezTo>
                <a:cubicBezTo>
                  <a:pt x="202" y="610"/>
                  <a:pt x="203" y="611"/>
                  <a:pt x="202" y="612"/>
                </a:cubicBezTo>
                <a:cubicBezTo>
                  <a:pt x="202" y="613"/>
                  <a:pt x="201" y="613"/>
                  <a:pt x="200" y="613"/>
                </a:cubicBezTo>
                <a:close/>
                <a:moveTo>
                  <a:pt x="445" y="610"/>
                </a:moveTo>
                <a:cubicBezTo>
                  <a:pt x="444" y="610"/>
                  <a:pt x="444" y="609"/>
                  <a:pt x="443" y="608"/>
                </a:cubicBezTo>
                <a:cubicBezTo>
                  <a:pt x="443" y="608"/>
                  <a:pt x="443" y="607"/>
                  <a:pt x="444" y="606"/>
                </a:cubicBezTo>
                <a:cubicBezTo>
                  <a:pt x="450" y="604"/>
                  <a:pt x="456" y="601"/>
                  <a:pt x="461" y="598"/>
                </a:cubicBezTo>
                <a:cubicBezTo>
                  <a:pt x="462" y="597"/>
                  <a:pt x="463" y="598"/>
                  <a:pt x="464" y="599"/>
                </a:cubicBezTo>
                <a:cubicBezTo>
                  <a:pt x="464" y="600"/>
                  <a:pt x="464" y="601"/>
                  <a:pt x="463" y="601"/>
                </a:cubicBezTo>
                <a:cubicBezTo>
                  <a:pt x="457" y="604"/>
                  <a:pt x="451" y="607"/>
                  <a:pt x="446" y="609"/>
                </a:cubicBezTo>
                <a:cubicBezTo>
                  <a:pt x="445" y="609"/>
                  <a:pt x="445" y="610"/>
                  <a:pt x="445" y="610"/>
                </a:cubicBezTo>
                <a:close/>
                <a:moveTo>
                  <a:pt x="166" y="597"/>
                </a:moveTo>
                <a:cubicBezTo>
                  <a:pt x="165" y="597"/>
                  <a:pt x="165" y="597"/>
                  <a:pt x="165" y="596"/>
                </a:cubicBezTo>
                <a:cubicBezTo>
                  <a:pt x="159" y="593"/>
                  <a:pt x="153" y="590"/>
                  <a:pt x="148" y="586"/>
                </a:cubicBezTo>
                <a:cubicBezTo>
                  <a:pt x="147" y="586"/>
                  <a:pt x="147" y="585"/>
                  <a:pt x="147" y="584"/>
                </a:cubicBezTo>
                <a:cubicBezTo>
                  <a:pt x="148" y="583"/>
                  <a:pt x="149" y="583"/>
                  <a:pt x="150" y="583"/>
                </a:cubicBezTo>
                <a:cubicBezTo>
                  <a:pt x="155" y="587"/>
                  <a:pt x="161" y="590"/>
                  <a:pt x="166" y="593"/>
                </a:cubicBezTo>
                <a:cubicBezTo>
                  <a:pt x="167" y="594"/>
                  <a:pt x="168" y="595"/>
                  <a:pt x="167" y="596"/>
                </a:cubicBezTo>
                <a:cubicBezTo>
                  <a:pt x="167" y="596"/>
                  <a:pt x="166" y="597"/>
                  <a:pt x="166" y="597"/>
                </a:cubicBezTo>
                <a:close/>
                <a:moveTo>
                  <a:pt x="479" y="592"/>
                </a:moveTo>
                <a:cubicBezTo>
                  <a:pt x="479" y="592"/>
                  <a:pt x="478" y="592"/>
                  <a:pt x="478" y="591"/>
                </a:cubicBezTo>
                <a:cubicBezTo>
                  <a:pt x="477" y="590"/>
                  <a:pt x="477" y="589"/>
                  <a:pt x="478" y="589"/>
                </a:cubicBezTo>
                <a:cubicBezTo>
                  <a:pt x="484" y="585"/>
                  <a:pt x="489" y="582"/>
                  <a:pt x="494" y="578"/>
                </a:cubicBezTo>
                <a:cubicBezTo>
                  <a:pt x="495" y="578"/>
                  <a:pt x="496" y="578"/>
                  <a:pt x="497" y="579"/>
                </a:cubicBezTo>
                <a:cubicBezTo>
                  <a:pt x="497" y="580"/>
                  <a:pt x="497" y="581"/>
                  <a:pt x="496" y="581"/>
                </a:cubicBezTo>
                <a:cubicBezTo>
                  <a:pt x="491" y="585"/>
                  <a:pt x="486" y="588"/>
                  <a:pt x="480" y="592"/>
                </a:cubicBezTo>
                <a:cubicBezTo>
                  <a:pt x="480" y="592"/>
                  <a:pt x="479" y="592"/>
                  <a:pt x="479" y="592"/>
                </a:cubicBezTo>
                <a:close/>
                <a:moveTo>
                  <a:pt x="133" y="576"/>
                </a:moveTo>
                <a:cubicBezTo>
                  <a:pt x="133" y="576"/>
                  <a:pt x="132" y="576"/>
                  <a:pt x="132" y="576"/>
                </a:cubicBezTo>
                <a:cubicBezTo>
                  <a:pt x="127" y="572"/>
                  <a:pt x="122" y="568"/>
                  <a:pt x="117" y="564"/>
                </a:cubicBezTo>
                <a:cubicBezTo>
                  <a:pt x="116" y="563"/>
                  <a:pt x="116" y="562"/>
                  <a:pt x="116" y="561"/>
                </a:cubicBezTo>
                <a:cubicBezTo>
                  <a:pt x="117" y="560"/>
                  <a:pt x="118" y="560"/>
                  <a:pt x="119" y="561"/>
                </a:cubicBezTo>
                <a:cubicBezTo>
                  <a:pt x="124" y="565"/>
                  <a:pt x="129" y="569"/>
                  <a:pt x="134" y="573"/>
                </a:cubicBezTo>
                <a:cubicBezTo>
                  <a:pt x="135" y="573"/>
                  <a:pt x="135" y="574"/>
                  <a:pt x="134" y="575"/>
                </a:cubicBezTo>
                <a:cubicBezTo>
                  <a:pt x="134" y="576"/>
                  <a:pt x="134" y="576"/>
                  <a:pt x="133" y="576"/>
                </a:cubicBezTo>
                <a:close/>
                <a:moveTo>
                  <a:pt x="511" y="570"/>
                </a:moveTo>
                <a:cubicBezTo>
                  <a:pt x="511" y="570"/>
                  <a:pt x="510" y="570"/>
                  <a:pt x="510" y="570"/>
                </a:cubicBezTo>
                <a:cubicBezTo>
                  <a:pt x="509" y="569"/>
                  <a:pt x="509" y="568"/>
                  <a:pt x="510" y="567"/>
                </a:cubicBezTo>
                <a:cubicBezTo>
                  <a:pt x="515" y="563"/>
                  <a:pt x="520" y="559"/>
                  <a:pt x="525" y="555"/>
                </a:cubicBezTo>
                <a:cubicBezTo>
                  <a:pt x="526" y="554"/>
                  <a:pt x="527" y="554"/>
                  <a:pt x="527" y="555"/>
                </a:cubicBezTo>
                <a:cubicBezTo>
                  <a:pt x="528" y="556"/>
                  <a:pt x="528" y="557"/>
                  <a:pt x="527" y="558"/>
                </a:cubicBezTo>
                <a:cubicBezTo>
                  <a:pt x="522" y="562"/>
                  <a:pt x="517" y="566"/>
                  <a:pt x="512" y="570"/>
                </a:cubicBezTo>
                <a:cubicBezTo>
                  <a:pt x="512" y="570"/>
                  <a:pt x="511" y="570"/>
                  <a:pt x="511" y="570"/>
                </a:cubicBezTo>
                <a:close/>
                <a:moveTo>
                  <a:pt x="103" y="551"/>
                </a:moveTo>
                <a:cubicBezTo>
                  <a:pt x="103" y="551"/>
                  <a:pt x="102" y="551"/>
                  <a:pt x="102" y="551"/>
                </a:cubicBezTo>
                <a:cubicBezTo>
                  <a:pt x="97" y="547"/>
                  <a:pt x="93" y="542"/>
                  <a:pt x="88" y="537"/>
                </a:cubicBezTo>
                <a:cubicBezTo>
                  <a:pt x="87" y="537"/>
                  <a:pt x="88" y="535"/>
                  <a:pt x="88" y="535"/>
                </a:cubicBezTo>
                <a:cubicBezTo>
                  <a:pt x="89" y="534"/>
                  <a:pt x="90" y="534"/>
                  <a:pt x="91" y="535"/>
                </a:cubicBezTo>
                <a:cubicBezTo>
                  <a:pt x="95" y="539"/>
                  <a:pt x="100" y="544"/>
                  <a:pt x="104" y="548"/>
                </a:cubicBezTo>
                <a:cubicBezTo>
                  <a:pt x="105" y="549"/>
                  <a:pt x="105" y="550"/>
                  <a:pt x="104" y="551"/>
                </a:cubicBezTo>
                <a:cubicBezTo>
                  <a:pt x="104" y="551"/>
                  <a:pt x="104" y="551"/>
                  <a:pt x="103" y="551"/>
                </a:cubicBezTo>
                <a:close/>
                <a:moveTo>
                  <a:pt x="540" y="545"/>
                </a:moveTo>
                <a:cubicBezTo>
                  <a:pt x="540" y="545"/>
                  <a:pt x="539" y="545"/>
                  <a:pt x="539" y="544"/>
                </a:cubicBezTo>
                <a:cubicBezTo>
                  <a:pt x="538" y="544"/>
                  <a:pt x="538" y="543"/>
                  <a:pt x="539" y="542"/>
                </a:cubicBezTo>
                <a:cubicBezTo>
                  <a:pt x="543" y="538"/>
                  <a:pt x="548" y="533"/>
                  <a:pt x="552" y="528"/>
                </a:cubicBezTo>
                <a:cubicBezTo>
                  <a:pt x="553" y="527"/>
                  <a:pt x="554" y="527"/>
                  <a:pt x="555" y="528"/>
                </a:cubicBezTo>
                <a:cubicBezTo>
                  <a:pt x="555" y="529"/>
                  <a:pt x="555" y="530"/>
                  <a:pt x="555" y="530"/>
                </a:cubicBezTo>
                <a:cubicBezTo>
                  <a:pt x="551" y="535"/>
                  <a:pt x="546" y="540"/>
                  <a:pt x="541" y="545"/>
                </a:cubicBezTo>
                <a:cubicBezTo>
                  <a:pt x="541" y="545"/>
                  <a:pt x="541" y="545"/>
                  <a:pt x="540" y="545"/>
                </a:cubicBezTo>
                <a:close/>
                <a:moveTo>
                  <a:pt x="77" y="524"/>
                </a:moveTo>
                <a:cubicBezTo>
                  <a:pt x="76" y="524"/>
                  <a:pt x="76" y="523"/>
                  <a:pt x="75" y="523"/>
                </a:cubicBezTo>
                <a:cubicBezTo>
                  <a:pt x="71" y="518"/>
                  <a:pt x="67" y="513"/>
                  <a:pt x="63" y="508"/>
                </a:cubicBezTo>
                <a:cubicBezTo>
                  <a:pt x="63" y="507"/>
                  <a:pt x="63" y="506"/>
                  <a:pt x="64" y="505"/>
                </a:cubicBezTo>
                <a:cubicBezTo>
                  <a:pt x="64" y="505"/>
                  <a:pt x="65" y="505"/>
                  <a:pt x="66" y="506"/>
                </a:cubicBezTo>
                <a:cubicBezTo>
                  <a:pt x="70" y="511"/>
                  <a:pt x="74" y="516"/>
                  <a:pt x="78" y="521"/>
                </a:cubicBezTo>
                <a:cubicBezTo>
                  <a:pt x="79" y="521"/>
                  <a:pt x="78" y="522"/>
                  <a:pt x="78" y="523"/>
                </a:cubicBezTo>
                <a:cubicBezTo>
                  <a:pt x="77" y="523"/>
                  <a:pt x="77" y="524"/>
                  <a:pt x="77" y="524"/>
                </a:cubicBezTo>
                <a:close/>
                <a:moveTo>
                  <a:pt x="566" y="516"/>
                </a:moveTo>
                <a:cubicBezTo>
                  <a:pt x="566" y="516"/>
                  <a:pt x="565" y="516"/>
                  <a:pt x="565" y="516"/>
                </a:cubicBezTo>
                <a:cubicBezTo>
                  <a:pt x="564" y="515"/>
                  <a:pt x="564" y="514"/>
                  <a:pt x="565" y="513"/>
                </a:cubicBezTo>
                <a:cubicBezTo>
                  <a:pt x="569" y="508"/>
                  <a:pt x="572" y="503"/>
                  <a:pt x="576" y="498"/>
                </a:cubicBezTo>
                <a:cubicBezTo>
                  <a:pt x="577" y="497"/>
                  <a:pt x="578" y="497"/>
                  <a:pt x="579" y="498"/>
                </a:cubicBezTo>
                <a:cubicBezTo>
                  <a:pt x="579" y="498"/>
                  <a:pt x="580" y="499"/>
                  <a:pt x="579" y="500"/>
                </a:cubicBezTo>
                <a:cubicBezTo>
                  <a:pt x="575" y="505"/>
                  <a:pt x="571" y="511"/>
                  <a:pt x="567" y="516"/>
                </a:cubicBezTo>
                <a:cubicBezTo>
                  <a:pt x="567" y="516"/>
                  <a:pt x="566" y="516"/>
                  <a:pt x="566" y="516"/>
                </a:cubicBezTo>
                <a:close/>
                <a:moveTo>
                  <a:pt x="54" y="493"/>
                </a:moveTo>
                <a:cubicBezTo>
                  <a:pt x="53" y="493"/>
                  <a:pt x="52" y="492"/>
                  <a:pt x="52" y="492"/>
                </a:cubicBezTo>
                <a:cubicBezTo>
                  <a:pt x="49" y="486"/>
                  <a:pt x="45" y="481"/>
                  <a:pt x="42" y="475"/>
                </a:cubicBezTo>
                <a:cubicBezTo>
                  <a:pt x="41" y="474"/>
                  <a:pt x="42" y="473"/>
                  <a:pt x="43" y="473"/>
                </a:cubicBezTo>
                <a:cubicBezTo>
                  <a:pt x="43" y="472"/>
                  <a:pt x="45" y="473"/>
                  <a:pt x="45" y="473"/>
                </a:cubicBezTo>
                <a:cubicBezTo>
                  <a:pt x="48" y="479"/>
                  <a:pt x="52" y="485"/>
                  <a:pt x="55" y="490"/>
                </a:cubicBezTo>
                <a:cubicBezTo>
                  <a:pt x="56" y="491"/>
                  <a:pt x="55" y="492"/>
                  <a:pt x="54" y="492"/>
                </a:cubicBezTo>
                <a:cubicBezTo>
                  <a:pt x="54" y="492"/>
                  <a:pt x="54" y="493"/>
                  <a:pt x="54" y="493"/>
                </a:cubicBezTo>
                <a:close/>
                <a:moveTo>
                  <a:pt x="588" y="485"/>
                </a:moveTo>
                <a:cubicBezTo>
                  <a:pt x="588" y="485"/>
                  <a:pt x="587" y="485"/>
                  <a:pt x="587" y="484"/>
                </a:cubicBezTo>
                <a:cubicBezTo>
                  <a:pt x="586" y="484"/>
                  <a:pt x="586" y="483"/>
                  <a:pt x="587" y="482"/>
                </a:cubicBezTo>
                <a:cubicBezTo>
                  <a:pt x="590" y="477"/>
                  <a:pt x="593" y="471"/>
                  <a:pt x="596" y="465"/>
                </a:cubicBezTo>
                <a:cubicBezTo>
                  <a:pt x="597" y="464"/>
                  <a:pt x="598" y="464"/>
                  <a:pt x="599" y="465"/>
                </a:cubicBezTo>
                <a:cubicBezTo>
                  <a:pt x="599" y="465"/>
                  <a:pt x="600" y="466"/>
                  <a:pt x="599" y="467"/>
                </a:cubicBezTo>
                <a:cubicBezTo>
                  <a:pt x="596" y="473"/>
                  <a:pt x="593" y="478"/>
                  <a:pt x="590" y="484"/>
                </a:cubicBezTo>
                <a:cubicBezTo>
                  <a:pt x="589" y="484"/>
                  <a:pt x="589" y="485"/>
                  <a:pt x="588" y="485"/>
                </a:cubicBezTo>
                <a:close/>
                <a:moveTo>
                  <a:pt x="34" y="459"/>
                </a:moveTo>
                <a:cubicBezTo>
                  <a:pt x="34" y="459"/>
                  <a:pt x="33" y="459"/>
                  <a:pt x="33" y="458"/>
                </a:cubicBezTo>
                <a:cubicBezTo>
                  <a:pt x="30" y="452"/>
                  <a:pt x="27" y="446"/>
                  <a:pt x="25" y="440"/>
                </a:cubicBezTo>
                <a:cubicBezTo>
                  <a:pt x="24" y="440"/>
                  <a:pt x="25" y="439"/>
                  <a:pt x="26" y="438"/>
                </a:cubicBezTo>
                <a:cubicBezTo>
                  <a:pt x="27" y="438"/>
                  <a:pt x="28" y="438"/>
                  <a:pt x="28" y="439"/>
                </a:cubicBezTo>
                <a:cubicBezTo>
                  <a:pt x="31" y="445"/>
                  <a:pt x="33" y="451"/>
                  <a:pt x="36" y="457"/>
                </a:cubicBezTo>
                <a:cubicBezTo>
                  <a:pt x="36" y="457"/>
                  <a:pt x="36" y="458"/>
                  <a:pt x="35" y="459"/>
                </a:cubicBezTo>
                <a:cubicBezTo>
                  <a:pt x="35" y="459"/>
                  <a:pt x="35" y="459"/>
                  <a:pt x="34" y="459"/>
                </a:cubicBezTo>
                <a:close/>
                <a:moveTo>
                  <a:pt x="606" y="451"/>
                </a:moveTo>
                <a:cubicBezTo>
                  <a:pt x="606" y="451"/>
                  <a:pt x="606" y="451"/>
                  <a:pt x="606" y="450"/>
                </a:cubicBezTo>
                <a:cubicBezTo>
                  <a:pt x="605" y="450"/>
                  <a:pt x="604" y="449"/>
                  <a:pt x="605" y="448"/>
                </a:cubicBezTo>
                <a:cubicBezTo>
                  <a:pt x="607" y="442"/>
                  <a:pt x="610" y="436"/>
                  <a:pt x="612" y="430"/>
                </a:cubicBezTo>
                <a:cubicBezTo>
                  <a:pt x="612" y="429"/>
                  <a:pt x="613" y="429"/>
                  <a:pt x="614" y="429"/>
                </a:cubicBezTo>
                <a:cubicBezTo>
                  <a:pt x="615" y="430"/>
                  <a:pt x="616" y="431"/>
                  <a:pt x="615" y="432"/>
                </a:cubicBezTo>
                <a:cubicBezTo>
                  <a:pt x="613" y="438"/>
                  <a:pt x="611" y="444"/>
                  <a:pt x="608" y="450"/>
                </a:cubicBezTo>
                <a:cubicBezTo>
                  <a:pt x="608" y="450"/>
                  <a:pt x="607" y="451"/>
                  <a:pt x="606" y="451"/>
                </a:cubicBezTo>
                <a:close/>
                <a:moveTo>
                  <a:pt x="20" y="424"/>
                </a:moveTo>
                <a:cubicBezTo>
                  <a:pt x="19" y="424"/>
                  <a:pt x="18" y="423"/>
                  <a:pt x="18" y="422"/>
                </a:cubicBezTo>
                <a:cubicBezTo>
                  <a:pt x="16" y="416"/>
                  <a:pt x="14" y="410"/>
                  <a:pt x="12" y="404"/>
                </a:cubicBezTo>
                <a:cubicBezTo>
                  <a:pt x="12" y="403"/>
                  <a:pt x="12" y="402"/>
                  <a:pt x="13" y="402"/>
                </a:cubicBezTo>
                <a:cubicBezTo>
                  <a:pt x="14" y="401"/>
                  <a:pt x="15" y="402"/>
                  <a:pt x="15" y="403"/>
                </a:cubicBezTo>
                <a:cubicBezTo>
                  <a:pt x="17" y="409"/>
                  <a:pt x="19" y="415"/>
                  <a:pt x="21" y="421"/>
                </a:cubicBezTo>
                <a:cubicBezTo>
                  <a:pt x="22" y="422"/>
                  <a:pt x="21" y="423"/>
                  <a:pt x="20" y="423"/>
                </a:cubicBezTo>
                <a:cubicBezTo>
                  <a:pt x="20" y="424"/>
                  <a:pt x="20" y="424"/>
                  <a:pt x="20" y="424"/>
                </a:cubicBezTo>
                <a:close/>
                <a:moveTo>
                  <a:pt x="620" y="415"/>
                </a:moveTo>
                <a:cubicBezTo>
                  <a:pt x="620" y="415"/>
                  <a:pt x="620" y="415"/>
                  <a:pt x="620" y="414"/>
                </a:cubicBezTo>
                <a:cubicBezTo>
                  <a:pt x="619" y="414"/>
                  <a:pt x="618" y="413"/>
                  <a:pt x="618" y="412"/>
                </a:cubicBezTo>
                <a:cubicBezTo>
                  <a:pt x="620" y="406"/>
                  <a:pt x="622" y="400"/>
                  <a:pt x="624" y="394"/>
                </a:cubicBezTo>
                <a:cubicBezTo>
                  <a:pt x="624" y="393"/>
                  <a:pt x="625" y="392"/>
                  <a:pt x="626" y="392"/>
                </a:cubicBezTo>
                <a:cubicBezTo>
                  <a:pt x="627" y="393"/>
                  <a:pt x="627" y="394"/>
                  <a:pt x="627" y="395"/>
                </a:cubicBezTo>
                <a:cubicBezTo>
                  <a:pt x="625" y="401"/>
                  <a:pt x="624" y="407"/>
                  <a:pt x="622" y="413"/>
                </a:cubicBezTo>
                <a:cubicBezTo>
                  <a:pt x="622" y="414"/>
                  <a:pt x="621" y="415"/>
                  <a:pt x="620" y="415"/>
                </a:cubicBezTo>
                <a:close/>
                <a:moveTo>
                  <a:pt x="9" y="386"/>
                </a:moveTo>
                <a:cubicBezTo>
                  <a:pt x="8" y="386"/>
                  <a:pt x="8" y="386"/>
                  <a:pt x="7" y="385"/>
                </a:cubicBezTo>
                <a:cubicBezTo>
                  <a:pt x="6" y="379"/>
                  <a:pt x="5" y="372"/>
                  <a:pt x="4" y="366"/>
                </a:cubicBezTo>
                <a:cubicBezTo>
                  <a:pt x="4" y="365"/>
                  <a:pt x="4" y="364"/>
                  <a:pt x="5" y="364"/>
                </a:cubicBezTo>
                <a:cubicBezTo>
                  <a:pt x="6" y="364"/>
                  <a:pt x="7" y="364"/>
                  <a:pt x="7" y="365"/>
                </a:cubicBezTo>
                <a:cubicBezTo>
                  <a:pt x="8" y="372"/>
                  <a:pt x="10" y="378"/>
                  <a:pt x="11" y="384"/>
                </a:cubicBezTo>
                <a:cubicBezTo>
                  <a:pt x="11" y="385"/>
                  <a:pt x="10" y="386"/>
                  <a:pt x="10" y="386"/>
                </a:cubicBezTo>
                <a:cubicBezTo>
                  <a:pt x="9" y="386"/>
                  <a:pt x="9" y="386"/>
                  <a:pt x="9" y="386"/>
                </a:cubicBezTo>
                <a:close/>
                <a:moveTo>
                  <a:pt x="629" y="377"/>
                </a:moveTo>
                <a:cubicBezTo>
                  <a:pt x="629" y="377"/>
                  <a:pt x="629" y="377"/>
                  <a:pt x="629" y="377"/>
                </a:cubicBezTo>
                <a:cubicBezTo>
                  <a:pt x="628" y="377"/>
                  <a:pt x="627" y="376"/>
                  <a:pt x="628" y="375"/>
                </a:cubicBezTo>
                <a:cubicBezTo>
                  <a:pt x="629" y="369"/>
                  <a:pt x="630" y="362"/>
                  <a:pt x="631" y="356"/>
                </a:cubicBezTo>
                <a:cubicBezTo>
                  <a:pt x="631" y="355"/>
                  <a:pt x="632" y="354"/>
                  <a:pt x="633" y="355"/>
                </a:cubicBezTo>
                <a:cubicBezTo>
                  <a:pt x="634" y="355"/>
                  <a:pt x="634" y="356"/>
                  <a:pt x="634" y="356"/>
                </a:cubicBezTo>
                <a:cubicBezTo>
                  <a:pt x="633" y="363"/>
                  <a:pt x="632" y="369"/>
                  <a:pt x="631" y="376"/>
                </a:cubicBezTo>
                <a:cubicBezTo>
                  <a:pt x="631" y="377"/>
                  <a:pt x="630" y="377"/>
                  <a:pt x="629" y="377"/>
                </a:cubicBezTo>
                <a:close/>
                <a:moveTo>
                  <a:pt x="3" y="348"/>
                </a:moveTo>
                <a:cubicBezTo>
                  <a:pt x="2" y="348"/>
                  <a:pt x="2" y="348"/>
                  <a:pt x="2" y="347"/>
                </a:cubicBezTo>
                <a:cubicBezTo>
                  <a:pt x="1" y="340"/>
                  <a:pt x="1" y="334"/>
                  <a:pt x="0" y="327"/>
                </a:cubicBezTo>
                <a:cubicBezTo>
                  <a:pt x="0" y="326"/>
                  <a:pt x="1" y="326"/>
                  <a:pt x="2" y="325"/>
                </a:cubicBezTo>
                <a:cubicBezTo>
                  <a:pt x="3" y="325"/>
                  <a:pt x="4" y="326"/>
                  <a:pt x="4" y="327"/>
                </a:cubicBezTo>
                <a:cubicBezTo>
                  <a:pt x="4" y="334"/>
                  <a:pt x="5" y="340"/>
                  <a:pt x="5" y="346"/>
                </a:cubicBezTo>
                <a:cubicBezTo>
                  <a:pt x="5" y="347"/>
                  <a:pt x="4" y="348"/>
                  <a:pt x="3" y="348"/>
                </a:cubicBezTo>
                <a:cubicBezTo>
                  <a:pt x="3" y="348"/>
                  <a:pt x="3" y="348"/>
                  <a:pt x="3" y="348"/>
                </a:cubicBezTo>
                <a:close/>
                <a:moveTo>
                  <a:pt x="634" y="339"/>
                </a:moveTo>
                <a:cubicBezTo>
                  <a:pt x="634" y="339"/>
                  <a:pt x="634" y="339"/>
                  <a:pt x="634" y="339"/>
                </a:cubicBezTo>
                <a:cubicBezTo>
                  <a:pt x="633" y="339"/>
                  <a:pt x="632" y="338"/>
                  <a:pt x="632" y="337"/>
                </a:cubicBezTo>
                <a:cubicBezTo>
                  <a:pt x="633" y="331"/>
                  <a:pt x="633" y="324"/>
                  <a:pt x="633" y="318"/>
                </a:cubicBezTo>
                <a:cubicBezTo>
                  <a:pt x="633" y="311"/>
                  <a:pt x="633" y="305"/>
                  <a:pt x="632" y="299"/>
                </a:cubicBezTo>
                <a:cubicBezTo>
                  <a:pt x="632" y="298"/>
                  <a:pt x="633" y="297"/>
                  <a:pt x="634" y="297"/>
                </a:cubicBezTo>
                <a:cubicBezTo>
                  <a:pt x="635" y="297"/>
                  <a:pt x="636" y="298"/>
                  <a:pt x="636" y="299"/>
                </a:cubicBezTo>
                <a:cubicBezTo>
                  <a:pt x="636" y="305"/>
                  <a:pt x="636" y="311"/>
                  <a:pt x="636" y="318"/>
                </a:cubicBezTo>
                <a:cubicBezTo>
                  <a:pt x="636" y="324"/>
                  <a:pt x="636" y="331"/>
                  <a:pt x="636" y="337"/>
                </a:cubicBezTo>
                <a:cubicBezTo>
                  <a:pt x="636" y="338"/>
                  <a:pt x="635" y="339"/>
                  <a:pt x="634" y="339"/>
                </a:cubicBezTo>
                <a:close/>
                <a:moveTo>
                  <a:pt x="2" y="310"/>
                </a:moveTo>
                <a:cubicBezTo>
                  <a:pt x="2" y="310"/>
                  <a:pt x="2" y="310"/>
                  <a:pt x="2" y="310"/>
                </a:cubicBezTo>
                <a:cubicBezTo>
                  <a:pt x="1" y="310"/>
                  <a:pt x="0" y="309"/>
                  <a:pt x="0" y="308"/>
                </a:cubicBezTo>
                <a:cubicBezTo>
                  <a:pt x="1" y="301"/>
                  <a:pt x="1" y="295"/>
                  <a:pt x="2" y="289"/>
                </a:cubicBezTo>
                <a:cubicBezTo>
                  <a:pt x="2" y="288"/>
                  <a:pt x="3" y="287"/>
                  <a:pt x="4" y="287"/>
                </a:cubicBezTo>
                <a:cubicBezTo>
                  <a:pt x="5" y="287"/>
                  <a:pt x="5" y="288"/>
                  <a:pt x="5" y="289"/>
                </a:cubicBezTo>
                <a:cubicBezTo>
                  <a:pt x="5" y="295"/>
                  <a:pt x="4" y="302"/>
                  <a:pt x="4" y="308"/>
                </a:cubicBezTo>
                <a:cubicBezTo>
                  <a:pt x="4" y="309"/>
                  <a:pt x="3" y="310"/>
                  <a:pt x="2" y="310"/>
                </a:cubicBezTo>
                <a:close/>
                <a:moveTo>
                  <a:pt x="632" y="281"/>
                </a:moveTo>
                <a:cubicBezTo>
                  <a:pt x="631" y="281"/>
                  <a:pt x="631" y="281"/>
                  <a:pt x="631" y="280"/>
                </a:cubicBezTo>
                <a:cubicBezTo>
                  <a:pt x="630" y="273"/>
                  <a:pt x="629" y="267"/>
                  <a:pt x="628" y="261"/>
                </a:cubicBezTo>
                <a:cubicBezTo>
                  <a:pt x="628" y="260"/>
                  <a:pt x="628" y="259"/>
                  <a:pt x="629" y="259"/>
                </a:cubicBezTo>
                <a:cubicBezTo>
                  <a:pt x="630" y="259"/>
                  <a:pt x="631" y="259"/>
                  <a:pt x="631" y="260"/>
                </a:cubicBezTo>
                <a:cubicBezTo>
                  <a:pt x="632" y="267"/>
                  <a:pt x="633" y="273"/>
                  <a:pt x="634" y="279"/>
                </a:cubicBezTo>
                <a:cubicBezTo>
                  <a:pt x="634" y="280"/>
                  <a:pt x="634" y="281"/>
                  <a:pt x="633" y="281"/>
                </a:cubicBezTo>
                <a:cubicBezTo>
                  <a:pt x="632" y="281"/>
                  <a:pt x="632" y="281"/>
                  <a:pt x="632" y="281"/>
                </a:cubicBezTo>
                <a:close/>
                <a:moveTo>
                  <a:pt x="6" y="271"/>
                </a:moveTo>
                <a:cubicBezTo>
                  <a:pt x="6" y="271"/>
                  <a:pt x="6" y="271"/>
                  <a:pt x="5" y="271"/>
                </a:cubicBezTo>
                <a:cubicBezTo>
                  <a:pt x="4" y="271"/>
                  <a:pt x="4" y="270"/>
                  <a:pt x="4" y="269"/>
                </a:cubicBezTo>
                <a:cubicBezTo>
                  <a:pt x="5" y="263"/>
                  <a:pt x="6" y="256"/>
                  <a:pt x="7" y="250"/>
                </a:cubicBezTo>
                <a:cubicBezTo>
                  <a:pt x="8" y="249"/>
                  <a:pt x="9" y="249"/>
                  <a:pt x="10" y="249"/>
                </a:cubicBezTo>
                <a:cubicBezTo>
                  <a:pt x="11" y="249"/>
                  <a:pt x="11" y="250"/>
                  <a:pt x="11" y="251"/>
                </a:cubicBezTo>
                <a:cubicBezTo>
                  <a:pt x="10" y="257"/>
                  <a:pt x="8" y="264"/>
                  <a:pt x="7" y="270"/>
                </a:cubicBezTo>
                <a:cubicBezTo>
                  <a:pt x="7" y="271"/>
                  <a:pt x="7" y="271"/>
                  <a:pt x="6" y="271"/>
                </a:cubicBezTo>
                <a:close/>
                <a:moveTo>
                  <a:pt x="625" y="243"/>
                </a:moveTo>
                <a:cubicBezTo>
                  <a:pt x="625" y="243"/>
                  <a:pt x="624" y="243"/>
                  <a:pt x="624" y="242"/>
                </a:cubicBezTo>
                <a:cubicBezTo>
                  <a:pt x="622" y="236"/>
                  <a:pt x="620" y="230"/>
                  <a:pt x="618" y="224"/>
                </a:cubicBezTo>
                <a:cubicBezTo>
                  <a:pt x="618" y="223"/>
                  <a:pt x="619" y="222"/>
                  <a:pt x="620" y="221"/>
                </a:cubicBezTo>
                <a:cubicBezTo>
                  <a:pt x="621" y="221"/>
                  <a:pt x="622" y="222"/>
                  <a:pt x="622" y="223"/>
                </a:cubicBezTo>
                <a:cubicBezTo>
                  <a:pt x="624" y="229"/>
                  <a:pt x="626" y="235"/>
                  <a:pt x="627" y="241"/>
                </a:cubicBezTo>
                <a:cubicBezTo>
                  <a:pt x="627" y="242"/>
                  <a:pt x="627" y="243"/>
                  <a:pt x="626" y="243"/>
                </a:cubicBezTo>
                <a:cubicBezTo>
                  <a:pt x="626" y="243"/>
                  <a:pt x="626" y="243"/>
                  <a:pt x="625" y="243"/>
                </a:cubicBezTo>
                <a:close/>
                <a:moveTo>
                  <a:pt x="14" y="234"/>
                </a:moveTo>
                <a:cubicBezTo>
                  <a:pt x="14" y="234"/>
                  <a:pt x="14" y="234"/>
                  <a:pt x="13" y="234"/>
                </a:cubicBezTo>
                <a:cubicBezTo>
                  <a:pt x="12" y="233"/>
                  <a:pt x="12" y="232"/>
                  <a:pt x="12" y="231"/>
                </a:cubicBezTo>
                <a:cubicBezTo>
                  <a:pt x="14" y="225"/>
                  <a:pt x="16" y="219"/>
                  <a:pt x="18" y="213"/>
                </a:cubicBezTo>
                <a:cubicBezTo>
                  <a:pt x="18" y="212"/>
                  <a:pt x="19" y="211"/>
                  <a:pt x="20" y="212"/>
                </a:cubicBezTo>
                <a:cubicBezTo>
                  <a:pt x="21" y="212"/>
                  <a:pt x="22" y="213"/>
                  <a:pt x="21" y="214"/>
                </a:cubicBezTo>
                <a:cubicBezTo>
                  <a:pt x="19" y="220"/>
                  <a:pt x="17" y="226"/>
                  <a:pt x="16" y="232"/>
                </a:cubicBezTo>
                <a:cubicBezTo>
                  <a:pt x="15" y="233"/>
                  <a:pt x="15" y="234"/>
                  <a:pt x="14" y="234"/>
                </a:cubicBezTo>
                <a:close/>
                <a:moveTo>
                  <a:pt x="614" y="207"/>
                </a:moveTo>
                <a:cubicBezTo>
                  <a:pt x="613" y="207"/>
                  <a:pt x="612" y="206"/>
                  <a:pt x="612" y="205"/>
                </a:cubicBezTo>
                <a:cubicBezTo>
                  <a:pt x="610" y="200"/>
                  <a:pt x="607" y="194"/>
                  <a:pt x="605" y="188"/>
                </a:cubicBezTo>
                <a:cubicBezTo>
                  <a:pt x="604" y="187"/>
                  <a:pt x="605" y="186"/>
                  <a:pt x="606" y="185"/>
                </a:cubicBezTo>
                <a:cubicBezTo>
                  <a:pt x="607" y="185"/>
                  <a:pt x="608" y="185"/>
                  <a:pt x="608" y="186"/>
                </a:cubicBezTo>
                <a:cubicBezTo>
                  <a:pt x="611" y="192"/>
                  <a:pt x="613" y="198"/>
                  <a:pt x="616" y="204"/>
                </a:cubicBezTo>
                <a:cubicBezTo>
                  <a:pt x="616" y="205"/>
                  <a:pt x="615" y="206"/>
                  <a:pt x="614" y="206"/>
                </a:cubicBezTo>
                <a:cubicBezTo>
                  <a:pt x="614" y="207"/>
                  <a:pt x="614" y="207"/>
                  <a:pt x="614" y="207"/>
                </a:cubicBezTo>
                <a:close/>
                <a:moveTo>
                  <a:pt x="27" y="197"/>
                </a:moveTo>
                <a:cubicBezTo>
                  <a:pt x="26" y="197"/>
                  <a:pt x="26" y="197"/>
                  <a:pt x="26" y="197"/>
                </a:cubicBezTo>
                <a:cubicBezTo>
                  <a:pt x="25" y="197"/>
                  <a:pt x="25" y="196"/>
                  <a:pt x="25" y="195"/>
                </a:cubicBezTo>
                <a:cubicBezTo>
                  <a:pt x="27" y="189"/>
                  <a:pt x="30" y="183"/>
                  <a:pt x="33" y="177"/>
                </a:cubicBezTo>
                <a:cubicBezTo>
                  <a:pt x="33" y="176"/>
                  <a:pt x="35" y="176"/>
                  <a:pt x="35" y="176"/>
                </a:cubicBezTo>
                <a:cubicBezTo>
                  <a:pt x="36" y="177"/>
                  <a:pt x="37" y="178"/>
                  <a:pt x="36" y="179"/>
                </a:cubicBezTo>
                <a:cubicBezTo>
                  <a:pt x="33" y="184"/>
                  <a:pt x="31" y="190"/>
                  <a:pt x="28" y="196"/>
                </a:cubicBezTo>
                <a:cubicBezTo>
                  <a:pt x="28" y="197"/>
                  <a:pt x="27" y="197"/>
                  <a:pt x="27" y="197"/>
                </a:cubicBezTo>
                <a:close/>
                <a:moveTo>
                  <a:pt x="598" y="172"/>
                </a:moveTo>
                <a:cubicBezTo>
                  <a:pt x="597" y="172"/>
                  <a:pt x="597" y="171"/>
                  <a:pt x="596" y="171"/>
                </a:cubicBezTo>
                <a:cubicBezTo>
                  <a:pt x="593" y="165"/>
                  <a:pt x="590" y="159"/>
                  <a:pt x="587" y="154"/>
                </a:cubicBezTo>
                <a:cubicBezTo>
                  <a:pt x="586" y="153"/>
                  <a:pt x="587" y="152"/>
                  <a:pt x="587" y="151"/>
                </a:cubicBezTo>
                <a:cubicBezTo>
                  <a:pt x="588" y="151"/>
                  <a:pt x="589" y="151"/>
                  <a:pt x="590" y="152"/>
                </a:cubicBezTo>
                <a:cubicBezTo>
                  <a:pt x="593" y="158"/>
                  <a:pt x="596" y="163"/>
                  <a:pt x="600" y="169"/>
                </a:cubicBezTo>
                <a:cubicBezTo>
                  <a:pt x="600" y="170"/>
                  <a:pt x="600" y="171"/>
                  <a:pt x="599" y="171"/>
                </a:cubicBezTo>
                <a:cubicBezTo>
                  <a:pt x="599" y="171"/>
                  <a:pt x="598" y="172"/>
                  <a:pt x="598" y="172"/>
                </a:cubicBezTo>
                <a:close/>
                <a:moveTo>
                  <a:pt x="44" y="163"/>
                </a:moveTo>
                <a:cubicBezTo>
                  <a:pt x="43" y="163"/>
                  <a:pt x="43" y="162"/>
                  <a:pt x="43" y="162"/>
                </a:cubicBezTo>
                <a:cubicBezTo>
                  <a:pt x="42" y="162"/>
                  <a:pt x="42" y="161"/>
                  <a:pt x="42" y="160"/>
                </a:cubicBezTo>
                <a:cubicBezTo>
                  <a:pt x="45" y="154"/>
                  <a:pt x="49" y="149"/>
                  <a:pt x="52" y="143"/>
                </a:cubicBezTo>
                <a:cubicBezTo>
                  <a:pt x="53" y="143"/>
                  <a:pt x="54" y="142"/>
                  <a:pt x="55" y="143"/>
                </a:cubicBezTo>
                <a:cubicBezTo>
                  <a:pt x="56" y="143"/>
                  <a:pt x="56" y="144"/>
                  <a:pt x="55" y="145"/>
                </a:cubicBezTo>
                <a:cubicBezTo>
                  <a:pt x="52" y="151"/>
                  <a:pt x="48" y="156"/>
                  <a:pt x="45" y="162"/>
                </a:cubicBezTo>
                <a:cubicBezTo>
                  <a:pt x="45" y="162"/>
                  <a:pt x="44" y="163"/>
                  <a:pt x="44" y="163"/>
                </a:cubicBezTo>
                <a:close/>
                <a:moveTo>
                  <a:pt x="578" y="139"/>
                </a:moveTo>
                <a:cubicBezTo>
                  <a:pt x="577" y="139"/>
                  <a:pt x="577" y="138"/>
                  <a:pt x="576" y="138"/>
                </a:cubicBezTo>
                <a:cubicBezTo>
                  <a:pt x="573" y="133"/>
                  <a:pt x="569" y="128"/>
                  <a:pt x="565" y="123"/>
                </a:cubicBezTo>
                <a:cubicBezTo>
                  <a:pt x="564" y="122"/>
                  <a:pt x="564" y="121"/>
                  <a:pt x="565" y="120"/>
                </a:cubicBezTo>
                <a:cubicBezTo>
                  <a:pt x="566" y="119"/>
                  <a:pt x="567" y="120"/>
                  <a:pt x="568" y="120"/>
                </a:cubicBezTo>
                <a:cubicBezTo>
                  <a:pt x="572" y="125"/>
                  <a:pt x="576" y="131"/>
                  <a:pt x="579" y="136"/>
                </a:cubicBezTo>
                <a:cubicBezTo>
                  <a:pt x="580" y="137"/>
                  <a:pt x="580" y="138"/>
                  <a:pt x="579" y="138"/>
                </a:cubicBezTo>
                <a:cubicBezTo>
                  <a:pt x="579" y="139"/>
                  <a:pt x="578" y="139"/>
                  <a:pt x="578" y="139"/>
                </a:cubicBezTo>
                <a:close/>
                <a:moveTo>
                  <a:pt x="65" y="130"/>
                </a:moveTo>
                <a:cubicBezTo>
                  <a:pt x="65" y="130"/>
                  <a:pt x="64" y="130"/>
                  <a:pt x="64" y="130"/>
                </a:cubicBezTo>
                <a:cubicBezTo>
                  <a:pt x="63" y="129"/>
                  <a:pt x="63" y="128"/>
                  <a:pt x="63" y="127"/>
                </a:cubicBezTo>
                <a:cubicBezTo>
                  <a:pt x="67" y="122"/>
                  <a:pt x="71" y="117"/>
                  <a:pt x="76" y="112"/>
                </a:cubicBezTo>
                <a:cubicBezTo>
                  <a:pt x="76" y="112"/>
                  <a:pt x="77" y="111"/>
                  <a:pt x="78" y="112"/>
                </a:cubicBezTo>
                <a:cubicBezTo>
                  <a:pt x="79" y="113"/>
                  <a:pt x="79" y="114"/>
                  <a:pt x="78" y="115"/>
                </a:cubicBezTo>
                <a:cubicBezTo>
                  <a:pt x="74" y="119"/>
                  <a:pt x="70" y="124"/>
                  <a:pt x="66" y="130"/>
                </a:cubicBezTo>
                <a:cubicBezTo>
                  <a:pt x="66" y="130"/>
                  <a:pt x="65" y="130"/>
                  <a:pt x="65" y="130"/>
                </a:cubicBezTo>
                <a:close/>
                <a:moveTo>
                  <a:pt x="554" y="108"/>
                </a:moveTo>
                <a:cubicBezTo>
                  <a:pt x="553" y="108"/>
                  <a:pt x="553" y="108"/>
                  <a:pt x="553" y="108"/>
                </a:cubicBezTo>
                <a:cubicBezTo>
                  <a:pt x="548" y="103"/>
                  <a:pt x="544" y="98"/>
                  <a:pt x="539" y="94"/>
                </a:cubicBezTo>
                <a:cubicBezTo>
                  <a:pt x="539" y="93"/>
                  <a:pt x="539" y="92"/>
                  <a:pt x="539" y="91"/>
                </a:cubicBezTo>
                <a:cubicBezTo>
                  <a:pt x="540" y="91"/>
                  <a:pt x="541" y="91"/>
                  <a:pt x="542" y="91"/>
                </a:cubicBezTo>
                <a:cubicBezTo>
                  <a:pt x="546" y="96"/>
                  <a:pt x="551" y="101"/>
                  <a:pt x="555" y="105"/>
                </a:cubicBezTo>
                <a:cubicBezTo>
                  <a:pt x="556" y="106"/>
                  <a:pt x="556" y="107"/>
                  <a:pt x="555" y="108"/>
                </a:cubicBezTo>
                <a:cubicBezTo>
                  <a:pt x="555" y="108"/>
                  <a:pt x="554" y="108"/>
                  <a:pt x="554" y="108"/>
                </a:cubicBezTo>
                <a:close/>
                <a:moveTo>
                  <a:pt x="90" y="101"/>
                </a:moveTo>
                <a:cubicBezTo>
                  <a:pt x="89" y="101"/>
                  <a:pt x="89" y="101"/>
                  <a:pt x="89" y="100"/>
                </a:cubicBezTo>
                <a:cubicBezTo>
                  <a:pt x="88" y="100"/>
                  <a:pt x="88" y="99"/>
                  <a:pt x="89" y="98"/>
                </a:cubicBezTo>
                <a:cubicBezTo>
                  <a:pt x="93" y="93"/>
                  <a:pt x="98" y="89"/>
                  <a:pt x="102" y="84"/>
                </a:cubicBezTo>
                <a:cubicBezTo>
                  <a:pt x="103" y="84"/>
                  <a:pt x="104" y="84"/>
                  <a:pt x="105" y="84"/>
                </a:cubicBezTo>
                <a:cubicBezTo>
                  <a:pt x="106" y="85"/>
                  <a:pt x="106" y="86"/>
                  <a:pt x="105" y="87"/>
                </a:cubicBezTo>
                <a:cubicBezTo>
                  <a:pt x="100" y="91"/>
                  <a:pt x="96" y="96"/>
                  <a:pt x="91" y="100"/>
                </a:cubicBezTo>
                <a:cubicBezTo>
                  <a:pt x="91" y="101"/>
                  <a:pt x="90" y="101"/>
                  <a:pt x="90" y="101"/>
                </a:cubicBezTo>
                <a:close/>
                <a:moveTo>
                  <a:pt x="526" y="81"/>
                </a:moveTo>
                <a:cubicBezTo>
                  <a:pt x="526" y="81"/>
                  <a:pt x="526" y="81"/>
                  <a:pt x="525" y="81"/>
                </a:cubicBezTo>
                <a:cubicBezTo>
                  <a:pt x="520" y="77"/>
                  <a:pt x="515" y="73"/>
                  <a:pt x="510" y="69"/>
                </a:cubicBezTo>
                <a:cubicBezTo>
                  <a:pt x="510" y="68"/>
                  <a:pt x="509" y="67"/>
                  <a:pt x="510" y="66"/>
                </a:cubicBezTo>
                <a:cubicBezTo>
                  <a:pt x="511" y="65"/>
                  <a:pt x="512" y="65"/>
                  <a:pt x="513" y="66"/>
                </a:cubicBezTo>
                <a:cubicBezTo>
                  <a:pt x="518" y="70"/>
                  <a:pt x="523" y="74"/>
                  <a:pt x="528" y="78"/>
                </a:cubicBezTo>
                <a:cubicBezTo>
                  <a:pt x="528" y="79"/>
                  <a:pt x="528" y="80"/>
                  <a:pt x="528" y="81"/>
                </a:cubicBezTo>
                <a:cubicBezTo>
                  <a:pt x="527" y="81"/>
                  <a:pt x="527" y="81"/>
                  <a:pt x="526" y="81"/>
                </a:cubicBezTo>
                <a:close/>
                <a:moveTo>
                  <a:pt x="118" y="75"/>
                </a:moveTo>
                <a:cubicBezTo>
                  <a:pt x="118" y="75"/>
                  <a:pt x="117" y="74"/>
                  <a:pt x="117" y="74"/>
                </a:cubicBezTo>
                <a:cubicBezTo>
                  <a:pt x="116" y="73"/>
                  <a:pt x="116" y="72"/>
                  <a:pt x="117" y="72"/>
                </a:cubicBezTo>
                <a:cubicBezTo>
                  <a:pt x="122" y="67"/>
                  <a:pt x="127" y="63"/>
                  <a:pt x="132" y="60"/>
                </a:cubicBezTo>
                <a:cubicBezTo>
                  <a:pt x="133" y="59"/>
                  <a:pt x="134" y="59"/>
                  <a:pt x="135" y="60"/>
                </a:cubicBezTo>
                <a:cubicBezTo>
                  <a:pt x="135" y="61"/>
                  <a:pt x="135" y="62"/>
                  <a:pt x="134" y="63"/>
                </a:cubicBezTo>
                <a:cubicBezTo>
                  <a:pt x="129" y="66"/>
                  <a:pt x="124" y="70"/>
                  <a:pt x="119" y="74"/>
                </a:cubicBezTo>
                <a:cubicBezTo>
                  <a:pt x="119" y="75"/>
                  <a:pt x="119" y="75"/>
                  <a:pt x="118" y="75"/>
                </a:cubicBezTo>
                <a:close/>
                <a:moveTo>
                  <a:pt x="496" y="58"/>
                </a:moveTo>
                <a:cubicBezTo>
                  <a:pt x="496" y="58"/>
                  <a:pt x="495" y="58"/>
                  <a:pt x="495" y="57"/>
                </a:cubicBezTo>
                <a:cubicBezTo>
                  <a:pt x="490" y="54"/>
                  <a:pt x="484" y="50"/>
                  <a:pt x="479" y="47"/>
                </a:cubicBezTo>
                <a:cubicBezTo>
                  <a:pt x="478" y="47"/>
                  <a:pt x="478" y="46"/>
                  <a:pt x="478" y="45"/>
                </a:cubicBezTo>
                <a:cubicBezTo>
                  <a:pt x="479" y="44"/>
                  <a:pt x="480" y="44"/>
                  <a:pt x="480" y="44"/>
                </a:cubicBezTo>
                <a:cubicBezTo>
                  <a:pt x="486" y="47"/>
                  <a:pt x="491" y="51"/>
                  <a:pt x="497" y="54"/>
                </a:cubicBezTo>
                <a:cubicBezTo>
                  <a:pt x="498" y="55"/>
                  <a:pt x="498" y="56"/>
                  <a:pt x="497" y="57"/>
                </a:cubicBezTo>
                <a:cubicBezTo>
                  <a:pt x="497" y="57"/>
                  <a:pt x="496" y="58"/>
                  <a:pt x="496" y="58"/>
                </a:cubicBezTo>
                <a:close/>
                <a:moveTo>
                  <a:pt x="149" y="52"/>
                </a:moveTo>
                <a:cubicBezTo>
                  <a:pt x="149" y="52"/>
                  <a:pt x="148" y="52"/>
                  <a:pt x="148" y="51"/>
                </a:cubicBezTo>
                <a:cubicBezTo>
                  <a:pt x="147" y="50"/>
                  <a:pt x="148" y="49"/>
                  <a:pt x="148" y="49"/>
                </a:cubicBezTo>
                <a:cubicBezTo>
                  <a:pt x="154" y="45"/>
                  <a:pt x="160" y="42"/>
                  <a:pt x="165" y="39"/>
                </a:cubicBezTo>
                <a:cubicBezTo>
                  <a:pt x="166" y="38"/>
                  <a:pt x="167" y="39"/>
                  <a:pt x="168" y="40"/>
                </a:cubicBezTo>
                <a:cubicBezTo>
                  <a:pt x="168" y="41"/>
                  <a:pt x="168" y="42"/>
                  <a:pt x="167" y="42"/>
                </a:cubicBezTo>
                <a:cubicBezTo>
                  <a:pt x="161" y="45"/>
                  <a:pt x="156" y="48"/>
                  <a:pt x="150" y="52"/>
                </a:cubicBezTo>
                <a:cubicBezTo>
                  <a:pt x="150" y="52"/>
                  <a:pt x="150" y="52"/>
                  <a:pt x="149" y="52"/>
                </a:cubicBezTo>
                <a:close/>
                <a:moveTo>
                  <a:pt x="463" y="38"/>
                </a:moveTo>
                <a:cubicBezTo>
                  <a:pt x="462" y="38"/>
                  <a:pt x="462" y="38"/>
                  <a:pt x="462" y="38"/>
                </a:cubicBezTo>
                <a:cubicBezTo>
                  <a:pt x="456" y="35"/>
                  <a:pt x="450" y="32"/>
                  <a:pt x="444" y="30"/>
                </a:cubicBezTo>
                <a:cubicBezTo>
                  <a:pt x="444" y="29"/>
                  <a:pt x="443" y="28"/>
                  <a:pt x="444" y="27"/>
                </a:cubicBezTo>
                <a:cubicBezTo>
                  <a:pt x="444" y="26"/>
                  <a:pt x="445" y="26"/>
                  <a:pt x="446" y="26"/>
                </a:cubicBezTo>
                <a:cubicBezTo>
                  <a:pt x="452" y="29"/>
                  <a:pt x="458" y="32"/>
                  <a:pt x="463" y="35"/>
                </a:cubicBezTo>
                <a:cubicBezTo>
                  <a:pt x="464" y="35"/>
                  <a:pt x="465" y="36"/>
                  <a:pt x="464" y="37"/>
                </a:cubicBezTo>
                <a:cubicBezTo>
                  <a:pt x="464" y="38"/>
                  <a:pt x="463" y="38"/>
                  <a:pt x="463" y="38"/>
                </a:cubicBezTo>
                <a:close/>
                <a:moveTo>
                  <a:pt x="183" y="34"/>
                </a:moveTo>
                <a:cubicBezTo>
                  <a:pt x="183" y="34"/>
                  <a:pt x="182" y="33"/>
                  <a:pt x="182" y="32"/>
                </a:cubicBezTo>
                <a:cubicBezTo>
                  <a:pt x="181" y="32"/>
                  <a:pt x="182" y="31"/>
                  <a:pt x="182" y="30"/>
                </a:cubicBezTo>
                <a:cubicBezTo>
                  <a:pt x="188" y="27"/>
                  <a:pt x="194" y="25"/>
                  <a:pt x="200" y="22"/>
                </a:cubicBezTo>
                <a:cubicBezTo>
                  <a:pt x="201" y="22"/>
                  <a:pt x="202" y="22"/>
                  <a:pt x="202" y="23"/>
                </a:cubicBezTo>
                <a:cubicBezTo>
                  <a:pt x="203" y="24"/>
                  <a:pt x="202" y="25"/>
                  <a:pt x="201" y="26"/>
                </a:cubicBezTo>
                <a:cubicBezTo>
                  <a:pt x="196" y="28"/>
                  <a:pt x="190" y="31"/>
                  <a:pt x="184" y="33"/>
                </a:cubicBezTo>
                <a:cubicBezTo>
                  <a:pt x="184" y="33"/>
                  <a:pt x="183" y="34"/>
                  <a:pt x="183" y="34"/>
                </a:cubicBezTo>
                <a:close/>
                <a:moveTo>
                  <a:pt x="427" y="23"/>
                </a:moveTo>
                <a:cubicBezTo>
                  <a:pt x="427" y="23"/>
                  <a:pt x="427" y="22"/>
                  <a:pt x="427" y="22"/>
                </a:cubicBezTo>
                <a:cubicBezTo>
                  <a:pt x="421" y="20"/>
                  <a:pt x="415" y="18"/>
                  <a:pt x="408" y="16"/>
                </a:cubicBezTo>
                <a:cubicBezTo>
                  <a:pt x="408" y="16"/>
                  <a:pt x="407" y="15"/>
                  <a:pt x="407" y="14"/>
                </a:cubicBezTo>
                <a:cubicBezTo>
                  <a:pt x="408" y="13"/>
                  <a:pt x="409" y="13"/>
                  <a:pt x="409" y="13"/>
                </a:cubicBezTo>
                <a:cubicBezTo>
                  <a:pt x="416" y="15"/>
                  <a:pt x="422" y="17"/>
                  <a:pt x="428" y="19"/>
                </a:cubicBezTo>
                <a:cubicBezTo>
                  <a:pt x="429" y="19"/>
                  <a:pt x="429" y="20"/>
                  <a:pt x="429" y="21"/>
                </a:cubicBezTo>
                <a:cubicBezTo>
                  <a:pt x="429" y="22"/>
                  <a:pt x="428" y="23"/>
                  <a:pt x="427" y="23"/>
                </a:cubicBezTo>
                <a:close/>
                <a:moveTo>
                  <a:pt x="219" y="19"/>
                </a:moveTo>
                <a:cubicBezTo>
                  <a:pt x="218" y="19"/>
                  <a:pt x="218" y="19"/>
                  <a:pt x="217" y="18"/>
                </a:cubicBezTo>
                <a:cubicBezTo>
                  <a:pt x="217" y="17"/>
                  <a:pt x="217" y="16"/>
                  <a:pt x="218" y="16"/>
                </a:cubicBezTo>
                <a:cubicBezTo>
                  <a:pt x="224" y="14"/>
                  <a:pt x="231" y="12"/>
                  <a:pt x="237" y="10"/>
                </a:cubicBezTo>
                <a:cubicBezTo>
                  <a:pt x="238" y="10"/>
                  <a:pt x="239" y="11"/>
                  <a:pt x="239" y="11"/>
                </a:cubicBezTo>
                <a:cubicBezTo>
                  <a:pt x="239" y="12"/>
                  <a:pt x="239" y="13"/>
                  <a:pt x="238" y="14"/>
                </a:cubicBezTo>
                <a:cubicBezTo>
                  <a:pt x="232" y="15"/>
                  <a:pt x="226" y="17"/>
                  <a:pt x="220" y="19"/>
                </a:cubicBezTo>
                <a:cubicBezTo>
                  <a:pt x="219" y="19"/>
                  <a:pt x="219" y="19"/>
                  <a:pt x="219" y="19"/>
                </a:cubicBezTo>
                <a:close/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84" y="10"/>
                  <a:pt x="377" y="9"/>
                  <a:pt x="371" y="8"/>
                </a:cubicBezTo>
                <a:cubicBezTo>
                  <a:pt x="370" y="7"/>
                  <a:pt x="369" y="7"/>
                  <a:pt x="370" y="6"/>
                </a:cubicBezTo>
                <a:cubicBezTo>
                  <a:pt x="370" y="5"/>
                  <a:pt x="371" y="4"/>
                  <a:pt x="372" y="4"/>
                </a:cubicBezTo>
                <a:cubicBezTo>
                  <a:pt x="378" y="5"/>
                  <a:pt x="384" y="7"/>
                  <a:pt x="391" y="8"/>
                </a:cubicBezTo>
                <a:cubicBezTo>
                  <a:pt x="392" y="8"/>
                  <a:pt x="392" y="9"/>
                  <a:pt x="392" y="10"/>
                </a:cubicBezTo>
                <a:cubicBezTo>
                  <a:pt x="392" y="11"/>
                  <a:pt x="391" y="11"/>
                  <a:pt x="390" y="11"/>
                </a:cubicBezTo>
                <a:close/>
                <a:moveTo>
                  <a:pt x="256" y="9"/>
                </a:moveTo>
                <a:cubicBezTo>
                  <a:pt x="255" y="9"/>
                  <a:pt x="255" y="9"/>
                  <a:pt x="255" y="8"/>
                </a:cubicBezTo>
                <a:cubicBezTo>
                  <a:pt x="254" y="7"/>
                  <a:pt x="255" y="6"/>
                  <a:pt x="256" y="6"/>
                </a:cubicBezTo>
                <a:cubicBezTo>
                  <a:pt x="262" y="5"/>
                  <a:pt x="269" y="3"/>
                  <a:pt x="275" y="3"/>
                </a:cubicBezTo>
                <a:cubicBezTo>
                  <a:pt x="276" y="2"/>
                  <a:pt x="277" y="3"/>
                  <a:pt x="277" y="4"/>
                </a:cubicBezTo>
                <a:cubicBezTo>
                  <a:pt x="277" y="5"/>
                  <a:pt x="276" y="6"/>
                  <a:pt x="276" y="6"/>
                </a:cubicBezTo>
                <a:cubicBezTo>
                  <a:pt x="269" y="7"/>
                  <a:pt x="263" y="8"/>
                  <a:pt x="257" y="9"/>
                </a:cubicBezTo>
                <a:cubicBezTo>
                  <a:pt x="256" y="9"/>
                  <a:pt x="256" y="9"/>
                  <a:pt x="256" y="9"/>
                </a:cubicBezTo>
                <a:close/>
                <a:moveTo>
                  <a:pt x="352" y="5"/>
                </a:moveTo>
                <a:cubicBezTo>
                  <a:pt x="352" y="5"/>
                  <a:pt x="352" y="5"/>
                  <a:pt x="352" y="5"/>
                </a:cubicBezTo>
                <a:cubicBezTo>
                  <a:pt x="346" y="4"/>
                  <a:pt x="339" y="4"/>
                  <a:pt x="333" y="4"/>
                </a:cubicBezTo>
                <a:cubicBezTo>
                  <a:pt x="332" y="4"/>
                  <a:pt x="331" y="3"/>
                  <a:pt x="331" y="2"/>
                </a:cubicBezTo>
                <a:cubicBezTo>
                  <a:pt x="331" y="1"/>
                  <a:pt x="332" y="0"/>
                  <a:pt x="333" y="0"/>
                </a:cubicBezTo>
                <a:cubicBezTo>
                  <a:pt x="340" y="0"/>
                  <a:pt x="346" y="1"/>
                  <a:pt x="352" y="2"/>
                </a:cubicBezTo>
                <a:cubicBezTo>
                  <a:pt x="353" y="2"/>
                  <a:pt x="354" y="2"/>
                  <a:pt x="354" y="3"/>
                </a:cubicBezTo>
                <a:cubicBezTo>
                  <a:pt x="354" y="4"/>
                  <a:pt x="353" y="5"/>
                  <a:pt x="352" y="5"/>
                </a:cubicBezTo>
                <a:close/>
                <a:moveTo>
                  <a:pt x="294" y="4"/>
                </a:moveTo>
                <a:cubicBezTo>
                  <a:pt x="294" y="4"/>
                  <a:pt x="293" y="3"/>
                  <a:pt x="293" y="3"/>
                </a:cubicBezTo>
                <a:cubicBezTo>
                  <a:pt x="293" y="2"/>
                  <a:pt x="293" y="1"/>
                  <a:pt x="294" y="1"/>
                </a:cubicBezTo>
                <a:cubicBezTo>
                  <a:pt x="301" y="0"/>
                  <a:pt x="307" y="0"/>
                  <a:pt x="314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15" y="0"/>
                  <a:pt x="316" y="1"/>
                  <a:pt x="316" y="1"/>
                </a:cubicBezTo>
                <a:cubicBezTo>
                  <a:pt x="316" y="2"/>
                  <a:pt x="315" y="3"/>
                  <a:pt x="314" y="3"/>
                </a:cubicBezTo>
                <a:cubicBezTo>
                  <a:pt x="307" y="3"/>
                  <a:pt x="301" y="4"/>
                  <a:pt x="295" y="4"/>
                </a:cubicBezTo>
                <a:cubicBezTo>
                  <a:pt x="295" y="4"/>
                  <a:pt x="295" y="4"/>
                  <a:pt x="294" y="4"/>
                </a:cubicBezTo>
                <a:close/>
              </a:path>
            </a:pathLst>
          </a:custGeom>
          <a:solidFill>
            <a:srgbClr val="DBDCD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12" tIns="45706" rIns="91412" bIns="45706" numCol="1" anchor="t" anchorCtr="0" compatLnSpc="1"/>
          <a:lstStyle/>
          <a:p>
            <a:endParaRPr lang="zh-CN" altLang="en-US" sz="2399"/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4654994" y="2445069"/>
            <a:ext cx="2883598" cy="2887662"/>
          </a:xfrm>
          <a:custGeom>
            <a:avLst/>
            <a:gdLst>
              <a:gd name="T0" fmla="*/ 578 w 1083"/>
              <a:gd name="T1" fmla="*/ 1078 h 1083"/>
              <a:gd name="T2" fmla="*/ 501 w 1083"/>
              <a:gd name="T3" fmla="*/ 1082 h 1083"/>
              <a:gd name="T4" fmla="*/ 442 w 1083"/>
              <a:gd name="T5" fmla="*/ 1072 h 1083"/>
              <a:gd name="T6" fmla="*/ 636 w 1083"/>
              <a:gd name="T7" fmla="*/ 1075 h 1083"/>
              <a:gd name="T8" fmla="*/ 692 w 1083"/>
              <a:gd name="T9" fmla="*/ 1058 h 1083"/>
              <a:gd name="T10" fmla="*/ 388 w 1083"/>
              <a:gd name="T11" fmla="*/ 1061 h 1083"/>
              <a:gd name="T12" fmla="*/ 331 w 1083"/>
              <a:gd name="T13" fmla="*/ 1039 h 1083"/>
              <a:gd name="T14" fmla="*/ 747 w 1083"/>
              <a:gd name="T15" fmla="*/ 1043 h 1083"/>
              <a:gd name="T16" fmla="*/ 798 w 1083"/>
              <a:gd name="T17" fmla="*/ 1015 h 1083"/>
              <a:gd name="T18" fmla="*/ 281 w 1083"/>
              <a:gd name="T19" fmla="*/ 1016 h 1083"/>
              <a:gd name="T20" fmla="*/ 230 w 1083"/>
              <a:gd name="T21" fmla="*/ 983 h 1083"/>
              <a:gd name="T22" fmla="*/ 848 w 1083"/>
              <a:gd name="T23" fmla="*/ 988 h 1083"/>
              <a:gd name="T24" fmla="*/ 893 w 1083"/>
              <a:gd name="T25" fmla="*/ 949 h 1083"/>
              <a:gd name="T26" fmla="*/ 186 w 1083"/>
              <a:gd name="T27" fmla="*/ 950 h 1083"/>
              <a:gd name="T28" fmla="*/ 143 w 1083"/>
              <a:gd name="T29" fmla="*/ 906 h 1083"/>
              <a:gd name="T30" fmla="*/ 936 w 1083"/>
              <a:gd name="T31" fmla="*/ 912 h 1083"/>
              <a:gd name="T32" fmla="*/ 971 w 1083"/>
              <a:gd name="T33" fmla="*/ 865 h 1083"/>
              <a:gd name="T34" fmla="*/ 108 w 1083"/>
              <a:gd name="T35" fmla="*/ 865 h 1083"/>
              <a:gd name="T36" fmla="*/ 75 w 1083"/>
              <a:gd name="T37" fmla="*/ 813 h 1083"/>
              <a:gd name="T38" fmla="*/ 1005 w 1083"/>
              <a:gd name="T39" fmla="*/ 820 h 1083"/>
              <a:gd name="T40" fmla="*/ 1031 w 1083"/>
              <a:gd name="T41" fmla="*/ 766 h 1083"/>
              <a:gd name="T42" fmla="*/ 49 w 1083"/>
              <a:gd name="T43" fmla="*/ 765 h 1083"/>
              <a:gd name="T44" fmla="*/ 28 w 1083"/>
              <a:gd name="T45" fmla="*/ 708 h 1083"/>
              <a:gd name="T46" fmla="*/ 1053 w 1083"/>
              <a:gd name="T47" fmla="*/ 714 h 1083"/>
              <a:gd name="T48" fmla="*/ 1067 w 1083"/>
              <a:gd name="T49" fmla="*/ 656 h 1083"/>
              <a:gd name="T50" fmla="*/ 13 w 1083"/>
              <a:gd name="T51" fmla="*/ 656 h 1083"/>
              <a:gd name="T52" fmla="*/ 4 w 1083"/>
              <a:gd name="T53" fmla="*/ 595 h 1083"/>
              <a:gd name="T54" fmla="*/ 1078 w 1083"/>
              <a:gd name="T55" fmla="*/ 601 h 1083"/>
              <a:gd name="T56" fmla="*/ 1079 w 1083"/>
              <a:gd name="T57" fmla="*/ 542 h 1083"/>
              <a:gd name="T58" fmla="*/ 2 w 1083"/>
              <a:gd name="T59" fmla="*/ 541 h 1083"/>
              <a:gd name="T60" fmla="*/ 3 w 1083"/>
              <a:gd name="T61" fmla="*/ 481 h 1083"/>
              <a:gd name="T62" fmla="*/ 1079 w 1083"/>
              <a:gd name="T63" fmla="*/ 491 h 1083"/>
              <a:gd name="T64" fmla="*/ 1070 w 1083"/>
              <a:gd name="T65" fmla="*/ 431 h 1083"/>
              <a:gd name="T66" fmla="*/ 15 w 1083"/>
              <a:gd name="T67" fmla="*/ 426 h 1083"/>
              <a:gd name="T68" fmla="*/ 28 w 1083"/>
              <a:gd name="T69" fmla="*/ 368 h 1083"/>
              <a:gd name="T70" fmla="*/ 1055 w 1083"/>
              <a:gd name="T71" fmla="*/ 378 h 1083"/>
              <a:gd name="T72" fmla="*/ 1034 w 1083"/>
              <a:gd name="T73" fmla="*/ 321 h 1083"/>
              <a:gd name="T74" fmla="*/ 52 w 1083"/>
              <a:gd name="T75" fmla="*/ 316 h 1083"/>
              <a:gd name="T76" fmla="*/ 77 w 1083"/>
              <a:gd name="T77" fmla="*/ 262 h 1083"/>
              <a:gd name="T78" fmla="*/ 1008 w 1083"/>
              <a:gd name="T79" fmla="*/ 273 h 1083"/>
              <a:gd name="T80" fmla="*/ 976 w 1083"/>
              <a:gd name="T81" fmla="*/ 221 h 1083"/>
              <a:gd name="T82" fmla="*/ 111 w 1083"/>
              <a:gd name="T83" fmla="*/ 217 h 1083"/>
              <a:gd name="T84" fmla="*/ 148 w 1083"/>
              <a:gd name="T85" fmla="*/ 170 h 1083"/>
              <a:gd name="T86" fmla="*/ 940 w 1083"/>
              <a:gd name="T87" fmla="*/ 180 h 1083"/>
              <a:gd name="T88" fmla="*/ 897 w 1083"/>
              <a:gd name="T89" fmla="*/ 136 h 1083"/>
              <a:gd name="T90" fmla="*/ 191 w 1083"/>
              <a:gd name="T91" fmla="*/ 133 h 1083"/>
              <a:gd name="T92" fmla="*/ 236 w 1083"/>
              <a:gd name="T93" fmla="*/ 95 h 1083"/>
              <a:gd name="T94" fmla="*/ 853 w 1083"/>
              <a:gd name="T95" fmla="*/ 103 h 1083"/>
              <a:gd name="T96" fmla="*/ 803 w 1083"/>
              <a:gd name="T97" fmla="*/ 70 h 1083"/>
              <a:gd name="T98" fmla="*/ 286 w 1083"/>
              <a:gd name="T99" fmla="*/ 68 h 1083"/>
              <a:gd name="T100" fmla="*/ 338 w 1083"/>
              <a:gd name="T101" fmla="*/ 40 h 1083"/>
              <a:gd name="T102" fmla="*/ 752 w 1083"/>
              <a:gd name="T103" fmla="*/ 47 h 1083"/>
              <a:gd name="T104" fmla="*/ 696 w 1083"/>
              <a:gd name="T105" fmla="*/ 25 h 1083"/>
              <a:gd name="T106" fmla="*/ 393 w 1083"/>
              <a:gd name="T107" fmla="*/ 24 h 1083"/>
              <a:gd name="T108" fmla="*/ 449 w 1083"/>
              <a:gd name="T109" fmla="*/ 8 h 1083"/>
              <a:gd name="T110" fmla="*/ 641 w 1083"/>
              <a:gd name="T111" fmla="*/ 13 h 1083"/>
              <a:gd name="T112" fmla="*/ 582 w 1083"/>
              <a:gd name="T113" fmla="*/ 4 h 1083"/>
              <a:gd name="T114" fmla="*/ 507 w 1083"/>
              <a:gd name="T115" fmla="*/ 5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83" h="1083">
                <a:moveTo>
                  <a:pt x="540" y="1083"/>
                </a:moveTo>
                <a:cubicBezTo>
                  <a:pt x="540" y="1083"/>
                  <a:pt x="540" y="1083"/>
                  <a:pt x="540" y="1083"/>
                </a:cubicBezTo>
                <a:cubicBezTo>
                  <a:pt x="533" y="1083"/>
                  <a:pt x="527" y="1083"/>
                  <a:pt x="521" y="1083"/>
                </a:cubicBezTo>
                <a:cubicBezTo>
                  <a:pt x="520" y="1083"/>
                  <a:pt x="519" y="1082"/>
                  <a:pt x="519" y="1081"/>
                </a:cubicBezTo>
                <a:cubicBezTo>
                  <a:pt x="519" y="1080"/>
                  <a:pt x="520" y="1079"/>
                  <a:pt x="521" y="1079"/>
                </a:cubicBezTo>
                <a:cubicBezTo>
                  <a:pt x="527" y="1080"/>
                  <a:pt x="533" y="1080"/>
                  <a:pt x="540" y="1080"/>
                </a:cubicBezTo>
                <a:cubicBezTo>
                  <a:pt x="541" y="1080"/>
                  <a:pt x="542" y="1080"/>
                  <a:pt x="542" y="1081"/>
                </a:cubicBezTo>
                <a:cubicBezTo>
                  <a:pt x="542" y="1082"/>
                  <a:pt x="541" y="1083"/>
                  <a:pt x="540" y="1083"/>
                </a:cubicBezTo>
                <a:close/>
                <a:moveTo>
                  <a:pt x="559" y="1083"/>
                </a:moveTo>
                <a:cubicBezTo>
                  <a:pt x="558" y="1083"/>
                  <a:pt x="557" y="1082"/>
                  <a:pt x="557" y="1081"/>
                </a:cubicBezTo>
                <a:cubicBezTo>
                  <a:pt x="557" y="1080"/>
                  <a:pt x="558" y="1079"/>
                  <a:pt x="559" y="1079"/>
                </a:cubicBezTo>
                <a:cubicBezTo>
                  <a:pt x="566" y="1079"/>
                  <a:pt x="572" y="1079"/>
                  <a:pt x="578" y="1078"/>
                </a:cubicBezTo>
                <a:cubicBezTo>
                  <a:pt x="579" y="1078"/>
                  <a:pt x="580" y="1079"/>
                  <a:pt x="580" y="1080"/>
                </a:cubicBezTo>
                <a:cubicBezTo>
                  <a:pt x="580" y="1081"/>
                  <a:pt x="580" y="1082"/>
                  <a:pt x="579" y="1082"/>
                </a:cubicBezTo>
                <a:cubicBezTo>
                  <a:pt x="572" y="1082"/>
                  <a:pt x="566" y="1083"/>
                  <a:pt x="559" y="1083"/>
                </a:cubicBezTo>
                <a:cubicBezTo>
                  <a:pt x="559" y="1083"/>
                  <a:pt x="559" y="1083"/>
                  <a:pt x="559" y="1083"/>
                </a:cubicBezTo>
                <a:close/>
                <a:moveTo>
                  <a:pt x="501" y="1082"/>
                </a:moveTo>
                <a:cubicBezTo>
                  <a:pt x="501" y="1082"/>
                  <a:pt x="501" y="1082"/>
                  <a:pt x="501" y="1082"/>
                </a:cubicBezTo>
                <a:cubicBezTo>
                  <a:pt x="495" y="1081"/>
                  <a:pt x="488" y="1081"/>
                  <a:pt x="482" y="1080"/>
                </a:cubicBezTo>
                <a:cubicBezTo>
                  <a:pt x="481" y="1080"/>
                  <a:pt x="480" y="1079"/>
                  <a:pt x="480" y="1078"/>
                </a:cubicBezTo>
                <a:cubicBezTo>
                  <a:pt x="480" y="1077"/>
                  <a:pt x="481" y="1076"/>
                  <a:pt x="482" y="1076"/>
                </a:cubicBezTo>
                <a:cubicBezTo>
                  <a:pt x="489" y="1077"/>
                  <a:pt x="495" y="1078"/>
                  <a:pt x="501" y="1078"/>
                </a:cubicBezTo>
                <a:cubicBezTo>
                  <a:pt x="502" y="1078"/>
                  <a:pt x="503" y="1079"/>
                  <a:pt x="503" y="1080"/>
                </a:cubicBezTo>
                <a:cubicBezTo>
                  <a:pt x="503" y="1081"/>
                  <a:pt x="502" y="1082"/>
                  <a:pt x="501" y="1082"/>
                </a:cubicBezTo>
                <a:close/>
                <a:moveTo>
                  <a:pt x="598" y="1080"/>
                </a:moveTo>
                <a:cubicBezTo>
                  <a:pt x="597" y="1080"/>
                  <a:pt x="596" y="1080"/>
                  <a:pt x="596" y="1079"/>
                </a:cubicBezTo>
                <a:cubicBezTo>
                  <a:pt x="596" y="1078"/>
                  <a:pt x="597" y="1077"/>
                  <a:pt x="598" y="1077"/>
                </a:cubicBezTo>
                <a:cubicBezTo>
                  <a:pt x="604" y="1076"/>
                  <a:pt x="610" y="1075"/>
                  <a:pt x="617" y="1074"/>
                </a:cubicBezTo>
                <a:cubicBezTo>
                  <a:pt x="618" y="1074"/>
                  <a:pt x="618" y="1075"/>
                  <a:pt x="619" y="1076"/>
                </a:cubicBezTo>
                <a:cubicBezTo>
                  <a:pt x="619" y="1077"/>
                  <a:pt x="618" y="1078"/>
                  <a:pt x="617" y="1078"/>
                </a:cubicBezTo>
                <a:cubicBezTo>
                  <a:pt x="611" y="1079"/>
                  <a:pt x="604" y="1080"/>
                  <a:pt x="598" y="1080"/>
                </a:cubicBezTo>
                <a:cubicBezTo>
                  <a:pt x="598" y="1080"/>
                  <a:pt x="598" y="1080"/>
                  <a:pt x="598" y="1080"/>
                </a:cubicBezTo>
                <a:close/>
                <a:moveTo>
                  <a:pt x="463" y="1078"/>
                </a:moveTo>
                <a:cubicBezTo>
                  <a:pt x="463" y="1078"/>
                  <a:pt x="463" y="1078"/>
                  <a:pt x="463" y="1078"/>
                </a:cubicBezTo>
                <a:cubicBezTo>
                  <a:pt x="456" y="1077"/>
                  <a:pt x="450" y="1076"/>
                  <a:pt x="444" y="1074"/>
                </a:cubicBezTo>
                <a:cubicBezTo>
                  <a:pt x="443" y="1074"/>
                  <a:pt x="442" y="1073"/>
                  <a:pt x="442" y="1072"/>
                </a:cubicBezTo>
                <a:cubicBezTo>
                  <a:pt x="442" y="1071"/>
                  <a:pt x="443" y="1071"/>
                  <a:pt x="444" y="1071"/>
                </a:cubicBezTo>
                <a:cubicBezTo>
                  <a:pt x="451" y="1072"/>
                  <a:pt x="457" y="1073"/>
                  <a:pt x="463" y="1074"/>
                </a:cubicBezTo>
                <a:cubicBezTo>
                  <a:pt x="464" y="1074"/>
                  <a:pt x="465" y="1075"/>
                  <a:pt x="465" y="1076"/>
                </a:cubicBezTo>
                <a:cubicBezTo>
                  <a:pt x="465" y="1077"/>
                  <a:pt x="464" y="1078"/>
                  <a:pt x="463" y="1078"/>
                </a:cubicBezTo>
                <a:close/>
                <a:moveTo>
                  <a:pt x="636" y="1075"/>
                </a:moveTo>
                <a:cubicBezTo>
                  <a:pt x="635" y="1075"/>
                  <a:pt x="634" y="1074"/>
                  <a:pt x="634" y="1073"/>
                </a:cubicBezTo>
                <a:cubicBezTo>
                  <a:pt x="634" y="1073"/>
                  <a:pt x="635" y="1072"/>
                  <a:pt x="636" y="1071"/>
                </a:cubicBezTo>
                <a:cubicBezTo>
                  <a:pt x="642" y="1070"/>
                  <a:pt x="648" y="1069"/>
                  <a:pt x="654" y="1068"/>
                </a:cubicBezTo>
                <a:cubicBezTo>
                  <a:pt x="655" y="1068"/>
                  <a:pt x="656" y="1068"/>
                  <a:pt x="657" y="1069"/>
                </a:cubicBezTo>
                <a:cubicBezTo>
                  <a:pt x="657" y="1070"/>
                  <a:pt x="656" y="1071"/>
                  <a:pt x="655" y="1071"/>
                </a:cubicBezTo>
                <a:cubicBezTo>
                  <a:pt x="649" y="1073"/>
                  <a:pt x="643" y="1074"/>
                  <a:pt x="636" y="1075"/>
                </a:cubicBezTo>
                <a:cubicBezTo>
                  <a:pt x="636" y="1075"/>
                  <a:pt x="636" y="1075"/>
                  <a:pt x="636" y="1075"/>
                </a:cubicBezTo>
                <a:close/>
                <a:moveTo>
                  <a:pt x="425" y="1071"/>
                </a:moveTo>
                <a:cubicBezTo>
                  <a:pt x="425" y="1071"/>
                  <a:pt x="425" y="1071"/>
                  <a:pt x="425" y="1071"/>
                </a:cubicBezTo>
                <a:cubicBezTo>
                  <a:pt x="418" y="1069"/>
                  <a:pt x="412" y="1068"/>
                  <a:pt x="406" y="1066"/>
                </a:cubicBezTo>
                <a:cubicBezTo>
                  <a:pt x="405" y="1066"/>
                  <a:pt x="404" y="1065"/>
                  <a:pt x="405" y="1064"/>
                </a:cubicBezTo>
                <a:cubicBezTo>
                  <a:pt x="405" y="1063"/>
                  <a:pt x="406" y="1062"/>
                  <a:pt x="407" y="1063"/>
                </a:cubicBezTo>
                <a:cubicBezTo>
                  <a:pt x="413" y="1064"/>
                  <a:pt x="419" y="1066"/>
                  <a:pt x="425" y="1067"/>
                </a:cubicBezTo>
                <a:cubicBezTo>
                  <a:pt x="426" y="1067"/>
                  <a:pt x="427" y="1068"/>
                  <a:pt x="427" y="1069"/>
                </a:cubicBezTo>
                <a:cubicBezTo>
                  <a:pt x="427" y="1070"/>
                  <a:pt x="426" y="1071"/>
                  <a:pt x="425" y="1071"/>
                </a:cubicBezTo>
                <a:close/>
                <a:moveTo>
                  <a:pt x="674" y="1067"/>
                </a:moveTo>
                <a:cubicBezTo>
                  <a:pt x="673" y="1067"/>
                  <a:pt x="672" y="1066"/>
                  <a:pt x="672" y="1066"/>
                </a:cubicBezTo>
                <a:cubicBezTo>
                  <a:pt x="672" y="1065"/>
                  <a:pt x="672" y="1064"/>
                  <a:pt x="673" y="1063"/>
                </a:cubicBezTo>
                <a:cubicBezTo>
                  <a:pt x="679" y="1062"/>
                  <a:pt x="686" y="1060"/>
                  <a:pt x="692" y="1058"/>
                </a:cubicBezTo>
                <a:cubicBezTo>
                  <a:pt x="693" y="1058"/>
                  <a:pt x="694" y="1059"/>
                  <a:pt x="694" y="1060"/>
                </a:cubicBezTo>
                <a:cubicBezTo>
                  <a:pt x="694" y="1061"/>
                  <a:pt x="694" y="1061"/>
                  <a:pt x="693" y="1062"/>
                </a:cubicBezTo>
                <a:cubicBezTo>
                  <a:pt x="687" y="1064"/>
                  <a:pt x="680" y="1065"/>
                  <a:pt x="674" y="1067"/>
                </a:cubicBezTo>
                <a:cubicBezTo>
                  <a:pt x="674" y="1067"/>
                  <a:pt x="674" y="1067"/>
                  <a:pt x="674" y="1067"/>
                </a:cubicBezTo>
                <a:close/>
                <a:moveTo>
                  <a:pt x="388" y="1061"/>
                </a:moveTo>
                <a:cubicBezTo>
                  <a:pt x="387" y="1061"/>
                  <a:pt x="387" y="1061"/>
                  <a:pt x="387" y="1061"/>
                </a:cubicBezTo>
                <a:cubicBezTo>
                  <a:pt x="381" y="1059"/>
                  <a:pt x="375" y="1057"/>
                  <a:pt x="369" y="1055"/>
                </a:cubicBezTo>
                <a:cubicBezTo>
                  <a:pt x="368" y="1055"/>
                  <a:pt x="367" y="1054"/>
                  <a:pt x="368" y="1053"/>
                </a:cubicBezTo>
                <a:cubicBezTo>
                  <a:pt x="368" y="1052"/>
                  <a:pt x="369" y="1051"/>
                  <a:pt x="370" y="1052"/>
                </a:cubicBezTo>
                <a:cubicBezTo>
                  <a:pt x="376" y="1054"/>
                  <a:pt x="382" y="1056"/>
                  <a:pt x="388" y="1058"/>
                </a:cubicBezTo>
                <a:cubicBezTo>
                  <a:pt x="389" y="1058"/>
                  <a:pt x="390" y="1059"/>
                  <a:pt x="389" y="1060"/>
                </a:cubicBezTo>
                <a:cubicBezTo>
                  <a:pt x="389" y="1061"/>
                  <a:pt x="388" y="1061"/>
                  <a:pt x="388" y="1061"/>
                </a:cubicBezTo>
                <a:close/>
                <a:moveTo>
                  <a:pt x="711" y="1056"/>
                </a:moveTo>
                <a:cubicBezTo>
                  <a:pt x="710" y="1056"/>
                  <a:pt x="709" y="1056"/>
                  <a:pt x="709" y="1055"/>
                </a:cubicBezTo>
                <a:cubicBezTo>
                  <a:pt x="709" y="1054"/>
                  <a:pt x="709" y="1053"/>
                  <a:pt x="710" y="1053"/>
                </a:cubicBezTo>
                <a:cubicBezTo>
                  <a:pt x="716" y="1051"/>
                  <a:pt x="722" y="1049"/>
                  <a:pt x="728" y="1046"/>
                </a:cubicBezTo>
                <a:cubicBezTo>
                  <a:pt x="729" y="1046"/>
                  <a:pt x="730" y="1046"/>
                  <a:pt x="731" y="1047"/>
                </a:cubicBezTo>
                <a:cubicBezTo>
                  <a:pt x="731" y="1048"/>
                  <a:pt x="730" y="1049"/>
                  <a:pt x="730" y="1050"/>
                </a:cubicBezTo>
                <a:cubicBezTo>
                  <a:pt x="723" y="1052"/>
                  <a:pt x="717" y="1054"/>
                  <a:pt x="711" y="1056"/>
                </a:cubicBezTo>
                <a:cubicBezTo>
                  <a:pt x="711" y="1056"/>
                  <a:pt x="711" y="1056"/>
                  <a:pt x="711" y="1056"/>
                </a:cubicBezTo>
                <a:close/>
                <a:moveTo>
                  <a:pt x="351" y="1049"/>
                </a:moveTo>
                <a:cubicBezTo>
                  <a:pt x="351" y="1049"/>
                  <a:pt x="351" y="1049"/>
                  <a:pt x="350" y="1049"/>
                </a:cubicBezTo>
                <a:cubicBezTo>
                  <a:pt x="344" y="1046"/>
                  <a:pt x="338" y="1044"/>
                  <a:pt x="332" y="1041"/>
                </a:cubicBezTo>
                <a:cubicBezTo>
                  <a:pt x="331" y="1041"/>
                  <a:pt x="331" y="1040"/>
                  <a:pt x="331" y="1039"/>
                </a:cubicBezTo>
                <a:cubicBezTo>
                  <a:pt x="332" y="1038"/>
                  <a:pt x="333" y="1038"/>
                  <a:pt x="334" y="1038"/>
                </a:cubicBezTo>
                <a:cubicBezTo>
                  <a:pt x="340" y="1041"/>
                  <a:pt x="346" y="1043"/>
                  <a:pt x="352" y="1045"/>
                </a:cubicBezTo>
                <a:cubicBezTo>
                  <a:pt x="353" y="1046"/>
                  <a:pt x="353" y="1047"/>
                  <a:pt x="353" y="1048"/>
                </a:cubicBezTo>
                <a:cubicBezTo>
                  <a:pt x="352" y="1048"/>
                  <a:pt x="352" y="1049"/>
                  <a:pt x="351" y="1049"/>
                </a:cubicBezTo>
                <a:close/>
                <a:moveTo>
                  <a:pt x="747" y="1043"/>
                </a:moveTo>
                <a:cubicBezTo>
                  <a:pt x="746" y="1043"/>
                  <a:pt x="746" y="1042"/>
                  <a:pt x="745" y="1042"/>
                </a:cubicBezTo>
                <a:cubicBezTo>
                  <a:pt x="745" y="1041"/>
                  <a:pt x="745" y="1040"/>
                  <a:pt x="746" y="1039"/>
                </a:cubicBezTo>
                <a:cubicBezTo>
                  <a:pt x="752" y="1037"/>
                  <a:pt x="758" y="1034"/>
                  <a:pt x="764" y="1032"/>
                </a:cubicBezTo>
                <a:cubicBezTo>
                  <a:pt x="765" y="1031"/>
                  <a:pt x="766" y="1032"/>
                  <a:pt x="766" y="1033"/>
                </a:cubicBezTo>
                <a:cubicBezTo>
                  <a:pt x="767" y="1033"/>
                  <a:pt x="766" y="1034"/>
                  <a:pt x="765" y="1035"/>
                </a:cubicBezTo>
                <a:cubicBezTo>
                  <a:pt x="759" y="1038"/>
                  <a:pt x="754" y="1040"/>
                  <a:pt x="748" y="1043"/>
                </a:cubicBezTo>
                <a:cubicBezTo>
                  <a:pt x="747" y="1043"/>
                  <a:pt x="747" y="1043"/>
                  <a:pt x="747" y="1043"/>
                </a:cubicBezTo>
                <a:close/>
                <a:moveTo>
                  <a:pt x="315" y="1034"/>
                </a:moveTo>
                <a:cubicBezTo>
                  <a:pt x="315" y="1034"/>
                  <a:pt x="315" y="1034"/>
                  <a:pt x="315" y="1034"/>
                </a:cubicBezTo>
                <a:cubicBezTo>
                  <a:pt x="309" y="1031"/>
                  <a:pt x="303" y="1028"/>
                  <a:pt x="297" y="1025"/>
                </a:cubicBezTo>
                <a:cubicBezTo>
                  <a:pt x="296" y="1025"/>
                  <a:pt x="296" y="1024"/>
                  <a:pt x="296" y="1023"/>
                </a:cubicBezTo>
                <a:cubicBezTo>
                  <a:pt x="297" y="1022"/>
                  <a:pt x="298" y="1022"/>
                  <a:pt x="299" y="1022"/>
                </a:cubicBezTo>
                <a:cubicBezTo>
                  <a:pt x="304" y="1025"/>
                  <a:pt x="310" y="1028"/>
                  <a:pt x="316" y="1030"/>
                </a:cubicBezTo>
                <a:cubicBezTo>
                  <a:pt x="317" y="1031"/>
                  <a:pt x="317" y="1032"/>
                  <a:pt x="317" y="1033"/>
                </a:cubicBezTo>
                <a:cubicBezTo>
                  <a:pt x="317" y="1033"/>
                  <a:pt x="316" y="1034"/>
                  <a:pt x="315" y="1034"/>
                </a:cubicBezTo>
                <a:close/>
                <a:moveTo>
                  <a:pt x="782" y="1027"/>
                </a:moveTo>
                <a:cubicBezTo>
                  <a:pt x="781" y="1027"/>
                  <a:pt x="781" y="1026"/>
                  <a:pt x="780" y="1026"/>
                </a:cubicBezTo>
                <a:cubicBezTo>
                  <a:pt x="780" y="1025"/>
                  <a:pt x="780" y="1024"/>
                  <a:pt x="781" y="1023"/>
                </a:cubicBezTo>
                <a:cubicBezTo>
                  <a:pt x="787" y="1021"/>
                  <a:pt x="793" y="1018"/>
                  <a:pt x="798" y="1015"/>
                </a:cubicBezTo>
                <a:cubicBezTo>
                  <a:pt x="799" y="1014"/>
                  <a:pt x="800" y="1014"/>
                  <a:pt x="801" y="1015"/>
                </a:cubicBezTo>
                <a:cubicBezTo>
                  <a:pt x="801" y="1016"/>
                  <a:pt x="801" y="1017"/>
                  <a:pt x="800" y="1018"/>
                </a:cubicBezTo>
                <a:cubicBezTo>
                  <a:pt x="794" y="1021"/>
                  <a:pt x="788" y="1024"/>
                  <a:pt x="783" y="1027"/>
                </a:cubicBezTo>
                <a:cubicBezTo>
                  <a:pt x="782" y="1027"/>
                  <a:pt x="782" y="1027"/>
                  <a:pt x="782" y="1027"/>
                </a:cubicBezTo>
                <a:close/>
                <a:moveTo>
                  <a:pt x="281" y="1016"/>
                </a:moveTo>
                <a:cubicBezTo>
                  <a:pt x="281" y="1016"/>
                  <a:pt x="280" y="1016"/>
                  <a:pt x="280" y="1016"/>
                </a:cubicBezTo>
                <a:cubicBezTo>
                  <a:pt x="274" y="1013"/>
                  <a:pt x="269" y="1010"/>
                  <a:pt x="263" y="1006"/>
                </a:cubicBezTo>
                <a:cubicBezTo>
                  <a:pt x="262" y="1006"/>
                  <a:pt x="262" y="1005"/>
                  <a:pt x="263" y="1004"/>
                </a:cubicBezTo>
                <a:cubicBezTo>
                  <a:pt x="263" y="1003"/>
                  <a:pt x="264" y="1003"/>
                  <a:pt x="265" y="1003"/>
                </a:cubicBezTo>
                <a:cubicBezTo>
                  <a:pt x="270" y="1007"/>
                  <a:pt x="276" y="1010"/>
                  <a:pt x="282" y="1013"/>
                </a:cubicBezTo>
                <a:cubicBezTo>
                  <a:pt x="283" y="1013"/>
                  <a:pt x="283" y="1015"/>
                  <a:pt x="282" y="1015"/>
                </a:cubicBezTo>
                <a:cubicBezTo>
                  <a:pt x="282" y="1016"/>
                  <a:pt x="281" y="1016"/>
                  <a:pt x="281" y="1016"/>
                </a:cubicBezTo>
                <a:close/>
                <a:moveTo>
                  <a:pt x="816" y="1008"/>
                </a:moveTo>
                <a:cubicBezTo>
                  <a:pt x="815" y="1008"/>
                  <a:pt x="815" y="1008"/>
                  <a:pt x="814" y="1007"/>
                </a:cubicBezTo>
                <a:cubicBezTo>
                  <a:pt x="814" y="1007"/>
                  <a:pt x="814" y="1006"/>
                  <a:pt x="815" y="1005"/>
                </a:cubicBezTo>
                <a:cubicBezTo>
                  <a:pt x="820" y="1002"/>
                  <a:pt x="826" y="998"/>
                  <a:pt x="831" y="995"/>
                </a:cubicBezTo>
                <a:cubicBezTo>
                  <a:pt x="832" y="994"/>
                  <a:pt x="833" y="995"/>
                  <a:pt x="834" y="996"/>
                </a:cubicBezTo>
                <a:cubicBezTo>
                  <a:pt x="834" y="996"/>
                  <a:pt x="834" y="997"/>
                  <a:pt x="833" y="998"/>
                </a:cubicBezTo>
                <a:cubicBezTo>
                  <a:pt x="828" y="1001"/>
                  <a:pt x="822" y="1005"/>
                  <a:pt x="817" y="1008"/>
                </a:cubicBezTo>
                <a:cubicBezTo>
                  <a:pt x="816" y="1008"/>
                  <a:pt x="816" y="1008"/>
                  <a:pt x="816" y="1008"/>
                </a:cubicBezTo>
                <a:close/>
                <a:moveTo>
                  <a:pt x="248" y="996"/>
                </a:moveTo>
                <a:cubicBezTo>
                  <a:pt x="247" y="996"/>
                  <a:pt x="247" y="996"/>
                  <a:pt x="247" y="996"/>
                </a:cubicBezTo>
                <a:cubicBezTo>
                  <a:pt x="241" y="993"/>
                  <a:pt x="236" y="989"/>
                  <a:pt x="231" y="985"/>
                </a:cubicBezTo>
                <a:cubicBezTo>
                  <a:pt x="230" y="985"/>
                  <a:pt x="230" y="984"/>
                  <a:pt x="230" y="983"/>
                </a:cubicBezTo>
                <a:cubicBezTo>
                  <a:pt x="231" y="982"/>
                  <a:pt x="232" y="982"/>
                  <a:pt x="233" y="982"/>
                </a:cubicBezTo>
                <a:cubicBezTo>
                  <a:pt x="238" y="986"/>
                  <a:pt x="243" y="990"/>
                  <a:pt x="249" y="993"/>
                </a:cubicBezTo>
                <a:cubicBezTo>
                  <a:pt x="249" y="994"/>
                  <a:pt x="250" y="995"/>
                  <a:pt x="249" y="996"/>
                </a:cubicBezTo>
                <a:cubicBezTo>
                  <a:pt x="249" y="996"/>
                  <a:pt x="248" y="996"/>
                  <a:pt x="248" y="996"/>
                </a:cubicBezTo>
                <a:close/>
                <a:moveTo>
                  <a:pt x="848" y="988"/>
                </a:moveTo>
                <a:cubicBezTo>
                  <a:pt x="848" y="988"/>
                  <a:pt x="847" y="987"/>
                  <a:pt x="847" y="987"/>
                </a:cubicBezTo>
                <a:cubicBezTo>
                  <a:pt x="846" y="986"/>
                  <a:pt x="846" y="985"/>
                  <a:pt x="847" y="984"/>
                </a:cubicBezTo>
                <a:cubicBezTo>
                  <a:pt x="852" y="981"/>
                  <a:pt x="858" y="977"/>
                  <a:pt x="863" y="973"/>
                </a:cubicBezTo>
                <a:cubicBezTo>
                  <a:pt x="864" y="973"/>
                  <a:pt x="865" y="973"/>
                  <a:pt x="865" y="973"/>
                </a:cubicBezTo>
                <a:cubicBezTo>
                  <a:pt x="866" y="974"/>
                  <a:pt x="866" y="975"/>
                  <a:pt x="865" y="976"/>
                </a:cubicBezTo>
                <a:cubicBezTo>
                  <a:pt x="860" y="980"/>
                  <a:pt x="854" y="984"/>
                  <a:pt x="849" y="987"/>
                </a:cubicBezTo>
                <a:cubicBezTo>
                  <a:pt x="849" y="987"/>
                  <a:pt x="849" y="988"/>
                  <a:pt x="848" y="988"/>
                </a:cubicBezTo>
                <a:close/>
                <a:moveTo>
                  <a:pt x="216" y="974"/>
                </a:moveTo>
                <a:cubicBezTo>
                  <a:pt x="216" y="974"/>
                  <a:pt x="215" y="974"/>
                  <a:pt x="215" y="974"/>
                </a:cubicBezTo>
                <a:cubicBezTo>
                  <a:pt x="210" y="970"/>
                  <a:pt x="205" y="966"/>
                  <a:pt x="200" y="962"/>
                </a:cubicBezTo>
                <a:cubicBezTo>
                  <a:pt x="199" y="961"/>
                  <a:pt x="199" y="960"/>
                  <a:pt x="199" y="959"/>
                </a:cubicBezTo>
                <a:cubicBezTo>
                  <a:pt x="200" y="959"/>
                  <a:pt x="201" y="959"/>
                  <a:pt x="202" y="959"/>
                </a:cubicBezTo>
                <a:cubicBezTo>
                  <a:pt x="207" y="963"/>
                  <a:pt x="212" y="967"/>
                  <a:pt x="217" y="971"/>
                </a:cubicBezTo>
                <a:cubicBezTo>
                  <a:pt x="218" y="972"/>
                  <a:pt x="218" y="973"/>
                  <a:pt x="217" y="974"/>
                </a:cubicBezTo>
                <a:cubicBezTo>
                  <a:pt x="217" y="974"/>
                  <a:pt x="217" y="974"/>
                  <a:pt x="216" y="974"/>
                </a:cubicBezTo>
                <a:close/>
                <a:moveTo>
                  <a:pt x="879" y="964"/>
                </a:moveTo>
                <a:cubicBezTo>
                  <a:pt x="879" y="964"/>
                  <a:pt x="878" y="964"/>
                  <a:pt x="878" y="964"/>
                </a:cubicBezTo>
                <a:cubicBezTo>
                  <a:pt x="877" y="963"/>
                  <a:pt x="877" y="962"/>
                  <a:pt x="878" y="961"/>
                </a:cubicBezTo>
                <a:cubicBezTo>
                  <a:pt x="883" y="957"/>
                  <a:pt x="888" y="953"/>
                  <a:pt x="893" y="949"/>
                </a:cubicBezTo>
                <a:cubicBezTo>
                  <a:pt x="894" y="948"/>
                  <a:pt x="895" y="948"/>
                  <a:pt x="895" y="949"/>
                </a:cubicBezTo>
                <a:cubicBezTo>
                  <a:pt x="896" y="950"/>
                  <a:pt x="896" y="951"/>
                  <a:pt x="895" y="952"/>
                </a:cubicBezTo>
                <a:cubicBezTo>
                  <a:pt x="890" y="956"/>
                  <a:pt x="885" y="960"/>
                  <a:pt x="880" y="964"/>
                </a:cubicBezTo>
                <a:cubicBezTo>
                  <a:pt x="880" y="964"/>
                  <a:pt x="880" y="964"/>
                  <a:pt x="879" y="964"/>
                </a:cubicBezTo>
                <a:close/>
                <a:moveTo>
                  <a:pt x="186" y="950"/>
                </a:moveTo>
                <a:cubicBezTo>
                  <a:pt x="186" y="950"/>
                  <a:pt x="185" y="950"/>
                  <a:pt x="185" y="949"/>
                </a:cubicBezTo>
                <a:cubicBezTo>
                  <a:pt x="180" y="945"/>
                  <a:pt x="175" y="941"/>
                  <a:pt x="171" y="936"/>
                </a:cubicBezTo>
                <a:cubicBezTo>
                  <a:pt x="170" y="936"/>
                  <a:pt x="170" y="935"/>
                  <a:pt x="171" y="934"/>
                </a:cubicBezTo>
                <a:cubicBezTo>
                  <a:pt x="171" y="933"/>
                  <a:pt x="172" y="933"/>
                  <a:pt x="173" y="934"/>
                </a:cubicBezTo>
                <a:cubicBezTo>
                  <a:pt x="178" y="938"/>
                  <a:pt x="183" y="943"/>
                  <a:pt x="187" y="947"/>
                </a:cubicBezTo>
                <a:cubicBezTo>
                  <a:pt x="188" y="947"/>
                  <a:pt x="188" y="949"/>
                  <a:pt x="187" y="949"/>
                </a:cubicBezTo>
                <a:cubicBezTo>
                  <a:pt x="187" y="950"/>
                  <a:pt x="187" y="950"/>
                  <a:pt x="186" y="950"/>
                </a:cubicBezTo>
                <a:close/>
                <a:moveTo>
                  <a:pt x="908" y="939"/>
                </a:moveTo>
                <a:cubicBezTo>
                  <a:pt x="908" y="939"/>
                  <a:pt x="907" y="939"/>
                  <a:pt x="907" y="939"/>
                </a:cubicBezTo>
                <a:cubicBezTo>
                  <a:pt x="906" y="938"/>
                  <a:pt x="906" y="937"/>
                  <a:pt x="907" y="936"/>
                </a:cubicBezTo>
                <a:cubicBezTo>
                  <a:pt x="912" y="932"/>
                  <a:pt x="916" y="927"/>
                  <a:pt x="921" y="923"/>
                </a:cubicBezTo>
                <a:cubicBezTo>
                  <a:pt x="922" y="922"/>
                  <a:pt x="923" y="922"/>
                  <a:pt x="923" y="923"/>
                </a:cubicBezTo>
                <a:cubicBezTo>
                  <a:pt x="924" y="924"/>
                  <a:pt x="924" y="925"/>
                  <a:pt x="923" y="925"/>
                </a:cubicBezTo>
                <a:cubicBezTo>
                  <a:pt x="919" y="930"/>
                  <a:pt x="914" y="934"/>
                  <a:pt x="910" y="939"/>
                </a:cubicBezTo>
                <a:cubicBezTo>
                  <a:pt x="909" y="939"/>
                  <a:pt x="909" y="939"/>
                  <a:pt x="908" y="939"/>
                </a:cubicBezTo>
                <a:close/>
                <a:moveTo>
                  <a:pt x="158" y="923"/>
                </a:moveTo>
                <a:cubicBezTo>
                  <a:pt x="158" y="923"/>
                  <a:pt x="157" y="923"/>
                  <a:pt x="157" y="923"/>
                </a:cubicBezTo>
                <a:cubicBezTo>
                  <a:pt x="152" y="918"/>
                  <a:pt x="148" y="914"/>
                  <a:pt x="143" y="909"/>
                </a:cubicBezTo>
                <a:cubicBezTo>
                  <a:pt x="143" y="908"/>
                  <a:pt x="143" y="907"/>
                  <a:pt x="143" y="906"/>
                </a:cubicBezTo>
                <a:cubicBezTo>
                  <a:pt x="144" y="906"/>
                  <a:pt x="145" y="906"/>
                  <a:pt x="146" y="906"/>
                </a:cubicBezTo>
                <a:cubicBezTo>
                  <a:pt x="150" y="911"/>
                  <a:pt x="155" y="916"/>
                  <a:pt x="159" y="920"/>
                </a:cubicBezTo>
                <a:cubicBezTo>
                  <a:pt x="160" y="921"/>
                  <a:pt x="160" y="922"/>
                  <a:pt x="159" y="923"/>
                </a:cubicBezTo>
                <a:cubicBezTo>
                  <a:pt x="159" y="923"/>
                  <a:pt x="158" y="923"/>
                  <a:pt x="158" y="923"/>
                </a:cubicBezTo>
                <a:close/>
                <a:moveTo>
                  <a:pt x="936" y="912"/>
                </a:moveTo>
                <a:cubicBezTo>
                  <a:pt x="935" y="912"/>
                  <a:pt x="935" y="912"/>
                  <a:pt x="934" y="912"/>
                </a:cubicBezTo>
                <a:cubicBezTo>
                  <a:pt x="934" y="911"/>
                  <a:pt x="934" y="910"/>
                  <a:pt x="934" y="909"/>
                </a:cubicBezTo>
                <a:cubicBezTo>
                  <a:pt x="939" y="904"/>
                  <a:pt x="943" y="900"/>
                  <a:pt x="947" y="895"/>
                </a:cubicBezTo>
                <a:cubicBezTo>
                  <a:pt x="948" y="894"/>
                  <a:pt x="949" y="894"/>
                  <a:pt x="950" y="895"/>
                </a:cubicBezTo>
                <a:cubicBezTo>
                  <a:pt x="950" y="895"/>
                  <a:pt x="951" y="896"/>
                  <a:pt x="950" y="897"/>
                </a:cubicBezTo>
                <a:cubicBezTo>
                  <a:pt x="946" y="902"/>
                  <a:pt x="941" y="907"/>
                  <a:pt x="937" y="911"/>
                </a:cubicBezTo>
                <a:cubicBezTo>
                  <a:pt x="937" y="912"/>
                  <a:pt x="936" y="912"/>
                  <a:pt x="936" y="912"/>
                </a:cubicBezTo>
                <a:close/>
                <a:moveTo>
                  <a:pt x="132" y="895"/>
                </a:moveTo>
                <a:cubicBezTo>
                  <a:pt x="131" y="895"/>
                  <a:pt x="131" y="895"/>
                  <a:pt x="130" y="894"/>
                </a:cubicBezTo>
                <a:cubicBezTo>
                  <a:pt x="126" y="890"/>
                  <a:pt x="122" y="885"/>
                  <a:pt x="118" y="880"/>
                </a:cubicBezTo>
                <a:cubicBezTo>
                  <a:pt x="117" y="879"/>
                  <a:pt x="118" y="878"/>
                  <a:pt x="118" y="877"/>
                </a:cubicBezTo>
                <a:cubicBezTo>
                  <a:pt x="119" y="876"/>
                  <a:pt x="120" y="877"/>
                  <a:pt x="121" y="877"/>
                </a:cubicBezTo>
                <a:cubicBezTo>
                  <a:pt x="125" y="882"/>
                  <a:pt x="129" y="887"/>
                  <a:pt x="133" y="892"/>
                </a:cubicBezTo>
                <a:cubicBezTo>
                  <a:pt x="134" y="893"/>
                  <a:pt x="134" y="894"/>
                  <a:pt x="133" y="895"/>
                </a:cubicBezTo>
                <a:cubicBezTo>
                  <a:pt x="133" y="895"/>
                  <a:pt x="132" y="895"/>
                  <a:pt x="132" y="895"/>
                </a:cubicBezTo>
                <a:close/>
                <a:moveTo>
                  <a:pt x="961" y="883"/>
                </a:moveTo>
                <a:cubicBezTo>
                  <a:pt x="961" y="883"/>
                  <a:pt x="960" y="883"/>
                  <a:pt x="960" y="883"/>
                </a:cubicBezTo>
                <a:cubicBezTo>
                  <a:pt x="959" y="882"/>
                  <a:pt x="959" y="881"/>
                  <a:pt x="960" y="880"/>
                </a:cubicBezTo>
                <a:cubicBezTo>
                  <a:pt x="964" y="875"/>
                  <a:pt x="968" y="870"/>
                  <a:pt x="971" y="865"/>
                </a:cubicBezTo>
                <a:cubicBezTo>
                  <a:pt x="972" y="864"/>
                  <a:pt x="973" y="864"/>
                  <a:pt x="974" y="864"/>
                </a:cubicBezTo>
                <a:cubicBezTo>
                  <a:pt x="975" y="865"/>
                  <a:pt x="975" y="866"/>
                  <a:pt x="974" y="867"/>
                </a:cubicBezTo>
                <a:cubicBezTo>
                  <a:pt x="970" y="872"/>
                  <a:pt x="966" y="877"/>
                  <a:pt x="962" y="882"/>
                </a:cubicBezTo>
                <a:cubicBezTo>
                  <a:pt x="962" y="883"/>
                  <a:pt x="962" y="883"/>
                  <a:pt x="961" y="883"/>
                </a:cubicBezTo>
                <a:close/>
                <a:moveTo>
                  <a:pt x="108" y="865"/>
                </a:moveTo>
                <a:cubicBezTo>
                  <a:pt x="107" y="865"/>
                  <a:pt x="107" y="865"/>
                  <a:pt x="106" y="864"/>
                </a:cubicBezTo>
                <a:cubicBezTo>
                  <a:pt x="102" y="859"/>
                  <a:pt x="99" y="854"/>
                  <a:pt x="95" y="849"/>
                </a:cubicBezTo>
                <a:cubicBezTo>
                  <a:pt x="94" y="848"/>
                  <a:pt x="95" y="847"/>
                  <a:pt x="96" y="846"/>
                </a:cubicBezTo>
                <a:cubicBezTo>
                  <a:pt x="96" y="845"/>
                  <a:pt x="97" y="846"/>
                  <a:pt x="98" y="846"/>
                </a:cubicBezTo>
                <a:cubicBezTo>
                  <a:pt x="102" y="852"/>
                  <a:pt x="105" y="857"/>
                  <a:pt x="109" y="862"/>
                </a:cubicBezTo>
                <a:cubicBezTo>
                  <a:pt x="110" y="863"/>
                  <a:pt x="110" y="864"/>
                  <a:pt x="109" y="865"/>
                </a:cubicBezTo>
                <a:cubicBezTo>
                  <a:pt x="108" y="865"/>
                  <a:pt x="108" y="865"/>
                  <a:pt x="108" y="865"/>
                </a:cubicBezTo>
                <a:close/>
                <a:moveTo>
                  <a:pt x="984" y="852"/>
                </a:moveTo>
                <a:cubicBezTo>
                  <a:pt x="984" y="852"/>
                  <a:pt x="984" y="852"/>
                  <a:pt x="983" y="852"/>
                </a:cubicBezTo>
                <a:cubicBezTo>
                  <a:pt x="982" y="851"/>
                  <a:pt x="982" y="850"/>
                  <a:pt x="983" y="849"/>
                </a:cubicBezTo>
                <a:cubicBezTo>
                  <a:pt x="986" y="844"/>
                  <a:pt x="990" y="839"/>
                  <a:pt x="993" y="833"/>
                </a:cubicBezTo>
                <a:cubicBezTo>
                  <a:pt x="994" y="832"/>
                  <a:pt x="995" y="832"/>
                  <a:pt x="996" y="833"/>
                </a:cubicBezTo>
                <a:cubicBezTo>
                  <a:pt x="997" y="833"/>
                  <a:pt x="997" y="834"/>
                  <a:pt x="996" y="835"/>
                </a:cubicBezTo>
                <a:cubicBezTo>
                  <a:pt x="993" y="841"/>
                  <a:pt x="989" y="846"/>
                  <a:pt x="986" y="851"/>
                </a:cubicBezTo>
                <a:cubicBezTo>
                  <a:pt x="985" y="852"/>
                  <a:pt x="985" y="852"/>
                  <a:pt x="984" y="852"/>
                </a:cubicBezTo>
                <a:close/>
                <a:moveTo>
                  <a:pt x="86" y="833"/>
                </a:moveTo>
                <a:cubicBezTo>
                  <a:pt x="85" y="833"/>
                  <a:pt x="85" y="833"/>
                  <a:pt x="84" y="832"/>
                </a:cubicBezTo>
                <a:cubicBezTo>
                  <a:pt x="81" y="827"/>
                  <a:pt x="78" y="821"/>
                  <a:pt x="74" y="816"/>
                </a:cubicBezTo>
                <a:cubicBezTo>
                  <a:pt x="74" y="815"/>
                  <a:pt x="74" y="814"/>
                  <a:pt x="75" y="813"/>
                </a:cubicBezTo>
                <a:cubicBezTo>
                  <a:pt x="76" y="813"/>
                  <a:pt x="77" y="813"/>
                  <a:pt x="77" y="814"/>
                </a:cubicBezTo>
                <a:cubicBezTo>
                  <a:pt x="81" y="820"/>
                  <a:pt x="84" y="825"/>
                  <a:pt x="87" y="830"/>
                </a:cubicBezTo>
                <a:cubicBezTo>
                  <a:pt x="88" y="831"/>
                  <a:pt x="88" y="832"/>
                  <a:pt x="87" y="833"/>
                </a:cubicBezTo>
                <a:cubicBezTo>
                  <a:pt x="87" y="833"/>
                  <a:pt x="86" y="833"/>
                  <a:pt x="86" y="833"/>
                </a:cubicBezTo>
                <a:close/>
                <a:moveTo>
                  <a:pt x="1005" y="820"/>
                </a:moveTo>
                <a:cubicBezTo>
                  <a:pt x="1005" y="820"/>
                  <a:pt x="1005" y="820"/>
                  <a:pt x="1004" y="819"/>
                </a:cubicBezTo>
                <a:cubicBezTo>
                  <a:pt x="1003" y="819"/>
                  <a:pt x="1003" y="818"/>
                  <a:pt x="1004" y="817"/>
                </a:cubicBezTo>
                <a:cubicBezTo>
                  <a:pt x="1007" y="811"/>
                  <a:pt x="1010" y="806"/>
                  <a:pt x="1013" y="800"/>
                </a:cubicBezTo>
                <a:cubicBezTo>
                  <a:pt x="1014" y="799"/>
                  <a:pt x="1015" y="799"/>
                  <a:pt x="1016" y="799"/>
                </a:cubicBezTo>
                <a:cubicBezTo>
                  <a:pt x="1016" y="800"/>
                  <a:pt x="1017" y="801"/>
                  <a:pt x="1016" y="802"/>
                </a:cubicBezTo>
                <a:cubicBezTo>
                  <a:pt x="1013" y="808"/>
                  <a:pt x="1010" y="813"/>
                  <a:pt x="1007" y="819"/>
                </a:cubicBezTo>
                <a:cubicBezTo>
                  <a:pt x="1006" y="819"/>
                  <a:pt x="1006" y="820"/>
                  <a:pt x="1005" y="820"/>
                </a:cubicBezTo>
                <a:close/>
                <a:moveTo>
                  <a:pt x="66" y="800"/>
                </a:moveTo>
                <a:cubicBezTo>
                  <a:pt x="66" y="800"/>
                  <a:pt x="65" y="800"/>
                  <a:pt x="65" y="799"/>
                </a:cubicBezTo>
                <a:cubicBezTo>
                  <a:pt x="62" y="793"/>
                  <a:pt x="59" y="788"/>
                  <a:pt x="56" y="782"/>
                </a:cubicBezTo>
                <a:cubicBezTo>
                  <a:pt x="55" y="781"/>
                  <a:pt x="56" y="780"/>
                  <a:pt x="57" y="780"/>
                </a:cubicBezTo>
                <a:cubicBezTo>
                  <a:pt x="58" y="779"/>
                  <a:pt x="59" y="779"/>
                  <a:pt x="59" y="780"/>
                </a:cubicBezTo>
                <a:cubicBezTo>
                  <a:pt x="62" y="786"/>
                  <a:pt x="65" y="792"/>
                  <a:pt x="68" y="797"/>
                </a:cubicBezTo>
                <a:cubicBezTo>
                  <a:pt x="68" y="798"/>
                  <a:pt x="68" y="799"/>
                  <a:pt x="67" y="800"/>
                </a:cubicBezTo>
                <a:cubicBezTo>
                  <a:pt x="67" y="800"/>
                  <a:pt x="67" y="800"/>
                  <a:pt x="66" y="800"/>
                </a:cubicBezTo>
                <a:close/>
                <a:moveTo>
                  <a:pt x="1024" y="786"/>
                </a:moveTo>
                <a:cubicBezTo>
                  <a:pt x="1024" y="786"/>
                  <a:pt x="1023" y="786"/>
                  <a:pt x="1023" y="786"/>
                </a:cubicBezTo>
                <a:cubicBezTo>
                  <a:pt x="1022" y="785"/>
                  <a:pt x="1022" y="784"/>
                  <a:pt x="1022" y="783"/>
                </a:cubicBezTo>
                <a:cubicBezTo>
                  <a:pt x="1025" y="777"/>
                  <a:pt x="1028" y="772"/>
                  <a:pt x="1031" y="766"/>
                </a:cubicBezTo>
                <a:cubicBezTo>
                  <a:pt x="1031" y="765"/>
                  <a:pt x="1032" y="764"/>
                  <a:pt x="1033" y="765"/>
                </a:cubicBezTo>
                <a:cubicBezTo>
                  <a:pt x="1034" y="765"/>
                  <a:pt x="1034" y="766"/>
                  <a:pt x="1034" y="767"/>
                </a:cubicBezTo>
                <a:cubicBezTo>
                  <a:pt x="1031" y="773"/>
                  <a:pt x="1028" y="779"/>
                  <a:pt x="1025" y="785"/>
                </a:cubicBezTo>
                <a:cubicBezTo>
                  <a:pt x="1025" y="785"/>
                  <a:pt x="1024" y="786"/>
                  <a:pt x="1024" y="786"/>
                </a:cubicBezTo>
                <a:close/>
                <a:moveTo>
                  <a:pt x="49" y="765"/>
                </a:moveTo>
                <a:cubicBezTo>
                  <a:pt x="49" y="765"/>
                  <a:pt x="48" y="765"/>
                  <a:pt x="48" y="764"/>
                </a:cubicBezTo>
                <a:cubicBezTo>
                  <a:pt x="45" y="759"/>
                  <a:pt x="42" y="753"/>
                  <a:pt x="40" y="747"/>
                </a:cubicBezTo>
                <a:cubicBezTo>
                  <a:pt x="40" y="746"/>
                  <a:pt x="40" y="745"/>
                  <a:pt x="41" y="744"/>
                </a:cubicBezTo>
                <a:cubicBezTo>
                  <a:pt x="42" y="744"/>
                  <a:pt x="43" y="744"/>
                  <a:pt x="43" y="745"/>
                </a:cubicBezTo>
                <a:cubicBezTo>
                  <a:pt x="46" y="751"/>
                  <a:pt x="48" y="757"/>
                  <a:pt x="51" y="763"/>
                </a:cubicBezTo>
                <a:cubicBezTo>
                  <a:pt x="51" y="764"/>
                  <a:pt x="51" y="765"/>
                  <a:pt x="50" y="765"/>
                </a:cubicBezTo>
                <a:cubicBezTo>
                  <a:pt x="50" y="765"/>
                  <a:pt x="49" y="765"/>
                  <a:pt x="49" y="765"/>
                </a:cubicBezTo>
                <a:close/>
                <a:moveTo>
                  <a:pt x="1040" y="751"/>
                </a:moveTo>
                <a:cubicBezTo>
                  <a:pt x="1040" y="751"/>
                  <a:pt x="1039" y="751"/>
                  <a:pt x="1039" y="750"/>
                </a:cubicBezTo>
                <a:cubicBezTo>
                  <a:pt x="1038" y="750"/>
                  <a:pt x="1038" y="749"/>
                  <a:pt x="1038" y="748"/>
                </a:cubicBezTo>
                <a:cubicBezTo>
                  <a:pt x="1041" y="742"/>
                  <a:pt x="1043" y="736"/>
                  <a:pt x="1045" y="730"/>
                </a:cubicBezTo>
                <a:cubicBezTo>
                  <a:pt x="1046" y="729"/>
                  <a:pt x="1047" y="729"/>
                  <a:pt x="1048" y="729"/>
                </a:cubicBezTo>
                <a:cubicBezTo>
                  <a:pt x="1049" y="729"/>
                  <a:pt x="1049" y="730"/>
                  <a:pt x="1049" y="731"/>
                </a:cubicBezTo>
                <a:cubicBezTo>
                  <a:pt x="1046" y="737"/>
                  <a:pt x="1044" y="744"/>
                  <a:pt x="1042" y="749"/>
                </a:cubicBezTo>
                <a:cubicBezTo>
                  <a:pt x="1041" y="750"/>
                  <a:pt x="1041" y="751"/>
                  <a:pt x="1040" y="751"/>
                </a:cubicBezTo>
                <a:close/>
                <a:moveTo>
                  <a:pt x="35" y="730"/>
                </a:moveTo>
                <a:cubicBezTo>
                  <a:pt x="34" y="730"/>
                  <a:pt x="33" y="729"/>
                  <a:pt x="33" y="729"/>
                </a:cubicBezTo>
                <a:cubicBezTo>
                  <a:pt x="31" y="723"/>
                  <a:pt x="29" y="717"/>
                  <a:pt x="27" y="710"/>
                </a:cubicBezTo>
                <a:cubicBezTo>
                  <a:pt x="26" y="709"/>
                  <a:pt x="27" y="708"/>
                  <a:pt x="28" y="708"/>
                </a:cubicBezTo>
                <a:cubicBezTo>
                  <a:pt x="29" y="708"/>
                  <a:pt x="30" y="708"/>
                  <a:pt x="30" y="709"/>
                </a:cubicBezTo>
                <a:cubicBezTo>
                  <a:pt x="32" y="715"/>
                  <a:pt x="34" y="721"/>
                  <a:pt x="36" y="727"/>
                </a:cubicBezTo>
                <a:cubicBezTo>
                  <a:pt x="37" y="728"/>
                  <a:pt x="36" y="729"/>
                  <a:pt x="35" y="730"/>
                </a:cubicBezTo>
                <a:cubicBezTo>
                  <a:pt x="35" y="730"/>
                  <a:pt x="35" y="730"/>
                  <a:pt x="35" y="730"/>
                </a:cubicBezTo>
                <a:close/>
                <a:moveTo>
                  <a:pt x="1053" y="714"/>
                </a:moveTo>
                <a:cubicBezTo>
                  <a:pt x="1053" y="714"/>
                  <a:pt x="1053" y="714"/>
                  <a:pt x="1053" y="714"/>
                </a:cubicBezTo>
                <a:cubicBezTo>
                  <a:pt x="1052" y="714"/>
                  <a:pt x="1051" y="713"/>
                  <a:pt x="1052" y="712"/>
                </a:cubicBezTo>
                <a:cubicBezTo>
                  <a:pt x="1054" y="706"/>
                  <a:pt x="1056" y="700"/>
                  <a:pt x="1058" y="694"/>
                </a:cubicBezTo>
                <a:cubicBezTo>
                  <a:pt x="1058" y="693"/>
                  <a:pt x="1059" y="692"/>
                  <a:pt x="1060" y="692"/>
                </a:cubicBezTo>
                <a:cubicBezTo>
                  <a:pt x="1061" y="693"/>
                  <a:pt x="1061" y="694"/>
                  <a:pt x="1061" y="695"/>
                </a:cubicBezTo>
                <a:cubicBezTo>
                  <a:pt x="1059" y="701"/>
                  <a:pt x="1057" y="707"/>
                  <a:pt x="1055" y="713"/>
                </a:cubicBezTo>
                <a:cubicBezTo>
                  <a:pt x="1055" y="714"/>
                  <a:pt x="1054" y="714"/>
                  <a:pt x="1053" y="714"/>
                </a:cubicBezTo>
                <a:close/>
                <a:moveTo>
                  <a:pt x="23" y="693"/>
                </a:moveTo>
                <a:cubicBezTo>
                  <a:pt x="22" y="693"/>
                  <a:pt x="21" y="693"/>
                  <a:pt x="21" y="692"/>
                </a:cubicBezTo>
                <a:cubicBezTo>
                  <a:pt x="19" y="686"/>
                  <a:pt x="17" y="679"/>
                  <a:pt x="16" y="673"/>
                </a:cubicBezTo>
                <a:cubicBezTo>
                  <a:pt x="16" y="672"/>
                  <a:pt x="16" y="671"/>
                  <a:pt x="17" y="671"/>
                </a:cubicBezTo>
                <a:cubicBezTo>
                  <a:pt x="18" y="671"/>
                  <a:pt x="19" y="671"/>
                  <a:pt x="19" y="672"/>
                </a:cubicBezTo>
                <a:cubicBezTo>
                  <a:pt x="21" y="679"/>
                  <a:pt x="23" y="685"/>
                  <a:pt x="24" y="691"/>
                </a:cubicBezTo>
                <a:cubicBezTo>
                  <a:pt x="25" y="692"/>
                  <a:pt x="24" y="693"/>
                  <a:pt x="23" y="693"/>
                </a:cubicBezTo>
                <a:cubicBezTo>
                  <a:pt x="23" y="693"/>
                  <a:pt x="23" y="693"/>
                  <a:pt x="23" y="693"/>
                </a:cubicBezTo>
                <a:close/>
                <a:moveTo>
                  <a:pt x="1064" y="677"/>
                </a:moveTo>
                <a:cubicBezTo>
                  <a:pt x="1064" y="677"/>
                  <a:pt x="1064" y="677"/>
                  <a:pt x="1064" y="677"/>
                </a:cubicBezTo>
                <a:cubicBezTo>
                  <a:pt x="1063" y="677"/>
                  <a:pt x="1062" y="676"/>
                  <a:pt x="1063" y="675"/>
                </a:cubicBezTo>
                <a:cubicBezTo>
                  <a:pt x="1064" y="669"/>
                  <a:pt x="1066" y="663"/>
                  <a:pt x="1067" y="656"/>
                </a:cubicBezTo>
                <a:cubicBezTo>
                  <a:pt x="1067" y="655"/>
                  <a:pt x="1068" y="655"/>
                  <a:pt x="1069" y="655"/>
                </a:cubicBezTo>
                <a:cubicBezTo>
                  <a:pt x="1070" y="655"/>
                  <a:pt x="1071" y="656"/>
                  <a:pt x="1070" y="657"/>
                </a:cubicBezTo>
                <a:cubicBezTo>
                  <a:pt x="1069" y="663"/>
                  <a:pt x="1068" y="670"/>
                  <a:pt x="1066" y="676"/>
                </a:cubicBezTo>
                <a:cubicBezTo>
                  <a:pt x="1066" y="677"/>
                  <a:pt x="1065" y="677"/>
                  <a:pt x="1064" y="677"/>
                </a:cubicBezTo>
                <a:close/>
                <a:moveTo>
                  <a:pt x="13" y="656"/>
                </a:moveTo>
                <a:cubicBezTo>
                  <a:pt x="12" y="656"/>
                  <a:pt x="12" y="655"/>
                  <a:pt x="12" y="654"/>
                </a:cubicBezTo>
                <a:cubicBezTo>
                  <a:pt x="10" y="648"/>
                  <a:pt x="9" y="642"/>
                  <a:pt x="8" y="635"/>
                </a:cubicBezTo>
                <a:cubicBezTo>
                  <a:pt x="8" y="634"/>
                  <a:pt x="8" y="633"/>
                  <a:pt x="9" y="633"/>
                </a:cubicBezTo>
                <a:cubicBezTo>
                  <a:pt x="10" y="633"/>
                  <a:pt x="11" y="634"/>
                  <a:pt x="11" y="635"/>
                </a:cubicBezTo>
                <a:cubicBezTo>
                  <a:pt x="12" y="641"/>
                  <a:pt x="14" y="647"/>
                  <a:pt x="15" y="654"/>
                </a:cubicBezTo>
                <a:cubicBezTo>
                  <a:pt x="15" y="655"/>
                  <a:pt x="15" y="655"/>
                  <a:pt x="14" y="656"/>
                </a:cubicBezTo>
                <a:cubicBezTo>
                  <a:pt x="14" y="656"/>
                  <a:pt x="13" y="656"/>
                  <a:pt x="13" y="656"/>
                </a:cubicBezTo>
                <a:close/>
                <a:moveTo>
                  <a:pt x="1073" y="640"/>
                </a:moveTo>
                <a:cubicBezTo>
                  <a:pt x="1072" y="640"/>
                  <a:pt x="1072" y="640"/>
                  <a:pt x="1072" y="640"/>
                </a:cubicBezTo>
                <a:cubicBezTo>
                  <a:pt x="1071" y="639"/>
                  <a:pt x="1071" y="638"/>
                  <a:pt x="1071" y="637"/>
                </a:cubicBezTo>
                <a:cubicBezTo>
                  <a:pt x="1072" y="631"/>
                  <a:pt x="1073" y="625"/>
                  <a:pt x="1074" y="618"/>
                </a:cubicBezTo>
                <a:cubicBezTo>
                  <a:pt x="1074" y="617"/>
                  <a:pt x="1075" y="617"/>
                  <a:pt x="1076" y="617"/>
                </a:cubicBezTo>
                <a:cubicBezTo>
                  <a:pt x="1077" y="617"/>
                  <a:pt x="1077" y="618"/>
                  <a:pt x="1077" y="619"/>
                </a:cubicBezTo>
                <a:cubicBezTo>
                  <a:pt x="1076" y="625"/>
                  <a:pt x="1075" y="632"/>
                  <a:pt x="1074" y="638"/>
                </a:cubicBezTo>
                <a:cubicBezTo>
                  <a:pt x="1074" y="639"/>
                  <a:pt x="1073" y="640"/>
                  <a:pt x="1073" y="640"/>
                </a:cubicBezTo>
                <a:close/>
                <a:moveTo>
                  <a:pt x="7" y="618"/>
                </a:moveTo>
                <a:cubicBezTo>
                  <a:pt x="6" y="618"/>
                  <a:pt x="5" y="617"/>
                  <a:pt x="5" y="616"/>
                </a:cubicBezTo>
                <a:cubicBezTo>
                  <a:pt x="4" y="610"/>
                  <a:pt x="3" y="603"/>
                  <a:pt x="3" y="597"/>
                </a:cubicBezTo>
                <a:cubicBezTo>
                  <a:pt x="3" y="596"/>
                  <a:pt x="3" y="595"/>
                  <a:pt x="4" y="595"/>
                </a:cubicBezTo>
                <a:cubicBezTo>
                  <a:pt x="5" y="595"/>
                  <a:pt x="6" y="596"/>
                  <a:pt x="6" y="597"/>
                </a:cubicBezTo>
                <a:cubicBezTo>
                  <a:pt x="7" y="603"/>
                  <a:pt x="8" y="609"/>
                  <a:pt x="8" y="616"/>
                </a:cubicBezTo>
                <a:cubicBezTo>
                  <a:pt x="9" y="617"/>
                  <a:pt x="8" y="618"/>
                  <a:pt x="7" y="618"/>
                </a:cubicBezTo>
                <a:cubicBezTo>
                  <a:pt x="7" y="618"/>
                  <a:pt x="7" y="618"/>
                  <a:pt x="7" y="618"/>
                </a:cubicBezTo>
                <a:close/>
                <a:moveTo>
                  <a:pt x="1078" y="601"/>
                </a:moveTo>
                <a:cubicBezTo>
                  <a:pt x="1078" y="601"/>
                  <a:pt x="1078" y="601"/>
                  <a:pt x="1078" y="601"/>
                </a:cubicBezTo>
                <a:cubicBezTo>
                  <a:pt x="1077" y="601"/>
                  <a:pt x="1076" y="600"/>
                  <a:pt x="1076" y="599"/>
                </a:cubicBezTo>
                <a:cubicBezTo>
                  <a:pt x="1077" y="593"/>
                  <a:pt x="1077" y="587"/>
                  <a:pt x="1078" y="580"/>
                </a:cubicBezTo>
                <a:cubicBezTo>
                  <a:pt x="1078" y="579"/>
                  <a:pt x="1079" y="578"/>
                  <a:pt x="1080" y="579"/>
                </a:cubicBezTo>
                <a:cubicBezTo>
                  <a:pt x="1081" y="579"/>
                  <a:pt x="1082" y="579"/>
                  <a:pt x="1081" y="580"/>
                </a:cubicBezTo>
                <a:cubicBezTo>
                  <a:pt x="1081" y="587"/>
                  <a:pt x="1080" y="593"/>
                  <a:pt x="1080" y="600"/>
                </a:cubicBezTo>
                <a:cubicBezTo>
                  <a:pt x="1080" y="601"/>
                  <a:pt x="1079" y="601"/>
                  <a:pt x="1078" y="601"/>
                </a:cubicBezTo>
                <a:close/>
                <a:moveTo>
                  <a:pt x="3" y="579"/>
                </a:moveTo>
                <a:cubicBezTo>
                  <a:pt x="2" y="579"/>
                  <a:pt x="1" y="579"/>
                  <a:pt x="1" y="578"/>
                </a:cubicBezTo>
                <a:cubicBezTo>
                  <a:pt x="1" y="571"/>
                  <a:pt x="0" y="565"/>
                  <a:pt x="0" y="558"/>
                </a:cubicBezTo>
                <a:cubicBezTo>
                  <a:pt x="0" y="557"/>
                  <a:pt x="1" y="556"/>
                  <a:pt x="2" y="556"/>
                </a:cubicBezTo>
                <a:cubicBezTo>
                  <a:pt x="3" y="556"/>
                  <a:pt x="4" y="557"/>
                  <a:pt x="4" y="558"/>
                </a:cubicBezTo>
                <a:cubicBezTo>
                  <a:pt x="4" y="565"/>
                  <a:pt x="4" y="571"/>
                  <a:pt x="5" y="577"/>
                </a:cubicBezTo>
                <a:cubicBezTo>
                  <a:pt x="5" y="578"/>
                  <a:pt x="4" y="579"/>
                  <a:pt x="3" y="579"/>
                </a:cubicBezTo>
                <a:cubicBezTo>
                  <a:pt x="3" y="579"/>
                  <a:pt x="3" y="579"/>
                  <a:pt x="3" y="579"/>
                </a:cubicBezTo>
                <a:close/>
                <a:moveTo>
                  <a:pt x="1081" y="563"/>
                </a:moveTo>
                <a:cubicBezTo>
                  <a:pt x="1081" y="563"/>
                  <a:pt x="1081" y="563"/>
                  <a:pt x="1081" y="563"/>
                </a:cubicBezTo>
                <a:cubicBezTo>
                  <a:pt x="1080" y="563"/>
                  <a:pt x="1079" y="562"/>
                  <a:pt x="1079" y="561"/>
                </a:cubicBezTo>
                <a:cubicBezTo>
                  <a:pt x="1079" y="555"/>
                  <a:pt x="1079" y="548"/>
                  <a:pt x="1079" y="542"/>
                </a:cubicBezTo>
                <a:cubicBezTo>
                  <a:pt x="1079" y="541"/>
                  <a:pt x="1080" y="540"/>
                  <a:pt x="1081" y="540"/>
                </a:cubicBezTo>
                <a:cubicBezTo>
                  <a:pt x="1082" y="540"/>
                  <a:pt x="1083" y="541"/>
                  <a:pt x="1083" y="542"/>
                </a:cubicBezTo>
                <a:cubicBezTo>
                  <a:pt x="1083" y="548"/>
                  <a:pt x="1083" y="555"/>
                  <a:pt x="1082" y="561"/>
                </a:cubicBezTo>
                <a:cubicBezTo>
                  <a:pt x="1082" y="562"/>
                  <a:pt x="1082" y="563"/>
                  <a:pt x="1081" y="563"/>
                </a:cubicBezTo>
                <a:close/>
                <a:moveTo>
                  <a:pt x="2" y="541"/>
                </a:moveTo>
                <a:cubicBezTo>
                  <a:pt x="2" y="541"/>
                  <a:pt x="2" y="541"/>
                  <a:pt x="2" y="541"/>
                </a:cubicBezTo>
                <a:cubicBezTo>
                  <a:pt x="1" y="541"/>
                  <a:pt x="0" y="540"/>
                  <a:pt x="0" y="539"/>
                </a:cubicBezTo>
                <a:cubicBezTo>
                  <a:pt x="0" y="532"/>
                  <a:pt x="0" y="526"/>
                  <a:pt x="0" y="520"/>
                </a:cubicBezTo>
                <a:cubicBezTo>
                  <a:pt x="0" y="519"/>
                  <a:pt x="1" y="518"/>
                  <a:pt x="2" y="518"/>
                </a:cubicBezTo>
                <a:cubicBezTo>
                  <a:pt x="3" y="518"/>
                  <a:pt x="4" y="519"/>
                  <a:pt x="4" y="520"/>
                </a:cubicBezTo>
                <a:cubicBezTo>
                  <a:pt x="4" y="526"/>
                  <a:pt x="3" y="533"/>
                  <a:pt x="3" y="539"/>
                </a:cubicBezTo>
                <a:cubicBezTo>
                  <a:pt x="3" y="540"/>
                  <a:pt x="3" y="541"/>
                  <a:pt x="2" y="541"/>
                </a:cubicBezTo>
                <a:close/>
                <a:moveTo>
                  <a:pt x="1081" y="530"/>
                </a:moveTo>
                <a:cubicBezTo>
                  <a:pt x="1080" y="530"/>
                  <a:pt x="1079" y="529"/>
                  <a:pt x="1079" y="528"/>
                </a:cubicBezTo>
                <a:cubicBezTo>
                  <a:pt x="1079" y="522"/>
                  <a:pt x="1079" y="515"/>
                  <a:pt x="1078" y="509"/>
                </a:cubicBezTo>
                <a:cubicBezTo>
                  <a:pt x="1078" y="508"/>
                  <a:pt x="1079" y="507"/>
                  <a:pt x="1080" y="507"/>
                </a:cubicBezTo>
                <a:cubicBezTo>
                  <a:pt x="1081" y="507"/>
                  <a:pt x="1082" y="508"/>
                  <a:pt x="1082" y="509"/>
                </a:cubicBezTo>
                <a:cubicBezTo>
                  <a:pt x="1082" y="515"/>
                  <a:pt x="1082" y="522"/>
                  <a:pt x="1083" y="528"/>
                </a:cubicBezTo>
                <a:cubicBezTo>
                  <a:pt x="1083" y="529"/>
                  <a:pt x="1082" y="530"/>
                  <a:pt x="1081" y="530"/>
                </a:cubicBezTo>
                <a:cubicBezTo>
                  <a:pt x="1081" y="530"/>
                  <a:pt x="1081" y="530"/>
                  <a:pt x="1081" y="530"/>
                </a:cubicBezTo>
                <a:close/>
                <a:moveTo>
                  <a:pt x="3" y="502"/>
                </a:moveTo>
                <a:cubicBezTo>
                  <a:pt x="3" y="502"/>
                  <a:pt x="3" y="502"/>
                  <a:pt x="3" y="502"/>
                </a:cubicBezTo>
                <a:cubicBezTo>
                  <a:pt x="2" y="502"/>
                  <a:pt x="1" y="501"/>
                  <a:pt x="1" y="500"/>
                </a:cubicBezTo>
                <a:cubicBezTo>
                  <a:pt x="2" y="494"/>
                  <a:pt x="3" y="487"/>
                  <a:pt x="3" y="481"/>
                </a:cubicBezTo>
                <a:cubicBezTo>
                  <a:pt x="3" y="480"/>
                  <a:pt x="4" y="479"/>
                  <a:pt x="5" y="479"/>
                </a:cubicBezTo>
                <a:cubicBezTo>
                  <a:pt x="6" y="479"/>
                  <a:pt x="7" y="480"/>
                  <a:pt x="7" y="481"/>
                </a:cubicBezTo>
                <a:cubicBezTo>
                  <a:pt x="6" y="488"/>
                  <a:pt x="5" y="494"/>
                  <a:pt x="5" y="501"/>
                </a:cubicBezTo>
                <a:cubicBezTo>
                  <a:pt x="5" y="501"/>
                  <a:pt x="4" y="502"/>
                  <a:pt x="3" y="502"/>
                </a:cubicBezTo>
                <a:close/>
                <a:moveTo>
                  <a:pt x="1079" y="491"/>
                </a:moveTo>
                <a:cubicBezTo>
                  <a:pt x="1078" y="491"/>
                  <a:pt x="1077" y="491"/>
                  <a:pt x="1077" y="490"/>
                </a:cubicBezTo>
                <a:cubicBezTo>
                  <a:pt x="1076" y="483"/>
                  <a:pt x="1075" y="477"/>
                  <a:pt x="1075" y="471"/>
                </a:cubicBezTo>
                <a:cubicBezTo>
                  <a:pt x="1074" y="470"/>
                  <a:pt x="1075" y="469"/>
                  <a:pt x="1076" y="469"/>
                </a:cubicBezTo>
                <a:cubicBezTo>
                  <a:pt x="1077" y="469"/>
                  <a:pt x="1078" y="469"/>
                  <a:pt x="1078" y="470"/>
                </a:cubicBezTo>
                <a:cubicBezTo>
                  <a:pt x="1079" y="477"/>
                  <a:pt x="1080" y="483"/>
                  <a:pt x="1080" y="489"/>
                </a:cubicBezTo>
                <a:cubicBezTo>
                  <a:pt x="1080" y="490"/>
                  <a:pt x="1080" y="491"/>
                  <a:pt x="1079" y="491"/>
                </a:cubicBezTo>
                <a:cubicBezTo>
                  <a:pt x="1079" y="491"/>
                  <a:pt x="1079" y="491"/>
                  <a:pt x="1079" y="491"/>
                </a:cubicBezTo>
                <a:close/>
                <a:moveTo>
                  <a:pt x="7" y="464"/>
                </a:moveTo>
                <a:cubicBezTo>
                  <a:pt x="7" y="464"/>
                  <a:pt x="7" y="464"/>
                  <a:pt x="7" y="464"/>
                </a:cubicBezTo>
                <a:cubicBezTo>
                  <a:pt x="6" y="464"/>
                  <a:pt x="6" y="463"/>
                  <a:pt x="6" y="462"/>
                </a:cubicBezTo>
                <a:cubicBezTo>
                  <a:pt x="7" y="455"/>
                  <a:pt x="8" y="449"/>
                  <a:pt x="9" y="443"/>
                </a:cubicBezTo>
                <a:cubicBezTo>
                  <a:pt x="9" y="442"/>
                  <a:pt x="10" y="441"/>
                  <a:pt x="11" y="441"/>
                </a:cubicBezTo>
                <a:cubicBezTo>
                  <a:pt x="12" y="441"/>
                  <a:pt x="13" y="442"/>
                  <a:pt x="12" y="443"/>
                </a:cubicBezTo>
                <a:cubicBezTo>
                  <a:pt x="11" y="450"/>
                  <a:pt x="10" y="456"/>
                  <a:pt x="9" y="462"/>
                </a:cubicBezTo>
                <a:cubicBezTo>
                  <a:pt x="9" y="463"/>
                  <a:pt x="8" y="464"/>
                  <a:pt x="7" y="464"/>
                </a:cubicBezTo>
                <a:close/>
                <a:moveTo>
                  <a:pt x="1073" y="453"/>
                </a:moveTo>
                <a:cubicBezTo>
                  <a:pt x="1073" y="453"/>
                  <a:pt x="1072" y="453"/>
                  <a:pt x="1072" y="452"/>
                </a:cubicBezTo>
                <a:cubicBezTo>
                  <a:pt x="1071" y="445"/>
                  <a:pt x="1069" y="439"/>
                  <a:pt x="1068" y="433"/>
                </a:cubicBezTo>
                <a:cubicBezTo>
                  <a:pt x="1068" y="432"/>
                  <a:pt x="1069" y="431"/>
                  <a:pt x="1070" y="431"/>
                </a:cubicBezTo>
                <a:cubicBezTo>
                  <a:pt x="1071" y="430"/>
                  <a:pt x="1071" y="431"/>
                  <a:pt x="1072" y="432"/>
                </a:cubicBezTo>
                <a:cubicBezTo>
                  <a:pt x="1073" y="438"/>
                  <a:pt x="1074" y="445"/>
                  <a:pt x="1075" y="451"/>
                </a:cubicBezTo>
                <a:cubicBezTo>
                  <a:pt x="1075" y="452"/>
                  <a:pt x="1075" y="453"/>
                  <a:pt x="1074" y="453"/>
                </a:cubicBezTo>
                <a:cubicBezTo>
                  <a:pt x="1074" y="453"/>
                  <a:pt x="1074" y="453"/>
                  <a:pt x="1073" y="453"/>
                </a:cubicBezTo>
                <a:close/>
                <a:moveTo>
                  <a:pt x="15" y="426"/>
                </a:moveTo>
                <a:cubicBezTo>
                  <a:pt x="14" y="426"/>
                  <a:pt x="14" y="426"/>
                  <a:pt x="14" y="426"/>
                </a:cubicBezTo>
                <a:cubicBezTo>
                  <a:pt x="13" y="426"/>
                  <a:pt x="13" y="425"/>
                  <a:pt x="13" y="424"/>
                </a:cubicBezTo>
                <a:cubicBezTo>
                  <a:pt x="14" y="417"/>
                  <a:pt x="16" y="411"/>
                  <a:pt x="17" y="405"/>
                </a:cubicBezTo>
                <a:cubicBezTo>
                  <a:pt x="18" y="404"/>
                  <a:pt x="19" y="403"/>
                  <a:pt x="19" y="404"/>
                </a:cubicBezTo>
                <a:cubicBezTo>
                  <a:pt x="20" y="404"/>
                  <a:pt x="21" y="405"/>
                  <a:pt x="21" y="406"/>
                </a:cubicBezTo>
                <a:cubicBezTo>
                  <a:pt x="19" y="412"/>
                  <a:pt x="18" y="418"/>
                  <a:pt x="16" y="424"/>
                </a:cubicBezTo>
                <a:cubicBezTo>
                  <a:pt x="16" y="425"/>
                  <a:pt x="15" y="426"/>
                  <a:pt x="15" y="426"/>
                </a:cubicBezTo>
                <a:close/>
                <a:moveTo>
                  <a:pt x="1066" y="415"/>
                </a:moveTo>
                <a:cubicBezTo>
                  <a:pt x="1065" y="415"/>
                  <a:pt x="1064" y="415"/>
                  <a:pt x="1064" y="414"/>
                </a:cubicBezTo>
                <a:cubicBezTo>
                  <a:pt x="1062" y="408"/>
                  <a:pt x="1061" y="402"/>
                  <a:pt x="1059" y="395"/>
                </a:cubicBezTo>
                <a:cubicBezTo>
                  <a:pt x="1059" y="394"/>
                  <a:pt x="1059" y="393"/>
                  <a:pt x="1060" y="393"/>
                </a:cubicBezTo>
                <a:cubicBezTo>
                  <a:pt x="1061" y="393"/>
                  <a:pt x="1062" y="393"/>
                  <a:pt x="1063" y="394"/>
                </a:cubicBezTo>
                <a:cubicBezTo>
                  <a:pt x="1064" y="401"/>
                  <a:pt x="1066" y="407"/>
                  <a:pt x="1067" y="413"/>
                </a:cubicBezTo>
                <a:cubicBezTo>
                  <a:pt x="1068" y="414"/>
                  <a:pt x="1067" y="415"/>
                  <a:pt x="1066" y="415"/>
                </a:cubicBezTo>
                <a:cubicBezTo>
                  <a:pt x="1066" y="415"/>
                  <a:pt x="1066" y="415"/>
                  <a:pt x="1066" y="415"/>
                </a:cubicBezTo>
                <a:close/>
                <a:moveTo>
                  <a:pt x="24" y="389"/>
                </a:moveTo>
                <a:cubicBezTo>
                  <a:pt x="24" y="389"/>
                  <a:pt x="24" y="388"/>
                  <a:pt x="24" y="388"/>
                </a:cubicBezTo>
                <a:cubicBezTo>
                  <a:pt x="23" y="388"/>
                  <a:pt x="22" y="387"/>
                  <a:pt x="23" y="386"/>
                </a:cubicBezTo>
                <a:cubicBezTo>
                  <a:pt x="24" y="380"/>
                  <a:pt x="26" y="374"/>
                  <a:pt x="28" y="368"/>
                </a:cubicBezTo>
                <a:cubicBezTo>
                  <a:pt x="29" y="367"/>
                  <a:pt x="30" y="366"/>
                  <a:pt x="31" y="367"/>
                </a:cubicBezTo>
                <a:cubicBezTo>
                  <a:pt x="32" y="367"/>
                  <a:pt x="32" y="368"/>
                  <a:pt x="32" y="369"/>
                </a:cubicBezTo>
                <a:cubicBezTo>
                  <a:pt x="30" y="375"/>
                  <a:pt x="28" y="381"/>
                  <a:pt x="26" y="387"/>
                </a:cubicBezTo>
                <a:cubicBezTo>
                  <a:pt x="26" y="388"/>
                  <a:pt x="25" y="389"/>
                  <a:pt x="24" y="389"/>
                </a:cubicBezTo>
                <a:close/>
                <a:moveTo>
                  <a:pt x="1055" y="378"/>
                </a:moveTo>
                <a:cubicBezTo>
                  <a:pt x="1054" y="378"/>
                  <a:pt x="1054" y="378"/>
                  <a:pt x="1054" y="377"/>
                </a:cubicBezTo>
                <a:cubicBezTo>
                  <a:pt x="1052" y="371"/>
                  <a:pt x="1049" y="365"/>
                  <a:pt x="1047" y="359"/>
                </a:cubicBezTo>
                <a:cubicBezTo>
                  <a:pt x="1047" y="358"/>
                  <a:pt x="1047" y="357"/>
                  <a:pt x="1048" y="356"/>
                </a:cubicBezTo>
                <a:cubicBezTo>
                  <a:pt x="1049" y="356"/>
                  <a:pt x="1050" y="357"/>
                  <a:pt x="1051" y="358"/>
                </a:cubicBezTo>
                <a:cubicBezTo>
                  <a:pt x="1053" y="364"/>
                  <a:pt x="1055" y="370"/>
                  <a:pt x="1057" y="376"/>
                </a:cubicBezTo>
                <a:cubicBezTo>
                  <a:pt x="1057" y="377"/>
                  <a:pt x="1057" y="378"/>
                  <a:pt x="1056" y="378"/>
                </a:cubicBezTo>
                <a:cubicBezTo>
                  <a:pt x="1056" y="378"/>
                  <a:pt x="1055" y="378"/>
                  <a:pt x="1055" y="378"/>
                </a:cubicBezTo>
                <a:close/>
                <a:moveTo>
                  <a:pt x="37" y="352"/>
                </a:moveTo>
                <a:cubicBezTo>
                  <a:pt x="36" y="352"/>
                  <a:pt x="36" y="352"/>
                  <a:pt x="36" y="352"/>
                </a:cubicBezTo>
                <a:cubicBezTo>
                  <a:pt x="35" y="351"/>
                  <a:pt x="35" y="350"/>
                  <a:pt x="35" y="349"/>
                </a:cubicBezTo>
                <a:cubicBezTo>
                  <a:pt x="37" y="343"/>
                  <a:pt x="40" y="337"/>
                  <a:pt x="42" y="331"/>
                </a:cubicBezTo>
                <a:cubicBezTo>
                  <a:pt x="43" y="331"/>
                  <a:pt x="44" y="330"/>
                  <a:pt x="45" y="331"/>
                </a:cubicBezTo>
                <a:cubicBezTo>
                  <a:pt x="45" y="331"/>
                  <a:pt x="46" y="332"/>
                  <a:pt x="45" y="333"/>
                </a:cubicBezTo>
                <a:cubicBezTo>
                  <a:pt x="43" y="339"/>
                  <a:pt x="41" y="345"/>
                  <a:pt x="38" y="351"/>
                </a:cubicBezTo>
                <a:cubicBezTo>
                  <a:pt x="38" y="351"/>
                  <a:pt x="37" y="352"/>
                  <a:pt x="37" y="352"/>
                </a:cubicBezTo>
                <a:close/>
                <a:moveTo>
                  <a:pt x="1042" y="342"/>
                </a:moveTo>
                <a:cubicBezTo>
                  <a:pt x="1041" y="342"/>
                  <a:pt x="1041" y="341"/>
                  <a:pt x="1040" y="341"/>
                </a:cubicBezTo>
                <a:cubicBezTo>
                  <a:pt x="1038" y="335"/>
                  <a:pt x="1036" y="329"/>
                  <a:pt x="1033" y="323"/>
                </a:cubicBezTo>
                <a:cubicBezTo>
                  <a:pt x="1033" y="322"/>
                  <a:pt x="1033" y="321"/>
                  <a:pt x="1034" y="321"/>
                </a:cubicBezTo>
                <a:cubicBezTo>
                  <a:pt x="1035" y="320"/>
                  <a:pt x="1036" y="321"/>
                  <a:pt x="1036" y="322"/>
                </a:cubicBezTo>
                <a:cubicBezTo>
                  <a:pt x="1039" y="328"/>
                  <a:pt x="1041" y="334"/>
                  <a:pt x="1044" y="339"/>
                </a:cubicBezTo>
                <a:cubicBezTo>
                  <a:pt x="1044" y="340"/>
                  <a:pt x="1044" y="341"/>
                  <a:pt x="1043" y="342"/>
                </a:cubicBezTo>
                <a:cubicBezTo>
                  <a:pt x="1043" y="342"/>
                  <a:pt x="1042" y="342"/>
                  <a:pt x="1042" y="342"/>
                </a:cubicBezTo>
                <a:close/>
                <a:moveTo>
                  <a:pt x="52" y="316"/>
                </a:moveTo>
                <a:cubicBezTo>
                  <a:pt x="51" y="316"/>
                  <a:pt x="51" y="316"/>
                  <a:pt x="51" y="316"/>
                </a:cubicBezTo>
                <a:cubicBezTo>
                  <a:pt x="50" y="316"/>
                  <a:pt x="50" y="315"/>
                  <a:pt x="50" y="314"/>
                </a:cubicBezTo>
                <a:cubicBezTo>
                  <a:pt x="53" y="308"/>
                  <a:pt x="56" y="302"/>
                  <a:pt x="59" y="296"/>
                </a:cubicBezTo>
                <a:cubicBezTo>
                  <a:pt x="59" y="295"/>
                  <a:pt x="60" y="295"/>
                  <a:pt x="61" y="296"/>
                </a:cubicBezTo>
                <a:cubicBezTo>
                  <a:pt x="62" y="296"/>
                  <a:pt x="62" y="297"/>
                  <a:pt x="62" y="298"/>
                </a:cubicBezTo>
                <a:cubicBezTo>
                  <a:pt x="59" y="304"/>
                  <a:pt x="56" y="309"/>
                  <a:pt x="53" y="315"/>
                </a:cubicBezTo>
                <a:cubicBezTo>
                  <a:pt x="53" y="316"/>
                  <a:pt x="52" y="316"/>
                  <a:pt x="52" y="316"/>
                </a:cubicBezTo>
                <a:close/>
                <a:moveTo>
                  <a:pt x="1026" y="307"/>
                </a:moveTo>
                <a:cubicBezTo>
                  <a:pt x="1026" y="307"/>
                  <a:pt x="1025" y="306"/>
                  <a:pt x="1025" y="306"/>
                </a:cubicBezTo>
                <a:cubicBezTo>
                  <a:pt x="1022" y="300"/>
                  <a:pt x="1019" y="294"/>
                  <a:pt x="1016" y="289"/>
                </a:cubicBezTo>
                <a:cubicBezTo>
                  <a:pt x="1016" y="288"/>
                  <a:pt x="1016" y="287"/>
                  <a:pt x="1017" y="286"/>
                </a:cubicBezTo>
                <a:cubicBezTo>
                  <a:pt x="1018" y="286"/>
                  <a:pt x="1019" y="286"/>
                  <a:pt x="1019" y="287"/>
                </a:cubicBezTo>
                <a:cubicBezTo>
                  <a:pt x="1022" y="293"/>
                  <a:pt x="1025" y="298"/>
                  <a:pt x="1028" y="304"/>
                </a:cubicBezTo>
                <a:cubicBezTo>
                  <a:pt x="1028" y="305"/>
                  <a:pt x="1028" y="306"/>
                  <a:pt x="1027" y="307"/>
                </a:cubicBezTo>
                <a:cubicBezTo>
                  <a:pt x="1027" y="307"/>
                  <a:pt x="1027" y="307"/>
                  <a:pt x="1026" y="307"/>
                </a:cubicBezTo>
                <a:close/>
                <a:moveTo>
                  <a:pt x="69" y="282"/>
                </a:moveTo>
                <a:cubicBezTo>
                  <a:pt x="69" y="282"/>
                  <a:pt x="69" y="282"/>
                  <a:pt x="68" y="282"/>
                </a:cubicBezTo>
                <a:cubicBezTo>
                  <a:pt x="68" y="281"/>
                  <a:pt x="67" y="280"/>
                  <a:pt x="68" y="279"/>
                </a:cubicBezTo>
                <a:cubicBezTo>
                  <a:pt x="71" y="274"/>
                  <a:pt x="74" y="268"/>
                  <a:pt x="77" y="262"/>
                </a:cubicBezTo>
                <a:cubicBezTo>
                  <a:pt x="78" y="262"/>
                  <a:pt x="79" y="261"/>
                  <a:pt x="80" y="262"/>
                </a:cubicBezTo>
                <a:cubicBezTo>
                  <a:pt x="81" y="262"/>
                  <a:pt x="81" y="263"/>
                  <a:pt x="80" y="264"/>
                </a:cubicBezTo>
                <a:cubicBezTo>
                  <a:pt x="77" y="270"/>
                  <a:pt x="74" y="275"/>
                  <a:pt x="71" y="281"/>
                </a:cubicBezTo>
                <a:cubicBezTo>
                  <a:pt x="70" y="281"/>
                  <a:pt x="70" y="282"/>
                  <a:pt x="69" y="282"/>
                </a:cubicBezTo>
                <a:close/>
                <a:moveTo>
                  <a:pt x="1008" y="273"/>
                </a:moveTo>
                <a:cubicBezTo>
                  <a:pt x="1008" y="273"/>
                  <a:pt x="1007" y="272"/>
                  <a:pt x="1007" y="272"/>
                </a:cubicBezTo>
                <a:cubicBezTo>
                  <a:pt x="1004" y="266"/>
                  <a:pt x="1000" y="261"/>
                  <a:pt x="997" y="255"/>
                </a:cubicBezTo>
                <a:cubicBezTo>
                  <a:pt x="996" y="255"/>
                  <a:pt x="997" y="254"/>
                  <a:pt x="997" y="253"/>
                </a:cubicBezTo>
                <a:cubicBezTo>
                  <a:pt x="998" y="252"/>
                  <a:pt x="999" y="253"/>
                  <a:pt x="1000" y="254"/>
                </a:cubicBezTo>
                <a:cubicBezTo>
                  <a:pt x="1003" y="259"/>
                  <a:pt x="1007" y="265"/>
                  <a:pt x="1010" y="270"/>
                </a:cubicBezTo>
                <a:cubicBezTo>
                  <a:pt x="1010" y="271"/>
                  <a:pt x="1010" y="272"/>
                  <a:pt x="1009" y="273"/>
                </a:cubicBezTo>
                <a:cubicBezTo>
                  <a:pt x="1009" y="273"/>
                  <a:pt x="1009" y="273"/>
                  <a:pt x="1008" y="273"/>
                </a:cubicBezTo>
                <a:close/>
                <a:moveTo>
                  <a:pt x="89" y="249"/>
                </a:moveTo>
                <a:cubicBezTo>
                  <a:pt x="89" y="249"/>
                  <a:pt x="89" y="249"/>
                  <a:pt x="88" y="248"/>
                </a:cubicBezTo>
                <a:cubicBezTo>
                  <a:pt x="87" y="248"/>
                  <a:pt x="87" y="247"/>
                  <a:pt x="88" y="246"/>
                </a:cubicBezTo>
                <a:cubicBezTo>
                  <a:pt x="91" y="241"/>
                  <a:pt x="95" y="235"/>
                  <a:pt x="99" y="230"/>
                </a:cubicBezTo>
                <a:cubicBezTo>
                  <a:pt x="99" y="229"/>
                  <a:pt x="100" y="229"/>
                  <a:pt x="101" y="230"/>
                </a:cubicBezTo>
                <a:cubicBezTo>
                  <a:pt x="102" y="230"/>
                  <a:pt x="102" y="231"/>
                  <a:pt x="102" y="232"/>
                </a:cubicBezTo>
                <a:cubicBezTo>
                  <a:pt x="98" y="237"/>
                  <a:pt x="94" y="243"/>
                  <a:pt x="91" y="248"/>
                </a:cubicBezTo>
                <a:cubicBezTo>
                  <a:pt x="90" y="248"/>
                  <a:pt x="90" y="249"/>
                  <a:pt x="89" y="249"/>
                </a:cubicBezTo>
                <a:close/>
                <a:moveTo>
                  <a:pt x="988" y="240"/>
                </a:moveTo>
                <a:cubicBezTo>
                  <a:pt x="987" y="240"/>
                  <a:pt x="987" y="240"/>
                  <a:pt x="986" y="239"/>
                </a:cubicBezTo>
                <a:cubicBezTo>
                  <a:pt x="983" y="234"/>
                  <a:pt x="979" y="229"/>
                  <a:pt x="975" y="224"/>
                </a:cubicBezTo>
                <a:cubicBezTo>
                  <a:pt x="975" y="223"/>
                  <a:pt x="975" y="222"/>
                  <a:pt x="976" y="221"/>
                </a:cubicBezTo>
                <a:cubicBezTo>
                  <a:pt x="976" y="221"/>
                  <a:pt x="977" y="221"/>
                  <a:pt x="978" y="222"/>
                </a:cubicBezTo>
                <a:cubicBezTo>
                  <a:pt x="982" y="227"/>
                  <a:pt x="986" y="232"/>
                  <a:pt x="989" y="237"/>
                </a:cubicBezTo>
                <a:cubicBezTo>
                  <a:pt x="990" y="238"/>
                  <a:pt x="990" y="239"/>
                  <a:pt x="989" y="240"/>
                </a:cubicBezTo>
                <a:cubicBezTo>
                  <a:pt x="988" y="240"/>
                  <a:pt x="988" y="240"/>
                  <a:pt x="988" y="240"/>
                </a:cubicBezTo>
                <a:close/>
                <a:moveTo>
                  <a:pt x="111" y="217"/>
                </a:moveTo>
                <a:cubicBezTo>
                  <a:pt x="111" y="217"/>
                  <a:pt x="111" y="217"/>
                  <a:pt x="110" y="217"/>
                </a:cubicBezTo>
                <a:cubicBezTo>
                  <a:pt x="110" y="216"/>
                  <a:pt x="109" y="215"/>
                  <a:pt x="110" y="214"/>
                </a:cubicBezTo>
                <a:cubicBezTo>
                  <a:pt x="114" y="209"/>
                  <a:pt x="118" y="204"/>
                  <a:pt x="122" y="199"/>
                </a:cubicBezTo>
                <a:cubicBezTo>
                  <a:pt x="123" y="198"/>
                  <a:pt x="124" y="198"/>
                  <a:pt x="125" y="199"/>
                </a:cubicBezTo>
                <a:cubicBezTo>
                  <a:pt x="125" y="199"/>
                  <a:pt x="125" y="201"/>
                  <a:pt x="125" y="201"/>
                </a:cubicBezTo>
                <a:cubicBezTo>
                  <a:pt x="121" y="206"/>
                  <a:pt x="117" y="211"/>
                  <a:pt x="113" y="216"/>
                </a:cubicBezTo>
                <a:cubicBezTo>
                  <a:pt x="113" y="217"/>
                  <a:pt x="112" y="217"/>
                  <a:pt x="111" y="217"/>
                </a:cubicBezTo>
                <a:close/>
                <a:moveTo>
                  <a:pt x="965" y="209"/>
                </a:moveTo>
                <a:cubicBezTo>
                  <a:pt x="964" y="209"/>
                  <a:pt x="964" y="209"/>
                  <a:pt x="964" y="208"/>
                </a:cubicBezTo>
                <a:cubicBezTo>
                  <a:pt x="960" y="203"/>
                  <a:pt x="955" y="198"/>
                  <a:pt x="951" y="194"/>
                </a:cubicBezTo>
                <a:cubicBezTo>
                  <a:pt x="951" y="193"/>
                  <a:pt x="951" y="192"/>
                  <a:pt x="952" y="191"/>
                </a:cubicBezTo>
                <a:cubicBezTo>
                  <a:pt x="952" y="190"/>
                  <a:pt x="953" y="190"/>
                  <a:pt x="954" y="191"/>
                </a:cubicBezTo>
                <a:cubicBezTo>
                  <a:pt x="958" y="196"/>
                  <a:pt x="962" y="201"/>
                  <a:pt x="966" y="206"/>
                </a:cubicBezTo>
                <a:cubicBezTo>
                  <a:pt x="967" y="207"/>
                  <a:pt x="967" y="208"/>
                  <a:pt x="966" y="209"/>
                </a:cubicBezTo>
                <a:cubicBezTo>
                  <a:pt x="966" y="209"/>
                  <a:pt x="965" y="209"/>
                  <a:pt x="965" y="209"/>
                </a:cubicBezTo>
                <a:close/>
                <a:moveTo>
                  <a:pt x="136" y="187"/>
                </a:moveTo>
                <a:cubicBezTo>
                  <a:pt x="136" y="187"/>
                  <a:pt x="135" y="187"/>
                  <a:pt x="135" y="187"/>
                </a:cubicBezTo>
                <a:cubicBezTo>
                  <a:pt x="134" y="186"/>
                  <a:pt x="134" y="185"/>
                  <a:pt x="135" y="184"/>
                </a:cubicBezTo>
                <a:cubicBezTo>
                  <a:pt x="139" y="179"/>
                  <a:pt x="143" y="175"/>
                  <a:pt x="148" y="170"/>
                </a:cubicBezTo>
                <a:cubicBezTo>
                  <a:pt x="148" y="169"/>
                  <a:pt x="149" y="169"/>
                  <a:pt x="150" y="170"/>
                </a:cubicBezTo>
                <a:cubicBezTo>
                  <a:pt x="151" y="171"/>
                  <a:pt x="151" y="172"/>
                  <a:pt x="150" y="172"/>
                </a:cubicBezTo>
                <a:cubicBezTo>
                  <a:pt x="146" y="177"/>
                  <a:pt x="142" y="182"/>
                  <a:pt x="137" y="187"/>
                </a:cubicBezTo>
                <a:cubicBezTo>
                  <a:pt x="137" y="187"/>
                  <a:pt x="136" y="187"/>
                  <a:pt x="136" y="187"/>
                </a:cubicBezTo>
                <a:close/>
                <a:moveTo>
                  <a:pt x="940" y="180"/>
                </a:moveTo>
                <a:cubicBezTo>
                  <a:pt x="939" y="180"/>
                  <a:pt x="939" y="180"/>
                  <a:pt x="939" y="179"/>
                </a:cubicBezTo>
                <a:cubicBezTo>
                  <a:pt x="934" y="174"/>
                  <a:pt x="930" y="170"/>
                  <a:pt x="925" y="165"/>
                </a:cubicBezTo>
                <a:cubicBezTo>
                  <a:pt x="925" y="164"/>
                  <a:pt x="925" y="163"/>
                  <a:pt x="925" y="163"/>
                </a:cubicBezTo>
                <a:cubicBezTo>
                  <a:pt x="926" y="162"/>
                  <a:pt x="927" y="162"/>
                  <a:pt x="928" y="163"/>
                </a:cubicBezTo>
                <a:cubicBezTo>
                  <a:pt x="932" y="167"/>
                  <a:pt x="937" y="172"/>
                  <a:pt x="941" y="177"/>
                </a:cubicBezTo>
                <a:cubicBezTo>
                  <a:pt x="942" y="177"/>
                  <a:pt x="942" y="179"/>
                  <a:pt x="941" y="179"/>
                </a:cubicBezTo>
                <a:cubicBezTo>
                  <a:pt x="941" y="180"/>
                  <a:pt x="940" y="180"/>
                  <a:pt x="940" y="180"/>
                </a:cubicBezTo>
                <a:close/>
                <a:moveTo>
                  <a:pt x="162" y="159"/>
                </a:moveTo>
                <a:cubicBezTo>
                  <a:pt x="162" y="159"/>
                  <a:pt x="162" y="159"/>
                  <a:pt x="161" y="159"/>
                </a:cubicBezTo>
                <a:cubicBezTo>
                  <a:pt x="160" y="158"/>
                  <a:pt x="160" y="157"/>
                  <a:pt x="161" y="156"/>
                </a:cubicBezTo>
                <a:cubicBezTo>
                  <a:pt x="166" y="152"/>
                  <a:pt x="170" y="147"/>
                  <a:pt x="175" y="143"/>
                </a:cubicBezTo>
                <a:cubicBezTo>
                  <a:pt x="176" y="142"/>
                  <a:pt x="177" y="142"/>
                  <a:pt x="178" y="143"/>
                </a:cubicBezTo>
                <a:cubicBezTo>
                  <a:pt x="178" y="144"/>
                  <a:pt x="178" y="145"/>
                  <a:pt x="178" y="145"/>
                </a:cubicBezTo>
                <a:cubicBezTo>
                  <a:pt x="173" y="150"/>
                  <a:pt x="168" y="154"/>
                  <a:pt x="164" y="159"/>
                </a:cubicBezTo>
                <a:cubicBezTo>
                  <a:pt x="163" y="159"/>
                  <a:pt x="163" y="159"/>
                  <a:pt x="162" y="159"/>
                </a:cubicBezTo>
                <a:close/>
                <a:moveTo>
                  <a:pt x="913" y="152"/>
                </a:moveTo>
                <a:cubicBezTo>
                  <a:pt x="912" y="152"/>
                  <a:pt x="912" y="152"/>
                  <a:pt x="912" y="152"/>
                </a:cubicBezTo>
                <a:cubicBezTo>
                  <a:pt x="907" y="147"/>
                  <a:pt x="902" y="143"/>
                  <a:pt x="898" y="139"/>
                </a:cubicBezTo>
                <a:cubicBezTo>
                  <a:pt x="897" y="138"/>
                  <a:pt x="897" y="137"/>
                  <a:pt x="897" y="136"/>
                </a:cubicBezTo>
                <a:cubicBezTo>
                  <a:pt x="898" y="135"/>
                  <a:pt x="899" y="135"/>
                  <a:pt x="900" y="136"/>
                </a:cubicBezTo>
                <a:cubicBezTo>
                  <a:pt x="905" y="140"/>
                  <a:pt x="910" y="145"/>
                  <a:pt x="914" y="149"/>
                </a:cubicBezTo>
                <a:cubicBezTo>
                  <a:pt x="915" y="150"/>
                  <a:pt x="915" y="151"/>
                  <a:pt x="914" y="152"/>
                </a:cubicBezTo>
                <a:cubicBezTo>
                  <a:pt x="914" y="152"/>
                  <a:pt x="913" y="152"/>
                  <a:pt x="913" y="152"/>
                </a:cubicBezTo>
                <a:close/>
                <a:moveTo>
                  <a:pt x="191" y="133"/>
                </a:moveTo>
                <a:cubicBezTo>
                  <a:pt x="190" y="133"/>
                  <a:pt x="190" y="133"/>
                  <a:pt x="189" y="132"/>
                </a:cubicBezTo>
                <a:cubicBezTo>
                  <a:pt x="189" y="132"/>
                  <a:pt x="189" y="131"/>
                  <a:pt x="190" y="130"/>
                </a:cubicBezTo>
                <a:cubicBezTo>
                  <a:pt x="195" y="126"/>
                  <a:pt x="200" y="122"/>
                  <a:pt x="205" y="118"/>
                </a:cubicBezTo>
                <a:cubicBezTo>
                  <a:pt x="205" y="117"/>
                  <a:pt x="207" y="117"/>
                  <a:pt x="207" y="118"/>
                </a:cubicBezTo>
                <a:cubicBezTo>
                  <a:pt x="208" y="119"/>
                  <a:pt x="208" y="120"/>
                  <a:pt x="207" y="120"/>
                </a:cubicBezTo>
                <a:cubicBezTo>
                  <a:pt x="202" y="124"/>
                  <a:pt x="197" y="129"/>
                  <a:pt x="192" y="133"/>
                </a:cubicBezTo>
                <a:cubicBezTo>
                  <a:pt x="192" y="133"/>
                  <a:pt x="191" y="133"/>
                  <a:pt x="191" y="133"/>
                </a:cubicBezTo>
                <a:close/>
                <a:moveTo>
                  <a:pt x="884" y="127"/>
                </a:moveTo>
                <a:cubicBezTo>
                  <a:pt x="884" y="127"/>
                  <a:pt x="883" y="126"/>
                  <a:pt x="883" y="126"/>
                </a:cubicBezTo>
                <a:cubicBezTo>
                  <a:pt x="878" y="122"/>
                  <a:pt x="873" y="118"/>
                  <a:pt x="868" y="114"/>
                </a:cubicBezTo>
                <a:cubicBezTo>
                  <a:pt x="867" y="114"/>
                  <a:pt x="867" y="112"/>
                  <a:pt x="867" y="112"/>
                </a:cubicBezTo>
                <a:cubicBezTo>
                  <a:pt x="868" y="111"/>
                  <a:pt x="869" y="111"/>
                  <a:pt x="870" y="111"/>
                </a:cubicBezTo>
                <a:cubicBezTo>
                  <a:pt x="875" y="115"/>
                  <a:pt x="880" y="119"/>
                  <a:pt x="885" y="123"/>
                </a:cubicBezTo>
                <a:cubicBezTo>
                  <a:pt x="886" y="124"/>
                  <a:pt x="886" y="125"/>
                  <a:pt x="885" y="126"/>
                </a:cubicBezTo>
                <a:cubicBezTo>
                  <a:pt x="885" y="126"/>
                  <a:pt x="885" y="127"/>
                  <a:pt x="884" y="127"/>
                </a:cubicBezTo>
                <a:close/>
                <a:moveTo>
                  <a:pt x="221" y="109"/>
                </a:moveTo>
                <a:cubicBezTo>
                  <a:pt x="220" y="109"/>
                  <a:pt x="220" y="109"/>
                  <a:pt x="220" y="108"/>
                </a:cubicBezTo>
                <a:cubicBezTo>
                  <a:pt x="219" y="108"/>
                  <a:pt x="219" y="106"/>
                  <a:pt x="220" y="106"/>
                </a:cubicBezTo>
                <a:cubicBezTo>
                  <a:pt x="225" y="102"/>
                  <a:pt x="230" y="98"/>
                  <a:pt x="236" y="95"/>
                </a:cubicBezTo>
                <a:cubicBezTo>
                  <a:pt x="237" y="94"/>
                  <a:pt x="238" y="94"/>
                  <a:pt x="238" y="95"/>
                </a:cubicBezTo>
                <a:cubicBezTo>
                  <a:pt x="239" y="96"/>
                  <a:pt x="239" y="97"/>
                  <a:pt x="238" y="98"/>
                </a:cubicBezTo>
                <a:cubicBezTo>
                  <a:pt x="233" y="101"/>
                  <a:pt x="227" y="105"/>
                  <a:pt x="222" y="109"/>
                </a:cubicBezTo>
                <a:cubicBezTo>
                  <a:pt x="222" y="109"/>
                  <a:pt x="221" y="109"/>
                  <a:pt x="221" y="109"/>
                </a:cubicBezTo>
                <a:close/>
                <a:moveTo>
                  <a:pt x="853" y="103"/>
                </a:moveTo>
                <a:cubicBezTo>
                  <a:pt x="853" y="103"/>
                  <a:pt x="853" y="103"/>
                  <a:pt x="852" y="103"/>
                </a:cubicBezTo>
                <a:cubicBezTo>
                  <a:pt x="847" y="99"/>
                  <a:pt x="842" y="95"/>
                  <a:pt x="836" y="92"/>
                </a:cubicBezTo>
                <a:cubicBezTo>
                  <a:pt x="836" y="91"/>
                  <a:pt x="835" y="90"/>
                  <a:pt x="836" y="89"/>
                </a:cubicBezTo>
                <a:cubicBezTo>
                  <a:pt x="836" y="89"/>
                  <a:pt x="838" y="88"/>
                  <a:pt x="838" y="89"/>
                </a:cubicBezTo>
                <a:cubicBezTo>
                  <a:pt x="844" y="92"/>
                  <a:pt x="849" y="96"/>
                  <a:pt x="854" y="100"/>
                </a:cubicBezTo>
                <a:cubicBezTo>
                  <a:pt x="855" y="100"/>
                  <a:pt x="855" y="102"/>
                  <a:pt x="855" y="102"/>
                </a:cubicBezTo>
                <a:cubicBezTo>
                  <a:pt x="854" y="103"/>
                  <a:pt x="854" y="103"/>
                  <a:pt x="853" y="103"/>
                </a:cubicBezTo>
                <a:close/>
                <a:moveTo>
                  <a:pt x="253" y="87"/>
                </a:moveTo>
                <a:cubicBezTo>
                  <a:pt x="252" y="87"/>
                  <a:pt x="252" y="87"/>
                  <a:pt x="251" y="87"/>
                </a:cubicBezTo>
                <a:cubicBezTo>
                  <a:pt x="251" y="86"/>
                  <a:pt x="251" y="85"/>
                  <a:pt x="252" y="84"/>
                </a:cubicBezTo>
                <a:cubicBezTo>
                  <a:pt x="257" y="81"/>
                  <a:pt x="263" y="77"/>
                  <a:pt x="268" y="74"/>
                </a:cubicBezTo>
                <a:cubicBezTo>
                  <a:pt x="269" y="74"/>
                  <a:pt x="270" y="74"/>
                  <a:pt x="271" y="75"/>
                </a:cubicBezTo>
                <a:cubicBezTo>
                  <a:pt x="271" y="75"/>
                  <a:pt x="271" y="77"/>
                  <a:pt x="270" y="77"/>
                </a:cubicBezTo>
                <a:cubicBezTo>
                  <a:pt x="265" y="80"/>
                  <a:pt x="259" y="84"/>
                  <a:pt x="254" y="87"/>
                </a:cubicBezTo>
                <a:cubicBezTo>
                  <a:pt x="254" y="87"/>
                  <a:pt x="253" y="87"/>
                  <a:pt x="253" y="87"/>
                </a:cubicBezTo>
                <a:close/>
                <a:moveTo>
                  <a:pt x="821" y="82"/>
                </a:moveTo>
                <a:cubicBezTo>
                  <a:pt x="821" y="82"/>
                  <a:pt x="820" y="82"/>
                  <a:pt x="820" y="82"/>
                </a:cubicBezTo>
                <a:cubicBezTo>
                  <a:pt x="815" y="78"/>
                  <a:pt x="809" y="75"/>
                  <a:pt x="803" y="72"/>
                </a:cubicBezTo>
                <a:cubicBezTo>
                  <a:pt x="803" y="71"/>
                  <a:pt x="802" y="70"/>
                  <a:pt x="803" y="70"/>
                </a:cubicBezTo>
                <a:cubicBezTo>
                  <a:pt x="803" y="69"/>
                  <a:pt x="804" y="68"/>
                  <a:pt x="805" y="69"/>
                </a:cubicBezTo>
                <a:cubicBezTo>
                  <a:pt x="811" y="72"/>
                  <a:pt x="816" y="75"/>
                  <a:pt x="822" y="79"/>
                </a:cubicBezTo>
                <a:cubicBezTo>
                  <a:pt x="823" y="79"/>
                  <a:pt x="823" y="80"/>
                  <a:pt x="823" y="81"/>
                </a:cubicBezTo>
                <a:cubicBezTo>
                  <a:pt x="822" y="82"/>
                  <a:pt x="822" y="82"/>
                  <a:pt x="821" y="82"/>
                </a:cubicBezTo>
                <a:close/>
                <a:moveTo>
                  <a:pt x="286" y="68"/>
                </a:moveTo>
                <a:cubicBezTo>
                  <a:pt x="285" y="68"/>
                  <a:pt x="285" y="68"/>
                  <a:pt x="285" y="67"/>
                </a:cubicBezTo>
                <a:cubicBezTo>
                  <a:pt x="284" y="66"/>
                  <a:pt x="284" y="65"/>
                  <a:pt x="285" y="65"/>
                </a:cubicBezTo>
                <a:cubicBezTo>
                  <a:pt x="291" y="62"/>
                  <a:pt x="297" y="59"/>
                  <a:pt x="302" y="56"/>
                </a:cubicBezTo>
                <a:cubicBezTo>
                  <a:pt x="303" y="55"/>
                  <a:pt x="304" y="56"/>
                  <a:pt x="305" y="57"/>
                </a:cubicBezTo>
                <a:cubicBezTo>
                  <a:pt x="305" y="57"/>
                  <a:pt x="305" y="58"/>
                  <a:pt x="304" y="59"/>
                </a:cubicBezTo>
                <a:cubicBezTo>
                  <a:pt x="298" y="62"/>
                  <a:pt x="293" y="65"/>
                  <a:pt x="287" y="68"/>
                </a:cubicBezTo>
                <a:cubicBezTo>
                  <a:pt x="287" y="68"/>
                  <a:pt x="286" y="68"/>
                  <a:pt x="286" y="68"/>
                </a:cubicBezTo>
                <a:close/>
                <a:moveTo>
                  <a:pt x="787" y="63"/>
                </a:moveTo>
                <a:cubicBezTo>
                  <a:pt x="787" y="63"/>
                  <a:pt x="787" y="63"/>
                  <a:pt x="786" y="63"/>
                </a:cubicBezTo>
                <a:cubicBezTo>
                  <a:pt x="781" y="60"/>
                  <a:pt x="775" y="57"/>
                  <a:pt x="769" y="54"/>
                </a:cubicBezTo>
                <a:cubicBezTo>
                  <a:pt x="768" y="54"/>
                  <a:pt x="768" y="53"/>
                  <a:pt x="768" y="52"/>
                </a:cubicBezTo>
                <a:cubicBezTo>
                  <a:pt x="769" y="51"/>
                  <a:pt x="770" y="51"/>
                  <a:pt x="771" y="51"/>
                </a:cubicBezTo>
                <a:cubicBezTo>
                  <a:pt x="776" y="54"/>
                  <a:pt x="782" y="57"/>
                  <a:pt x="788" y="60"/>
                </a:cubicBezTo>
                <a:cubicBezTo>
                  <a:pt x="789" y="60"/>
                  <a:pt x="789" y="61"/>
                  <a:pt x="789" y="62"/>
                </a:cubicBezTo>
                <a:cubicBezTo>
                  <a:pt x="789" y="63"/>
                  <a:pt x="788" y="63"/>
                  <a:pt x="787" y="63"/>
                </a:cubicBezTo>
                <a:close/>
                <a:moveTo>
                  <a:pt x="321" y="51"/>
                </a:moveTo>
                <a:cubicBezTo>
                  <a:pt x="320" y="51"/>
                  <a:pt x="319" y="50"/>
                  <a:pt x="319" y="50"/>
                </a:cubicBezTo>
                <a:cubicBezTo>
                  <a:pt x="319" y="49"/>
                  <a:pt x="319" y="48"/>
                  <a:pt x="320" y="47"/>
                </a:cubicBezTo>
                <a:cubicBezTo>
                  <a:pt x="326" y="45"/>
                  <a:pt x="332" y="42"/>
                  <a:pt x="338" y="40"/>
                </a:cubicBezTo>
                <a:cubicBezTo>
                  <a:pt x="339" y="40"/>
                  <a:pt x="340" y="40"/>
                  <a:pt x="340" y="41"/>
                </a:cubicBezTo>
                <a:cubicBezTo>
                  <a:pt x="340" y="42"/>
                  <a:pt x="340" y="43"/>
                  <a:pt x="339" y="43"/>
                </a:cubicBezTo>
                <a:cubicBezTo>
                  <a:pt x="333" y="46"/>
                  <a:pt x="327" y="48"/>
                  <a:pt x="321" y="51"/>
                </a:cubicBezTo>
                <a:cubicBezTo>
                  <a:pt x="321" y="51"/>
                  <a:pt x="321" y="51"/>
                  <a:pt x="321" y="51"/>
                </a:cubicBezTo>
                <a:close/>
                <a:moveTo>
                  <a:pt x="752" y="47"/>
                </a:moveTo>
                <a:cubicBezTo>
                  <a:pt x="752" y="47"/>
                  <a:pt x="752" y="47"/>
                  <a:pt x="752" y="46"/>
                </a:cubicBezTo>
                <a:cubicBezTo>
                  <a:pt x="746" y="44"/>
                  <a:pt x="740" y="42"/>
                  <a:pt x="734" y="39"/>
                </a:cubicBezTo>
                <a:cubicBezTo>
                  <a:pt x="733" y="39"/>
                  <a:pt x="732" y="38"/>
                  <a:pt x="733" y="37"/>
                </a:cubicBezTo>
                <a:cubicBezTo>
                  <a:pt x="733" y="36"/>
                  <a:pt x="734" y="36"/>
                  <a:pt x="735" y="36"/>
                </a:cubicBezTo>
                <a:cubicBezTo>
                  <a:pt x="741" y="38"/>
                  <a:pt x="747" y="41"/>
                  <a:pt x="753" y="43"/>
                </a:cubicBezTo>
                <a:cubicBezTo>
                  <a:pt x="754" y="44"/>
                  <a:pt x="754" y="45"/>
                  <a:pt x="754" y="46"/>
                </a:cubicBezTo>
                <a:cubicBezTo>
                  <a:pt x="754" y="46"/>
                  <a:pt x="753" y="47"/>
                  <a:pt x="752" y="47"/>
                </a:cubicBezTo>
                <a:close/>
                <a:moveTo>
                  <a:pt x="356" y="36"/>
                </a:moveTo>
                <a:cubicBezTo>
                  <a:pt x="356" y="36"/>
                  <a:pt x="355" y="36"/>
                  <a:pt x="355" y="35"/>
                </a:cubicBezTo>
                <a:cubicBezTo>
                  <a:pt x="354" y="34"/>
                  <a:pt x="355" y="33"/>
                  <a:pt x="356" y="33"/>
                </a:cubicBezTo>
                <a:cubicBezTo>
                  <a:pt x="362" y="31"/>
                  <a:pt x="368" y="29"/>
                  <a:pt x="374" y="27"/>
                </a:cubicBezTo>
                <a:cubicBezTo>
                  <a:pt x="375" y="26"/>
                  <a:pt x="376" y="27"/>
                  <a:pt x="376" y="28"/>
                </a:cubicBezTo>
                <a:cubicBezTo>
                  <a:pt x="377" y="29"/>
                  <a:pt x="376" y="30"/>
                  <a:pt x="375" y="30"/>
                </a:cubicBezTo>
                <a:cubicBezTo>
                  <a:pt x="369" y="32"/>
                  <a:pt x="363" y="34"/>
                  <a:pt x="357" y="36"/>
                </a:cubicBezTo>
                <a:cubicBezTo>
                  <a:pt x="357" y="36"/>
                  <a:pt x="357" y="36"/>
                  <a:pt x="356" y="36"/>
                </a:cubicBezTo>
                <a:close/>
                <a:moveTo>
                  <a:pt x="716" y="33"/>
                </a:moveTo>
                <a:cubicBezTo>
                  <a:pt x="716" y="33"/>
                  <a:pt x="716" y="33"/>
                  <a:pt x="716" y="33"/>
                </a:cubicBezTo>
                <a:cubicBezTo>
                  <a:pt x="709" y="31"/>
                  <a:pt x="703" y="29"/>
                  <a:pt x="697" y="27"/>
                </a:cubicBezTo>
                <a:cubicBezTo>
                  <a:pt x="696" y="26"/>
                  <a:pt x="696" y="25"/>
                  <a:pt x="696" y="25"/>
                </a:cubicBezTo>
                <a:cubicBezTo>
                  <a:pt x="696" y="24"/>
                  <a:pt x="697" y="23"/>
                  <a:pt x="698" y="23"/>
                </a:cubicBezTo>
                <a:cubicBezTo>
                  <a:pt x="704" y="25"/>
                  <a:pt x="711" y="27"/>
                  <a:pt x="717" y="29"/>
                </a:cubicBezTo>
                <a:cubicBezTo>
                  <a:pt x="718" y="30"/>
                  <a:pt x="718" y="31"/>
                  <a:pt x="718" y="32"/>
                </a:cubicBezTo>
                <a:cubicBezTo>
                  <a:pt x="718" y="32"/>
                  <a:pt x="717" y="33"/>
                  <a:pt x="716" y="33"/>
                </a:cubicBezTo>
                <a:close/>
                <a:moveTo>
                  <a:pt x="393" y="24"/>
                </a:moveTo>
                <a:cubicBezTo>
                  <a:pt x="392" y="24"/>
                  <a:pt x="392" y="24"/>
                  <a:pt x="391" y="23"/>
                </a:cubicBezTo>
                <a:cubicBezTo>
                  <a:pt x="391" y="22"/>
                  <a:pt x="392" y="21"/>
                  <a:pt x="393" y="21"/>
                </a:cubicBezTo>
                <a:cubicBezTo>
                  <a:pt x="399" y="19"/>
                  <a:pt x="405" y="18"/>
                  <a:pt x="411" y="16"/>
                </a:cubicBezTo>
                <a:cubicBezTo>
                  <a:pt x="412" y="16"/>
                  <a:pt x="413" y="16"/>
                  <a:pt x="413" y="17"/>
                </a:cubicBezTo>
                <a:cubicBezTo>
                  <a:pt x="414" y="18"/>
                  <a:pt x="413" y="19"/>
                  <a:pt x="412" y="19"/>
                </a:cubicBezTo>
                <a:cubicBezTo>
                  <a:pt x="406" y="21"/>
                  <a:pt x="400" y="23"/>
                  <a:pt x="394" y="24"/>
                </a:cubicBezTo>
                <a:cubicBezTo>
                  <a:pt x="393" y="24"/>
                  <a:pt x="393" y="24"/>
                  <a:pt x="393" y="24"/>
                </a:cubicBezTo>
                <a:close/>
                <a:moveTo>
                  <a:pt x="679" y="22"/>
                </a:moveTo>
                <a:cubicBezTo>
                  <a:pt x="679" y="22"/>
                  <a:pt x="679" y="22"/>
                  <a:pt x="679" y="22"/>
                </a:cubicBezTo>
                <a:cubicBezTo>
                  <a:pt x="672" y="20"/>
                  <a:pt x="666" y="18"/>
                  <a:pt x="660" y="17"/>
                </a:cubicBezTo>
                <a:cubicBezTo>
                  <a:pt x="659" y="17"/>
                  <a:pt x="658" y="16"/>
                  <a:pt x="659" y="15"/>
                </a:cubicBezTo>
                <a:cubicBezTo>
                  <a:pt x="659" y="14"/>
                  <a:pt x="660" y="13"/>
                  <a:pt x="661" y="14"/>
                </a:cubicBezTo>
                <a:cubicBezTo>
                  <a:pt x="667" y="15"/>
                  <a:pt x="673" y="16"/>
                  <a:pt x="680" y="18"/>
                </a:cubicBezTo>
                <a:cubicBezTo>
                  <a:pt x="681" y="18"/>
                  <a:pt x="681" y="19"/>
                  <a:pt x="681" y="20"/>
                </a:cubicBezTo>
                <a:cubicBezTo>
                  <a:pt x="681" y="21"/>
                  <a:pt x="680" y="22"/>
                  <a:pt x="679" y="22"/>
                </a:cubicBezTo>
                <a:close/>
                <a:moveTo>
                  <a:pt x="431" y="15"/>
                </a:moveTo>
                <a:cubicBezTo>
                  <a:pt x="430" y="15"/>
                  <a:pt x="429" y="15"/>
                  <a:pt x="429" y="14"/>
                </a:cubicBezTo>
                <a:cubicBezTo>
                  <a:pt x="429" y="13"/>
                  <a:pt x="429" y="12"/>
                  <a:pt x="430" y="12"/>
                </a:cubicBezTo>
                <a:cubicBezTo>
                  <a:pt x="437" y="10"/>
                  <a:pt x="443" y="9"/>
                  <a:pt x="449" y="8"/>
                </a:cubicBezTo>
                <a:cubicBezTo>
                  <a:pt x="450" y="8"/>
                  <a:pt x="451" y="9"/>
                  <a:pt x="451" y="10"/>
                </a:cubicBezTo>
                <a:cubicBezTo>
                  <a:pt x="451" y="11"/>
                  <a:pt x="451" y="11"/>
                  <a:pt x="450" y="12"/>
                </a:cubicBezTo>
                <a:cubicBezTo>
                  <a:pt x="444" y="13"/>
                  <a:pt x="437" y="14"/>
                  <a:pt x="431" y="15"/>
                </a:cubicBezTo>
                <a:cubicBezTo>
                  <a:pt x="431" y="15"/>
                  <a:pt x="431" y="15"/>
                  <a:pt x="431" y="15"/>
                </a:cubicBezTo>
                <a:close/>
                <a:moveTo>
                  <a:pt x="641" y="13"/>
                </a:moveTo>
                <a:cubicBezTo>
                  <a:pt x="641" y="13"/>
                  <a:pt x="641" y="13"/>
                  <a:pt x="641" y="13"/>
                </a:cubicBezTo>
                <a:cubicBezTo>
                  <a:pt x="635" y="12"/>
                  <a:pt x="628" y="11"/>
                  <a:pt x="622" y="10"/>
                </a:cubicBezTo>
                <a:cubicBezTo>
                  <a:pt x="621" y="10"/>
                  <a:pt x="621" y="9"/>
                  <a:pt x="621" y="8"/>
                </a:cubicBezTo>
                <a:cubicBezTo>
                  <a:pt x="621" y="7"/>
                  <a:pt x="622" y="6"/>
                  <a:pt x="623" y="6"/>
                </a:cubicBezTo>
                <a:cubicBezTo>
                  <a:pt x="629" y="7"/>
                  <a:pt x="635" y="8"/>
                  <a:pt x="642" y="10"/>
                </a:cubicBezTo>
                <a:cubicBezTo>
                  <a:pt x="643" y="10"/>
                  <a:pt x="643" y="11"/>
                  <a:pt x="643" y="12"/>
                </a:cubicBezTo>
                <a:cubicBezTo>
                  <a:pt x="643" y="13"/>
                  <a:pt x="642" y="13"/>
                  <a:pt x="641" y="13"/>
                </a:cubicBezTo>
                <a:close/>
                <a:moveTo>
                  <a:pt x="469" y="9"/>
                </a:moveTo>
                <a:cubicBezTo>
                  <a:pt x="468" y="9"/>
                  <a:pt x="467" y="8"/>
                  <a:pt x="467" y="7"/>
                </a:cubicBezTo>
                <a:cubicBezTo>
                  <a:pt x="467" y="6"/>
                  <a:pt x="467" y="5"/>
                  <a:pt x="468" y="5"/>
                </a:cubicBezTo>
                <a:cubicBezTo>
                  <a:pt x="475" y="4"/>
                  <a:pt x="481" y="4"/>
                  <a:pt x="488" y="3"/>
                </a:cubicBezTo>
                <a:cubicBezTo>
                  <a:pt x="489" y="3"/>
                  <a:pt x="489" y="4"/>
                  <a:pt x="490" y="5"/>
                </a:cubicBezTo>
                <a:cubicBezTo>
                  <a:pt x="490" y="6"/>
                  <a:pt x="489" y="6"/>
                  <a:pt x="488" y="6"/>
                </a:cubicBezTo>
                <a:cubicBezTo>
                  <a:pt x="482" y="7"/>
                  <a:pt x="475" y="8"/>
                  <a:pt x="469" y="9"/>
                </a:cubicBezTo>
                <a:cubicBezTo>
                  <a:pt x="469" y="9"/>
                  <a:pt x="469" y="9"/>
                  <a:pt x="469" y="9"/>
                </a:cubicBezTo>
                <a:close/>
                <a:moveTo>
                  <a:pt x="603" y="7"/>
                </a:moveTo>
                <a:cubicBezTo>
                  <a:pt x="603" y="7"/>
                  <a:pt x="603" y="7"/>
                  <a:pt x="603" y="7"/>
                </a:cubicBezTo>
                <a:cubicBezTo>
                  <a:pt x="597" y="7"/>
                  <a:pt x="590" y="6"/>
                  <a:pt x="584" y="6"/>
                </a:cubicBezTo>
                <a:cubicBezTo>
                  <a:pt x="583" y="5"/>
                  <a:pt x="582" y="5"/>
                  <a:pt x="582" y="4"/>
                </a:cubicBezTo>
                <a:cubicBezTo>
                  <a:pt x="582" y="3"/>
                  <a:pt x="583" y="2"/>
                  <a:pt x="584" y="2"/>
                </a:cubicBezTo>
                <a:cubicBezTo>
                  <a:pt x="591" y="2"/>
                  <a:pt x="597" y="3"/>
                  <a:pt x="604" y="4"/>
                </a:cubicBezTo>
                <a:cubicBezTo>
                  <a:pt x="605" y="4"/>
                  <a:pt x="605" y="5"/>
                  <a:pt x="605" y="6"/>
                </a:cubicBezTo>
                <a:cubicBezTo>
                  <a:pt x="605" y="7"/>
                  <a:pt x="604" y="7"/>
                  <a:pt x="603" y="7"/>
                </a:cubicBezTo>
                <a:close/>
                <a:moveTo>
                  <a:pt x="507" y="5"/>
                </a:moveTo>
                <a:cubicBezTo>
                  <a:pt x="506" y="5"/>
                  <a:pt x="505" y="4"/>
                  <a:pt x="505" y="3"/>
                </a:cubicBezTo>
                <a:cubicBezTo>
                  <a:pt x="505" y="2"/>
                  <a:pt x="506" y="1"/>
                  <a:pt x="507" y="1"/>
                </a:cubicBezTo>
                <a:cubicBezTo>
                  <a:pt x="513" y="1"/>
                  <a:pt x="520" y="1"/>
                  <a:pt x="526" y="0"/>
                </a:cubicBezTo>
                <a:cubicBezTo>
                  <a:pt x="527" y="0"/>
                  <a:pt x="528" y="1"/>
                  <a:pt x="528" y="2"/>
                </a:cubicBezTo>
                <a:cubicBezTo>
                  <a:pt x="528" y="3"/>
                  <a:pt x="527" y="4"/>
                  <a:pt x="526" y="4"/>
                </a:cubicBezTo>
                <a:cubicBezTo>
                  <a:pt x="520" y="4"/>
                  <a:pt x="513" y="5"/>
                  <a:pt x="507" y="5"/>
                </a:cubicBezTo>
                <a:cubicBezTo>
                  <a:pt x="507" y="5"/>
                  <a:pt x="507" y="5"/>
                  <a:pt x="507" y="5"/>
                </a:cubicBezTo>
                <a:close/>
                <a:moveTo>
                  <a:pt x="565" y="4"/>
                </a:moveTo>
                <a:cubicBezTo>
                  <a:pt x="565" y="4"/>
                  <a:pt x="565" y="4"/>
                  <a:pt x="565" y="4"/>
                </a:cubicBezTo>
                <a:cubicBezTo>
                  <a:pt x="558" y="4"/>
                  <a:pt x="552" y="4"/>
                  <a:pt x="546" y="4"/>
                </a:cubicBezTo>
                <a:cubicBezTo>
                  <a:pt x="545" y="4"/>
                  <a:pt x="544" y="3"/>
                  <a:pt x="544" y="2"/>
                </a:cubicBezTo>
                <a:cubicBezTo>
                  <a:pt x="544" y="1"/>
                  <a:pt x="545" y="0"/>
                  <a:pt x="546" y="0"/>
                </a:cubicBezTo>
                <a:cubicBezTo>
                  <a:pt x="546" y="0"/>
                  <a:pt x="546" y="0"/>
                  <a:pt x="546" y="0"/>
                </a:cubicBezTo>
                <a:cubicBezTo>
                  <a:pt x="552" y="0"/>
                  <a:pt x="558" y="1"/>
                  <a:pt x="565" y="1"/>
                </a:cubicBezTo>
                <a:cubicBezTo>
                  <a:pt x="566" y="1"/>
                  <a:pt x="567" y="2"/>
                  <a:pt x="567" y="3"/>
                </a:cubicBezTo>
                <a:cubicBezTo>
                  <a:pt x="567" y="4"/>
                  <a:pt x="566" y="4"/>
                  <a:pt x="565" y="4"/>
                </a:cubicBezTo>
                <a:close/>
              </a:path>
            </a:pathLst>
          </a:custGeom>
          <a:solidFill>
            <a:srgbClr val="DBDCD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12" tIns="45706" rIns="91412" bIns="45706" numCol="1" anchor="t" anchorCtr="0" compatLnSpc="1"/>
          <a:lstStyle/>
          <a:p>
            <a:endParaRPr lang="zh-CN" altLang="en-US" sz="2399"/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3982103" y="1743394"/>
            <a:ext cx="4230969" cy="4240213"/>
          </a:xfrm>
          <a:custGeom>
            <a:avLst/>
            <a:gdLst>
              <a:gd name="T0" fmla="*/ 768 w 1589"/>
              <a:gd name="T1" fmla="*/ 1588 h 1590"/>
              <a:gd name="T2" fmla="*/ 728 w 1589"/>
              <a:gd name="T3" fmla="*/ 1587 h 1590"/>
              <a:gd name="T4" fmla="*/ 901 w 1589"/>
              <a:gd name="T5" fmla="*/ 1583 h 1590"/>
              <a:gd name="T6" fmla="*/ 937 w 1589"/>
              <a:gd name="T7" fmla="*/ 1575 h 1590"/>
              <a:gd name="T8" fmla="*/ 976 w 1589"/>
              <a:gd name="T9" fmla="*/ 1565 h 1590"/>
              <a:gd name="T10" fmla="*/ 1032 w 1589"/>
              <a:gd name="T11" fmla="*/ 1550 h 1590"/>
              <a:gd name="T12" fmla="*/ 1071 w 1589"/>
              <a:gd name="T13" fmla="*/ 1538 h 1590"/>
              <a:gd name="T14" fmla="*/ 1106 w 1589"/>
              <a:gd name="T15" fmla="*/ 1526 h 1590"/>
              <a:gd name="T16" fmla="*/ 1123 w 1589"/>
              <a:gd name="T17" fmla="*/ 1519 h 1590"/>
              <a:gd name="T18" fmla="*/ 1157 w 1589"/>
              <a:gd name="T19" fmla="*/ 1502 h 1590"/>
              <a:gd name="T20" fmla="*/ 365 w 1589"/>
              <a:gd name="T21" fmla="*/ 1464 h 1590"/>
              <a:gd name="T22" fmla="*/ 332 w 1589"/>
              <a:gd name="T23" fmla="*/ 1442 h 1590"/>
              <a:gd name="T24" fmla="*/ 286 w 1589"/>
              <a:gd name="T25" fmla="*/ 1406 h 1590"/>
              <a:gd name="T26" fmla="*/ 257 w 1589"/>
              <a:gd name="T27" fmla="*/ 1378 h 1590"/>
              <a:gd name="T28" fmla="*/ 232 w 1589"/>
              <a:gd name="T29" fmla="*/ 1351 h 1590"/>
              <a:gd name="T30" fmla="*/ 219 w 1589"/>
              <a:gd name="T31" fmla="*/ 1338 h 1590"/>
              <a:gd name="T32" fmla="*/ 193 w 1589"/>
              <a:gd name="T33" fmla="*/ 1311 h 1590"/>
              <a:gd name="T34" fmla="*/ 167 w 1589"/>
              <a:gd name="T35" fmla="*/ 1282 h 1590"/>
              <a:gd name="T36" fmla="*/ 1445 w 1589"/>
              <a:gd name="T37" fmla="*/ 1250 h 1590"/>
              <a:gd name="T38" fmla="*/ 1465 w 1589"/>
              <a:gd name="T39" fmla="*/ 1218 h 1590"/>
              <a:gd name="T40" fmla="*/ 1484 w 1589"/>
              <a:gd name="T41" fmla="*/ 1182 h 1590"/>
              <a:gd name="T42" fmla="*/ 1511 w 1589"/>
              <a:gd name="T43" fmla="*/ 1131 h 1590"/>
              <a:gd name="T44" fmla="*/ 1529 w 1589"/>
              <a:gd name="T45" fmla="*/ 1095 h 1590"/>
              <a:gd name="T46" fmla="*/ 1544 w 1589"/>
              <a:gd name="T47" fmla="*/ 1061 h 1590"/>
              <a:gd name="T48" fmla="*/ 1550 w 1589"/>
              <a:gd name="T49" fmla="*/ 1042 h 1590"/>
              <a:gd name="T50" fmla="*/ 1559 w 1589"/>
              <a:gd name="T51" fmla="*/ 1007 h 1590"/>
              <a:gd name="T52" fmla="*/ 13 w 1589"/>
              <a:gd name="T53" fmla="*/ 933 h 1590"/>
              <a:gd name="T54" fmla="*/ 6 w 1589"/>
              <a:gd name="T55" fmla="*/ 893 h 1590"/>
              <a:gd name="T56" fmla="*/ 1 w 1589"/>
              <a:gd name="T57" fmla="*/ 835 h 1590"/>
              <a:gd name="T58" fmla="*/ 1 w 1589"/>
              <a:gd name="T59" fmla="*/ 795 h 1590"/>
              <a:gd name="T60" fmla="*/ 1 w 1589"/>
              <a:gd name="T61" fmla="*/ 779 h 1590"/>
              <a:gd name="T62" fmla="*/ 1 w 1589"/>
              <a:gd name="T63" fmla="*/ 739 h 1590"/>
              <a:gd name="T64" fmla="*/ 8 w 1589"/>
              <a:gd name="T65" fmla="*/ 681 h 1590"/>
              <a:gd name="T66" fmla="*/ 16 w 1589"/>
              <a:gd name="T67" fmla="*/ 641 h 1590"/>
              <a:gd name="T68" fmla="*/ 26 w 1589"/>
              <a:gd name="T69" fmla="*/ 606 h 1590"/>
              <a:gd name="T70" fmla="*/ 31 w 1589"/>
              <a:gd name="T71" fmla="*/ 587 h 1590"/>
              <a:gd name="T72" fmla="*/ 40 w 1589"/>
              <a:gd name="T73" fmla="*/ 551 h 1590"/>
              <a:gd name="T74" fmla="*/ 1534 w 1589"/>
              <a:gd name="T75" fmla="*/ 510 h 1590"/>
              <a:gd name="T76" fmla="*/ 1518 w 1589"/>
              <a:gd name="T77" fmla="*/ 474 h 1590"/>
              <a:gd name="T78" fmla="*/ 1492 w 1589"/>
              <a:gd name="T79" fmla="*/ 422 h 1590"/>
              <a:gd name="T80" fmla="*/ 1474 w 1589"/>
              <a:gd name="T81" fmla="*/ 386 h 1590"/>
              <a:gd name="T82" fmla="*/ 1456 w 1589"/>
              <a:gd name="T83" fmla="*/ 354 h 1590"/>
              <a:gd name="T84" fmla="*/ 1445 w 1589"/>
              <a:gd name="T85" fmla="*/ 338 h 1590"/>
              <a:gd name="T86" fmla="*/ 1422 w 1589"/>
              <a:gd name="T87" fmla="*/ 310 h 1590"/>
              <a:gd name="T88" fmla="*/ 1396 w 1589"/>
              <a:gd name="T89" fmla="*/ 280 h 1590"/>
              <a:gd name="T90" fmla="*/ 243 w 1589"/>
              <a:gd name="T91" fmla="*/ 227 h 1590"/>
              <a:gd name="T92" fmla="*/ 270 w 1589"/>
              <a:gd name="T93" fmla="*/ 200 h 1590"/>
              <a:gd name="T94" fmla="*/ 300 w 1589"/>
              <a:gd name="T95" fmla="*/ 173 h 1590"/>
              <a:gd name="T96" fmla="*/ 346 w 1589"/>
              <a:gd name="T97" fmla="*/ 138 h 1590"/>
              <a:gd name="T98" fmla="*/ 381 w 1589"/>
              <a:gd name="T99" fmla="*/ 118 h 1590"/>
              <a:gd name="T100" fmla="*/ 414 w 1589"/>
              <a:gd name="T101" fmla="*/ 101 h 1590"/>
              <a:gd name="T102" fmla="*/ 431 w 1589"/>
              <a:gd name="T103" fmla="*/ 92 h 1590"/>
              <a:gd name="T104" fmla="*/ 465 w 1589"/>
              <a:gd name="T105" fmla="*/ 75 h 1590"/>
              <a:gd name="T106" fmla="*/ 1084 w 1589"/>
              <a:gd name="T107" fmla="*/ 58 h 1590"/>
              <a:gd name="T108" fmla="*/ 1047 w 1589"/>
              <a:gd name="T109" fmla="*/ 45 h 1590"/>
              <a:gd name="T110" fmla="*/ 992 w 1589"/>
              <a:gd name="T111" fmla="*/ 29 h 1590"/>
              <a:gd name="T112" fmla="*/ 953 w 1589"/>
              <a:gd name="T113" fmla="*/ 18 h 1590"/>
              <a:gd name="T114" fmla="*/ 917 w 1589"/>
              <a:gd name="T115" fmla="*/ 10 h 1590"/>
              <a:gd name="T116" fmla="*/ 898 w 1589"/>
              <a:gd name="T117" fmla="*/ 7 h 1590"/>
              <a:gd name="T118" fmla="*/ 861 w 1589"/>
              <a:gd name="T119" fmla="*/ 5 h 1590"/>
              <a:gd name="T120" fmla="*/ 821 w 1589"/>
              <a:gd name="T121" fmla="*/ 1 h 1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89" h="1590">
                <a:moveTo>
                  <a:pt x="795" y="1590"/>
                </a:moveTo>
                <a:cubicBezTo>
                  <a:pt x="792" y="1590"/>
                  <a:pt x="789" y="1590"/>
                  <a:pt x="785" y="1590"/>
                </a:cubicBezTo>
                <a:cubicBezTo>
                  <a:pt x="785" y="1590"/>
                  <a:pt x="784" y="1589"/>
                  <a:pt x="784" y="1588"/>
                </a:cubicBezTo>
                <a:cubicBezTo>
                  <a:pt x="784" y="1587"/>
                  <a:pt x="785" y="1586"/>
                  <a:pt x="786" y="1586"/>
                </a:cubicBezTo>
                <a:cubicBezTo>
                  <a:pt x="786" y="1586"/>
                  <a:pt x="786" y="1586"/>
                  <a:pt x="786" y="1586"/>
                </a:cubicBezTo>
                <a:cubicBezTo>
                  <a:pt x="789" y="1586"/>
                  <a:pt x="792" y="1586"/>
                  <a:pt x="795" y="1586"/>
                </a:cubicBezTo>
                <a:cubicBezTo>
                  <a:pt x="798" y="1586"/>
                  <a:pt x="802" y="1586"/>
                  <a:pt x="805" y="1586"/>
                </a:cubicBezTo>
                <a:cubicBezTo>
                  <a:pt x="806" y="1586"/>
                  <a:pt x="807" y="1587"/>
                  <a:pt x="807" y="1588"/>
                </a:cubicBezTo>
                <a:cubicBezTo>
                  <a:pt x="807" y="1589"/>
                  <a:pt x="806" y="1590"/>
                  <a:pt x="805" y="1590"/>
                </a:cubicBezTo>
                <a:cubicBezTo>
                  <a:pt x="802" y="1590"/>
                  <a:pt x="798" y="1590"/>
                  <a:pt x="795" y="1590"/>
                </a:cubicBezTo>
                <a:close/>
                <a:moveTo>
                  <a:pt x="766" y="1589"/>
                </a:moveTo>
                <a:cubicBezTo>
                  <a:pt x="766" y="1589"/>
                  <a:pt x="766" y="1589"/>
                  <a:pt x="766" y="1589"/>
                </a:cubicBezTo>
                <a:cubicBezTo>
                  <a:pt x="760" y="1589"/>
                  <a:pt x="753" y="1589"/>
                  <a:pt x="747" y="1588"/>
                </a:cubicBezTo>
                <a:cubicBezTo>
                  <a:pt x="746" y="1588"/>
                  <a:pt x="745" y="1587"/>
                  <a:pt x="745" y="1586"/>
                </a:cubicBezTo>
                <a:cubicBezTo>
                  <a:pt x="745" y="1585"/>
                  <a:pt x="746" y="1585"/>
                  <a:pt x="747" y="1585"/>
                </a:cubicBezTo>
                <a:cubicBezTo>
                  <a:pt x="753" y="1585"/>
                  <a:pt x="760" y="1585"/>
                  <a:pt x="766" y="1586"/>
                </a:cubicBezTo>
                <a:cubicBezTo>
                  <a:pt x="767" y="1586"/>
                  <a:pt x="768" y="1587"/>
                  <a:pt x="768" y="1588"/>
                </a:cubicBezTo>
                <a:cubicBezTo>
                  <a:pt x="768" y="1588"/>
                  <a:pt x="767" y="1589"/>
                  <a:pt x="766" y="1589"/>
                </a:cubicBezTo>
                <a:close/>
                <a:moveTo>
                  <a:pt x="824" y="1589"/>
                </a:moveTo>
                <a:cubicBezTo>
                  <a:pt x="823" y="1589"/>
                  <a:pt x="822" y="1588"/>
                  <a:pt x="822" y="1587"/>
                </a:cubicBezTo>
                <a:cubicBezTo>
                  <a:pt x="822" y="1586"/>
                  <a:pt x="823" y="1586"/>
                  <a:pt x="824" y="1586"/>
                </a:cubicBezTo>
                <a:cubicBezTo>
                  <a:pt x="830" y="1585"/>
                  <a:pt x="837" y="1585"/>
                  <a:pt x="843" y="1585"/>
                </a:cubicBezTo>
                <a:cubicBezTo>
                  <a:pt x="844" y="1585"/>
                  <a:pt x="845" y="1585"/>
                  <a:pt x="845" y="1586"/>
                </a:cubicBezTo>
                <a:cubicBezTo>
                  <a:pt x="845" y="1587"/>
                  <a:pt x="844" y="1588"/>
                  <a:pt x="843" y="1588"/>
                </a:cubicBezTo>
                <a:cubicBezTo>
                  <a:pt x="837" y="1589"/>
                  <a:pt x="831" y="1589"/>
                  <a:pt x="824" y="1589"/>
                </a:cubicBezTo>
                <a:cubicBezTo>
                  <a:pt x="824" y="1589"/>
                  <a:pt x="824" y="1589"/>
                  <a:pt x="824" y="1589"/>
                </a:cubicBezTo>
                <a:close/>
                <a:moveTo>
                  <a:pt x="728" y="1587"/>
                </a:moveTo>
                <a:cubicBezTo>
                  <a:pt x="728" y="1587"/>
                  <a:pt x="728" y="1587"/>
                  <a:pt x="728" y="1587"/>
                </a:cubicBezTo>
                <a:cubicBezTo>
                  <a:pt x="721" y="1586"/>
                  <a:pt x="715" y="1586"/>
                  <a:pt x="708" y="1585"/>
                </a:cubicBezTo>
                <a:cubicBezTo>
                  <a:pt x="707" y="1585"/>
                  <a:pt x="707" y="1584"/>
                  <a:pt x="707" y="1583"/>
                </a:cubicBezTo>
                <a:cubicBezTo>
                  <a:pt x="707" y="1582"/>
                  <a:pt x="708" y="1581"/>
                  <a:pt x="709" y="1582"/>
                </a:cubicBezTo>
                <a:cubicBezTo>
                  <a:pt x="715" y="1582"/>
                  <a:pt x="721" y="1583"/>
                  <a:pt x="728" y="1583"/>
                </a:cubicBezTo>
                <a:cubicBezTo>
                  <a:pt x="729" y="1584"/>
                  <a:pt x="730" y="1584"/>
                  <a:pt x="729" y="1585"/>
                </a:cubicBezTo>
                <a:cubicBezTo>
                  <a:pt x="729" y="1586"/>
                  <a:pt x="729" y="1587"/>
                  <a:pt x="728" y="1587"/>
                </a:cubicBezTo>
                <a:close/>
                <a:moveTo>
                  <a:pt x="863" y="1587"/>
                </a:moveTo>
                <a:cubicBezTo>
                  <a:pt x="862" y="1587"/>
                  <a:pt x="861" y="1586"/>
                  <a:pt x="861" y="1585"/>
                </a:cubicBezTo>
                <a:cubicBezTo>
                  <a:pt x="861" y="1584"/>
                  <a:pt x="861" y="1583"/>
                  <a:pt x="862" y="1583"/>
                </a:cubicBezTo>
                <a:cubicBezTo>
                  <a:pt x="869" y="1583"/>
                  <a:pt x="875" y="1582"/>
                  <a:pt x="882" y="1581"/>
                </a:cubicBezTo>
                <a:cubicBezTo>
                  <a:pt x="883" y="1581"/>
                  <a:pt x="883" y="1582"/>
                  <a:pt x="884" y="1583"/>
                </a:cubicBezTo>
                <a:cubicBezTo>
                  <a:pt x="884" y="1584"/>
                  <a:pt x="883" y="1585"/>
                  <a:pt x="882" y="1585"/>
                </a:cubicBezTo>
                <a:cubicBezTo>
                  <a:pt x="876" y="1586"/>
                  <a:pt x="869" y="1586"/>
                  <a:pt x="863" y="1587"/>
                </a:cubicBezTo>
                <a:cubicBezTo>
                  <a:pt x="863" y="1587"/>
                  <a:pt x="863" y="1587"/>
                  <a:pt x="863" y="1587"/>
                </a:cubicBezTo>
                <a:close/>
                <a:moveTo>
                  <a:pt x="689" y="1583"/>
                </a:moveTo>
                <a:cubicBezTo>
                  <a:pt x="689" y="1583"/>
                  <a:pt x="689" y="1583"/>
                  <a:pt x="689" y="1583"/>
                </a:cubicBezTo>
                <a:cubicBezTo>
                  <a:pt x="683" y="1582"/>
                  <a:pt x="676" y="1581"/>
                  <a:pt x="670" y="1580"/>
                </a:cubicBezTo>
                <a:cubicBezTo>
                  <a:pt x="669" y="1580"/>
                  <a:pt x="668" y="1579"/>
                  <a:pt x="668" y="1578"/>
                </a:cubicBezTo>
                <a:cubicBezTo>
                  <a:pt x="669" y="1577"/>
                  <a:pt x="670" y="1576"/>
                  <a:pt x="670" y="1577"/>
                </a:cubicBezTo>
                <a:cubicBezTo>
                  <a:pt x="677" y="1578"/>
                  <a:pt x="683" y="1578"/>
                  <a:pt x="690" y="1579"/>
                </a:cubicBezTo>
                <a:cubicBezTo>
                  <a:pt x="691" y="1579"/>
                  <a:pt x="691" y="1580"/>
                  <a:pt x="691" y="1581"/>
                </a:cubicBezTo>
                <a:cubicBezTo>
                  <a:pt x="691" y="1582"/>
                  <a:pt x="690" y="1583"/>
                  <a:pt x="689" y="1583"/>
                </a:cubicBezTo>
                <a:close/>
                <a:moveTo>
                  <a:pt x="901" y="1583"/>
                </a:moveTo>
                <a:cubicBezTo>
                  <a:pt x="900" y="1583"/>
                  <a:pt x="899" y="1582"/>
                  <a:pt x="899" y="1581"/>
                </a:cubicBezTo>
                <a:cubicBezTo>
                  <a:pt x="899" y="1580"/>
                  <a:pt x="900" y="1579"/>
                  <a:pt x="901" y="1579"/>
                </a:cubicBezTo>
                <a:cubicBezTo>
                  <a:pt x="907" y="1578"/>
                  <a:pt x="913" y="1577"/>
                  <a:pt x="920" y="1576"/>
                </a:cubicBezTo>
                <a:cubicBezTo>
                  <a:pt x="921" y="1576"/>
                  <a:pt x="922" y="1577"/>
                  <a:pt x="922" y="1578"/>
                </a:cubicBezTo>
                <a:cubicBezTo>
                  <a:pt x="922" y="1579"/>
                  <a:pt x="921" y="1580"/>
                  <a:pt x="920" y="1580"/>
                </a:cubicBezTo>
                <a:cubicBezTo>
                  <a:pt x="914" y="1581"/>
                  <a:pt x="908" y="1582"/>
                  <a:pt x="901" y="1583"/>
                </a:cubicBezTo>
                <a:cubicBezTo>
                  <a:pt x="901" y="1583"/>
                  <a:pt x="901" y="1583"/>
                  <a:pt x="901" y="1583"/>
                </a:cubicBezTo>
                <a:close/>
                <a:moveTo>
                  <a:pt x="651" y="1577"/>
                </a:moveTo>
                <a:cubicBezTo>
                  <a:pt x="651" y="1577"/>
                  <a:pt x="651" y="1577"/>
                  <a:pt x="651" y="1577"/>
                </a:cubicBezTo>
                <a:cubicBezTo>
                  <a:pt x="644" y="1576"/>
                  <a:pt x="638" y="1574"/>
                  <a:pt x="632" y="1573"/>
                </a:cubicBezTo>
                <a:cubicBezTo>
                  <a:pt x="631" y="1573"/>
                  <a:pt x="630" y="1572"/>
                  <a:pt x="630" y="1571"/>
                </a:cubicBezTo>
                <a:cubicBezTo>
                  <a:pt x="631" y="1570"/>
                  <a:pt x="632" y="1569"/>
                  <a:pt x="633" y="1570"/>
                </a:cubicBezTo>
                <a:cubicBezTo>
                  <a:pt x="639" y="1571"/>
                  <a:pt x="645" y="1572"/>
                  <a:pt x="651" y="1573"/>
                </a:cubicBezTo>
                <a:cubicBezTo>
                  <a:pt x="652" y="1573"/>
                  <a:pt x="653" y="1574"/>
                  <a:pt x="653" y="1575"/>
                </a:cubicBezTo>
                <a:cubicBezTo>
                  <a:pt x="653" y="1576"/>
                  <a:pt x="652" y="1577"/>
                  <a:pt x="651" y="1577"/>
                </a:cubicBezTo>
                <a:close/>
                <a:moveTo>
                  <a:pt x="939" y="1577"/>
                </a:moveTo>
                <a:cubicBezTo>
                  <a:pt x="938" y="1577"/>
                  <a:pt x="937" y="1576"/>
                  <a:pt x="937" y="1575"/>
                </a:cubicBezTo>
                <a:cubicBezTo>
                  <a:pt x="937" y="1574"/>
                  <a:pt x="938" y="1573"/>
                  <a:pt x="939" y="1573"/>
                </a:cubicBezTo>
                <a:cubicBezTo>
                  <a:pt x="945" y="1572"/>
                  <a:pt x="951" y="1571"/>
                  <a:pt x="958" y="1569"/>
                </a:cubicBezTo>
                <a:cubicBezTo>
                  <a:pt x="959" y="1569"/>
                  <a:pt x="960" y="1570"/>
                  <a:pt x="960" y="1571"/>
                </a:cubicBezTo>
                <a:cubicBezTo>
                  <a:pt x="960" y="1572"/>
                  <a:pt x="959" y="1573"/>
                  <a:pt x="958" y="1573"/>
                </a:cubicBezTo>
                <a:cubicBezTo>
                  <a:pt x="952" y="1574"/>
                  <a:pt x="946" y="1575"/>
                  <a:pt x="939" y="1577"/>
                </a:cubicBezTo>
                <a:cubicBezTo>
                  <a:pt x="939" y="1577"/>
                  <a:pt x="939" y="1577"/>
                  <a:pt x="939" y="1577"/>
                </a:cubicBezTo>
                <a:close/>
                <a:moveTo>
                  <a:pt x="613" y="1569"/>
                </a:moveTo>
                <a:cubicBezTo>
                  <a:pt x="613" y="1569"/>
                  <a:pt x="613" y="1569"/>
                  <a:pt x="613" y="1569"/>
                </a:cubicBezTo>
                <a:cubicBezTo>
                  <a:pt x="607" y="1567"/>
                  <a:pt x="600" y="1566"/>
                  <a:pt x="594" y="1564"/>
                </a:cubicBezTo>
                <a:cubicBezTo>
                  <a:pt x="593" y="1564"/>
                  <a:pt x="593" y="1563"/>
                  <a:pt x="593" y="1562"/>
                </a:cubicBezTo>
                <a:cubicBezTo>
                  <a:pt x="593" y="1561"/>
                  <a:pt x="594" y="1561"/>
                  <a:pt x="595" y="1561"/>
                </a:cubicBezTo>
                <a:cubicBezTo>
                  <a:pt x="601" y="1562"/>
                  <a:pt x="608" y="1564"/>
                  <a:pt x="614" y="1565"/>
                </a:cubicBezTo>
                <a:cubicBezTo>
                  <a:pt x="615" y="1566"/>
                  <a:pt x="615" y="1567"/>
                  <a:pt x="615" y="1568"/>
                </a:cubicBezTo>
                <a:cubicBezTo>
                  <a:pt x="615" y="1568"/>
                  <a:pt x="614" y="1569"/>
                  <a:pt x="613" y="1569"/>
                </a:cubicBezTo>
                <a:close/>
                <a:moveTo>
                  <a:pt x="977" y="1569"/>
                </a:moveTo>
                <a:cubicBezTo>
                  <a:pt x="976" y="1569"/>
                  <a:pt x="975" y="1568"/>
                  <a:pt x="975" y="1567"/>
                </a:cubicBezTo>
                <a:cubicBezTo>
                  <a:pt x="975" y="1566"/>
                  <a:pt x="976" y="1565"/>
                  <a:pt x="976" y="1565"/>
                </a:cubicBezTo>
                <a:cubicBezTo>
                  <a:pt x="983" y="1564"/>
                  <a:pt x="989" y="1562"/>
                  <a:pt x="995" y="1560"/>
                </a:cubicBezTo>
                <a:cubicBezTo>
                  <a:pt x="996" y="1560"/>
                  <a:pt x="997" y="1561"/>
                  <a:pt x="997" y="1562"/>
                </a:cubicBezTo>
                <a:cubicBezTo>
                  <a:pt x="998" y="1563"/>
                  <a:pt x="997" y="1564"/>
                  <a:pt x="996" y="1564"/>
                </a:cubicBezTo>
                <a:cubicBezTo>
                  <a:pt x="990" y="1566"/>
                  <a:pt x="984" y="1567"/>
                  <a:pt x="977" y="1569"/>
                </a:cubicBezTo>
                <a:cubicBezTo>
                  <a:pt x="977" y="1569"/>
                  <a:pt x="977" y="1569"/>
                  <a:pt x="977" y="1569"/>
                </a:cubicBezTo>
                <a:close/>
                <a:moveTo>
                  <a:pt x="576" y="1559"/>
                </a:moveTo>
                <a:cubicBezTo>
                  <a:pt x="576" y="1559"/>
                  <a:pt x="576" y="1559"/>
                  <a:pt x="576" y="1559"/>
                </a:cubicBezTo>
                <a:cubicBezTo>
                  <a:pt x="569" y="1557"/>
                  <a:pt x="563" y="1556"/>
                  <a:pt x="557" y="1554"/>
                </a:cubicBezTo>
                <a:cubicBezTo>
                  <a:pt x="556" y="1553"/>
                  <a:pt x="556" y="1552"/>
                  <a:pt x="556" y="1551"/>
                </a:cubicBezTo>
                <a:cubicBezTo>
                  <a:pt x="556" y="1551"/>
                  <a:pt x="557" y="1550"/>
                  <a:pt x="558" y="1550"/>
                </a:cubicBezTo>
                <a:cubicBezTo>
                  <a:pt x="564" y="1552"/>
                  <a:pt x="570" y="1554"/>
                  <a:pt x="577" y="1556"/>
                </a:cubicBezTo>
                <a:cubicBezTo>
                  <a:pt x="577" y="1556"/>
                  <a:pt x="578" y="1557"/>
                  <a:pt x="578" y="1558"/>
                </a:cubicBezTo>
                <a:cubicBezTo>
                  <a:pt x="578" y="1559"/>
                  <a:pt x="577" y="1559"/>
                  <a:pt x="576" y="1559"/>
                </a:cubicBezTo>
                <a:close/>
                <a:moveTo>
                  <a:pt x="1014" y="1559"/>
                </a:moveTo>
                <a:cubicBezTo>
                  <a:pt x="1013" y="1559"/>
                  <a:pt x="1013" y="1558"/>
                  <a:pt x="1012" y="1558"/>
                </a:cubicBezTo>
                <a:cubicBezTo>
                  <a:pt x="1012" y="1557"/>
                  <a:pt x="1013" y="1556"/>
                  <a:pt x="1014" y="1555"/>
                </a:cubicBezTo>
                <a:cubicBezTo>
                  <a:pt x="1020" y="1554"/>
                  <a:pt x="1026" y="1552"/>
                  <a:pt x="1032" y="1550"/>
                </a:cubicBezTo>
                <a:cubicBezTo>
                  <a:pt x="1033" y="1550"/>
                  <a:pt x="1034" y="1550"/>
                  <a:pt x="1034" y="1551"/>
                </a:cubicBezTo>
                <a:cubicBezTo>
                  <a:pt x="1035" y="1552"/>
                  <a:pt x="1034" y="1553"/>
                  <a:pt x="1033" y="1553"/>
                </a:cubicBezTo>
                <a:cubicBezTo>
                  <a:pt x="1027" y="1555"/>
                  <a:pt x="1021" y="1557"/>
                  <a:pt x="1015" y="1559"/>
                </a:cubicBezTo>
                <a:cubicBezTo>
                  <a:pt x="1015" y="1559"/>
                  <a:pt x="1014" y="1559"/>
                  <a:pt x="1014" y="1559"/>
                </a:cubicBezTo>
                <a:close/>
                <a:moveTo>
                  <a:pt x="539" y="1548"/>
                </a:moveTo>
                <a:cubicBezTo>
                  <a:pt x="539" y="1548"/>
                  <a:pt x="539" y="1548"/>
                  <a:pt x="539" y="1548"/>
                </a:cubicBezTo>
                <a:cubicBezTo>
                  <a:pt x="532" y="1546"/>
                  <a:pt x="526" y="1543"/>
                  <a:pt x="520" y="1541"/>
                </a:cubicBezTo>
                <a:cubicBezTo>
                  <a:pt x="519" y="1541"/>
                  <a:pt x="519" y="1540"/>
                  <a:pt x="519" y="1539"/>
                </a:cubicBezTo>
                <a:cubicBezTo>
                  <a:pt x="520" y="1538"/>
                  <a:pt x="521" y="1538"/>
                  <a:pt x="521" y="1538"/>
                </a:cubicBezTo>
                <a:cubicBezTo>
                  <a:pt x="528" y="1540"/>
                  <a:pt x="534" y="1542"/>
                  <a:pt x="540" y="1544"/>
                </a:cubicBezTo>
                <a:cubicBezTo>
                  <a:pt x="541" y="1545"/>
                  <a:pt x="541" y="1546"/>
                  <a:pt x="541" y="1547"/>
                </a:cubicBezTo>
                <a:cubicBezTo>
                  <a:pt x="541" y="1547"/>
                  <a:pt x="540" y="1548"/>
                  <a:pt x="539" y="1548"/>
                </a:cubicBezTo>
                <a:close/>
                <a:moveTo>
                  <a:pt x="1051" y="1547"/>
                </a:moveTo>
                <a:cubicBezTo>
                  <a:pt x="1050" y="1547"/>
                  <a:pt x="1050" y="1547"/>
                  <a:pt x="1049" y="1546"/>
                </a:cubicBezTo>
                <a:cubicBezTo>
                  <a:pt x="1049" y="1545"/>
                  <a:pt x="1050" y="1544"/>
                  <a:pt x="1050" y="1544"/>
                </a:cubicBezTo>
                <a:cubicBezTo>
                  <a:pt x="1057" y="1542"/>
                  <a:pt x="1063" y="1540"/>
                  <a:pt x="1069" y="1537"/>
                </a:cubicBezTo>
                <a:cubicBezTo>
                  <a:pt x="1070" y="1537"/>
                  <a:pt x="1071" y="1537"/>
                  <a:pt x="1071" y="1538"/>
                </a:cubicBezTo>
                <a:cubicBezTo>
                  <a:pt x="1071" y="1539"/>
                  <a:pt x="1071" y="1540"/>
                  <a:pt x="1070" y="1541"/>
                </a:cubicBezTo>
                <a:cubicBezTo>
                  <a:pt x="1064" y="1543"/>
                  <a:pt x="1058" y="1545"/>
                  <a:pt x="1052" y="1547"/>
                </a:cubicBezTo>
                <a:cubicBezTo>
                  <a:pt x="1051" y="1547"/>
                  <a:pt x="1051" y="1547"/>
                  <a:pt x="1051" y="1547"/>
                </a:cubicBezTo>
                <a:close/>
                <a:moveTo>
                  <a:pt x="503" y="1534"/>
                </a:moveTo>
                <a:cubicBezTo>
                  <a:pt x="503" y="1534"/>
                  <a:pt x="502" y="1534"/>
                  <a:pt x="502" y="1534"/>
                </a:cubicBezTo>
                <a:cubicBezTo>
                  <a:pt x="496" y="1532"/>
                  <a:pt x="490" y="1529"/>
                  <a:pt x="484" y="1527"/>
                </a:cubicBezTo>
                <a:cubicBezTo>
                  <a:pt x="483" y="1527"/>
                  <a:pt x="483" y="1526"/>
                  <a:pt x="483" y="1525"/>
                </a:cubicBezTo>
                <a:cubicBezTo>
                  <a:pt x="484" y="1524"/>
                  <a:pt x="485" y="1523"/>
                  <a:pt x="486" y="1524"/>
                </a:cubicBezTo>
                <a:cubicBezTo>
                  <a:pt x="491" y="1526"/>
                  <a:pt x="497" y="1529"/>
                  <a:pt x="503" y="1531"/>
                </a:cubicBezTo>
                <a:cubicBezTo>
                  <a:pt x="504" y="1531"/>
                  <a:pt x="505" y="1532"/>
                  <a:pt x="504" y="1533"/>
                </a:cubicBezTo>
                <a:cubicBezTo>
                  <a:pt x="504" y="1534"/>
                  <a:pt x="503" y="1534"/>
                  <a:pt x="503" y="1534"/>
                </a:cubicBezTo>
                <a:close/>
                <a:moveTo>
                  <a:pt x="1087" y="1534"/>
                </a:moveTo>
                <a:cubicBezTo>
                  <a:pt x="1087" y="1534"/>
                  <a:pt x="1086" y="1533"/>
                  <a:pt x="1086" y="1533"/>
                </a:cubicBezTo>
                <a:cubicBezTo>
                  <a:pt x="1085" y="1532"/>
                  <a:pt x="1086" y="1531"/>
                  <a:pt x="1087" y="1530"/>
                </a:cubicBezTo>
                <a:cubicBezTo>
                  <a:pt x="1093" y="1528"/>
                  <a:pt x="1098" y="1526"/>
                  <a:pt x="1104" y="1523"/>
                </a:cubicBezTo>
                <a:cubicBezTo>
                  <a:pt x="1105" y="1523"/>
                  <a:pt x="1106" y="1523"/>
                  <a:pt x="1107" y="1524"/>
                </a:cubicBezTo>
                <a:cubicBezTo>
                  <a:pt x="1107" y="1525"/>
                  <a:pt x="1107" y="1526"/>
                  <a:pt x="1106" y="1526"/>
                </a:cubicBezTo>
                <a:cubicBezTo>
                  <a:pt x="1100" y="1529"/>
                  <a:pt x="1094" y="1531"/>
                  <a:pt x="1088" y="1534"/>
                </a:cubicBezTo>
                <a:cubicBezTo>
                  <a:pt x="1088" y="1534"/>
                  <a:pt x="1087" y="1534"/>
                  <a:pt x="1087" y="1534"/>
                </a:cubicBezTo>
                <a:close/>
                <a:moveTo>
                  <a:pt x="467" y="1519"/>
                </a:moveTo>
                <a:cubicBezTo>
                  <a:pt x="467" y="1519"/>
                  <a:pt x="467" y="1519"/>
                  <a:pt x="466" y="1519"/>
                </a:cubicBezTo>
                <a:cubicBezTo>
                  <a:pt x="460" y="1516"/>
                  <a:pt x="455" y="1514"/>
                  <a:pt x="449" y="1511"/>
                </a:cubicBezTo>
                <a:cubicBezTo>
                  <a:pt x="448" y="1510"/>
                  <a:pt x="448" y="1509"/>
                  <a:pt x="448" y="1509"/>
                </a:cubicBezTo>
                <a:cubicBezTo>
                  <a:pt x="448" y="1508"/>
                  <a:pt x="449" y="1507"/>
                  <a:pt x="450" y="1508"/>
                </a:cubicBezTo>
                <a:cubicBezTo>
                  <a:pt x="456" y="1511"/>
                  <a:pt x="462" y="1513"/>
                  <a:pt x="468" y="1516"/>
                </a:cubicBezTo>
                <a:cubicBezTo>
                  <a:pt x="469" y="1516"/>
                  <a:pt x="469" y="1517"/>
                  <a:pt x="469" y="1518"/>
                </a:cubicBezTo>
                <a:cubicBezTo>
                  <a:pt x="468" y="1519"/>
                  <a:pt x="468" y="1519"/>
                  <a:pt x="467" y="1519"/>
                </a:cubicBezTo>
                <a:close/>
                <a:moveTo>
                  <a:pt x="1123" y="1519"/>
                </a:moveTo>
                <a:cubicBezTo>
                  <a:pt x="1122" y="1519"/>
                  <a:pt x="1121" y="1518"/>
                  <a:pt x="1121" y="1518"/>
                </a:cubicBezTo>
                <a:cubicBezTo>
                  <a:pt x="1121" y="1517"/>
                  <a:pt x="1121" y="1516"/>
                  <a:pt x="1122" y="1515"/>
                </a:cubicBezTo>
                <a:cubicBezTo>
                  <a:pt x="1128" y="1513"/>
                  <a:pt x="1134" y="1510"/>
                  <a:pt x="1139" y="1507"/>
                </a:cubicBezTo>
                <a:cubicBezTo>
                  <a:pt x="1140" y="1507"/>
                  <a:pt x="1141" y="1507"/>
                  <a:pt x="1142" y="1508"/>
                </a:cubicBezTo>
                <a:cubicBezTo>
                  <a:pt x="1142" y="1509"/>
                  <a:pt x="1142" y="1510"/>
                  <a:pt x="1141" y="1510"/>
                </a:cubicBezTo>
                <a:cubicBezTo>
                  <a:pt x="1135" y="1513"/>
                  <a:pt x="1129" y="1516"/>
                  <a:pt x="1123" y="1519"/>
                </a:cubicBezTo>
                <a:cubicBezTo>
                  <a:pt x="1123" y="1519"/>
                  <a:pt x="1123" y="1519"/>
                  <a:pt x="1123" y="1519"/>
                </a:cubicBezTo>
                <a:close/>
                <a:moveTo>
                  <a:pt x="432" y="1502"/>
                </a:moveTo>
                <a:cubicBezTo>
                  <a:pt x="432" y="1502"/>
                  <a:pt x="432" y="1502"/>
                  <a:pt x="431" y="1502"/>
                </a:cubicBezTo>
                <a:cubicBezTo>
                  <a:pt x="426" y="1499"/>
                  <a:pt x="420" y="1496"/>
                  <a:pt x="414" y="1493"/>
                </a:cubicBezTo>
                <a:cubicBezTo>
                  <a:pt x="413" y="1493"/>
                  <a:pt x="413" y="1492"/>
                  <a:pt x="414" y="1491"/>
                </a:cubicBezTo>
                <a:cubicBezTo>
                  <a:pt x="414" y="1490"/>
                  <a:pt x="415" y="1490"/>
                  <a:pt x="416" y="1490"/>
                </a:cubicBezTo>
                <a:cubicBezTo>
                  <a:pt x="422" y="1493"/>
                  <a:pt x="427" y="1496"/>
                  <a:pt x="433" y="1499"/>
                </a:cubicBezTo>
                <a:cubicBezTo>
                  <a:pt x="434" y="1500"/>
                  <a:pt x="434" y="1501"/>
                  <a:pt x="434" y="1501"/>
                </a:cubicBezTo>
                <a:cubicBezTo>
                  <a:pt x="434" y="1502"/>
                  <a:pt x="433" y="1502"/>
                  <a:pt x="432" y="1502"/>
                </a:cubicBezTo>
                <a:close/>
                <a:moveTo>
                  <a:pt x="1157" y="1502"/>
                </a:moveTo>
                <a:cubicBezTo>
                  <a:pt x="1157" y="1502"/>
                  <a:pt x="1156" y="1502"/>
                  <a:pt x="1156" y="1501"/>
                </a:cubicBezTo>
                <a:cubicBezTo>
                  <a:pt x="1155" y="1500"/>
                  <a:pt x="1156" y="1499"/>
                  <a:pt x="1156" y="1499"/>
                </a:cubicBezTo>
                <a:cubicBezTo>
                  <a:pt x="1162" y="1496"/>
                  <a:pt x="1168" y="1493"/>
                  <a:pt x="1173" y="1490"/>
                </a:cubicBezTo>
                <a:cubicBezTo>
                  <a:pt x="1174" y="1489"/>
                  <a:pt x="1175" y="1489"/>
                  <a:pt x="1176" y="1490"/>
                </a:cubicBezTo>
                <a:cubicBezTo>
                  <a:pt x="1176" y="1491"/>
                  <a:pt x="1176" y="1492"/>
                  <a:pt x="1175" y="1493"/>
                </a:cubicBezTo>
                <a:cubicBezTo>
                  <a:pt x="1169" y="1496"/>
                  <a:pt x="1164" y="1499"/>
                  <a:pt x="1158" y="1502"/>
                </a:cubicBezTo>
                <a:cubicBezTo>
                  <a:pt x="1158" y="1502"/>
                  <a:pt x="1158" y="1502"/>
                  <a:pt x="1157" y="1502"/>
                </a:cubicBezTo>
                <a:close/>
                <a:moveTo>
                  <a:pt x="398" y="1484"/>
                </a:moveTo>
                <a:cubicBezTo>
                  <a:pt x="398" y="1484"/>
                  <a:pt x="398" y="1484"/>
                  <a:pt x="397" y="1484"/>
                </a:cubicBezTo>
                <a:cubicBezTo>
                  <a:pt x="392" y="1480"/>
                  <a:pt x="386" y="1477"/>
                  <a:pt x="381" y="1474"/>
                </a:cubicBezTo>
                <a:cubicBezTo>
                  <a:pt x="380" y="1473"/>
                  <a:pt x="380" y="1472"/>
                  <a:pt x="380" y="1471"/>
                </a:cubicBezTo>
                <a:cubicBezTo>
                  <a:pt x="381" y="1471"/>
                  <a:pt x="382" y="1470"/>
                  <a:pt x="383" y="1471"/>
                </a:cubicBezTo>
                <a:cubicBezTo>
                  <a:pt x="388" y="1474"/>
                  <a:pt x="394" y="1477"/>
                  <a:pt x="399" y="1481"/>
                </a:cubicBezTo>
                <a:cubicBezTo>
                  <a:pt x="400" y="1481"/>
                  <a:pt x="400" y="1482"/>
                  <a:pt x="400" y="1483"/>
                </a:cubicBezTo>
                <a:cubicBezTo>
                  <a:pt x="400" y="1484"/>
                  <a:pt x="399" y="1484"/>
                  <a:pt x="398" y="1484"/>
                </a:cubicBezTo>
                <a:close/>
                <a:moveTo>
                  <a:pt x="1191" y="1484"/>
                </a:moveTo>
                <a:cubicBezTo>
                  <a:pt x="1190" y="1484"/>
                  <a:pt x="1190" y="1483"/>
                  <a:pt x="1190" y="1483"/>
                </a:cubicBezTo>
                <a:cubicBezTo>
                  <a:pt x="1189" y="1482"/>
                  <a:pt x="1189" y="1481"/>
                  <a:pt x="1190" y="1480"/>
                </a:cubicBezTo>
                <a:cubicBezTo>
                  <a:pt x="1196" y="1477"/>
                  <a:pt x="1201" y="1474"/>
                  <a:pt x="1207" y="1470"/>
                </a:cubicBezTo>
                <a:cubicBezTo>
                  <a:pt x="1207" y="1470"/>
                  <a:pt x="1209" y="1470"/>
                  <a:pt x="1209" y="1471"/>
                </a:cubicBezTo>
                <a:cubicBezTo>
                  <a:pt x="1210" y="1472"/>
                  <a:pt x="1209" y="1473"/>
                  <a:pt x="1209" y="1473"/>
                </a:cubicBezTo>
                <a:cubicBezTo>
                  <a:pt x="1203" y="1477"/>
                  <a:pt x="1198" y="1480"/>
                  <a:pt x="1192" y="1483"/>
                </a:cubicBezTo>
                <a:cubicBezTo>
                  <a:pt x="1192" y="1483"/>
                  <a:pt x="1191" y="1484"/>
                  <a:pt x="1191" y="1484"/>
                </a:cubicBezTo>
                <a:close/>
                <a:moveTo>
                  <a:pt x="365" y="1464"/>
                </a:moveTo>
                <a:cubicBezTo>
                  <a:pt x="365" y="1464"/>
                  <a:pt x="365" y="1464"/>
                  <a:pt x="364" y="1464"/>
                </a:cubicBezTo>
                <a:cubicBezTo>
                  <a:pt x="359" y="1460"/>
                  <a:pt x="354" y="1456"/>
                  <a:pt x="348" y="1453"/>
                </a:cubicBezTo>
                <a:cubicBezTo>
                  <a:pt x="347" y="1452"/>
                  <a:pt x="347" y="1451"/>
                  <a:pt x="348" y="1450"/>
                </a:cubicBezTo>
                <a:cubicBezTo>
                  <a:pt x="348" y="1450"/>
                  <a:pt x="349" y="1449"/>
                  <a:pt x="350" y="1450"/>
                </a:cubicBezTo>
                <a:cubicBezTo>
                  <a:pt x="356" y="1453"/>
                  <a:pt x="361" y="1457"/>
                  <a:pt x="366" y="1461"/>
                </a:cubicBezTo>
                <a:cubicBezTo>
                  <a:pt x="367" y="1461"/>
                  <a:pt x="367" y="1462"/>
                  <a:pt x="367" y="1463"/>
                </a:cubicBezTo>
                <a:cubicBezTo>
                  <a:pt x="366" y="1464"/>
                  <a:pt x="366" y="1464"/>
                  <a:pt x="365" y="1464"/>
                </a:cubicBezTo>
                <a:close/>
                <a:moveTo>
                  <a:pt x="1224" y="1463"/>
                </a:moveTo>
                <a:cubicBezTo>
                  <a:pt x="1223" y="1463"/>
                  <a:pt x="1223" y="1463"/>
                  <a:pt x="1222" y="1463"/>
                </a:cubicBezTo>
                <a:cubicBezTo>
                  <a:pt x="1222" y="1462"/>
                  <a:pt x="1222" y="1461"/>
                  <a:pt x="1223" y="1460"/>
                </a:cubicBezTo>
                <a:cubicBezTo>
                  <a:pt x="1228" y="1457"/>
                  <a:pt x="1234" y="1453"/>
                  <a:pt x="1239" y="1450"/>
                </a:cubicBezTo>
                <a:cubicBezTo>
                  <a:pt x="1240" y="1449"/>
                  <a:pt x="1241" y="1449"/>
                  <a:pt x="1241" y="1450"/>
                </a:cubicBezTo>
                <a:cubicBezTo>
                  <a:pt x="1242" y="1451"/>
                  <a:pt x="1242" y="1452"/>
                  <a:pt x="1241" y="1452"/>
                </a:cubicBezTo>
                <a:cubicBezTo>
                  <a:pt x="1236" y="1456"/>
                  <a:pt x="1230" y="1460"/>
                  <a:pt x="1225" y="1463"/>
                </a:cubicBezTo>
                <a:cubicBezTo>
                  <a:pt x="1225" y="1463"/>
                  <a:pt x="1224" y="1463"/>
                  <a:pt x="1224" y="1463"/>
                </a:cubicBezTo>
                <a:close/>
                <a:moveTo>
                  <a:pt x="333" y="1442"/>
                </a:moveTo>
                <a:cubicBezTo>
                  <a:pt x="333" y="1442"/>
                  <a:pt x="333" y="1442"/>
                  <a:pt x="332" y="1442"/>
                </a:cubicBezTo>
                <a:cubicBezTo>
                  <a:pt x="327" y="1438"/>
                  <a:pt x="322" y="1434"/>
                  <a:pt x="317" y="1430"/>
                </a:cubicBezTo>
                <a:cubicBezTo>
                  <a:pt x="316" y="1430"/>
                  <a:pt x="316" y="1429"/>
                  <a:pt x="316" y="1428"/>
                </a:cubicBezTo>
                <a:cubicBezTo>
                  <a:pt x="317" y="1427"/>
                  <a:pt x="318" y="1427"/>
                  <a:pt x="319" y="1427"/>
                </a:cubicBezTo>
                <a:cubicBezTo>
                  <a:pt x="324" y="1431"/>
                  <a:pt x="329" y="1435"/>
                  <a:pt x="334" y="1439"/>
                </a:cubicBezTo>
                <a:cubicBezTo>
                  <a:pt x="335" y="1439"/>
                  <a:pt x="335" y="1441"/>
                  <a:pt x="335" y="1441"/>
                </a:cubicBezTo>
                <a:cubicBezTo>
                  <a:pt x="334" y="1442"/>
                  <a:pt x="334" y="1442"/>
                  <a:pt x="333" y="1442"/>
                </a:cubicBezTo>
                <a:close/>
                <a:moveTo>
                  <a:pt x="1256" y="1442"/>
                </a:moveTo>
                <a:cubicBezTo>
                  <a:pt x="1255" y="1442"/>
                  <a:pt x="1255" y="1441"/>
                  <a:pt x="1254" y="1441"/>
                </a:cubicBezTo>
                <a:cubicBezTo>
                  <a:pt x="1254" y="1440"/>
                  <a:pt x="1254" y="1439"/>
                  <a:pt x="1255" y="1439"/>
                </a:cubicBezTo>
                <a:cubicBezTo>
                  <a:pt x="1260" y="1435"/>
                  <a:pt x="1265" y="1431"/>
                  <a:pt x="1270" y="1427"/>
                </a:cubicBezTo>
                <a:cubicBezTo>
                  <a:pt x="1271" y="1427"/>
                  <a:pt x="1272" y="1427"/>
                  <a:pt x="1273" y="1427"/>
                </a:cubicBezTo>
                <a:cubicBezTo>
                  <a:pt x="1273" y="1428"/>
                  <a:pt x="1273" y="1429"/>
                  <a:pt x="1272" y="1430"/>
                </a:cubicBezTo>
                <a:cubicBezTo>
                  <a:pt x="1267" y="1434"/>
                  <a:pt x="1262" y="1438"/>
                  <a:pt x="1257" y="1441"/>
                </a:cubicBezTo>
                <a:cubicBezTo>
                  <a:pt x="1256" y="1442"/>
                  <a:pt x="1256" y="1442"/>
                  <a:pt x="1256" y="1442"/>
                </a:cubicBezTo>
                <a:close/>
                <a:moveTo>
                  <a:pt x="303" y="1419"/>
                </a:moveTo>
                <a:cubicBezTo>
                  <a:pt x="302" y="1419"/>
                  <a:pt x="302" y="1419"/>
                  <a:pt x="301" y="1418"/>
                </a:cubicBezTo>
                <a:cubicBezTo>
                  <a:pt x="296" y="1414"/>
                  <a:pt x="291" y="1410"/>
                  <a:pt x="286" y="1406"/>
                </a:cubicBezTo>
                <a:cubicBezTo>
                  <a:pt x="286" y="1406"/>
                  <a:pt x="286" y="1405"/>
                  <a:pt x="286" y="1404"/>
                </a:cubicBezTo>
                <a:cubicBezTo>
                  <a:pt x="287" y="1403"/>
                  <a:pt x="288" y="1403"/>
                  <a:pt x="289" y="1404"/>
                </a:cubicBezTo>
                <a:cubicBezTo>
                  <a:pt x="294" y="1408"/>
                  <a:pt x="299" y="1412"/>
                  <a:pt x="304" y="1416"/>
                </a:cubicBezTo>
                <a:cubicBezTo>
                  <a:pt x="304" y="1416"/>
                  <a:pt x="305" y="1417"/>
                  <a:pt x="304" y="1418"/>
                </a:cubicBezTo>
                <a:cubicBezTo>
                  <a:pt x="304" y="1419"/>
                  <a:pt x="303" y="1419"/>
                  <a:pt x="303" y="1419"/>
                </a:cubicBezTo>
                <a:close/>
                <a:moveTo>
                  <a:pt x="1287" y="1419"/>
                </a:moveTo>
                <a:cubicBezTo>
                  <a:pt x="1286" y="1419"/>
                  <a:pt x="1286" y="1418"/>
                  <a:pt x="1285" y="1418"/>
                </a:cubicBezTo>
                <a:cubicBezTo>
                  <a:pt x="1285" y="1417"/>
                  <a:pt x="1285" y="1416"/>
                  <a:pt x="1285" y="1415"/>
                </a:cubicBezTo>
                <a:cubicBezTo>
                  <a:pt x="1290" y="1411"/>
                  <a:pt x="1295" y="1407"/>
                  <a:pt x="1300" y="1403"/>
                </a:cubicBezTo>
                <a:cubicBezTo>
                  <a:pt x="1301" y="1403"/>
                  <a:pt x="1302" y="1403"/>
                  <a:pt x="1303" y="1403"/>
                </a:cubicBezTo>
                <a:cubicBezTo>
                  <a:pt x="1304" y="1404"/>
                  <a:pt x="1303" y="1405"/>
                  <a:pt x="1303" y="1406"/>
                </a:cubicBezTo>
                <a:cubicBezTo>
                  <a:pt x="1298" y="1410"/>
                  <a:pt x="1293" y="1414"/>
                  <a:pt x="1288" y="1418"/>
                </a:cubicBezTo>
                <a:cubicBezTo>
                  <a:pt x="1287" y="1418"/>
                  <a:pt x="1287" y="1419"/>
                  <a:pt x="1287" y="1419"/>
                </a:cubicBezTo>
                <a:close/>
                <a:moveTo>
                  <a:pt x="273" y="1394"/>
                </a:moveTo>
                <a:cubicBezTo>
                  <a:pt x="272" y="1394"/>
                  <a:pt x="272" y="1394"/>
                  <a:pt x="272" y="1394"/>
                </a:cubicBezTo>
                <a:cubicBezTo>
                  <a:pt x="267" y="1389"/>
                  <a:pt x="262" y="1385"/>
                  <a:pt x="257" y="1381"/>
                </a:cubicBezTo>
                <a:cubicBezTo>
                  <a:pt x="257" y="1380"/>
                  <a:pt x="256" y="1379"/>
                  <a:pt x="257" y="1378"/>
                </a:cubicBezTo>
                <a:cubicBezTo>
                  <a:pt x="258" y="1378"/>
                  <a:pt x="259" y="1378"/>
                  <a:pt x="260" y="1378"/>
                </a:cubicBezTo>
                <a:cubicBezTo>
                  <a:pt x="264" y="1383"/>
                  <a:pt x="269" y="1387"/>
                  <a:pt x="274" y="1391"/>
                </a:cubicBezTo>
                <a:cubicBezTo>
                  <a:pt x="275" y="1392"/>
                  <a:pt x="275" y="1393"/>
                  <a:pt x="274" y="1394"/>
                </a:cubicBezTo>
                <a:cubicBezTo>
                  <a:pt x="274" y="1394"/>
                  <a:pt x="273" y="1394"/>
                  <a:pt x="273" y="1394"/>
                </a:cubicBezTo>
                <a:close/>
                <a:moveTo>
                  <a:pt x="1316" y="1394"/>
                </a:moveTo>
                <a:cubicBezTo>
                  <a:pt x="1316" y="1394"/>
                  <a:pt x="1315" y="1394"/>
                  <a:pt x="1315" y="1393"/>
                </a:cubicBezTo>
                <a:cubicBezTo>
                  <a:pt x="1314" y="1393"/>
                  <a:pt x="1314" y="1391"/>
                  <a:pt x="1315" y="1391"/>
                </a:cubicBezTo>
                <a:cubicBezTo>
                  <a:pt x="1320" y="1387"/>
                  <a:pt x="1325" y="1382"/>
                  <a:pt x="1329" y="1378"/>
                </a:cubicBezTo>
                <a:cubicBezTo>
                  <a:pt x="1330" y="1377"/>
                  <a:pt x="1331" y="1377"/>
                  <a:pt x="1332" y="1378"/>
                </a:cubicBezTo>
                <a:cubicBezTo>
                  <a:pt x="1333" y="1379"/>
                  <a:pt x="1332" y="1380"/>
                  <a:pt x="1332" y="1381"/>
                </a:cubicBezTo>
                <a:cubicBezTo>
                  <a:pt x="1327" y="1385"/>
                  <a:pt x="1322" y="1389"/>
                  <a:pt x="1317" y="1393"/>
                </a:cubicBezTo>
                <a:cubicBezTo>
                  <a:pt x="1317" y="1394"/>
                  <a:pt x="1317" y="1394"/>
                  <a:pt x="1316" y="1394"/>
                </a:cubicBezTo>
                <a:close/>
                <a:moveTo>
                  <a:pt x="244" y="1368"/>
                </a:moveTo>
                <a:cubicBezTo>
                  <a:pt x="244" y="1368"/>
                  <a:pt x="243" y="1368"/>
                  <a:pt x="243" y="1368"/>
                </a:cubicBezTo>
                <a:cubicBezTo>
                  <a:pt x="238" y="1363"/>
                  <a:pt x="234" y="1359"/>
                  <a:pt x="229" y="1354"/>
                </a:cubicBezTo>
                <a:cubicBezTo>
                  <a:pt x="229" y="1353"/>
                  <a:pt x="229" y="1352"/>
                  <a:pt x="229" y="1351"/>
                </a:cubicBezTo>
                <a:cubicBezTo>
                  <a:pt x="230" y="1351"/>
                  <a:pt x="231" y="1351"/>
                  <a:pt x="232" y="1351"/>
                </a:cubicBezTo>
                <a:cubicBezTo>
                  <a:pt x="236" y="1356"/>
                  <a:pt x="241" y="1361"/>
                  <a:pt x="246" y="1365"/>
                </a:cubicBezTo>
                <a:cubicBezTo>
                  <a:pt x="246" y="1366"/>
                  <a:pt x="246" y="1367"/>
                  <a:pt x="246" y="1368"/>
                </a:cubicBezTo>
                <a:cubicBezTo>
                  <a:pt x="245" y="1368"/>
                  <a:pt x="245" y="1368"/>
                  <a:pt x="244" y="1368"/>
                </a:cubicBezTo>
                <a:close/>
                <a:moveTo>
                  <a:pt x="1345" y="1368"/>
                </a:moveTo>
                <a:cubicBezTo>
                  <a:pt x="1344" y="1368"/>
                  <a:pt x="1344" y="1368"/>
                  <a:pt x="1343" y="1367"/>
                </a:cubicBezTo>
                <a:cubicBezTo>
                  <a:pt x="1343" y="1367"/>
                  <a:pt x="1343" y="1365"/>
                  <a:pt x="1343" y="1365"/>
                </a:cubicBezTo>
                <a:cubicBezTo>
                  <a:pt x="1348" y="1360"/>
                  <a:pt x="1353" y="1356"/>
                  <a:pt x="1357" y="1351"/>
                </a:cubicBezTo>
                <a:cubicBezTo>
                  <a:pt x="1358" y="1350"/>
                  <a:pt x="1359" y="1350"/>
                  <a:pt x="1360" y="1351"/>
                </a:cubicBezTo>
                <a:cubicBezTo>
                  <a:pt x="1360" y="1352"/>
                  <a:pt x="1360" y="1353"/>
                  <a:pt x="1360" y="1354"/>
                </a:cubicBezTo>
                <a:cubicBezTo>
                  <a:pt x="1355" y="1358"/>
                  <a:pt x="1350" y="1363"/>
                  <a:pt x="1346" y="1367"/>
                </a:cubicBezTo>
                <a:cubicBezTo>
                  <a:pt x="1346" y="1368"/>
                  <a:pt x="1345" y="1368"/>
                  <a:pt x="1345" y="1368"/>
                </a:cubicBezTo>
                <a:close/>
                <a:moveTo>
                  <a:pt x="217" y="1341"/>
                </a:moveTo>
                <a:cubicBezTo>
                  <a:pt x="217" y="1341"/>
                  <a:pt x="216" y="1340"/>
                  <a:pt x="216" y="1340"/>
                </a:cubicBezTo>
                <a:cubicBezTo>
                  <a:pt x="212" y="1335"/>
                  <a:pt x="207" y="1331"/>
                  <a:pt x="203" y="1326"/>
                </a:cubicBezTo>
                <a:cubicBezTo>
                  <a:pt x="202" y="1325"/>
                  <a:pt x="202" y="1324"/>
                  <a:pt x="203" y="1323"/>
                </a:cubicBezTo>
                <a:cubicBezTo>
                  <a:pt x="204" y="1323"/>
                  <a:pt x="205" y="1323"/>
                  <a:pt x="205" y="1323"/>
                </a:cubicBezTo>
                <a:cubicBezTo>
                  <a:pt x="210" y="1328"/>
                  <a:pt x="214" y="1333"/>
                  <a:pt x="219" y="1338"/>
                </a:cubicBezTo>
                <a:cubicBezTo>
                  <a:pt x="219" y="1338"/>
                  <a:pt x="219" y="1339"/>
                  <a:pt x="218" y="1340"/>
                </a:cubicBezTo>
                <a:cubicBezTo>
                  <a:pt x="218" y="1340"/>
                  <a:pt x="218" y="1341"/>
                  <a:pt x="217" y="1341"/>
                </a:cubicBezTo>
                <a:close/>
                <a:moveTo>
                  <a:pt x="1372" y="1340"/>
                </a:moveTo>
                <a:cubicBezTo>
                  <a:pt x="1371" y="1340"/>
                  <a:pt x="1371" y="1340"/>
                  <a:pt x="1371" y="1340"/>
                </a:cubicBezTo>
                <a:cubicBezTo>
                  <a:pt x="1370" y="1339"/>
                  <a:pt x="1370" y="1338"/>
                  <a:pt x="1370" y="1337"/>
                </a:cubicBezTo>
                <a:cubicBezTo>
                  <a:pt x="1375" y="1333"/>
                  <a:pt x="1379" y="1328"/>
                  <a:pt x="1383" y="1323"/>
                </a:cubicBezTo>
                <a:cubicBezTo>
                  <a:pt x="1384" y="1322"/>
                  <a:pt x="1385" y="1322"/>
                  <a:pt x="1386" y="1323"/>
                </a:cubicBezTo>
                <a:cubicBezTo>
                  <a:pt x="1387" y="1324"/>
                  <a:pt x="1387" y="1325"/>
                  <a:pt x="1386" y="1326"/>
                </a:cubicBezTo>
                <a:cubicBezTo>
                  <a:pt x="1382" y="1330"/>
                  <a:pt x="1377" y="1335"/>
                  <a:pt x="1373" y="1340"/>
                </a:cubicBezTo>
                <a:cubicBezTo>
                  <a:pt x="1373" y="1340"/>
                  <a:pt x="1372" y="1340"/>
                  <a:pt x="1372" y="1340"/>
                </a:cubicBezTo>
                <a:close/>
                <a:moveTo>
                  <a:pt x="191" y="1312"/>
                </a:moveTo>
                <a:cubicBezTo>
                  <a:pt x="191" y="1312"/>
                  <a:pt x="190" y="1312"/>
                  <a:pt x="190" y="1311"/>
                </a:cubicBezTo>
                <a:cubicBezTo>
                  <a:pt x="186" y="1306"/>
                  <a:pt x="182" y="1301"/>
                  <a:pt x="178" y="1296"/>
                </a:cubicBezTo>
                <a:cubicBezTo>
                  <a:pt x="177" y="1296"/>
                  <a:pt x="177" y="1295"/>
                  <a:pt x="178" y="1294"/>
                </a:cubicBezTo>
                <a:cubicBezTo>
                  <a:pt x="179" y="1293"/>
                  <a:pt x="180" y="1293"/>
                  <a:pt x="180" y="1294"/>
                </a:cubicBezTo>
                <a:cubicBezTo>
                  <a:pt x="185" y="1299"/>
                  <a:pt x="189" y="1304"/>
                  <a:pt x="193" y="1309"/>
                </a:cubicBezTo>
                <a:cubicBezTo>
                  <a:pt x="193" y="1310"/>
                  <a:pt x="193" y="1311"/>
                  <a:pt x="193" y="1311"/>
                </a:cubicBezTo>
                <a:cubicBezTo>
                  <a:pt x="192" y="1312"/>
                  <a:pt x="192" y="1312"/>
                  <a:pt x="191" y="1312"/>
                </a:cubicBezTo>
                <a:close/>
                <a:moveTo>
                  <a:pt x="1398" y="1312"/>
                </a:moveTo>
                <a:cubicBezTo>
                  <a:pt x="1397" y="1312"/>
                  <a:pt x="1397" y="1311"/>
                  <a:pt x="1396" y="1311"/>
                </a:cubicBezTo>
                <a:cubicBezTo>
                  <a:pt x="1396" y="1311"/>
                  <a:pt x="1396" y="1309"/>
                  <a:pt x="1396" y="1309"/>
                </a:cubicBezTo>
                <a:cubicBezTo>
                  <a:pt x="1400" y="1304"/>
                  <a:pt x="1404" y="1299"/>
                  <a:pt x="1409" y="1294"/>
                </a:cubicBezTo>
                <a:cubicBezTo>
                  <a:pt x="1409" y="1293"/>
                  <a:pt x="1410" y="1293"/>
                  <a:pt x="1411" y="1294"/>
                </a:cubicBezTo>
                <a:cubicBezTo>
                  <a:pt x="1412" y="1294"/>
                  <a:pt x="1412" y="1295"/>
                  <a:pt x="1411" y="1296"/>
                </a:cubicBezTo>
                <a:cubicBezTo>
                  <a:pt x="1407" y="1301"/>
                  <a:pt x="1403" y="1306"/>
                  <a:pt x="1399" y="1311"/>
                </a:cubicBezTo>
                <a:cubicBezTo>
                  <a:pt x="1399" y="1311"/>
                  <a:pt x="1398" y="1312"/>
                  <a:pt x="1398" y="1312"/>
                </a:cubicBezTo>
                <a:close/>
                <a:moveTo>
                  <a:pt x="167" y="1282"/>
                </a:moveTo>
                <a:cubicBezTo>
                  <a:pt x="167" y="1282"/>
                  <a:pt x="166" y="1282"/>
                  <a:pt x="166" y="1281"/>
                </a:cubicBezTo>
                <a:cubicBezTo>
                  <a:pt x="162" y="1276"/>
                  <a:pt x="158" y="1271"/>
                  <a:pt x="154" y="1266"/>
                </a:cubicBezTo>
                <a:cubicBezTo>
                  <a:pt x="153" y="1265"/>
                  <a:pt x="154" y="1264"/>
                  <a:pt x="154" y="1263"/>
                </a:cubicBezTo>
                <a:cubicBezTo>
                  <a:pt x="155" y="1263"/>
                  <a:pt x="156" y="1263"/>
                  <a:pt x="157" y="1264"/>
                </a:cubicBezTo>
                <a:cubicBezTo>
                  <a:pt x="161" y="1269"/>
                  <a:pt x="165" y="1274"/>
                  <a:pt x="168" y="1279"/>
                </a:cubicBezTo>
                <a:cubicBezTo>
                  <a:pt x="169" y="1280"/>
                  <a:pt x="169" y="1281"/>
                  <a:pt x="168" y="1282"/>
                </a:cubicBezTo>
                <a:cubicBezTo>
                  <a:pt x="168" y="1282"/>
                  <a:pt x="167" y="1282"/>
                  <a:pt x="167" y="1282"/>
                </a:cubicBezTo>
                <a:close/>
                <a:moveTo>
                  <a:pt x="1422" y="1282"/>
                </a:moveTo>
                <a:cubicBezTo>
                  <a:pt x="1422" y="1282"/>
                  <a:pt x="1421" y="1281"/>
                  <a:pt x="1421" y="1281"/>
                </a:cubicBezTo>
                <a:cubicBezTo>
                  <a:pt x="1420" y="1281"/>
                  <a:pt x="1420" y="1280"/>
                  <a:pt x="1420" y="1279"/>
                </a:cubicBezTo>
                <a:cubicBezTo>
                  <a:pt x="1424" y="1274"/>
                  <a:pt x="1428" y="1269"/>
                  <a:pt x="1432" y="1263"/>
                </a:cubicBezTo>
                <a:cubicBezTo>
                  <a:pt x="1433" y="1263"/>
                  <a:pt x="1434" y="1262"/>
                  <a:pt x="1435" y="1263"/>
                </a:cubicBezTo>
                <a:cubicBezTo>
                  <a:pt x="1435" y="1264"/>
                  <a:pt x="1436" y="1265"/>
                  <a:pt x="1435" y="1265"/>
                </a:cubicBezTo>
                <a:cubicBezTo>
                  <a:pt x="1431" y="1271"/>
                  <a:pt x="1427" y="1276"/>
                  <a:pt x="1423" y="1281"/>
                </a:cubicBezTo>
                <a:cubicBezTo>
                  <a:pt x="1423" y="1281"/>
                  <a:pt x="1422" y="1282"/>
                  <a:pt x="1422" y="1282"/>
                </a:cubicBezTo>
                <a:close/>
                <a:moveTo>
                  <a:pt x="144" y="1251"/>
                </a:moveTo>
                <a:cubicBezTo>
                  <a:pt x="144" y="1251"/>
                  <a:pt x="143" y="1251"/>
                  <a:pt x="143" y="1250"/>
                </a:cubicBezTo>
                <a:cubicBezTo>
                  <a:pt x="139" y="1245"/>
                  <a:pt x="135" y="1240"/>
                  <a:pt x="132" y="1234"/>
                </a:cubicBezTo>
                <a:cubicBezTo>
                  <a:pt x="131" y="1233"/>
                  <a:pt x="132" y="1232"/>
                  <a:pt x="132" y="1232"/>
                </a:cubicBezTo>
                <a:cubicBezTo>
                  <a:pt x="133" y="1231"/>
                  <a:pt x="134" y="1231"/>
                  <a:pt x="135" y="1232"/>
                </a:cubicBezTo>
                <a:cubicBezTo>
                  <a:pt x="138" y="1238"/>
                  <a:pt x="142" y="1243"/>
                  <a:pt x="146" y="1248"/>
                </a:cubicBezTo>
                <a:cubicBezTo>
                  <a:pt x="146" y="1249"/>
                  <a:pt x="146" y="1250"/>
                  <a:pt x="145" y="1251"/>
                </a:cubicBezTo>
                <a:cubicBezTo>
                  <a:pt x="145" y="1251"/>
                  <a:pt x="145" y="1251"/>
                  <a:pt x="144" y="1251"/>
                </a:cubicBezTo>
                <a:close/>
                <a:moveTo>
                  <a:pt x="1445" y="1250"/>
                </a:moveTo>
                <a:cubicBezTo>
                  <a:pt x="1444" y="1250"/>
                  <a:pt x="1444" y="1250"/>
                  <a:pt x="1444" y="1250"/>
                </a:cubicBezTo>
                <a:cubicBezTo>
                  <a:pt x="1443" y="1250"/>
                  <a:pt x="1443" y="1248"/>
                  <a:pt x="1443" y="1248"/>
                </a:cubicBezTo>
                <a:cubicBezTo>
                  <a:pt x="1447" y="1242"/>
                  <a:pt x="1451" y="1237"/>
                  <a:pt x="1454" y="1232"/>
                </a:cubicBezTo>
                <a:cubicBezTo>
                  <a:pt x="1455" y="1231"/>
                  <a:pt x="1456" y="1231"/>
                  <a:pt x="1457" y="1231"/>
                </a:cubicBezTo>
                <a:cubicBezTo>
                  <a:pt x="1457" y="1232"/>
                  <a:pt x="1458" y="1233"/>
                  <a:pt x="1457" y="1234"/>
                </a:cubicBezTo>
                <a:cubicBezTo>
                  <a:pt x="1454" y="1239"/>
                  <a:pt x="1450" y="1244"/>
                  <a:pt x="1446" y="1250"/>
                </a:cubicBezTo>
                <a:cubicBezTo>
                  <a:pt x="1446" y="1250"/>
                  <a:pt x="1445" y="1250"/>
                  <a:pt x="1445" y="1250"/>
                </a:cubicBezTo>
                <a:close/>
                <a:moveTo>
                  <a:pt x="123" y="1219"/>
                </a:moveTo>
                <a:cubicBezTo>
                  <a:pt x="122" y="1219"/>
                  <a:pt x="122" y="1219"/>
                  <a:pt x="121" y="1218"/>
                </a:cubicBezTo>
                <a:cubicBezTo>
                  <a:pt x="118" y="1213"/>
                  <a:pt x="115" y="1207"/>
                  <a:pt x="111" y="1202"/>
                </a:cubicBezTo>
                <a:cubicBezTo>
                  <a:pt x="111" y="1201"/>
                  <a:pt x="111" y="1200"/>
                  <a:pt x="112" y="1199"/>
                </a:cubicBezTo>
                <a:cubicBezTo>
                  <a:pt x="113" y="1199"/>
                  <a:pt x="114" y="1199"/>
                  <a:pt x="114" y="1200"/>
                </a:cubicBezTo>
                <a:cubicBezTo>
                  <a:pt x="118" y="1205"/>
                  <a:pt x="121" y="1211"/>
                  <a:pt x="124" y="1216"/>
                </a:cubicBezTo>
                <a:cubicBezTo>
                  <a:pt x="125" y="1217"/>
                  <a:pt x="125" y="1218"/>
                  <a:pt x="124" y="1219"/>
                </a:cubicBezTo>
                <a:cubicBezTo>
                  <a:pt x="124" y="1219"/>
                  <a:pt x="123" y="1219"/>
                  <a:pt x="123" y="1219"/>
                </a:cubicBezTo>
                <a:close/>
                <a:moveTo>
                  <a:pt x="1466" y="1218"/>
                </a:moveTo>
                <a:cubicBezTo>
                  <a:pt x="1466" y="1218"/>
                  <a:pt x="1466" y="1218"/>
                  <a:pt x="1465" y="1218"/>
                </a:cubicBezTo>
                <a:cubicBezTo>
                  <a:pt x="1464" y="1217"/>
                  <a:pt x="1464" y="1216"/>
                  <a:pt x="1465" y="1216"/>
                </a:cubicBezTo>
                <a:cubicBezTo>
                  <a:pt x="1468" y="1210"/>
                  <a:pt x="1471" y="1205"/>
                  <a:pt x="1475" y="1199"/>
                </a:cubicBezTo>
                <a:cubicBezTo>
                  <a:pt x="1475" y="1198"/>
                  <a:pt x="1476" y="1198"/>
                  <a:pt x="1477" y="1198"/>
                </a:cubicBezTo>
                <a:cubicBezTo>
                  <a:pt x="1478" y="1199"/>
                  <a:pt x="1478" y="1200"/>
                  <a:pt x="1478" y="1201"/>
                </a:cubicBezTo>
                <a:cubicBezTo>
                  <a:pt x="1474" y="1206"/>
                  <a:pt x="1471" y="1212"/>
                  <a:pt x="1468" y="1217"/>
                </a:cubicBezTo>
                <a:cubicBezTo>
                  <a:pt x="1467" y="1218"/>
                  <a:pt x="1467" y="1218"/>
                  <a:pt x="1466" y="1218"/>
                </a:cubicBezTo>
                <a:close/>
                <a:moveTo>
                  <a:pt x="103" y="1186"/>
                </a:moveTo>
                <a:cubicBezTo>
                  <a:pt x="103" y="1186"/>
                  <a:pt x="102" y="1185"/>
                  <a:pt x="102" y="1185"/>
                </a:cubicBezTo>
                <a:cubicBezTo>
                  <a:pt x="98" y="1179"/>
                  <a:pt x="95" y="1174"/>
                  <a:pt x="92" y="1168"/>
                </a:cubicBezTo>
                <a:cubicBezTo>
                  <a:pt x="92" y="1167"/>
                  <a:pt x="92" y="1166"/>
                  <a:pt x="93" y="1166"/>
                </a:cubicBezTo>
                <a:cubicBezTo>
                  <a:pt x="94" y="1165"/>
                  <a:pt x="95" y="1165"/>
                  <a:pt x="95" y="1166"/>
                </a:cubicBezTo>
                <a:cubicBezTo>
                  <a:pt x="98" y="1172"/>
                  <a:pt x="102" y="1178"/>
                  <a:pt x="105" y="1183"/>
                </a:cubicBezTo>
                <a:cubicBezTo>
                  <a:pt x="105" y="1184"/>
                  <a:pt x="105" y="1185"/>
                  <a:pt x="104" y="1186"/>
                </a:cubicBezTo>
                <a:cubicBezTo>
                  <a:pt x="104" y="1186"/>
                  <a:pt x="103" y="1186"/>
                  <a:pt x="103" y="1186"/>
                </a:cubicBezTo>
                <a:close/>
                <a:moveTo>
                  <a:pt x="1486" y="1185"/>
                </a:moveTo>
                <a:cubicBezTo>
                  <a:pt x="1486" y="1185"/>
                  <a:pt x="1485" y="1185"/>
                  <a:pt x="1485" y="1185"/>
                </a:cubicBezTo>
                <a:cubicBezTo>
                  <a:pt x="1484" y="1184"/>
                  <a:pt x="1484" y="1183"/>
                  <a:pt x="1484" y="1182"/>
                </a:cubicBezTo>
                <a:cubicBezTo>
                  <a:pt x="1488" y="1177"/>
                  <a:pt x="1491" y="1171"/>
                  <a:pt x="1494" y="1165"/>
                </a:cubicBezTo>
                <a:cubicBezTo>
                  <a:pt x="1494" y="1165"/>
                  <a:pt x="1495" y="1164"/>
                  <a:pt x="1496" y="1165"/>
                </a:cubicBezTo>
                <a:cubicBezTo>
                  <a:pt x="1497" y="1165"/>
                  <a:pt x="1497" y="1166"/>
                  <a:pt x="1497" y="1167"/>
                </a:cubicBezTo>
                <a:cubicBezTo>
                  <a:pt x="1494" y="1173"/>
                  <a:pt x="1491" y="1179"/>
                  <a:pt x="1487" y="1184"/>
                </a:cubicBezTo>
                <a:cubicBezTo>
                  <a:pt x="1487" y="1185"/>
                  <a:pt x="1487" y="1185"/>
                  <a:pt x="1486" y="1185"/>
                </a:cubicBezTo>
                <a:close/>
                <a:moveTo>
                  <a:pt x="85" y="1152"/>
                </a:moveTo>
                <a:cubicBezTo>
                  <a:pt x="84" y="1152"/>
                  <a:pt x="84" y="1151"/>
                  <a:pt x="83" y="1151"/>
                </a:cubicBezTo>
                <a:cubicBezTo>
                  <a:pt x="81" y="1145"/>
                  <a:pt x="78" y="1139"/>
                  <a:pt x="75" y="1133"/>
                </a:cubicBezTo>
                <a:cubicBezTo>
                  <a:pt x="75" y="1133"/>
                  <a:pt x="75" y="1132"/>
                  <a:pt x="76" y="1131"/>
                </a:cubicBezTo>
                <a:cubicBezTo>
                  <a:pt x="77" y="1131"/>
                  <a:pt x="78" y="1131"/>
                  <a:pt x="78" y="1132"/>
                </a:cubicBezTo>
                <a:cubicBezTo>
                  <a:pt x="81" y="1138"/>
                  <a:pt x="84" y="1144"/>
                  <a:pt x="87" y="1149"/>
                </a:cubicBezTo>
                <a:cubicBezTo>
                  <a:pt x="87" y="1150"/>
                  <a:pt x="87" y="1151"/>
                  <a:pt x="86" y="1152"/>
                </a:cubicBezTo>
                <a:cubicBezTo>
                  <a:pt x="86" y="1152"/>
                  <a:pt x="85" y="1152"/>
                  <a:pt x="85" y="1152"/>
                </a:cubicBezTo>
                <a:close/>
                <a:moveTo>
                  <a:pt x="1504" y="1151"/>
                </a:moveTo>
                <a:cubicBezTo>
                  <a:pt x="1504" y="1151"/>
                  <a:pt x="1504" y="1151"/>
                  <a:pt x="1503" y="1151"/>
                </a:cubicBezTo>
                <a:cubicBezTo>
                  <a:pt x="1502" y="1150"/>
                  <a:pt x="1502" y="1149"/>
                  <a:pt x="1502" y="1148"/>
                </a:cubicBezTo>
                <a:cubicBezTo>
                  <a:pt x="1505" y="1143"/>
                  <a:pt x="1508" y="1137"/>
                  <a:pt x="1511" y="1131"/>
                </a:cubicBezTo>
                <a:cubicBezTo>
                  <a:pt x="1511" y="1130"/>
                  <a:pt x="1512" y="1130"/>
                  <a:pt x="1513" y="1130"/>
                </a:cubicBezTo>
                <a:cubicBezTo>
                  <a:pt x="1514" y="1131"/>
                  <a:pt x="1515" y="1132"/>
                  <a:pt x="1514" y="1132"/>
                </a:cubicBezTo>
                <a:cubicBezTo>
                  <a:pt x="1511" y="1138"/>
                  <a:pt x="1509" y="1144"/>
                  <a:pt x="1506" y="1150"/>
                </a:cubicBezTo>
                <a:cubicBezTo>
                  <a:pt x="1505" y="1151"/>
                  <a:pt x="1505" y="1151"/>
                  <a:pt x="1504" y="1151"/>
                </a:cubicBezTo>
                <a:close/>
                <a:moveTo>
                  <a:pt x="69" y="1117"/>
                </a:moveTo>
                <a:cubicBezTo>
                  <a:pt x="68" y="1117"/>
                  <a:pt x="67" y="1117"/>
                  <a:pt x="67" y="1116"/>
                </a:cubicBezTo>
                <a:cubicBezTo>
                  <a:pt x="64" y="1110"/>
                  <a:pt x="62" y="1104"/>
                  <a:pt x="59" y="1098"/>
                </a:cubicBezTo>
                <a:cubicBezTo>
                  <a:pt x="59" y="1097"/>
                  <a:pt x="59" y="1096"/>
                  <a:pt x="60" y="1096"/>
                </a:cubicBezTo>
                <a:cubicBezTo>
                  <a:pt x="61" y="1096"/>
                  <a:pt x="62" y="1096"/>
                  <a:pt x="63" y="1097"/>
                </a:cubicBezTo>
                <a:cubicBezTo>
                  <a:pt x="65" y="1103"/>
                  <a:pt x="68" y="1109"/>
                  <a:pt x="70" y="1115"/>
                </a:cubicBezTo>
                <a:cubicBezTo>
                  <a:pt x="71" y="1115"/>
                  <a:pt x="70" y="1116"/>
                  <a:pt x="69" y="1117"/>
                </a:cubicBezTo>
                <a:cubicBezTo>
                  <a:pt x="69" y="1117"/>
                  <a:pt x="69" y="1117"/>
                  <a:pt x="69" y="1117"/>
                </a:cubicBezTo>
                <a:close/>
                <a:moveTo>
                  <a:pt x="1521" y="1116"/>
                </a:moveTo>
                <a:cubicBezTo>
                  <a:pt x="1520" y="1116"/>
                  <a:pt x="1520" y="1116"/>
                  <a:pt x="1520" y="1116"/>
                </a:cubicBezTo>
                <a:cubicBezTo>
                  <a:pt x="1519" y="1115"/>
                  <a:pt x="1518" y="1114"/>
                  <a:pt x="1519" y="1113"/>
                </a:cubicBezTo>
                <a:cubicBezTo>
                  <a:pt x="1521" y="1107"/>
                  <a:pt x="1524" y="1102"/>
                  <a:pt x="1526" y="1096"/>
                </a:cubicBezTo>
                <a:cubicBezTo>
                  <a:pt x="1527" y="1095"/>
                  <a:pt x="1528" y="1094"/>
                  <a:pt x="1529" y="1095"/>
                </a:cubicBezTo>
                <a:cubicBezTo>
                  <a:pt x="1530" y="1095"/>
                  <a:pt x="1530" y="1096"/>
                  <a:pt x="1530" y="1097"/>
                </a:cubicBezTo>
                <a:cubicBezTo>
                  <a:pt x="1527" y="1103"/>
                  <a:pt x="1525" y="1109"/>
                  <a:pt x="1522" y="1115"/>
                </a:cubicBezTo>
                <a:cubicBezTo>
                  <a:pt x="1522" y="1115"/>
                  <a:pt x="1521" y="1116"/>
                  <a:pt x="1521" y="1116"/>
                </a:cubicBezTo>
                <a:close/>
                <a:moveTo>
                  <a:pt x="54" y="1081"/>
                </a:moveTo>
                <a:cubicBezTo>
                  <a:pt x="53" y="1081"/>
                  <a:pt x="53" y="1081"/>
                  <a:pt x="52" y="1080"/>
                </a:cubicBezTo>
                <a:cubicBezTo>
                  <a:pt x="50" y="1074"/>
                  <a:pt x="48" y="1068"/>
                  <a:pt x="46" y="1062"/>
                </a:cubicBezTo>
                <a:cubicBezTo>
                  <a:pt x="45" y="1061"/>
                  <a:pt x="46" y="1060"/>
                  <a:pt x="47" y="1060"/>
                </a:cubicBezTo>
                <a:cubicBezTo>
                  <a:pt x="48" y="1060"/>
                  <a:pt x="49" y="1060"/>
                  <a:pt x="49" y="1061"/>
                </a:cubicBezTo>
                <a:cubicBezTo>
                  <a:pt x="51" y="1067"/>
                  <a:pt x="53" y="1073"/>
                  <a:pt x="56" y="1079"/>
                </a:cubicBezTo>
                <a:cubicBezTo>
                  <a:pt x="56" y="1080"/>
                  <a:pt x="55" y="1081"/>
                  <a:pt x="55" y="1081"/>
                </a:cubicBezTo>
                <a:cubicBezTo>
                  <a:pt x="54" y="1081"/>
                  <a:pt x="54" y="1081"/>
                  <a:pt x="54" y="1081"/>
                </a:cubicBezTo>
                <a:close/>
                <a:moveTo>
                  <a:pt x="1535" y="1080"/>
                </a:moveTo>
                <a:cubicBezTo>
                  <a:pt x="1535" y="1080"/>
                  <a:pt x="1535" y="1080"/>
                  <a:pt x="1535" y="1080"/>
                </a:cubicBezTo>
                <a:cubicBezTo>
                  <a:pt x="1534" y="1080"/>
                  <a:pt x="1533" y="1079"/>
                  <a:pt x="1534" y="1078"/>
                </a:cubicBezTo>
                <a:cubicBezTo>
                  <a:pt x="1536" y="1072"/>
                  <a:pt x="1538" y="1066"/>
                  <a:pt x="1540" y="1060"/>
                </a:cubicBezTo>
                <a:cubicBezTo>
                  <a:pt x="1541" y="1059"/>
                  <a:pt x="1542" y="1058"/>
                  <a:pt x="1543" y="1058"/>
                </a:cubicBezTo>
                <a:cubicBezTo>
                  <a:pt x="1543" y="1059"/>
                  <a:pt x="1544" y="1060"/>
                  <a:pt x="1544" y="1061"/>
                </a:cubicBezTo>
                <a:cubicBezTo>
                  <a:pt x="1541" y="1067"/>
                  <a:pt x="1539" y="1073"/>
                  <a:pt x="1537" y="1079"/>
                </a:cubicBezTo>
                <a:cubicBezTo>
                  <a:pt x="1537" y="1080"/>
                  <a:pt x="1536" y="1080"/>
                  <a:pt x="1535" y="1080"/>
                </a:cubicBezTo>
                <a:close/>
                <a:moveTo>
                  <a:pt x="41" y="1045"/>
                </a:moveTo>
                <a:cubicBezTo>
                  <a:pt x="40" y="1045"/>
                  <a:pt x="40" y="1045"/>
                  <a:pt x="39" y="1044"/>
                </a:cubicBezTo>
                <a:cubicBezTo>
                  <a:pt x="37" y="1038"/>
                  <a:pt x="35" y="1032"/>
                  <a:pt x="33" y="1025"/>
                </a:cubicBezTo>
                <a:cubicBezTo>
                  <a:pt x="33" y="1024"/>
                  <a:pt x="34" y="1023"/>
                  <a:pt x="35" y="1023"/>
                </a:cubicBezTo>
                <a:cubicBezTo>
                  <a:pt x="36" y="1023"/>
                  <a:pt x="37" y="1023"/>
                  <a:pt x="37" y="1024"/>
                </a:cubicBezTo>
                <a:cubicBezTo>
                  <a:pt x="39" y="1030"/>
                  <a:pt x="41" y="1037"/>
                  <a:pt x="43" y="1043"/>
                </a:cubicBezTo>
                <a:cubicBezTo>
                  <a:pt x="43" y="1044"/>
                  <a:pt x="42" y="1045"/>
                  <a:pt x="42" y="1045"/>
                </a:cubicBezTo>
                <a:cubicBezTo>
                  <a:pt x="41" y="1045"/>
                  <a:pt x="41" y="1045"/>
                  <a:pt x="41" y="1045"/>
                </a:cubicBezTo>
                <a:close/>
                <a:moveTo>
                  <a:pt x="1548" y="1044"/>
                </a:moveTo>
                <a:cubicBezTo>
                  <a:pt x="1548" y="1044"/>
                  <a:pt x="1548" y="1044"/>
                  <a:pt x="1548" y="1043"/>
                </a:cubicBezTo>
                <a:cubicBezTo>
                  <a:pt x="1547" y="1043"/>
                  <a:pt x="1546" y="1042"/>
                  <a:pt x="1546" y="1041"/>
                </a:cubicBezTo>
                <a:cubicBezTo>
                  <a:pt x="1548" y="1035"/>
                  <a:pt x="1550" y="1029"/>
                  <a:pt x="1552" y="1023"/>
                </a:cubicBezTo>
                <a:cubicBezTo>
                  <a:pt x="1553" y="1022"/>
                  <a:pt x="1554" y="1021"/>
                  <a:pt x="1554" y="1022"/>
                </a:cubicBezTo>
                <a:cubicBezTo>
                  <a:pt x="1555" y="1022"/>
                  <a:pt x="1556" y="1023"/>
                  <a:pt x="1556" y="1024"/>
                </a:cubicBezTo>
                <a:cubicBezTo>
                  <a:pt x="1554" y="1030"/>
                  <a:pt x="1552" y="1036"/>
                  <a:pt x="1550" y="1042"/>
                </a:cubicBezTo>
                <a:cubicBezTo>
                  <a:pt x="1550" y="1043"/>
                  <a:pt x="1549" y="1044"/>
                  <a:pt x="1548" y="1044"/>
                </a:cubicBezTo>
                <a:close/>
                <a:moveTo>
                  <a:pt x="30" y="1008"/>
                </a:moveTo>
                <a:cubicBezTo>
                  <a:pt x="29" y="1008"/>
                  <a:pt x="28" y="1008"/>
                  <a:pt x="28" y="1007"/>
                </a:cubicBezTo>
                <a:cubicBezTo>
                  <a:pt x="26" y="1001"/>
                  <a:pt x="25" y="994"/>
                  <a:pt x="23" y="988"/>
                </a:cubicBezTo>
                <a:cubicBezTo>
                  <a:pt x="23" y="987"/>
                  <a:pt x="23" y="986"/>
                  <a:pt x="24" y="986"/>
                </a:cubicBezTo>
                <a:cubicBezTo>
                  <a:pt x="25" y="986"/>
                  <a:pt x="26" y="986"/>
                  <a:pt x="27" y="987"/>
                </a:cubicBezTo>
                <a:cubicBezTo>
                  <a:pt x="28" y="993"/>
                  <a:pt x="30" y="1000"/>
                  <a:pt x="32" y="1006"/>
                </a:cubicBezTo>
                <a:cubicBezTo>
                  <a:pt x="32" y="1007"/>
                  <a:pt x="31" y="1008"/>
                  <a:pt x="30" y="1008"/>
                </a:cubicBezTo>
                <a:cubicBezTo>
                  <a:pt x="30" y="1008"/>
                  <a:pt x="30" y="1008"/>
                  <a:pt x="30" y="1008"/>
                </a:cubicBezTo>
                <a:close/>
                <a:moveTo>
                  <a:pt x="1559" y="1007"/>
                </a:moveTo>
                <a:cubicBezTo>
                  <a:pt x="1559" y="1007"/>
                  <a:pt x="1559" y="1007"/>
                  <a:pt x="1559" y="1006"/>
                </a:cubicBezTo>
                <a:cubicBezTo>
                  <a:pt x="1558" y="1006"/>
                  <a:pt x="1557" y="1005"/>
                  <a:pt x="1558" y="1004"/>
                </a:cubicBezTo>
                <a:cubicBezTo>
                  <a:pt x="1559" y="998"/>
                  <a:pt x="1561" y="992"/>
                  <a:pt x="1562" y="986"/>
                </a:cubicBezTo>
                <a:cubicBezTo>
                  <a:pt x="1563" y="985"/>
                  <a:pt x="1564" y="984"/>
                  <a:pt x="1565" y="984"/>
                </a:cubicBezTo>
                <a:cubicBezTo>
                  <a:pt x="1566" y="985"/>
                  <a:pt x="1566" y="986"/>
                  <a:pt x="1566" y="987"/>
                </a:cubicBezTo>
                <a:cubicBezTo>
                  <a:pt x="1564" y="993"/>
                  <a:pt x="1563" y="999"/>
                  <a:pt x="1561" y="1005"/>
                </a:cubicBezTo>
                <a:cubicBezTo>
                  <a:pt x="1561" y="1006"/>
                  <a:pt x="1560" y="1007"/>
                  <a:pt x="1559" y="1007"/>
                </a:cubicBezTo>
                <a:close/>
                <a:moveTo>
                  <a:pt x="20" y="971"/>
                </a:moveTo>
                <a:cubicBezTo>
                  <a:pt x="20" y="971"/>
                  <a:pt x="19" y="970"/>
                  <a:pt x="19" y="969"/>
                </a:cubicBezTo>
                <a:cubicBezTo>
                  <a:pt x="17" y="963"/>
                  <a:pt x="16" y="957"/>
                  <a:pt x="15" y="950"/>
                </a:cubicBezTo>
                <a:cubicBezTo>
                  <a:pt x="15" y="949"/>
                  <a:pt x="15" y="948"/>
                  <a:pt x="16" y="948"/>
                </a:cubicBezTo>
                <a:cubicBezTo>
                  <a:pt x="17" y="948"/>
                  <a:pt x="18" y="949"/>
                  <a:pt x="18" y="950"/>
                </a:cubicBezTo>
                <a:cubicBezTo>
                  <a:pt x="19" y="956"/>
                  <a:pt x="21" y="962"/>
                  <a:pt x="22" y="968"/>
                </a:cubicBezTo>
                <a:cubicBezTo>
                  <a:pt x="22" y="969"/>
                  <a:pt x="22" y="970"/>
                  <a:pt x="21" y="971"/>
                </a:cubicBezTo>
                <a:cubicBezTo>
                  <a:pt x="21" y="971"/>
                  <a:pt x="21" y="971"/>
                  <a:pt x="20" y="971"/>
                </a:cubicBezTo>
                <a:close/>
                <a:moveTo>
                  <a:pt x="1569" y="969"/>
                </a:moveTo>
                <a:cubicBezTo>
                  <a:pt x="1568" y="969"/>
                  <a:pt x="1568" y="969"/>
                  <a:pt x="1568" y="969"/>
                </a:cubicBezTo>
                <a:cubicBezTo>
                  <a:pt x="1567" y="969"/>
                  <a:pt x="1567" y="968"/>
                  <a:pt x="1567" y="967"/>
                </a:cubicBezTo>
                <a:cubicBezTo>
                  <a:pt x="1568" y="961"/>
                  <a:pt x="1570" y="954"/>
                  <a:pt x="1571" y="948"/>
                </a:cubicBezTo>
                <a:cubicBezTo>
                  <a:pt x="1571" y="947"/>
                  <a:pt x="1572" y="946"/>
                  <a:pt x="1573" y="947"/>
                </a:cubicBezTo>
                <a:cubicBezTo>
                  <a:pt x="1574" y="947"/>
                  <a:pt x="1574" y="948"/>
                  <a:pt x="1574" y="949"/>
                </a:cubicBezTo>
                <a:cubicBezTo>
                  <a:pt x="1573" y="955"/>
                  <a:pt x="1572" y="961"/>
                  <a:pt x="1570" y="968"/>
                </a:cubicBezTo>
                <a:cubicBezTo>
                  <a:pt x="1570" y="969"/>
                  <a:pt x="1569" y="969"/>
                  <a:pt x="1569" y="969"/>
                </a:cubicBezTo>
                <a:close/>
                <a:moveTo>
                  <a:pt x="13" y="933"/>
                </a:moveTo>
                <a:cubicBezTo>
                  <a:pt x="12" y="933"/>
                  <a:pt x="11" y="932"/>
                  <a:pt x="11" y="931"/>
                </a:cubicBezTo>
                <a:cubicBezTo>
                  <a:pt x="10" y="925"/>
                  <a:pt x="9" y="919"/>
                  <a:pt x="8" y="912"/>
                </a:cubicBezTo>
                <a:cubicBezTo>
                  <a:pt x="8" y="911"/>
                  <a:pt x="9" y="910"/>
                  <a:pt x="10" y="910"/>
                </a:cubicBezTo>
                <a:cubicBezTo>
                  <a:pt x="11" y="910"/>
                  <a:pt x="11" y="911"/>
                  <a:pt x="12" y="912"/>
                </a:cubicBezTo>
                <a:cubicBezTo>
                  <a:pt x="13" y="918"/>
                  <a:pt x="14" y="924"/>
                  <a:pt x="15" y="931"/>
                </a:cubicBezTo>
                <a:cubicBezTo>
                  <a:pt x="15" y="932"/>
                  <a:pt x="14" y="933"/>
                  <a:pt x="13" y="933"/>
                </a:cubicBezTo>
                <a:cubicBezTo>
                  <a:pt x="13" y="933"/>
                  <a:pt x="13" y="933"/>
                  <a:pt x="13" y="933"/>
                </a:cubicBezTo>
                <a:close/>
                <a:moveTo>
                  <a:pt x="1576" y="931"/>
                </a:moveTo>
                <a:cubicBezTo>
                  <a:pt x="1576" y="931"/>
                  <a:pt x="1576" y="931"/>
                  <a:pt x="1576" y="931"/>
                </a:cubicBezTo>
                <a:cubicBezTo>
                  <a:pt x="1575" y="931"/>
                  <a:pt x="1574" y="930"/>
                  <a:pt x="1574" y="929"/>
                </a:cubicBezTo>
                <a:cubicBezTo>
                  <a:pt x="1575" y="923"/>
                  <a:pt x="1576" y="916"/>
                  <a:pt x="1577" y="910"/>
                </a:cubicBezTo>
                <a:cubicBezTo>
                  <a:pt x="1577" y="909"/>
                  <a:pt x="1578" y="908"/>
                  <a:pt x="1579" y="909"/>
                </a:cubicBezTo>
                <a:cubicBezTo>
                  <a:pt x="1580" y="909"/>
                  <a:pt x="1581" y="910"/>
                  <a:pt x="1581" y="911"/>
                </a:cubicBezTo>
                <a:cubicBezTo>
                  <a:pt x="1580" y="917"/>
                  <a:pt x="1579" y="923"/>
                  <a:pt x="1578" y="930"/>
                </a:cubicBezTo>
                <a:cubicBezTo>
                  <a:pt x="1578" y="931"/>
                  <a:pt x="1577" y="931"/>
                  <a:pt x="1576" y="931"/>
                </a:cubicBezTo>
                <a:close/>
                <a:moveTo>
                  <a:pt x="7" y="895"/>
                </a:moveTo>
                <a:cubicBezTo>
                  <a:pt x="6" y="895"/>
                  <a:pt x="6" y="894"/>
                  <a:pt x="6" y="893"/>
                </a:cubicBezTo>
                <a:cubicBezTo>
                  <a:pt x="5" y="887"/>
                  <a:pt x="4" y="880"/>
                  <a:pt x="3" y="874"/>
                </a:cubicBezTo>
                <a:cubicBezTo>
                  <a:pt x="3" y="873"/>
                  <a:pt x="4" y="872"/>
                  <a:pt x="5" y="872"/>
                </a:cubicBezTo>
                <a:cubicBezTo>
                  <a:pt x="6" y="872"/>
                  <a:pt x="7" y="872"/>
                  <a:pt x="7" y="873"/>
                </a:cubicBezTo>
                <a:cubicBezTo>
                  <a:pt x="8" y="880"/>
                  <a:pt x="8" y="886"/>
                  <a:pt x="9" y="893"/>
                </a:cubicBezTo>
                <a:cubicBezTo>
                  <a:pt x="9" y="894"/>
                  <a:pt x="8" y="894"/>
                  <a:pt x="8" y="895"/>
                </a:cubicBezTo>
                <a:cubicBezTo>
                  <a:pt x="7" y="895"/>
                  <a:pt x="7" y="895"/>
                  <a:pt x="7" y="895"/>
                </a:cubicBezTo>
                <a:close/>
                <a:moveTo>
                  <a:pt x="1582" y="893"/>
                </a:moveTo>
                <a:cubicBezTo>
                  <a:pt x="1582" y="893"/>
                  <a:pt x="1581" y="893"/>
                  <a:pt x="1581" y="893"/>
                </a:cubicBezTo>
                <a:cubicBezTo>
                  <a:pt x="1580" y="893"/>
                  <a:pt x="1580" y="892"/>
                  <a:pt x="1580" y="891"/>
                </a:cubicBezTo>
                <a:cubicBezTo>
                  <a:pt x="1581" y="885"/>
                  <a:pt x="1581" y="878"/>
                  <a:pt x="1582" y="872"/>
                </a:cubicBezTo>
                <a:cubicBezTo>
                  <a:pt x="1582" y="871"/>
                  <a:pt x="1583" y="870"/>
                  <a:pt x="1584" y="870"/>
                </a:cubicBezTo>
                <a:cubicBezTo>
                  <a:pt x="1585" y="870"/>
                  <a:pt x="1586" y="871"/>
                  <a:pt x="1585" y="872"/>
                </a:cubicBezTo>
                <a:cubicBezTo>
                  <a:pt x="1585" y="879"/>
                  <a:pt x="1584" y="885"/>
                  <a:pt x="1583" y="891"/>
                </a:cubicBezTo>
                <a:cubicBezTo>
                  <a:pt x="1583" y="892"/>
                  <a:pt x="1582" y="893"/>
                  <a:pt x="1582" y="893"/>
                </a:cubicBezTo>
                <a:close/>
                <a:moveTo>
                  <a:pt x="3" y="856"/>
                </a:moveTo>
                <a:cubicBezTo>
                  <a:pt x="3" y="856"/>
                  <a:pt x="2" y="855"/>
                  <a:pt x="2" y="855"/>
                </a:cubicBezTo>
                <a:cubicBezTo>
                  <a:pt x="1" y="848"/>
                  <a:pt x="1" y="842"/>
                  <a:pt x="1" y="835"/>
                </a:cubicBezTo>
                <a:cubicBezTo>
                  <a:pt x="0" y="834"/>
                  <a:pt x="1" y="833"/>
                  <a:pt x="2" y="833"/>
                </a:cubicBezTo>
                <a:cubicBezTo>
                  <a:pt x="3" y="833"/>
                  <a:pt x="4" y="834"/>
                  <a:pt x="4" y="835"/>
                </a:cubicBezTo>
                <a:cubicBezTo>
                  <a:pt x="4" y="841"/>
                  <a:pt x="5" y="848"/>
                  <a:pt x="5" y="854"/>
                </a:cubicBezTo>
                <a:cubicBezTo>
                  <a:pt x="5" y="855"/>
                  <a:pt x="5" y="856"/>
                  <a:pt x="4" y="856"/>
                </a:cubicBezTo>
                <a:cubicBezTo>
                  <a:pt x="4" y="856"/>
                  <a:pt x="4" y="856"/>
                  <a:pt x="3" y="856"/>
                </a:cubicBezTo>
                <a:close/>
                <a:moveTo>
                  <a:pt x="1585" y="855"/>
                </a:moveTo>
                <a:cubicBezTo>
                  <a:pt x="1585" y="855"/>
                  <a:pt x="1585" y="855"/>
                  <a:pt x="1585" y="855"/>
                </a:cubicBezTo>
                <a:cubicBezTo>
                  <a:pt x="1584" y="854"/>
                  <a:pt x="1583" y="854"/>
                  <a:pt x="1584" y="853"/>
                </a:cubicBezTo>
                <a:cubicBezTo>
                  <a:pt x="1584" y="846"/>
                  <a:pt x="1584" y="840"/>
                  <a:pt x="1585" y="833"/>
                </a:cubicBezTo>
                <a:cubicBezTo>
                  <a:pt x="1585" y="832"/>
                  <a:pt x="1585" y="832"/>
                  <a:pt x="1587" y="832"/>
                </a:cubicBezTo>
                <a:cubicBezTo>
                  <a:pt x="1588" y="832"/>
                  <a:pt x="1588" y="833"/>
                  <a:pt x="1588" y="834"/>
                </a:cubicBezTo>
                <a:cubicBezTo>
                  <a:pt x="1588" y="840"/>
                  <a:pt x="1588" y="847"/>
                  <a:pt x="1587" y="853"/>
                </a:cubicBezTo>
                <a:cubicBezTo>
                  <a:pt x="1587" y="854"/>
                  <a:pt x="1586" y="855"/>
                  <a:pt x="1585" y="855"/>
                </a:cubicBezTo>
                <a:close/>
                <a:moveTo>
                  <a:pt x="2" y="818"/>
                </a:moveTo>
                <a:cubicBezTo>
                  <a:pt x="1" y="818"/>
                  <a:pt x="0" y="817"/>
                  <a:pt x="0" y="816"/>
                </a:cubicBezTo>
                <a:cubicBezTo>
                  <a:pt x="0" y="809"/>
                  <a:pt x="0" y="803"/>
                  <a:pt x="0" y="797"/>
                </a:cubicBezTo>
                <a:cubicBezTo>
                  <a:pt x="0" y="796"/>
                  <a:pt x="0" y="795"/>
                  <a:pt x="1" y="795"/>
                </a:cubicBezTo>
                <a:cubicBezTo>
                  <a:pt x="1" y="795"/>
                  <a:pt x="1" y="795"/>
                  <a:pt x="1" y="795"/>
                </a:cubicBezTo>
                <a:cubicBezTo>
                  <a:pt x="2" y="795"/>
                  <a:pt x="3" y="796"/>
                  <a:pt x="3" y="797"/>
                </a:cubicBezTo>
                <a:cubicBezTo>
                  <a:pt x="3" y="803"/>
                  <a:pt x="3" y="809"/>
                  <a:pt x="3" y="816"/>
                </a:cubicBezTo>
                <a:cubicBezTo>
                  <a:pt x="3" y="817"/>
                  <a:pt x="3" y="818"/>
                  <a:pt x="2" y="818"/>
                </a:cubicBezTo>
                <a:cubicBezTo>
                  <a:pt x="2" y="818"/>
                  <a:pt x="2" y="818"/>
                  <a:pt x="2" y="818"/>
                </a:cubicBezTo>
                <a:close/>
                <a:moveTo>
                  <a:pt x="1587" y="816"/>
                </a:moveTo>
                <a:cubicBezTo>
                  <a:pt x="1587" y="816"/>
                  <a:pt x="1587" y="816"/>
                  <a:pt x="1587" y="816"/>
                </a:cubicBezTo>
                <a:cubicBezTo>
                  <a:pt x="1586" y="816"/>
                  <a:pt x="1585" y="815"/>
                  <a:pt x="1585" y="814"/>
                </a:cubicBezTo>
                <a:cubicBezTo>
                  <a:pt x="1586" y="808"/>
                  <a:pt x="1586" y="801"/>
                  <a:pt x="1586" y="795"/>
                </a:cubicBezTo>
                <a:cubicBezTo>
                  <a:pt x="1586" y="792"/>
                  <a:pt x="1586" y="792"/>
                  <a:pt x="1586" y="792"/>
                </a:cubicBezTo>
                <a:cubicBezTo>
                  <a:pt x="1586" y="791"/>
                  <a:pt x="1586" y="790"/>
                  <a:pt x="1587" y="790"/>
                </a:cubicBezTo>
                <a:cubicBezTo>
                  <a:pt x="1588" y="790"/>
                  <a:pt x="1589" y="791"/>
                  <a:pt x="1589" y="792"/>
                </a:cubicBezTo>
                <a:cubicBezTo>
                  <a:pt x="1589" y="795"/>
                  <a:pt x="1589" y="795"/>
                  <a:pt x="1589" y="795"/>
                </a:cubicBezTo>
                <a:cubicBezTo>
                  <a:pt x="1589" y="801"/>
                  <a:pt x="1589" y="808"/>
                  <a:pt x="1589" y="814"/>
                </a:cubicBezTo>
                <a:cubicBezTo>
                  <a:pt x="1589" y="815"/>
                  <a:pt x="1588" y="816"/>
                  <a:pt x="1587" y="816"/>
                </a:cubicBezTo>
                <a:close/>
                <a:moveTo>
                  <a:pt x="1" y="779"/>
                </a:moveTo>
                <a:cubicBezTo>
                  <a:pt x="1" y="779"/>
                  <a:pt x="1" y="779"/>
                  <a:pt x="1" y="779"/>
                </a:cubicBezTo>
                <a:cubicBezTo>
                  <a:pt x="0" y="779"/>
                  <a:pt x="0" y="778"/>
                  <a:pt x="0" y="777"/>
                </a:cubicBezTo>
                <a:cubicBezTo>
                  <a:pt x="0" y="771"/>
                  <a:pt x="0" y="764"/>
                  <a:pt x="0" y="758"/>
                </a:cubicBezTo>
                <a:cubicBezTo>
                  <a:pt x="0" y="757"/>
                  <a:pt x="1" y="756"/>
                  <a:pt x="2" y="756"/>
                </a:cubicBezTo>
                <a:cubicBezTo>
                  <a:pt x="3" y="756"/>
                  <a:pt x="4" y="757"/>
                  <a:pt x="4" y="758"/>
                </a:cubicBezTo>
                <a:cubicBezTo>
                  <a:pt x="4" y="764"/>
                  <a:pt x="3" y="771"/>
                  <a:pt x="3" y="777"/>
                </a:cubicBezTo>
                <a:cubicBezTo>
                  <a:pt x="3" y="778"/>
                  <a:pt x="2" y="779"/>
                  <a:pt x="1" y="779"/>
                </a:cubicBezTo>
                <a:close/>
                <a:moveTo>
                  <a:pt x="1587" y="774"/>
                </a:moveTo>
                <a:cubicBezTo>
                  <a:pt x="1586" y="774"/>
                  <a:pt x="1585" y="773"/>
                  <a:pt x="1585" y="772"/>
                </a:cubicBezTo>
                <a:cubicBezTo>
                  <a:pt x="1585" y="766"/>
                  <a:pt x="1585" y="759"/>
                  <a:pt x="1584" y="753"/>
                </a:cubicBezTo>
                <a:cubicBezTo>
                  <a:pt x="1584" y="752"/>
                  <a:pt x="1585" y="751"/>
                  <a:pt x="1586" y="751"/>
                </a:cubicBezTo>
                <a:cubicBezTo>
                  <a:pt x="1587" y="751"/>
                  <a:pt x="1588" y="752"/>
                  <a:pt x="1588" y="753"/>
                </a:cubicBezTo>
                <a:cubicBezTo>
                  <a:pt x="1588" y="759"/>
                  <a:pt x="1589" y="766"/>
                  <a:pt x="1589" y="772"/>
                </a:cubicBezTo>
                <a:cubicBezTo>
                  <a:pt x="1589" y="773"/>
                  <a:pt x="1588" y="774"/>
                  <a:pt x="1587" y="774"/>
                </a:cubicBezTo>
                <a:cubicBezTo>
                  <a:pt x="1587" y="774"/>
                  <a:pt x="1587" y="774"/>
                  <a:pt x="1587" y="774"/>
                </a:cubicBezTo>
                <a:close/>
                <a:moveTo>
                  <a:pt x="3" y="740"/>
                </a:moveTo>
                <a:cubicBezTo>
                  <a:pt x="3" y="740"/>
                  <a:pt x="3" y="740"/>
                  <a:pt x="3" y="740"/>
                </a:cubicBezTo>
                <a:cubicBezTo>
                  <a:pt x="2" y="740"/>
                  <a:pt x="1" y="740"/>
                  <a:pt x="1" y="739"/>
                </a:cubicBezTo>
                <a:cubicBezTo>
                  <a:pt x="2" y="732"/>
                  <a:pt x="2" y="726"/>
                  <a:pt x="3" y="719"/>
                </a:cubicBezTo>
                <a:cubicBezTo>
                  <a:pt x="3" y="718"/>
                  <a:pt x="4" y="718"/>
                  <a:pt x="5" y="718"/>
                </a:cubicBezTo>
                <a:cubicBezTo>
                  <a:pt x="6" y="718"/>
                  <a:pt x="7" y="719"/>
                  <a:pt x="7" y="720"/>
                </a:cubicBezTo>
                <a:cubicBezTo>
                  <a:pt x="6" y="726"/>
                  <a:pt x="5" y="732"/>
                  <a:pt x="5" y="739"/>
                </a:cubicBezTo>
                <a:cubicBezTo>
                  <a:pt x="5" y="740"/>
                  <a:pt x="4" y="740"/>
                  <a:pt x="3" y="740"/>
                </a:cubicBezTo>
                <a:close/>
                <a:moveTo>
                  <a:pt x="1585" y="735"/>
                </a:moveTo>
                <a:cubicBezTo>
                  <a:pt x="1584" y="735"/>
                  <a:pt x="1583" y="735"/>
                  <a:pt x="1583" y="734"/>
                </a:cubicBezTo>
                <a:cubicBezTo>
                  <a:pt x="1583" y="727"/>
                  <a:pt x="1582" y="721"/>
                  <a:pt x="1582" y="715"/>
                </a:cubicBezTo>
                <a:cubicBezTo>
                  <a:pt x="1581" y="714"/>
                  <a:pt x="1582" y="713"/>
                  <a:pt x="1583" y="713"/>
                </a:cubicBezTo>
                <a:cubicBezTo>
                  <a:pt x="1584" y="713"/>
                  <a:pt x="1585" y="713"/>
                  <a:pt x="1585" y="714"/>
                </a:cubicBezTo>
                <a:cubicBezTo>
                  <a:pt x="1586" y="721"/>
                  <a:pt x="1586" y="727"/>
                  <a:pt x="1587" y="734"/>
                </a:cubicBezTo>
                <a:cubicBezTo>
                  <a:pt x="1587" y="735"/>
                  <a:pt x="1586" y="735"/>
                  <a:pt x="1585" y="735"/>
                </a:cubicBezTo>
                <a:cubicBezTo>
                  <a:pt x="1585" y="735"/>
                  <a:pt x="1585" y="735"/>
                  <a:pt x="1585" y="735"/>
                </a:cubicBezTo>
                <a:close/>
                <a:moveTo>
                  <a:pt x="7" y="702"/>
                </a:moveTo>
                <a:cubicBezTo>
                  <a:pt x="7" y="702"/>
                  <a:pt x="7" y="702"/>
                  <a:pt x="7" y="702"/>
                </a:cubicBezTo>
                <a:cubicBezTo>
                  <a:pt x="6" y="702"/>
                  <a:pt x="5" y="701"/>
                  <a:pt x="5" y="700"/>
                </a:cubicBezTo>
                <a:cubicBezTo>
                  <a:pt x="6" y="694"/>
                  <a:pt x="7" y="687"/>
                  <a:pt x="8" y="681"/>
                </a:cubicBezTo>
                <a:cubicBezTo>
                  <a:pt x="8" y="680"/>
                  <a:pt x="9" y="679"/>
                  <a:pt x="10" y="679"/>
                </a:cubicBezTo>
                <a:cubicBezTo>
                  <a:pt x="11" y="680"/>
                  <a:pt x="11" y="680"/>
                  <a:pt x="11" y="681"/>
                </a:cubicBezTo>
                <a:cubicBezTo>
                  <a:pt x="10" y="688"/>
                  <a:pt x="9" y="694"/>
                  <a:pt x="9" y="700"/>
                </a:cubicBezTo>
                <a:cubicBezTo>
                  <a:pt x="9" y="701"/>
                  <a:pt x="8" y="702"/>
                  <a:pt x="7" y="702"/>
                </a:cubicBezTo>
                <a:close/>
                <a:moveTo>
                  <a:pt x="1581" y="697"/>
                </a:moveTo>
                <a:cubicBezTo>
                  <a:pt x="1580" y="697"/>
                  <a:pt x="1580" y="696"/>
                  <a:pt x="1579" y="696"/>
                </a:cubicBezTo>
                <a:cubicBezTo>
                  <a:pt x="1579" y="689"/>
                  <a:pt x="1578" y="683"/>
                  <a:pt x="1577" y="676"/>
                </a:cubicBezTo>
                <a:cubicBezTo>
                  <a:pt x="1577" y="675"/>
                  <a:pt x="1577" y="675"/>
                  <a:pt x="1578" y="674"/>
                </a:cubicBezTo>
                <a:cubicBezTo>
                  <a:pt x="1579" y="674"/>
                  <a:pt x="1580" y="675"/>
                  <a:pt x="1580" y="676"/>
                </a:cubicBezTo>
                <a:cubicBezTo>
                  <a:pt x="1581" y="682"/>
                  <a:pt x="1582" y="689"/>
                  <a:pt x="1583" y="695"/>
                </a:cubicBezTo>
                <a:cubicBezTo>
                  <a:pt x="1583" y="696"/>
                  <a:pt x="1582" y="697"/>
                  <a:pt x="1581" y="697"/>
                </a:cubicBezTo>
                <a:cubicBezTo>
                  <a:pt x="1581" y="697"/>
                  <a:pt x="1581" y="697"/>
                  <a:pt x="1581" y="697"/>
                </a:cubicBezTo>
                <a:close/>
                <a:moveTo>
                  <a:pt x="12" y="664"/>
                </a:moveTo>
                <a:cubicBezTo>
                  <a:pt x="12" y="664"/>
                  <a:pt x="12" y="664"/>
                  <a:pt x="12" y="664"/>
                </a:cubicBezTo>
                <a:cubicBezTo>
                  <a:pt x="11" y="664"/>
                  <a:pt x="10" y="663"/>
                  <a:pt x="11" y="662"/>
                </a:cubicBezTo>
                <a:cubicBezTo>
                  <a:pt x="12" y="655"/>
                  <a:pt x="13" y="649"/>
                  <a:pt x="14" y="643"/>
                </a:cubicBezTo>
                <a:cubicBezTo>
                  <a:pt x="14" y="642"/>
                  <a:pt x="15" y="641"/>
                  <a:pt x="16" y="641"/>
                </a:cubicBezTo>
                <a:cubicBezTo>
                  <a:pt x="17" y="642"/>
                  <a:pt x="18" y="642"/>
                  <a:pt x="18" y="643"/>
                </a:cubicBezTo>
                <a:cubicBezTo>
                  <a:pt x="16" y="650"/>
                  <a:pt x="15" y="656"/>
                  <a:pt x="14" y="662"/>
                </a:cubicBezTo>
                <a:cubicBezTo>
                  <a:pt x="14" y="663"/>
                  <a:pt x="13" y="664"/>
                  <a:pt x="12" y="664"/>
                </a:cubicBezTo>
                <a:close/>
                <a:moveTo>
                  <a:pt x="1575" y="659"/>
                </a:moveTo>
                <a:cubicBezTo>
                  <a:pt x="1575" y="659"/>
                  <a:pt x="1574" y="658"/>
                  <a:pt x="1574" y="657"/>
                </a:cubicBezTo>
                <a:cubicBezTo>
                  <a:pt x="1573" y="651"/>
                  <a:pt x="1571" y="645"/>
                  <a:pt x="1570" y="639"/>
                </a:cubicBezTo>
                <a:cubicBezTo>
                  <a:pt x="1570" y="638"/>
                  <a:pt x="1571" y="637"/>
                  <a:pt x="1572" y="636"/>
                </a:cubicBezTo>
                <a:cubicBezTo>
                  <a:pt x="1573" y="636"/>
                  <a:pt x="1573" y="637"/>
                  <a:pt x="1574" y="638"/>
                </a:cubicBezTo>
                <a:cubicBezTo>
                  <a:pt x="1575" y="644"/>
                  <a:pt x="1576" y="650"/>
                  <a:pt x="1577" y="657"/>
                </a:cubicBezTo>
                <a:cubicBezTo>
                  <a:pt x="1577" y="658"/>
                  <a:pt x="1577" y="659"/>
                  <a:pt x="1576" y="659"/>
                </a:cubicBezTo>
                <a:cubicBezTo>
                  <a:pt x="1576" y="659"/>
                  <a:pt x="1576" y="659"/>
                  <a:pt x="1575" y="659"/>
                </a:cubicBezTo>
                <a:close/>
                <a:moveTo>
                  <a:pt x="20" y="626"/>
                </a:moveTo>
                <a:cubicBezTo>
                  <a:pt x="20" y="626"/>
                  <a:pt x="19" y="626"/>
                  <a:pt x="19" y="626"/>
                </a:cubicBezTo>
                <a:cubicBezTo>
                  <a:pt x="18" y="626"/>
                  <a:pt x="18" y="625"/>
                  <a:pt x="18" y="624"/>
                </a:cubicBezTo>
                <a:cubicBezTo>
                  <a:pt x="19" y="617"/>
                  <a:pt x="21" y="611"/>
                  <a:pt x="22" y="605"/>
                </a:cubicBezTo>
                <a:cubicBezTo>
                  <a:pt x="23" y="604"/>
                  <a:pt x="24" y="603"/>
                  <a:pt x="25" y="604"/>
                </a:cubicBezTo>
                <a:cubicBezTo>
                  <a:pt x="25" y="604"/>
                  <a:pt x="26" y="605"/>
                  <a:pt x="26" y="606"/>
                </a:cubicBezTo>
                <a:cubicBezTo>
                  <a:pt x="24" y="612"/>
                  <a:pt x="23" y="618"/>
                  <a:pt x="21" y="625"/>
                </a:cubicBezTo>
                <a:cubicBezTo>
                  <a:pt x="21" y="625"/>
                  <a:pt x="21" y="626"/>
                  <a:pt x="20" y="626"/>
                </a:cubicBezTo>
                <a:close/>
                <a:moveTo>
                  <a:pt x="1568" y="621"/>
                </a:moveTo>
                <a:cubicBezTo>
                  <a:pt x="1567" y="621"/>
                  <a:pt x="1566" y="621"/>
                  <a:pt x="1566" y="620"/>
                </a:cubicBezTo>
                <a:cubicBezTo>
                  <a:pt x="1565" y="613"/>
                  <a:pt x="1563" y="607"/>
                  <a:pt x="1562" y="601"/>
                </a:cubicBezTo>
                <a:cubicBezTo>
                  <a:pt x="1561" y="600"/>
                  <a:pt x="1562" y="599"/>
                  <a:pt x="1563" y="599"/>
                </a:cubicBezTo>
                <a:cubicBezTo>
                  <a:pt x="1564" y="599"/>
                  <a:pt x="1565" y="599"/>
                  <a:pt x="1565" y="600"/>
                </a:cubicBezTo>
                <a:cubicBezTo>
                  <a:pt x="1567" y="606"/>
                  <a:pt x="1568" y="613"/>
                  <a:pt x="1570" y="619"/>
                </a:cubicBezTo>
                <a:cubicBezTo>
                  <a:pt x="1570" y="620"/>
                  <a:pt x="1569" y="621"/>
                  <a:pt x="1568" y="621"/>
                </a:cubicBezTo>
                <a:cubicBezTo>
                  <a:pt x="1568" y="621"/>
                  <a:pt x="1568" y="621"/>
                  <a:pt x="1568" y="621"/>
                </a:cubicBezTo>
                <a:close/>
                <a:moveTo>
                  <a:pt x="29" y="588"/>
                </a:moveTo>
                <a:cubicBezTo>
                  <a:pt x="29" y="588"/>
                  <a:pt x="29" y="588"/>
                  <a:pt x="28" y="588"/>
                </a:cubicBezTo>
                <a:cubicBezTo>
                  <a:pt x="28" y="588"/>
                  <a:pt x="27" y="587"/>
                  <a:pt x="27" y="586"/>
                </a:cubicBezTo>
                <a:cubicBezTo>
                  <a:pt x="29" y="580"/>
                  <a:pt x="31" y="574"/>
                  <a:pt x="33" y="568"/>
                </a:cubicBezTo>
                <a:cubicBezTo>
                  <a:pt x="33" y="567"/>
                  <a:pt x="34" y="566"/>
                  <a:pt x="35" y="566"/>
                </a:cubicBezTo>
                <a:cubicBezTo>
                  <a:pt x="36" y="567"/>
                  <a:pt x="36" y="568"/>
                  <a:pt x="36" y="569"/>
                </a:cubicBezTo>
                <a:cubicBezTo>
                  <a:pt x="34" y="575"/>
                  <a:pt x="32" y="581"/>
                  <a:pt x="31" y="587"/>
                </a:cubicBezTo>
                <a:cubicBezTo>
                  <a:pt x="30" y="588"/>
                  <a:pt x="30" y="588"/>
                  <a:pt x="29" y="588"/>
                </a:cubicBezTo>
                <a:close/>
                <a:moveTo>
                  <a:pt x="1558" y="584"/>
                </a:moveTo>
                <a:cubicBezTo>
                  <a:pt x="1558" y="584"/>
                  <a:pt x="1557" y="583"/>
                  <a:pt x="1557" y="582"/>
                </a:cubicBezTo>
                <a:cubicBezTo>
                  <a:pt x="1555" y="576"/>
                  <a:pt x="1553" y="570"/>
                  <a:pt x="1551" y="564"/>
                </a:cubicBezTo>
                <a:cubicBezTo>
                  <a:pt x="1551" y="563"/>
                  <a:pt x="1552" y="562"/>
                  <a:pt x="1552" y="562"/>
                </a:cubicBezTo>
                <a:cubicBezTo>
                  <a:pt x="1553" y="561"/>
                  <a:pt x="1554" y="562"/>
                  <a:pt x="1555" y="563"/>
                </a:cubicBezTo>
                <a:cubicBezTo>
                  <a:pt x="1557" y="569"/>
                  <a:pt x="1558" y="575"/>
                  <a:pt x="1560" y="581"/>
                </a:cubicBezTo>
                <a:cubicBezTo>
                  <a:pt x="1560" y="582"/>
                  <a:pt x="1560" y="583"/>
                  <a:pt x="1559" y="584"/>
                </a:cubicBezTo>
                <a:cubicBezTo>
                  <a:pt x="1559" y="584"/>
                  <a:pt x="1559" y="584"/>
                  <a:pt x="1558" y="584"/>
                </a:cubicBezTo>
                <a:close/>
                <a:moveTo>
                  <a:pt x="40" y="551"/>
                </a:moveTo>
                <a:cubicBezTo>
                  <a:pt x="40" y="551"/>
                  <a:pt x="40" y="551"/>
                  <a:pt x="39" y="551"/>
                </a:cubicBezTo>
                <a:cubicBezTo>
                  <a:pt x="38" y="551"/>
                  <a:pt x="38" y="550"/>
                  <a:pt x="38" y="549"/>
                </a:cubicBezTo>
                <a:cubicBezTo>
                  <a:pt x="40" y="543"/>
                  <a:pt x="42" y="537"/>
                  <a:pt x="44" y="531"/>
                </a:cubicBezTo>
                <a:cubicBezTo>
                  <a:pt x="45" y="530"/>
                  <a:pt x="46" y="529"/>
                  <a:pt x="47" y="530"/>
                </a:cubicBezTo>
                <a:cubicBezTo>
                  <a:pt x="48" y="530"/>
                  <a:pt x="48" y="531"/>
                  <a:pt x="48" y="532"/>
                </a:cubicBezTo>
                <a:cubicBezTo>
                  <a:pt x="46" y="538"/>
                  <a:pt x="44" y="544"/>
                  <a:pt x="42" y="550"/>
                </a:cubicBezTo>
                <a:cubicBezTo>
                  <a:pt x="41" y="551"/>
                  <a:pt x="41" y="551"/>
                  <a:pt x="40" y="551"/>
                </a:cubicBezTo>
                <a:close/>
                <a:moveTo>
                  <a:pt x="1547" y="547"/>
                </a:moveTo>
                <a:cubicBezTo>
                  <a:pt x="1546" y="547"/>
                  <a:pt x="1546" y="546"/>
                  <a:pt x="1545" y="545"/>
                </a:cubicBezTo>
                <a:cubicBezTo>
                  <a:pt x="1543" y="539"/>
                  <a:pt x="1541" y="533"/>
                  <a:pt x="1539" y="527"/>
                </a:cubicBezTo>
                <a:cubicBezTo>
                  <a:pt x="1539" y="526"/>
                  <a:pt x="1539" y="525"/>
                  <a:pt x="1540" y="525"/>
                </a:cubicBezTo>
                <a:cubicBezTo>
                  <a:pt x="1541" y="525"/>
                  <a:pt x="1542" y="525"/>
                  <a:pt x="1543" y="526"/>
                </a:cubicBezTo>
                <a:cubicBezTo>
                  <a:pt x="1545" y="532"/>
                  <a:pt x="1547" y="538"/>
                  <a:pt x="1549" y="544"/>
                </a:cubicBezTo>
                <a:cubicBezTo>
                  <a:pt x="1549" y="545"/>
                  <a:pt x="1549" y="546"/>
                  <a:pt x="1548" y="547"/>
                </a:cubicBezTo>
                <a:cubicBezTo>
                  <a:pt x="1548" y="547"/>
                  <a:pt x="1547" y="547"/>
                  <a:pt x="1547" y="547"/>
                </a:cubicBezTo>
                <a:close/>
                <a:moveTo>
                  <a:pt x="53" y="515"/>
                </a:moveTo>
                <a:cubicBezTo>
                  <a:pt x="53" y="515"/>
                  <a:pt x="52" y="515"/>
                  <a:pt x="52" y="515"/>
                </a:cubicBezTo>
                <a:cubicBezTo>
                  <a:pt x="51" y="514"/>
                  <a:pt x="51" y="513"/>
                  <a:pt x="51" y="513"/>
                </a:cubicBezTo>
                <a:cubicBezTo>
                  <a:pt x="53" y="506"/>
                  <a:pt x="56" y="500"/>
                  <a:pt x="58" y="494"/>
                </a:cubicBezTo>
                <a:cubicBezTo>
                  <a:pt x="59" y="494"/>
                  <a:pt x="60" y="493"/>
                  <a:pt x="61" y="493"/>
                </a:cubicBezTo>
                <a:cubicBezTo>
                  <a:pt x="62" y="494"/>
                  <a:pt x="62" y="495"/>
                  <a:pt x="62" y="496"/>
                </a:cubicBezTo>
                <a:cubicBezTo>
                  <a:pt x="59" y="502"/>
                  <a:pt x="57" y="508"/>
                  <a:pt x="54" y="514"/>
                </a:cubicBezTo>
                <a:cubicBezTo>
                  <a:pt x="54" y="515"/>
                  <a:pt x="54" y="515"/>
                  <a:pt x="53" y="515"/>
                </a:cubicBezTo>
                <a:close/>
                <a:moveTo>
                  <a:pt x="1534" y="510"/>
                </a:moveTo>
                <a:cubicBezTo>
                  <a:pt x="1533" y="510"/>
                  <a:pt x="1533" y="510"/>
                  <a:pt x="1532" y="509"/>
                </a:cubicBezTo>
                <a:cubicBezTo>
                  <a:pt x="1530" y="503"/>
                  <a:pt x="1528" y="497"/>
                  <a:pt x="1525" y="491"/>
                </a:cubicBezTo>
                <a:cubicBezTo>
                  <a:pt x="1525" y="491"/>
                  <a:pt x="1525" y="490"/>
                  <a:pt x="1526" y="489"/>
                </a:cubicBezTo>
                <a:cubicBezTo>
                  <a:pt x="1527" y="489"/>
                  <a:pt x="1528" y="489"/>
                  <a:pt x="1529" y="490"/>
                </a:cubicBezTo>
                <a:cubicBezTo>
                  <a:pt x="1531" y="496"/>
                  <a:pt x="1533" y="502"/>
                  <a:pt x="1536" y="508"/>
                </a:cubicBezTo>
                <a:cubicBezTo>
                  <a:pt x="1536" y="509"/>
                  <a:pt x="1536" y="510"/>
                  <a:pt x="1535" y="510"/>
                </a:cubicBezTo>
                <a:cubicBezTo>
                  <a:pt x="1535" y="510"/>
                  <a:pt x="1534" y="510"/>
                  <a:pt x="1534" y="510"/>
                </a:cubicBezTo>
                <a:close/>
                <a:moveTo>
                  <a:pt x="67" y="479"/>
                </a:moveTo>
                <a:cubicBezTo>
                  <a:pt x="67" y="479"/>
                  <a:pt x="67" y="479"/>
                  <a:pt x="67" y="479"/>
                </a:cubicBezTo>
                <a:cubicBezTo>
                  <a:pt x="66" y="479"/>
                  <a:pt x="65" y="478"/>
                  <a:pt x="66" y="477"/>
                </a:cubicBezTo>
                <a:cubicBezTo>
                  <a:pt x="68" y="471"/>
                  <a:pt x="71" y="465"/>
                  <a:pt x="74" y="459"/>
                </a:cubicBezTo>
                <a:cubicBezTo>
                  <a:pt x="74" y="458"/>
                  <a:pt x="75" y="458"/>
                  <a:pt x="76" y="458"/>
                </a:cubicBezTo>
                <a:cubicBezTo>
                  <a:pt x="77" y="458"/>
                  <a:pt x="77" y="460"/>
                  <a:pt x="77" y="460"/>
                </a:cubicBezTo>
                <a:cubicBezTo>
                  <a:pt x="74" y="466"/>
                  <a:pt x="72" y="472"/>
                  <a:pt x="69" y="478"/>
                </a:cubicBezTo>
                <a:cubicBezTo>
                  <a:pt x="69" y="479"/>
                  <a:pt x="68" y="479"/>
                  <a:pt x="67" y="479"/>
                </a:cubicBezTo>
                <a:close/>
                <a:moveTo>
                  <a:pt x="1519" y="475"/>
                </a:moveTo>
                <a:cubicBezTo>
                  <a:pt x="1519" y="475"/>
                  <a:pt x="1518" y="474"/>
                  <a:pt x="1518" y="474"/>
                </a:cubicBezTo>
                <a:cubicBezTo>
                  <a:pt x="1515" y="468"/>
                  <a:pt x="1512" y="462"/>
                  <a:pt x="1510" y="456"/>
                </a:cubicBezTo>
                <a:cubicBezTo>
                  <a:pt x="1509" y="455"/>
                  <a:pt x="1510" y="454"/>
                  <a:pt x="1511" y="454"/>
                </a:cubicBezTo>
                <a:cubicBezTo>
                  <a:pt x="1511" y="454"/>
                  <a:pt x="1512" y="454"/>
                  <a:pt x="1513" y="455"/>
                </a:cubicBezTo>
                <a:cubicBezTo>
                  <a:pt x="1516" y="461"/>
                  <a:pt x="1518" y="466"/>
                  <a:pt x="1521" y="472"/>
                </a:cubicBezTo>
                <a:cubicBezTo>
                  <a:pt x="1521" y="473"/>
                  <a:pt x="1521" y="474"/>
                  <a:pt x="1520" y="475"/>
                </a:cubicBezTo>
                <a:cubicBezTo>
                  <a:pt x="1520" y="475"/>
                  <a:pt x="1520" y="475"/>
                  <a:pt x="1519" y="475"/>
                </a:cubicBezTo>
                <a:close/>
                <a:moveTo>
                  <a:pt x="84" y="444"/>
                </a:moveTo>
                <a:cubicBezTo>
                  <a:pt x="84" y="444"/>
                  <a:pt x="83" y="444"/>
                  <a:pt x="83" y="444"/>
                </a:cubicBezTo>
                <a:cubicBezTo>
                  <a:pt x="82" y="443"/>
                  <a:pt x="82" y="442"/>
                  <a:pt x="82" y="441"/>
                </a:cubicBezTo>
                <a:cubicBezTo>
                  <a:pt x="85" y="436"/>
                  <a:pt x="88" y="430"/>
                  <a:pt x="91" y="424"/>
                </a:cubicBezTo>
                <a:cubicBezTo>
                  <a:pt x="92" y="423"/>
                  <a:pt x="93" y="423"/>
                  <a:pt x="93" y="423"/>
                </a:cubicBezTo>
                <a:cubicBezTo>
                  <a:pt x="94" y="424"/>
                  <a:pt x="95" y="425"/>
                  <a:pt x="94" y="426"/>
                </a:cubicBezTo>
                <a:cubicBezTo>
                  <a:pt x="91" y="432"/>
                  <a:pt x="88" y="437"/>
                  <a:pt x="85" y="443"/>
                </a:cubicBezTo>
                <a:cubicBezTo>
                  <a:pt x="85" y="444"/>
                  <a:pt x="84" y="444"/>
                  <a:pt x="84" y="444"/>
                </a:cubicBezTo>
                <a:close/>
                <a:moveTo>
                  <a:pt x="1503" y="440"/>
                </a:moveTo>
                <a:cubicBezTo>
                  <a:pt x="1502" y="440"/>
                  <a:pt x="1502" y="440"/>
                  <a:pt x="1501" y="439"/>
                </a:cubicBezTo>
                <a:cubicBezTo>
                  <a:pt x="1498" y="433"/>
                  <a:pt x="1495" y="428"/>
                  <a:pt x="1492" y="422"/>
                </a:cubicBezTo>
                <a:cubicBezTo>
                  <a:pt x="1492" y="421"/>
                  <a:pt x="1492" y="420"/>
                  <a:pt x="1493" y="420"/>
                </a:cubicBezTo>
                <a:cubicBezTo>
                  <a:pt x="1494" y="419"/>
                  <a:pt x="1495" y="420"/>
                  <a:pt x="1496" y="420"/>
                </a:cubicBezTo>
                <a:cubicBezTo>
                  <a:pt x="1499" y="426"/>
                  <a:pt x="1502" y="432"/>
                  <a:pt x="1504" y="438"/>
                </a:cubicBezTo>
                <a:cubicBezTo>
                  <a:pt x="1505" y="438"/>
                  <a:pt x="1505" y="439"/>
                  <a:pt x="1504" y="440"/>
                </a:cubicBezTo>
                <a:cubicBezTo>
                  <a:pt x="1503" y="440"/>
                  <a:pt x="1503" y="440"/>
                  <a:pt x="1503" y="440"/>
                </a:cubicBezTo>
                <a:close/>
                <a:moveTo>
                  <a:pt x="102" y="410"/>
                </a:moveTo>
                <a:cubicBezTo>
                  <a:pt x="102" y="410"/>
                  <a:pt x="101" y="410"/>
                  <a:pt x="101" y="410"/>
                </a:cubicBezTo>
                <a:cubicBezTo>
                  <a:pt x="100" y="409"/>
                  <a:pt x="100" y="408"/>
                  <a:pt x="100" y="407"/>
                </a:cubicBezTo>
                <a:cubicBezTo>
                  <a:pt x="104" y="402"/>
                  <a:pt x="107" y="396"/>
                  <a:pt x="110" y="390"/>
                </a:cubicBezTo>
                <a:cubicBezTo>
                  <a:pt x="111" y="390"/>
                  <a:pt x="112" y="389"/>
                  <a:pt x="112" y="390"/>
                </a:cubicBezTo>
                <a:cubicBezTo>
                  <a:pt x="113" y="390"/>
                  <a:pt x="114" y="391"/>
                  <a:pt x="113" y="392"/>
                </a:cubicBezTo>
                <a:cubicBezTo>
                  <a:pt x="110" y="398"/>
                  <a:pt x="107" y="403"/>
                  <a:pt x="103" y="409"/>
                </a:cubicBezTo>
                <a:cubicBezTo>
                  <a:pt x="103" y="410"/>
                  <a:pt x="103" y="410"/>
                  <a:pt x="102" y="410"/>
                </a:cubicBezTo>
                <a:close/>
                <a:moveTo>
                  <a:pt x="1485" y="406"/>
                </a:moveTo>
                <a:cubicBezTo>
                  <a:pt x="1484" y="406"/>
                  <a:pt x="1483" y="406"/>
                  <a:pt x="1483" y="405"/>
                </a:cubicBezTo>
                <a:cubicBezTo>
                  <a:pt x="1480" y="400"/>
                  <a:pt x="1477" y="394"/>
                  <a:pt x="1473" y="389"/>
                </a:cubicBezTo>
                <a:cubicBezTo>
                  <a:pt x="1473" y="388"/>
                  <a:pt x="1473" y="387"/>
                  <a:pt x="1474" y="386"/>
                </a:cubicBezTo>
                <a:cubicBezTo>
                  <a:pt x="1475" y="386"/>
                  <a:pt x="1476" y="386"/>
                  <a:pt x="1477" y="387"/>
                </a:cubicBezTo>
                <a:cubicBezTo>
                  <a:pt x="1480" y="392"/>
                  <a:pt x="1483" y="398"/>
                  <a:pt x="1486" y="403"/>
                </a:cubicBezTo>
                <a:cubicBezTo>
                  <a:pt x="1487" y="404"/>
                  <a:pt x="1486" y="405"/>
                  <a:pt x="1486" y="406"/>
                </a:cubicBezTo>
                <a:cubicBezTo>
                  <a:pt x="1485" y="406"/>
                  <a:pt x="1485" y="406"/>
                  <a:pt x="1485" y="406"/>
                </a:cubicBezTo>
                <a:close/>
                <a:moveTo>
                  <a:pt x="122" y="377"/>
                </a:moveTo>
                <a:cubicBezTo>
                  <a:pt x="121" y="377"/>
                  <a:pt x="121" y="376"/>
                  <a:pt x="121" y="376"/>
                </a:cubicBezTo>
                <a:cubicBezTo>
                  <a:pt x="120" y="376"/>
                  <a:pt x="120" y="375"/>
                  <a:pt x="120" y="374"/>
                </a:cubicBezTo>
                <a:cubicBezTo>
                  <a:pt x="124" y="368"/>
                  <a:pt x="127" y="363"/>
                  <a:pt x="131" y="358"/>
                </a:cubicBezTo>
                <a:cubicBezTo>
                  <a:pt x="131" y="357"/>
                  <a:pt x="132" y="357"/>
                  <a:pt x="133" y="357"/>
                </a:cubicBezTo>
                <a:cubicBezTo>
                  <a:pt x="134" y="358"/>
                  <a:pt x="134" y="359"/>
                  <a:pt x="134" y="360"/>
                </a:cubicBezTo>
                <a:cubicBezTo>
                  <a:pt x="130" y="365"/>
                  <a:pt x="127" y="370"/>
                  <a:pt x="123" y="376"/>
                </a:cubicBezTo>
                <a:cubicBezTo>
                  <a:pt x="123" y="376"/>
                  <a:pt x="122" y="377"/>
                  <a:pt x="122" y="377"/>
                </a:cubicBezTo>
                <a:close/>
                <a:moveTo>
                  <a:pt x="1465" y="373"/>
                </a:moveTo>
                <a:cubicBezTo>
                  <a:pt x="1464" y="373"/>
                  <a:pt x="1464" y="373"/>
                  <a:pt x="1463" y="372"/>
                </a:cubicBezTo>
                <a:cubicBezTo>
                  <a:pt x="1460" y="367"/>
                  <a:pt x="1456" y="361"/>
                  <a:pt x="1453" y="356"/>
                </a:cubicBezTo>
                <a:cubicBezTo>
                  <a:pt x="1452" y="355"/>
                  <a:pt x="1453" y="354"/>
                  <a:pt x="1453" y="354"/>
                </a:cubicBezTo>
                <a:cubicBezTo>
                  <a:pt x="1454" y="353"/>
                  <a:pt x="1455" y="353"/>
                  <a:pt x="1456" y="354"/>
                </a:cubicBezTo>
                <a:cubicBezTo>
                  <a:pt x="1459" y="360"/>
                  <a:pt x="1463" y="365"/>
                  <a:pt x="1466" y="370"/>
                </a:cubicBezTo>
                <a:cubicBezTo>
                  <a:pt x="1467" y="371"/>
                  <a:pt x="1467" y="372"/>
                  <a:pt x="1466" y="373"/>
                </a:cubicBezTo>
                <a:cubicBezTo>
                  <a:pt x="1466" y="373"/>
                  <a:pt x="1465" y="373"/>
                  <a:pt x="1465" y="373"/>
                </a:cubicBezTo>
                <a:close/>
                <a:moveTo>
                  <a:pt x="143" y="344"/>
                </a:moveTo>
                <a:cubicBezTo>
                  <a:pt x="143" y="344"/>
                  <a:pt x="142" y="344"/>
                  <a:pt x="142" y="344"/>
                </a:cubicBezTo>
                <a:cubicBezTo>
                  <a:pt x="141" y="343"/>
                  <a:pt x="141" y="342"/>
                  <a:pt x="141" y="342"/>
                </a:cubicBezTo>
                <a:cubicBezTo>
                  <a:pt x="145" y="336"/>
                  <a:pt x="149" y="331"/>
                  <a:pt x="153" y="326"/>
                </a:cubicBezTo>
                <a:cubicBezTo>
                  <a:pt x="153" y="325"/>
                  <a:pt x="154" y="325"/>
                  <a:pt x="155" y="325"/>
                </a:cubicBezTo>
                <a:cubicBezTo>
                  <a:pt x="156" y="326"/>
                  <a:pt x="156" y="327"/>
                  <a:pt x="156" y="328"/>
                </a:cubicBezTo>
                <a:cubicBezTo>
                  <a:pt x="152" y="333"/>
                  <a:pt x="148" y="338"/>
                  <a:pt x="144" y="344"/>
                </a:cubicBezTo>
                <a:cubicBezTo>
                  <a:pt x="144" y="344"/>
                  <a:pt x="143" y="344"/>
                  <a:pt x="143" y="344"/>
                </a:cubicBezTo>
                <a:close/>
                <a:moveTo>
                  <a:pt x="1443" y="341"/>
                </a:moveTo>
                <a:cubicBezTo>
                  <a:pt x="1443" y="341"/>
                  <a:pt x="1442" y="341"/>
                  <a:pt x="1442" y="340"/>
                </a:cubicBezTo>
                <a:cubicBezTo>
                  <a:pt x="1438" y="335"/>
                  <a:pt x="1435" y="330"/>
                  <a:pt x="1431" y="325"/>
                </a:cubicBezTo>
                <a:cubicBezTo>
                  <a:pt x="1430" y="324"/>
                  <a:pt x="1430" y="323"/>
                  <a:pt x="1431" y="322"/>
                </a:cubicBezTo>
                <a:cubicBezTo>
                  <a:pt x="1432" y="322"/>
                  <a:pt x="1433" y="322"/>
                  <a:pt x="1434" y="323"/>
                </a:cubicBezTo>
                <a:cubicBezTo>
                  <a:pt x="1437" y="328"/>
                  <a:pt x="1441" y="333"/>
                  <a:pt x="1445" y="338"/>
                </a:cubicBezTo>
                <a:cubicBezTo>
                  <a:pt x="1445" y="339"/>
                  <a:pt x="1445" y="340"/>
                  <a:pt x="1444" y="341"/>
                </a:cubicBezTo>
                <a:cubicBezTo>
                  <a:pt x="1444" y="341"/>
                  <a:pt x="1444" y="341"/>
                  <a:pt x="1443" y="341"/>
                </a:cubicBezTo>
                <a:close/>
                <a:moveTo>
                  <a:pt x="166" y="313"/>
                </a:moveTo>
                <a:cubicBezTo>
                  <a:pt x="165" y="313"/>
                  <a:pt x="165" y="313"/>
                  <a:pt x="165" y="313"/>
                </a:cubicBezTo>
                <a:cubicBezTo>
                  <a:pt x="164" y="312"/>
                  <a:pt x="164" y="311"/>
                  <a:pt x="164" y="310"/>
                </a:cubicBezTo>
                <a:cubicBezTo>
                  <a:pt x="168" y="305"/>
                  <a:pt x="172" y="300"/>
                  <a:pt x="176" y="295"/>
                </a:cubicBezTo>
                <a:cubicBezTo>
                  <a:pt x="177" y="294"/>
                  <a:pt x="178" y="294"/>
                  <a:pt x="179" y="295"/>
                </a:cubicBezTo>
                <a:cubicBezTo>
                  <a:pt x="180" y="295"/>
                  <a:pt x="180" y="297"/>
                  <a:pt x="179" y="297"/>
                </a:cubicBezTo>
                <a:cubicBezTo>
                  <a:pt x="175" y="302"/>
                  <a:pt x="171" y="307"/>
                  <a:pt x="167" y="312"/>
                </a:cubicBezTo>
                <a:cubicBezTo>
                  <a:pt x="167" y="313"/>
                  <a:pt x="166" y="313"/>
                  <a:pt x="166" y="313"/>
                </a:cubicBezTo>
                <a:close/>
                <a:moveTo>
                  <a:pt x="1421" y="310"/>
                </a:moveTo>
                <a:cubicBezTo>
                  <a:pt x="1420" y="310"/>
                  <a:pt x="1419" y="310"/>
                  <a:pt x="1419" y="309"/>
                </a:cubicBezTo>
                <a:cubicBezTo>
                  <a:pt x="1415" y="304"/>
                  <a:pt x="1411" y="299"/>
                  <a:pt x="1407" y="294"/>
                </a:cubicBezTo>
                <a:cubicBezTo>
                  <a:pt x="1407" y="294"/>
                  <a:pt x="1407" y="292"/>
                  <a:pt x="1407" y="292"/>
                </a:cubicBezTo>
                <a:cubicBezTo>
                  <a:pt x="1408" y="291"/>
                  <a:pt x="1409" y="291"/>
                  <a:pt x="1410" y="292"/>
                </a:cubicBezTo>
                <a:cubicBezTo>
                  <a:pt x="1414" y="297"/>
                  <a:pt x="1418" y="302"/>
                  <a:pt x="1422" y="307"/>
                </a:cubicBezTo>
                <a:cubicBezTo>
                  <a:pt x="1423" y="308"/>
                  <a:pt x="1422" y="309"/>
                  <a:pt x="1422" y="310"/>
                </a:cubicBezTo>
                <a:cubicBezTo>
                  <a:pt x="1421" y="310"/>
                  <a:pt x="1421" y="310"/>
                  <a:pt x="1421" y="310"/>
                </a:cubicBezTo>
                <a:close/>
                <a:moveTo>
                  <a:pt x="190" y="283"/>
                </a:moveTo>
                <a:cubicBezTo>
                  <a:pt x="190" y="283"/>
                  <a:pt x="189" y="283"/>
                  <a:pt x="189" y="283"/>
                </a:cubicBezTo>
                <a:cubicBezTo>
                  <a:pt x="188" y="282"/>
                  <a:pt x="188" y="281"/>
                  <a:pt x="189" y="280"/>
                </a:cubicBezTo>
                <a:cubicBezTo>
                  <a:pt x="193" y="275"/>
                  <a:pt x="197" y="270"/>
                  <a:pt x="201" y="266"/>
                </a:cubicBezTo>
                <a:cubicBezTo>
                  <a:pt x="202" y="265"/>
                  <a:pt x="203" y="265"/>
                  <a:pt x="204" y="265"/>
                </a:cubicBezTo>
                <a:cubicBezTo>
                  <a:pt x="205" y="266"/>
                  <a:pt x="205" y="267"/>
                  <a:pt x="204" y="268"/>
                </a:cubicBezTo>
                <a:cubicBezTo>
                  <a:pt x="200" y="273"/>
                  <a:pt x="196" y="278"/>
                  <a:pt x="191" y="283"/>
                </a:cubicBezTo>
                <a:cubicBezTo>
                  <a:pt x="191" y="283"/>
                  <a:pt x="191" y="283"/>
                  <a:pt x="190" y="283"/>
                </a:cubicBezTo>
                <a:close/>
                <a:moveTo>
                  <a:pt x="1396" y="280"/>
                </a:moveTo>
                <a:cubicBezTo>
                  <a:pt x="1396" y="280"/>
                  <a:pt x="1395" y="280"/>
                  <a:pt x="1395" y="280"/>
                </a:cubicBezTo>
                <a:cubicBezTo>
                  <a:pt x="1391" y="275"/>
                  <a:pt x="1386" y="270"/>
                  <a:pt x="1382" y="265"/>
                </a:cubicBezTo>
                <a:cubicBezTo>
                  <a:pt x="1381" y="264"/>
                  <a:pt x="1381" y="263"/>
                  <a:pt x="1382" y="263"/>
                </a:cubicBezTo>
                <a:cubicBezTo>
                  <a:pt x="1383" y="262"/>
                  <a:pt x="1384" y="262"/>
                  <a:pt x="1385" y="263"/>
                </a:cubicBezTo>
                <a:cubicBezTo>
                  <a:pt x="1389" y="268"/>
                  <a:pt x="1393" y="272"/>
                  <a:pt x="1397" y="277"/>
                </a:cubicBezTo>
                <a:cubicBezTo>
                  <a:pt x="1398" y="278"/>
                  <a:pt x="1398" y="279"/>
                  <a:pt x="1397" y="280"/>
                </a:cubicBezTo>
                <a:cubicBezTo>
                  <a:pt x="1397" y="280"/>
                  <a:pt x="1397" y="280"/>
                  <a:pt x="1396" y="280"/>
                </a:cubicBezTo>
                <a:close/>
                <a:moveTo>
                  <a:pt x="216" y="254"/>
                </a:moveTo>
                <a:cubicBezTo>
                  <a:pt x="215" y="254"/>
                  <a:pt x="215" y="254"/>
                  <a:pt x="215" y="254"/>
                </a:cubicBezTo>
                <a:cubicBezTo>
                  <a:pt x="214" y="253"/>
                  <a:pt x="214" y="252"/>
                  <a:pt x="214" y="251"/>
                </a:cubicBezTo>
                <a:cubicBezTo>
                  <a:pt x="219" y="247"/>
                  <a:pt x="223" y="242"/>
                  <a:pt x="228" y="237"/>
                </a:cubicBezTo>
                <a:cubicBezTo>
                  <a:pt x="229" y="237"/>
                  <a:pt x="230" y="237"/>
                  <a:pt x="230" y="237"/>
                </a:cubicBezTo>
                <a:cubicBezTo>
                  <a:pt x="231" y="238"/>
                  <a:pt x="231" y="239"/>
                  <a:pt x="230" y="240"/>
                </a:cubicBezTo>
                <a:cubicBezTo>
                  <a:pt x="226" y="244"/>
                  <a:pt x="221" y="249"/>
                  <a:pt x="217" y="254"/>
                </a:cubicBezTo>
                <a:cubicBezTo>
                  <a:pt x="217" y="254"/>
                  <a:pt x="216" y="254"/>
                  <a:pt x="216" y="254"/>
                </a:cubicBezTo>
                <a:close/>
                <a:moveTo>
                  <a:pt x="1370" y="252"/>
                </a:moveTo>
                <a:cubicBezTo>
                  <a:pt x="1370" y="252"/>
                  <a:pt x="1369" y="251"/>
                  <a:pt x="1369" y="251"/>
                </a:cubicBezTo>
                <a:cubicBezTo>
                  <a:pt x="1365" y="246"/>
                  <a:pt x="1360" y="242"/>
                  <a:pt x="1356" y="237"/>
                </a:cubicBezTo>
                <a:cubicBezTo>
                  <a:pt x="1355" y="236"/>
                  <a:pt x="1355" y="235"/>
                  <a:pt x="1356" y="235"/>
                </a:cubicBezTo>
                <a:cubicBezTo>
                  <a:pt x="1356" y="234"/>
                  <a:pt x="1357" y="234"/>
                  <a:pt x="1358" y="235"/>
                </a:cubicBezTo>
                <a:cubicBezTo>
                  <a:pt x="1363" y="239"/>
                  <a:pt x="1367" y="244"/>
                  <a:pt x="1372" y="249"/>
                </a:cubicBezTo>
                <a:cubicBezTo>
                  <a:pt x="1372" y="249"/>
                  <a:pt x="1372" y="250"/>
                  <a:pt x="1372" y="251"/>
                </a:cubicBezTo>
                <a:cubicBezTo>
                  <a:pt x="1371" y="251"/>
                  <a:pt x="1371" y="252"/>
                  <a:pt x="1370" y="252"/>
                </a:cubicBezTo>
                <a:close/>
                <a:moveTo>
                  <a:pt x="243" y="227"/>
                </a:moveTo>
                <a:cubicBezTo>
                  <a:pt x="242" y="227"/>
                  <a:pt x="242" y="227"/>
                  <a:pt x="242" y="226"/>
                </a:cubicBezTo>
                <a:cubicBezTo>
                  <a:pt x="241" y="226"/>
                  <a:pt x="241" y="224"/>
                  <a:pt x="242" y="224"/>
                </a:cubicBezTo>
                <a:cubicBezTo>
                  <a:pt x="246" y="219"/>
                  <a:pt x="251" y="215"/>
                  <a:pt x="256" y="211"/>
                </a:cubicBezTo>
                <a:cubicBezTo>
                  <a:pt x="256" y="210"/>
                  <a:pt x="258" y="210"/>
                  <a:pt x="258" y="211"/>
                </a:cubicBezTo>
                <a:cubicBezTo>
                  <a:pt x="259" y="211"/>
                  <a:pt x="259" y="212"/>
                  <a:pt x="258" y="213"/>
                </a:cubicBezTo>
                <a:cubicBezTo>
                  <a:pt x="253" y="217"/>
                  <a:pt x="249" y="222"/>
                  <a:pt x="244" y="226"/>
                </a:cubicBezTo>
                <a:cubicBezTo>
                  <a:pt x="244" y="227"/>
                  <a:pt x="243" y="227"/>
                  <a:pt x="243" y="227"/>
                </a:cubicBezTo>
                <a:close/>
                <a:moveTo>
                  <a:pt x="1343" y="224"/>
                </a:moveTo>
                <a:cubicBezTo>
                  <a:pt x="1343" y="224"/>
                  <a:pt x="1342" y="224"/>
                  <a:pt x="1342" y="224"/>
                </a:cubicBezTo>
                <a:cubicBezTo>
                  <a:pt x="1337" y="219"/>
                  <a:pt x="1333" y="215"/>
                  <a:pt x="1328" y="211"/>
                </a:cubicBezTo>
                <a:cubicBezTo>
                  <a:pt x="1327" y="210"/>
                  <a:pt x="1327" y="209"/>
                  <a:pt x="1328" y="208"/>
                </a:cubicBezTo>
                <a:cubicBezTo>
                  <a:pt x="1328" y="207"/>
                  <a:pt x="1329" y="207"/>
                  <a:pt x="1330" y="208"/>
                </a:cubicBezTo>
                <a:cubicBezTo>
                  <a:pt x="1335" y="212"/>
                  <a:pt x="1340" y="217"/>
                  <a:pt x="1344" y="221"/>
                </a:cubicBezTo>
                <a:cubicBezTo>
                  <a:pt x="1345" y="222"/>
                  <a:pt x="1345" y="223"/>
                  <a:pt x="1344" y="224"/>
                </a:cubicBezTo>
                <a:cubicBezTo>
                  <a:pt x="1344" y="224"/>
                  <a:pt x="1344" y="224"/>
                  <a:pt x="1343" y="224"/>
                </a:cubicBezTo>
                <a:close/>
                <a:moveTo>
                  <a:pt x="271" y="201"/>
                </a:moveTo>
                <a:cubicBezTo>
                  <a:pt x="271" y="201"/>
                  <a:pt x="270" y="200"/>
                  <a:pt x="270" y="200"/>
                </a:cubicBezTo>
                <a:cubicBezTo>
                  <a:pt x="269" y="199"/>
                  <a:pt x="269" y="198"/>
                  <a:pt x="270" y="198"/>
                </a:cubicBezTo>
                <a:cubicBezTo>
                  <a:pt x="275" y="193"/>
                  <a:pt x="280" y="189"/>
                  <a:pt x="285" y="185"/>
                </a:cubicBezTo>
                <a:cubicBezTo>
                  <a:pt x="285" y="184"/>
                  <a:pt x="287" y="184"/>
                  <a:pt x="287" y="185"/>
                </a:cubicBezTo>
                <a:cubicBezTo>
                  <a:pt x="288" y="186"/>
                  <a:pt x="288" y="187"/>
                  <a:pt x="287" y="188"/>
                </a:cubicBezTo>
                <a:cubicBezTo>
                  <a:pt x="282" y="192"/>
                  <a:pt x="277" y="196"/>
                  <a:pt x="272" y="200"/>
                </a:cubicBezTo>
                <a:cubicBezTo>
                  <a:pt x="272" y="201"/>
                  <a:pt x="272" y="201"/>
                  <a:pt x="271" y="201"/>
                </a:cubicBezTo>
                <a:close/>
                <a:moveTo>
                  <a:pt x="1315" y="198"/>
                </a:moveTo>
                <a:cubicBezTo>
                  <a:pt x="1314" y="198"/>
                  <a:pt x="1314" y="198"/>
                  <a:pt x="1313" y="198"/>
                </a:cubicBezTo>
                <a:cubicBezTo>
                  <a:pt x="1309" y="193"/>
                  <a:pt x="1304" y="189"/>
                  <a:pt x="1299" y="185"/>
                </a:cubicBezTo>
                <a:cubicBezTo>
                  <a:pt x="1298" y="185"/>
                  <a:pt x="1298" y="183"/>
                  <a:pt x="1298" y="183"/>
                </a:cubicBezTo>
                <a:cubicBezTo>
                  <a:pt x="1299" y="182"/>
                  <a:pt x="1300" y="182"/>
                  <a:pt x="1301" y="183"/>
                </a:cubicBezTo>
                <a:cubicBezTo>
                  <a:pt x="1306" y="187"/>
                  <a:pt x="1311" y="191"/>
                  <a:pt x="1316" y="195"/>
                </a:cubicBezTo>
                <a:cubicBezTo>
                  <a:pt x="1316" y="196"/>
                  <a:pt x="1317" y="197"/>
                  <a:pt x="1316" y="198"/>
                </a:cubicBezTo>
                <a:cubicBezTo>
                  <a:pt x="1316" y="198"/>
                  <a:pt x="1315" y="198"/>
                  <a:pt x="1315" y="198"/>
                </a:cubicBezTo>
                <a:close/>
                <a:moveTo>
                  <a:pt x="301" y="176"/>
                </a:moveTo>
                <a:cubicBezTo>
                  <a:pt x="300" y="176"/>
                  <a:pt x="300" y="176"/>
                  <a:pt x="299" y="175"/>
                </a:cubicBezTo>
                <a:cubicBezTo>
                  <a:pt x="299" y="175"/>
                  <a:pt x="299" y="173"/>
                  <a:pt x="300" y="173"/>
                </a:cubicBezTo>
                <a:cubicBezTo>
                  <a:pt x="305" y="169"/>
                  <a:pt x="310" y="165"/>
                  <a:pt x="315" y="161"/>
                </a:cubicBezTo>
                <a:cubicBezTo>
                  <a:pt x="316" y="160"/>
                  <a:pt x="317" y="160"/>
                  <a:pt x="317" y="161"/>
                </a:cubicBezTo>
                <a:cubicBezTo>
                  <a:pt x="318" y="162"/>
                  <a:pt x="318" y="163"/>
                  <a:pt x="317" y="164"/>
                </a:cubicBezTo>
                <a:cubicBezTo>
                  <a:pt x="312" y="168"/>
                  <a:pt x="307" y="172"/>
                  <a:pt x="302" y="176"/>
                </a:cubicBezTo>
                <a:cubicBezTo>
                  <a:pt x="302" y="176"/>
                  <a:pt x="301" y="176"/>
                  <a:pt x="301" y="176"/>
                </a:cubicBezTo>
                <a:close/>
                <a:moveTo>
                  <a:pt x="1285" y="174"/>
                </a:moveTo>
                <a:cubicBezTo>
                  <a:pt x="1284" y="174"/>
                  <a:pt x="1284" y="173"/>
                  <a:pt x="1284" y="173"/>
                </a:cubicBezTo>
                <a:cubicBezTo>
                  <a:pt x="1279" y="169"/>
                  <a:pt x="1274" y="165"/>
                  <a:pt x="1268" y="161"/>
                </a:cubicBezTo>
                <a:cubicBezTo>
                  <a:pt x="1268" y="161"/>
                  <a:pt x="1268" y="160"/>
                  <a:pt x="1268" y="159"/>
                </a:cubicBezTo>
                <a:cubicBezTo>
                  <a:pt x="1269" y="158"/>
                  <a:pt x="1270" y="158"/>
                  <a:pt x="1271" y="159"/>
                </a:cubicBezTo>
                <a:cubicBezTo>
                  <a:pt x="1276" y="162"/>
                  <a:pt x="1281" y="166"/>
                  <a:pt x="1286" y="170"/>
                </a:cubicBezTo>
                <a:cubicBezTo>
                  <a:pt x="1287" y="171"/>
                  <a:pt x="1287" y="172"/>
                  <a:pt x="1286" y="173"/>
                </a:cubicBezTo>
                <a:cubicBezTo>
                  <a:pt x="1286" y="173"/>
                  <a:pt x="1285" y="174"/>
                  <a:pt x="1285" y="174"/>
                </a:cubicBezTo>
                <a:close/>
                <a:moveTo>
                  <a:pt x="332" y="153"/>
                </a:moveTo>
                <a:cubicBezTo>
                  <a:pt x="331" y="153"/>
                  <a:pt x="330" y="152"/>
                  <a:pt x="330" y="152"/>
                </a:cubicBezTo>
                <a:cubicBezTo>
                  <a:pt x="330" y="151"/>
                  <a:pt x="330" y="150"/>
                  <a:pt x="330" y="149"/>
                </a:cubicBezTo>
                <a:cubicBezTo>
                  <a:pt x="336" y="146"/>
                  <a:pt x="341" y="142"/>
                  <a:pt x="346" y="138"/>
                </a:cubicBezTo>
                <a:cubicBezTo>
                  <a:pt x="347" y="138"/>
                  <a:pt x="348" y="138"/>
                  <a:pt x="349" y="139"/>
                </a:cubicBezTo>
                <a:cubicBezTo>
                  <a:pt x="349" y="140"/>
                  <a:pt x="349" y="141"/>
                  <a:pt x="348" y="141"/>
                </a:cubicBezTo>
                <a:cubicBezTo>
                  <a:pt x="343" y="145"/>
                  <a:pt x="338" y="149"/>
                  <a:pt x="333" y="152"/>
                </a:cubicBezTo>
                <a:cubicBezTo>
                  <a:pt x="332" y="153"/>
                  <a:pt x="332" y="153"/>
                  <a:pt x="332" y="153"/>
                </a:cubicBezTo>
                <a:close/>
                <a:moveTo>
                  <a:pt x="1254" y="150"/>
                </a:moveTo>
                <a:cubicBezTo>
                  <a:pt x="1254" y="150"/>
                  <a:pt x="1253" y="150"/>
                  <a:pt x="1253" y="150"/>
                </a:cubicBezTo>
                <a:cubicBezTo>
                  <a:pt x="1248" y="146"/>
                  <a:pt x="1242" y="143"/>
                  <a:pt x="1237" y="139"/>
                </a:cubicBezTo>
                <a:cubicBezTo>
                  <a:pt x="1236" y="138"/>
                  <a:pt x="1236" y="137"/>
                  <a:pt x="1237" y="137"/>
                </a:cubicBezTo>
                <a:cubicBezTo>
                  <a:pt x="1237" y="136"/>
                  <a:pt x="1238" y="136"/>
                  <a:pt x="1239" y="136"/>
                </a:cubicBezTo>
                <a:cubicBezTo>
                  <a:pt x="1244" y="140"/>
                  <a:pt x="1250" y="143"/>
                  <a:pt x="1255" y="147"/>
                </a:cubicBezTo>
                <a:cubicBezTo>
                  <a:pt x="1256" y="148"/>
                  <a:pt x="1256" y="149"/>
                  <a:pt x="1255" y="150"/>
                </a:cubicBezTo>
                <a:cubicBezTo>
                  <a:pt x="1255" y="150"/>
                  <a:pt x="1254" y="150"/>
                  <a:pt x="1254" y="150"/>
                </a:cubicBezTo>
                <a:close/>
                <a:moveTo>
                  <a:pt x="363" y="131"/>
                </a:moveTo>
                <a:cubicBezTo>
                  <a:pt x="363" y="131"/>
                  <a:pt x="362" y="131"/>
                  <a:pt x="362" y="130"/>
                </a:cubicBezTo>
                <a:cubicBezTo>
                  <a:pt x="361" y="129"/>
                  <a:pt x="362" y="128"/>
                  <a:pt x="362" y="128"/>
                </a:cubicBezTo>
                <a:cubicBezTo>
                  <a:pt x="368" y="124"/>
                  <a:pt x="373" y="121"/>
                  <a:pt x="379" y="117"/>
                </a:cubicBezTo>
                <a:cubicBezTo>
                  <a:pt x="380" y="117"/>
                  <a:pt x="381" y="117"/>
                  <a:pt x="381" y="118"/>
                </a:cubicBezTo>
                <a:cubicBezTo>
                  <a:pt x="382" y="119"/>
                  <a:pt x="381" y="120"/>
                  <a:pt x="381" y="120"/>
                </a:cubicBezTo>
                <a:cubicBezTo>
                  <a:pt x="375" y="124"/>
                  <a:pt x="370" y="127"/>
                  <a:pt x="364" y="131"/>
                </a:cubicBezTo>
                <a:cubicBezTo>
                  <a:pt x="364" y="131"/>
                  <a:pt x="364" y="131"/>
                  <a:pt x="363" y="131"/>
                </a:cubicBezTo>
                <a:close/>
                <a:moveTo>
                  <a:pt x="1222" y="129"/>
                </a:moveTo>
                <a:cubicBezTo>
                  <a:pt x="1222" y="129"/>
                  <a:pt x="1221" y="129"/>
                  <a:pt x="1221" y="128"/>
                </a:cubicBezTo>
                <a:cubicBezTo>
                  <a:pt x="1216" y="125"/>
                  <a:pt x="1210" y="122"/>
                  <a:pt x="1205" y="118"/>
                </a:cubicBezTo>
                <a:cubicBezTo>
                  <a:pt x="1204" y="118"/>
                  <a:pt x="1203" y="117"/>
                  <a:pt x="1204" y="116"/>
                </a:cubicBezTo>
                <a:cubicBezTo>
                  <a:pt x="1204" y="115"/>
                  <a:pt x="1206" y="115"/>
                  <a:pt x="1206" y="115"/>
                </a:cubicBezTo>
                <a:cubicBezTo>
                  <a:pt x="1212" y="119"/>
                  <a:pt x="1217" y="122"/>
                  <a:pt x="1223" y="125"/>
                </a:cubicBezTo>
                <a:cubicBezTo>
                  <a:pt x="1224" y="126"/>
                  <a:pt x="1224" y="127"/>
                  <a:pt x="1223" y="128"/>
                </a:cubicBezTo>
                <a:cubicBezTo>
                  <a:pt x="1223" y="128"/>
                  <a:pt x="1222" y="129"/>
                  <a:pt x="1222" y="129"/>
                </a:cubicBezTo>
                <a:close/>
                <a:moveTo>
                  <a:pt x="396" y="111"/>
                </a:moveTo>
                <a:cubicBezTo>
                  <a:pt x="396" y="111"/>
                  <a:pt x="395" y="110"/>
                  <a:pt x="395" y="110"/>
                </a:cubicBezTo>
                <a:cubicBezTo>
                  <a:pt x="394" y="109"/>
                  <a:pt x="394" y="108"/>
                  <a:pt x="395" y="107"/>
                </a:cubicBezTo>
                <a:cubicBezTo>
                  <a:pt x="401" y="104"/>
                  <a:pt x="406" y="101"/>
                  <a:pt x="412" y="98"/>
                </a:cubicBezTo>
                <a:cubicBezTo>
                  <a:pt x="413" y="97"/>
                  <a:pt x="414" y="98"/>
                  <a:pt x="414" y="99"/>
                </a:cubicBezTo>
                <a:cubicBezTo>
                  <a:pt x="415" y="99"/>
                  <a:pt x="415" y="101"/>
                  <a:pt x="414" y="101"/>
                </a:cubicBezTo>
                <a:cubicBezTo>
                  <a:pt x="408" y="104"/>
                  <a:pt x="403" y="107"/>
                  <a:pt x="397" y="110"/>
                </a:cubicBezTo>
                <a:cubicBezTo>
                  <a:pt x="397" y="111"/>
                  <a:pt x="396" y="111"/>
                  <a:pt x="396" y="111"/>
                </a:cubicBezTo>
                <a:close/>
                <a:moveTo>
                  <a:pt x="1189" y="109"/>
                </a:moveTo>
                <a:cubicBezTo>
                  <a:pt x="1189" y="109"/>
                  <a:pt x="1188" y="109"/>
                  <a:pt x="1188" y="108"/>
                </a:cubicBezTo>
                <a:cubicBezTo>
                  <a:pt x="1182" y="105"/>
                  <a:pt x="1177" y="102"/>
                  <a:pt x="1171" y="99"/>
                </a:cubicBezTo>
                <a:cubicBezTo>
                  <a:pt x="1170" y="99"/>
                  <a:pt x="1170" y="97"/>
                  <a:pt x="1170" y="97"/>
                </a:cubicBezTo>
                <a:cubicBezTo>
                  <a:pt x="1171" y="96"/>
                  <a:pt x="1172" y="95"/>
                  <a:pt x="1173" y="96"/>
                </a:cubicBezTo>
                <a:cubicBezTo>
                  <a:pt x="1179" y="99"/>
                  <a:pt x="1184" y="102"/>
                  <a:pt x="1190" y="105"/>
                </a:cubicBezTo>
                <a:cubicBezTo>
                  <a:pt x="1191" y="106"/>
                  <a:pt x="1191" y="107"/>
                  <a:pt x="1190" y="108"/>
                </a:cubicBezTo>
                <a:cubicBezTo>
                  <a:pt x="1190" y="108"/>
                  <a:pt x="1189" y="109"/>
                  <a:pt x="1189" y="109"/>
                </a:cubicBezTo>
                <a:close/>
                <a:moveTo>
                  <a:pt x="430" y="92"/>
                </a:moveTo>
                <a:cubicBezTo>
                  <a:pt x="429" y="92"/>
                  <a:pt x="429" y="92"/>
                  <a:pt x="428" y="91"/>
                </a:cubicBezTo>
                <a:cubicBezTo>
                  <a:pt x="428" y="90"/>
                  <a:pt x="428" y="89"/>
                  <a:pt x="429" y="89"/>
                </a:cubicBezTo>
                <a:cubicBezTo>
                  <a:pt x="435" y="86"/>
                  <a:pt x="441" y="83"/>
                  <a:pt x="446" y="80"/>
                </a:cubicBezTo>
                <a:cubicBezTo>
                  <a:pt x="447" y="80"/>
                  <a:pt x="448" y="80"/>
                  <a:pt x="449" y="81"/>
                </a:cubicBezTo>
                <a:cubicBezTo>
                  <a:pt x="449" y="82"/>
                  <a:pt x="449" y="83"/>
                  <a:pt x="448" y="83"/>
                </a:cubicBezTo>
                <a:cubicBezTo>
                  <a:pt x="442" y="86"/>
                  <a:pt x="436" y="89"/>
                  <a:pt x="431" y="92"/>
                </a:cubicBezTo>
                <a:cubicBezTo>
                  <a:pt x="430" y="92"/>
                  <a:pt x="430" y="92"/>
                  <a:pt x="430" y="92"/>
                </a:cubicBezTo>
                <a:close/>
                <a:moveTo>
                  <a:pt x="1155" y="90"/>
                </a:moveTo>
                <a:cubicBezTo>
                  <a:pt x="1155" y="90"/>
                  <a:pt x="1154" y="90"/>
                  <a:pt x="1154" y="90"/>
                </a:cubicBezTo>
                <a:cubicBezTo>
                  <a:pt x="1148" y="87"/>
                  <a:pt x="1143" y="84"/>
                  <a:pt x="1137" y="81"/>
                </a:cubicBezTo>
                <a:cubicBezTo>
                  <a:pt x="1136" y="81"/>
                  <a:pt x="1136" y="80"/>
                  <a:pt x="1136" y="79"/>
                </a:cubicBezTo>
                <a:cubicBezTo>
                  <a:pt x="1136" y="78"/>
                  <a:pt x="1137" y="78"/>
                  <a:pt x="1138" y="78"/>
                </a:cubicBezTo>
                <a:cubicBezTo>
                  <a:pt x="1144" y="81"/>
                  <a:pt x="1150" y="84"/>
                  <a:pt x="1156" y="87"/>
                </a:cubicBezTo>
                <a:cubicBezTo>
                  <a:pt x="1157" y="87"/>
                  <a:pt x="1157" y="88"/>
                  <a:pt x="1156" y="89"/>
                </a:cubicBezTo>
                <a:cubicBezTo>
                  <a:pt x="1156" y="90"/>
                  <a:pt x="1156" y="90"/>
                  <a:pt x="1155" y="90"/>
                </a:cubicBezTo>
                <a:close/>
                <a:moveTo>
                  <a:pt x="465" y="75"/>
                </a:moveTo>
                <a:cubicBezTo>
                  <a:pt x="464" y="75"/>
                  <a:pt x="463" y="75"/>
                  <a:pt x="463" y="74"/>
                </a:cubicBezTo>
                <a:cubicBezTo>
                  <a:pt x="462" y="73"/>
                  <a:pt x="463" y="72"/>
                  <a:pt x="464" y="72"/>
                </a:cubicBezTo>
                <a:cubicBezTo>
                  <a:pt x="470" y="69"/>
                  <a:pt x="475" y="67"/>
                  <a:pt x="481" y="64"/>
                </a:cubicBezTo>
                <a:cubicBezTo>
                  <a:pt x="482" y="64"/>
                  <a:pt x="483" y="64"/>
                  <a:pt x="484" y="65"/>
                </a:cubicBezTo>
                <a:cubicBezTo>
                  <a:pt x="484" y="66"/>
                  <a:pt x="484" y="67"/>
                  <a:pt x="483" y="67"/>
                </a:cubicBezTo>
                <a:cubicBezTo>
                  <a:pt x="477" y="70"/>
                  <a:pt x="471" y="72"/>
                  <a:pt x="465" y="75"/>
                </a:cubicBezTo>
                <a:cubicBezTo>
                  <a:pt x="465" y="75"/>
                  <a:pt x="465" y="75"/>
                  <a:pt x="465" y="75"/>
                </a:cubicBezTo>
                <a:close/>
                <a:moveTo>
                  <a:pt x="1120" y="73"/>
                </a:moveTo>
                <a:cubicBezTo>
                  <a:pt x="1120" y="73"/>
                  <a:pt x="1120" y="73"/>
                  <a:pt x="1119" y="73"/>
                </a:cubicBezTo>
                <a:cubicBezTo>
                  <a:pt x="1113" y="71"/>
                  <a:pt x="1108" y="68"/>
                  <a:pt x="1102" y="66"/>
                </a:cubicBezTo>
                <a:cubicBezTo>
                  <a:pt x="1101" y="65"/>
                  <a:pt x="1100" y="64"/>
                  <a:pt x="1101" y="63"/>
                </a:cubicBezTo>
                <a:cubicBezTo>
                  <a:pt x="1101" y="62"/>
                  <a:pt x="1102" y="62"/>
                  <a:pt x="1103" y="62"/>
                </a:cubicBezTo>
                <a:cubicBezTo>
                  <a:pt x="1109" y="65"/>
                  <a:pt x="1115" y="67"/>
                  <a:pt x="1121" y="70"/>
                </a:cubicBezTo>
                <a:cubicBezTo>
                  <a:pt x="1122" y="70"/>
                  <a:pt x="1122" y="71"/>
                  <a:pt x="1122" y="72"/>
                </a:cubicBezTo>
                <a:cubicBezTo>
                  <a:pt x="1121" y="73"/>
                  <a:pt x="1121" y="73"/>
                  <a:pt x="1120" y="73"/>
                </a:cubicBezTo>
                <a:close/>
                <a:moveTo>
                  <a:pt x="500" y="60"/>
                </a:moveTo>
                <a:cubicBezTo>
                  <a:pt x="499" y="60"/>
                  <a:pt x="498" y="60"/>
                  <a:pt x="498" y="59"/>
                </a:cubicBezTo>
                <a:cubicBezTo>
                  <a:pt x="498" y="58"/>
                  <a:pt x="498" y="57"/>
                  <a:pt x="499" y="57"/>
                </a:cubicBezTo>
                <a:cubicBezTo>
                  <a:pt x="505" y="54"/>
                  <a:pt x="511" y="52"/>
                  <a:pt x="517" y="50"/>
                </a:cubicBezTo>
                <a:cubicBezTo>
                  <a:pt x="518" y="49"/>
                  <a:pt x="519" y="50"/>
                  <a:pt x="520" y="51"/>
                </a:cubicBezTo>
                <a:cubicBezTo>
                  <a:pt x="520" y="52"/>
                  <a:pt x="519" y="53"/>
                  <a:pt x="518" y="53"/>
                </a:cubicBezTo>
                <a:cubicBezTo>
                  <a:pt x="512" y="55"/>
                  <a:pt x="506" y="58"/>
                  <a:pt x="501" y="60"/>
                </a:cubicBezTo>
                <a:cubicBezTo>
                  <a:pt x="500" y="60"/>
                  <a:pt x="500" y="60"/>
                  <a:pt x="500" y="60"/>
                </a:cubicBezTo>
                <a:close/>
                <a:moveTo>
                  <a:pt x="1084" y="58"/>
                </a:moveTo>
                <a:cubicBezTo>
                  <a:pt x="1084" y="58"/>
                  <a:pt x="1084" y="58"/>
                  <a:pt x="1084" y="58"/>
                </a:cubicBezTo>
                <a:cubicBezTo>
                  <a:pt x="1078" y="56"/>
                  <a:pt x="1072" y="54"/>
                  <a:pt x="1066" y="51"/>
                </a:cubicBezTo>
                <a:cubicBezTo>
                  <a:pt x="1065" y="51"/>
                  <a:pt x="1064" y="50"/>
                  <a:pt x="1065" y="49"/>
                </a:cubicBezTo>
                <a:cubicBezTo>
                  <a:pt x="1065" y="48"/>
                  <a:pt x="1066" y="48"/>
                  <a:pt x="1067" y="48"/>
                </a:cubicBezTo>
                <a:cubicBezTo>
                  <a:pt x="1073" y="50"/>
                  <a:pt x="1079" y="53"/>
                  <a:pt x="1085" y="55"/>
                </a:cubicBezTo>
                <a:cubicBezTo>
                  <a:pt x="1086" y="55"/>
                  <a:pt x="1086" y="56"/>
                  <a:pt x="1086" y="57"/>
                </a:cubicBezTo>
                <a:cubicBezTo>
                  <a:pt x="1086" y="58"/>
                  <a:pt x="1085" y="58"/>
                  <a:pt x="1084" y="58"/>
                </a:cubicBezTo>
                <a:close/>
                <a:moveTo>
                  <a:pt x="536" y="47"/>
                </a:moveTo>
                <a:cubicBezTo>
                  <a:pt x="535" y="47"/>
                  <a:pt x="535" y="46"/>
                  <a:pt x="534" y="45"/>
                </a:cubicBezTo>
                <a:cubicBezTo>
                  <a:pt x="534" y="45"/>
                  <a:pt x="535" y="44"/>
                  <a:pt x="535" y="43"/>
                </a:cubicBezTo>
                <a:cubicBezTo>
                  <a:pt x="542" y="41"/>
                  <a:pt x="548" y="39"/>
                  <a:pt x="554" y="37"/>
                </a:cubicBezTo>
                <a:cubicBezTo>
                  <a:pt x="555" y="37"/>
                  <a:pt x="556" y="37"/>
                  <a:pt x="556" y="38"/>
                </a:cubicBezTo>
                <a:cubicBezTo>
                  <a:pt x="556" y="39"/>
                  <a:pt x="556" y="40"/>
                  <a:pt x="555" y="41"/>
                </a:cubicBezTo>
                <a:cubicBezTo>
                  <a:pt x="549" y="42"/>
                  <a:pt x="543" y="45"/>
                  <a:pt x="537" y="47"/>
                </a:cubicBezTo>
                <a:cubicBezTo>
                  <a:pt x="536" y="47"/>
                  <a:pt x="536" y="47"/>
                  <a:pt x="536" y="47"/>
                </a:cubicBezTo>
                <a:close/>
                <a:moveTo>
                  <a:pt x="1048" y="45"/>
                </a:moveTo>
                <a:cubicBezTo>
                  <a:pt x="1048" y="45"/>
                  <a:pt x="1048" y="45"/>
                  <a:pt x="1047" y="45"/>
                </a:cubicBezTo>
                <a:cubicBezTo>
                  <a:pt x="1041" y="43"/>
                  <a:pt x="1035" y="41"/>
                  <a:pt x="1029" y="39"/>
                </a:cubicBezTo>
                <a:cubicBezTo>
                  <a:pt x="1028" y="39"/>
                  <a:pt x="1028" y="38"/>
                  <a:pt x="1028" y="37"/>
                </a:cubicBezTo>
                <a:cubicBezTo>
                  <a:pt x="1028" y="36"/>
                  <a:pt x="1029" y="35"/>
                  <a:pt x="1030" y="36"/>
                </a:cubicBezTo>
                <a:cubicBezTo>
                  <a:pt x="1036" y="38"/>
                  <a:pt x="1042" y="40"/>
                  <a:pt x="1049" y="42"/>
                </a:cubicBezTo>
                <a:cubicBezTo>
                  <a:pt x="1049" y="42"/>
                  <a:pt x="1050" y="43"/>
                  <a:pt x="1050" y="44"/>
                </a:cubicBezTo>
                <a:cubicBezTo>
                  <a:pt x="1049" y="45"/>
                  <a:pt x="1049" y="45"/>
                  <a:pt x="1048" y="45"/>
                </a:cubicBezTo>
                <a:close/>
                <a:moveTo>
                  <a:pt x="573" y="35"/>
                </a:moveTo>
                <a:cubicBezTo>
                  <a:pt x="572" y="35"/>
                  <a:pt x="571" y="35"/>
                  <a:pt x="571" y="34"/>
                </a:cubicBezTo>
                <a:cubicBezTo>
                  <a:pt x="571" y="33"/>
                  <a:pt x="571" y="32"/>
                  <a:pt x="572" y="32"/>
                </a:cubicBezTo>
                <a:cubicBezTo>
                  <a:pt x="579" y="30"/>
                  <a:pt x="585" y="28"/>
                  <a:pt x="591" y="26"/>
                </a:cubicBezTo>
                <a:cubicBezTo>
                  <a:pt x="592" y="26"/>
                  <a:pt x="593" y="27"/>
                  <a:pt x="593" y="28"/>
                </a:cubicBezTo>
                <a:cubicBezTo>
                  <a:pt x="593" y="29"/>
                  <a:pt x="593" y="30"/>
                  <a:pt x="592" y="30"/>
                </a:cubicBezTo>
                <a:cubicBezTo>
                  <a:pt x="586" y="31"/>
                  <a:pt x="579" y="33"/>
                  <a:pt x="573" y="35"/>
                </a:cubicBezTo>
                <a:cubicBezTo>
                  <a:pt x="573" y="35"/>
                  <a:pt x="573" y="35"/>
                  <a:pt x="573" y="35"/>
                </a:cubicBezTo>
                <a:close/>
                <a:moveTo>
                  <a:pt x="1011" y="34"/>
                </a:moveTo>
                <a:cubicBezTo>
                  <a:pt x="1011" y="34"/>
                  <a:pt x="1011" y="34"/>
                  <a:pt x="1011" y="34"/>
                </a:cubicBezTo>
                <a:cubicBezTo>
                  <a:pt x="1004" y="32"/>
                  <a:pt x="998" y="30"/>
                  <a:pt x="992" y="29"/>
                </a:cubicBezTo>
                <a:cubicBezTo>
                  <a:pt x="991" y="28"/>
                  <a:pt x="990" y="27"/>
                  <a:pt x="991" y="26"/>
                </a:cubicBezTo>
                <a:cubicBezTo>
                  <a:pt x="991" y="25"/>
                  <a:pt x="992" y="25"/>
                  <a:pt x="993" y="25"/>
                </a:cubicBezTo>
                <a:cubicBezTo>
                  <a:pt x="999" y="27"/>
                  <a:pt x="1005" y="28"/>
                  <a:pt x="1012" y="30"/>
                </a:cubicBezTo>
                <a:cubicBezTo>
                  <a:pt x="1012" y="30"/>
                  <a:pt x="1013" y="31"/>
                  <a:pt x="1013" y="32"/>
                </a:cubicBezTo>
                <a:cubicBezTo>
                  <a:pt x="1013" y="33"/>
                  <a:pt x="1012" y="34"/>
                  <a:pt x="1011" y="34"/>
                </a:cubicBezTo>
                <a:close/>
                <a:moveTo>
                  <a:pt x="610" y="25"/>
                </a:moveTo>
                <a:cubicBezTo>
                  <a:pt x="609" y="25"/>
                  <a:pt x="609" y="25"/>
                  <a:pt x="608" y="24"/>
                </a:cubicBezTo>
                <a:cubicBezTo>
                  <a:pt x="608" y="23"/>
                  <a:pt x="609" y="22"/>
                  <a:pt x="610" y="22"/>
                </a:cubicBezTo>
                <a:cubicBezTo>
                  <a:pt x="616" y="20"/>
                  <a:pt x="622" y="19"/>
                  <a:pt x="629" y="17"/>
                </a:cubicBezTo>
                <a:cubicBezTo>
                  <a:pt x="630" y="17"/>
                  <a:pt x="631" y="18"/>
                  <a:pt x="631" y="19"/>
                </a:cubicBezTo>
                <a:cubicBezTo>
                  <a:pt x="631" y="20"/>
                  <a:pt x="630" y="21"/>
                  <a:pt x="629" y="21"/>
                </a:cubicBezTo>
                <a:cubicBezTo>
                  <a:pt x="623" y="22"/>
                  <a:pt x="617" y="24"/>
                  <a:pt x="611" y="25"/>
                </a:cubicBezTo>
                <a:cubicBezTo>
                  <a:pt x="610" y="25"/>
                  <a:pt x="610" y="25"/>
                  <a:pt x="610" y="25"/>
                </a:cubicBezTo>
                <a:close/>
                <a:moveTo>
                  <a:pt x="974" y="24"/>
                </a:moveTo>
                <a:cubicBezTo>
                  <a:pt x="974" y="24"/>
                  <a:pt x="973" y="24"/>
                  <a:pt x="973" y="24"/>
                </a:cubicBezTo>
                <a:cubicBezTo>
                  <a:pt x="967" y="23"/>
                  <a:pt x="961" y="21"/>
                  <a:pt x="954" y="20"/>
                </a:cubicBezTo>
                <a:cubicBezTo>
                  <a:pt x="953" y="20"/>
                  <a:pt x="953" y="19"/>
                  <a:pt x="953" y="18"/>
                </a:cubicBezTo>
                <a:cubicBezTo>
                  <a:pt x="953" y="17"/>
                  <a:pt x="954" y="16"/>
                  <a:pt x="955" y="16"/>
                </a:cubicBezTo>
                <a:cubicBezTo>
                  <a:pt x="961" y="18"/>
                  <a:pt x="968" y="19"/>
                  <a:pt x="974" y="21"/>
                </a:cubicBezTo>
                <a:cubicBezTo>
                  <a:pt x="975" y="21"/>
                  <a:pt x="976" y="22"/>
                  <a:pt x="975" y="23"/>
                </a:cubicBezTo>
                <a:cubicBezTo>
                  <a:pt x="975" y="23"/>
                  <a:pt x="974" y="24"/>
                  <a:pt x="974" y="24"/>
                </a:cubicBezTo>
                <a:close/>
                <a:moveTo>
                  <a:pt x="648" y="17"/>
                </a:moveTo>
                <a:cubicBezTo>
                  <a:pt x="647" y="17"/>
                  <a:pt x="646" y="17"/>
                  <a:pt x="646" y="16"/>
                </a:cubicBezTo>
                <a:cubicBezTo>
                  <a:pt x="646" y="15"/>
                  <a:pt x="647" y="14"/>
                  <a:pt x="648" y="14"/>
                </a:cubicBezTo>
                <a:cubicBezTo>
                  <a:pt x="654" y="12"/>
                  <a:pt x="660" y="11"/>
                  <a:pt x="667" y="10"/>
                </a:cubicBezTo>
                <a:cubicBezTo>
                  <a:pt x="668" y="10"/>
                  <a:pt x="669" y="11"/>
                  <a:pt x="669" y="12"/>
                </a:cubicBezTo>
                <a:cubicBezTo>
                  <a:pt x="669" y="13"/>
                  <a:pt x="668" y="14"/>
                  <a:pt x="667" y="14"/>
                </a:cubicBezTo>
                <a:cubicBezTo>
                  <a:pt x="661" y="15"/>
                  <a:pt x="655" y="16"/>
                  <a:pt x="648" y="17"/>
                </a:cubicBezTo>
                <a:cubicBezTo>
                  <a:pt x="648" y="17"/>
                  <a:pt x="648" y="17"/>
                  <a:pt x="648" y="17"/>
                </a:cubicBezTo>
                <a:close/>
                <a:moveTo>
                  <a:pt x="936" y="16"/>
                </a:moveTo>
                <a:cubicBezTo>
                  <a:pt x="936" y="16"/>
                  <a:pt x="936" y="16"/>
                  <a:pt x="936" y="16"/>
                </a:cubicBezTo>
                <a:cubicBezTo>
                  <a:pt x="929" y="15"/>
                  <a:pt x="923" y="14"/>
                  <a:pt x="917" y="13"/>
                </a:cubicBezTo>
                <a:cubicBezTo>
                  <a:pt x="916" y="13"/>
                  <a:pt x="915" y="12"/>
                  <a:pt x="915" y="11"/>
                </a:cubicBezTo>
                <a:cubicBezTo>
                  <a:pt x="915" y="10"/>
                  <a:pt x="916" y="9"/>
                  <a:pt x="917" y="10"/>
                </a:cubicBezTo>
                <a:cubicBezTo>
                  <a:pt x="923" y="11"/>
                  <a:pt x="930" y="12"/>
                  <a:pt x="936" y="13"/>
                </a:cubicBezTo>
                <a:cubicBezTo>
                  <a:pt x="937" y="13"/>
                  <a:pt x="938" y="14"/>
                  <a:pt x="938" y="15"/>
                </a:cubicBezTo>
                <a:cubicBezTo>
                  <a:pt x="937" y="16"/>
                  <a:pt x="937" y="16"/>
                  <a:pt x="936" y="16"/>
                </a:cubicBezTo>
                <a:close/>
                <a:moveTo>
                  <a:pt x="686" y="11"/>
                </a:moveTo>
                <a:cubicBezTo>
                  <a:pt x="685" y="11"/>
                  <a:pt x="684" y="10"/>
                  <a:pt x="684" y="9"/>
                </a:cubicBezTo>
                <a:cubicBezTo>
                  <a:pt x="684" y="9"/>
                  <a:pt x="685" y="8"/>
                  <a:pt x="686" y="7"/>
                </a:cubicBezTo>
                <a:cubicBezTo>
                  <a:pt x="692" y="7"/>
                  <a:pt x="699" y="6"/>
                  <a:pt x="705" y="5"/>
                </a:cubicBezTo>
                <a:cubicBezTo>
                  <a:pt x="706" y="5"/>
                  <a:pt x="707" y="6"/>
                  <a:pt x="707" y="7"/>
                </a:cubicBezTo>
                <a:cubicBezTo>
                  <a:pt x="707" y="8"/>
                  <a:pt x="706" y="9"/>
                  <a:pt x="705" y="9"/>
                </a:cubicBezTo>
                <a:cubicBezTo>
                  <a:pt x="699" y="9"/>
                  <a:pt x="693" y="10"/>
                  <a:pt x="686" y="11"/>
                </a:cubicBezTo>
                <a:cubicBezTo>
                  <a:pt x="686" y="11"/>
                  <a:pt x="686" y="11"/>
                  <a:pt x="686" y="11"/>
                </a:cubicBezTo>
                <a:close/>
                <a:moveTo>
                  <a:pt x="898" y="10"/>
                </a:moveTo>
                <a:cubicBezTo>
                  <a:pt x="898" y="10"/>
                  <a:pt x="898" y="10"/>
                  <a:pt x="897" y="10"/>
                </a:cubicBezTo>
                <a:cubicBezTo>
                  <a:pt x="891" y="10"/>
                  <a:pt x="885" y="9"/>
                  <a:pt x="878" y="8"/>
                </a:cubicBezTo>
                <a:cubicBezTo>
                  <a:pt x="877" y="8"/>
                  <a:pt x="877" y="7"/>
                  <a:pt x="877" y="6"/>
                </a:cubicBezTo>
                <a:cubicBezTo>
                  <a:pt x="877" y="5"/>
                  <a:pt x="878" y="4"/>
                  <a:pt x="879" y="5"/>
                </a:cubicBezTo>
                <a:cubicBezTo>
                  <a:pt x="885" y="5"/>
                  <a:pt x="892" y="6"/>
                  <a:pt x="898" y="7"/>
                </a:cubicBezTo>
                <a:cubicBezTo>
                  <a:pt x="899" y="7"/>
                  <a:pt x="900" y="8"/>
                  <a:pt x="899" y="9"/>
                </a:cubicBezTo>
                <a:cubicBezTo>
                  <a:pt x="899" y="10"/>
                  <a:pt x="899" y="10"/>
                  <a:pt x="898" y="10"/>
                </a:cubicBezTo>
                <a:close/>
                <a:moveTo>
                  <a:pt x="724" y="7"/>
                </a:moveTo>
                <a:cubicBezTo>
                  <a:pt x="723" y="7"/>
                  <a:pt x="723" y="6"/>
                  <a:pt x="723" y="5"/>
                </a:cubicBezTo>
                <a:cubicBezTo>
                  <a:pt x="723" y="4"/>
                  <a:pt x="723" y="3"/>
                  <a:pt x="724" y="3"/>
                </a:cubicBezTo>
                <a:cubicBezTo>
                  <a:pt x="731" y="3"/>
                  <a:pt x="737" y="2"/>
                  <a:pt x="744" y="2"/>
                </a:cubicBezTo>
                <a:cubicBezTo>
                  <a:pt x="745" y="2"/>
                  <a:pt x="745" y="2"/>
                  <a:pt x="745" y="3"/>
                </a:cubicBezTo>
                <a:cubicBezTo>
                  <a:pt x="745" y="4"/>
                  <a:pt x="745" y="5"/>
                  <a:pt x="744" y="5"/>
                </a:cubicBezTo>
                <a:cubicBezTo>
                  <a:pt x="737" y="6"/>
                  <a:pt x="731" y="6"/>
                  <a:pt x="725" y="7"/>
                </a:cubicBezTo>
                <a:cubicBezTo>
                  <a:pt x="724" y="7"/>
                  <a:pt x="724" y="7"/>
                  <a:pt x="724" y="7"/>
                </a:cubicBezTo>
                <a:close/>
                <a:moveTo>
                  <a:pt x="859" y="6"/>
                </a:moveTo>
                <a:cubicBezTo>
                  <a:pt x="859" y="6"/>
                  <a:pt x="859" y="6"/>
                  <a:pt x="859" y="6"/>
                </a:cubicBezTo>
                <a:cubicBezTo>
                  <a:pt x="853" y="6"/>
                  <a:pt x="846" y="5"/>
                  <a:pt x="840" y="5"/>
                </a:cubicBezTo>
                <a:cubicBezTo>
                  <a:pt x="839" y="5"/>
                  <a:pt x="838" y="4"/>
                  <a:pt x="838" y="3"/>
                </a:cubicBezTo>
                <a:cubicBezTo>
                  <a:pt x="838" y="2"/>
                  <a:pt x="839" y="1"/>
                  <a:pt x="840" y="1"/>
                </a:cubicBezTo>
                <a:cubicBezTo>
                  <a:pt x="847" y="2"/>
                  <a:pt x="853" y="2"/>
                  <a:pt x="859" y="3"/>
                </a:cubicBezTo>
                <a:cubicBezTo>
                  <a:pt x="860" y="3"/>
                  <a:pt x="861" y="4"/>
                  <a:pt x="861" y="5"/>
                </a:cubicBezTo>
                <a:cubicBezTo>
                  <a:pt x="861" y="6"/>
                  <a:pt x="860" y="6"/>
                  <a:pt x="859" y="6"/>
                </a:cubicBezTo>
                <a:close/>
                <a:moveTo>
                  <a:pt x="763" y="4"/>
                </a:moveTo>
                <a:cubicBezTo>
                  <a:pt x="762" y="4"/>
                  <a:pt x="761" y="4"/>
                  <a:pt x="761" y="3"/>
                </a:cubicBezTo>
                <a:cubicBezTo>
                  <a:pt x="761" y="2"/>
                  <a:pt x="762" y="1"/>
                  <a:pt x="763" y="1"/>
                </a:cubicBezTo>
                <a:cubicBezTo>
                  <a:pt x="769" y="0"/>
                  <a:pt x="776" y="0"/>
                  <a:pt x="782" y="0"/>
                </a:cubicBezTo>
                <a:cubicBezTo>
                  <a:pt x="782" y="0"/>
                  <a:pt x="782" y="0"/>
                  <a:pt x="782" y="0"/>
                </a:cubicBezTo>
                <a:cubicBezTo>
                  <a:pt x="783" y="0"/>
                  <a:pt x="784" y="1"/>
                  <a:pt x="784" y="2"/>
                </a:cubicBezTo>
                <a:cubicBezTo>
                  <a:pt x="784" y="3"/>
                  <a:pt x="783" y="4"/>
                  <a:pt x="782" y="4"/>
                </a:cubicBezTo>
                <a:cubicBezTo>
                  <a:pt x="776" y="4"/>
                  <a:pt x="769" y="4"/>
                  <a:pt x="763" y="4"/>
                </a:cubicBezTo>
                <a:cubicBezTo>
                  <a:pt x="763" y="4"/>
                  <a:pt x="763" y="4"/>
                  <a:pt x="763" y="4"/>
                </a:cubicBezTo>
                <a:close/>
                <a:moveTo>
                  <a:pt x="821" y="4"/>
                </a:moveTo>
                <a:cubicBezTo>
                  <a:pt x="821" y="4"/>
                  <a:pt x="821" y="4"/>
                  <a:pt x="821" y="4"/>
                </a:cubicBezTo>
                <a:cubicBezTo>
                  <a:pt x="814" y="4"/>
                  <a:pt x="808" y="4"/>
                  <a:pt x="801" y="4"/>
                </a:cubicBezTo>
                <a:cubicBezTo>
                  <a:pt x="800" y="4"/>
                  <a:pt x="800" y="3"/>
                  <a:pt x="800" y="2"/>
                </a:cubicBezTo>
                <a:cubicBezTo>
                  <a:pt x="800" y="1"/>
                  <a:pt x="800" y="0"/>
                  <a:pt x="801" y="0"/>
                </a:cubicBezTo>
                <a:cubicBezTo>
                  <a:pt x="801" y="0"/>
                  <a:pt x="801" y="0"/>
                  <a:pt x="801" y="0"/>
                </a:cubicBezTo>
                <a:cubicBezTo>
                  <a:pt x="808" y="0"/>
                  <a:pt x="814" y="0"/>
                  <a:pt x="821" y="1"/>
                </a:cubicBezTo>
                <a:cubicBezTo>
                  <a:pt x="822" y="1"/>
                  <a:pt x="823" y="1"/>
                  <a:pt x="823" y="2"/>
                </a:cubicBezTo>
                <a:cubicBezTo>
                  <a:pt x="823" y="3"/>
                  <a:pt x="822" y="4"/>
                  <a:pt x="821" y="4"/>
                </a:cubicBezTo>
                <a:close/>
              </a:path>
            </a:pathLst>
          </a:custGeom>
          <a:solidFill>
            <a:srgbClr val="DBDCD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12" tIns="45706" rIns="91412" bIns="45706" numCol="1" anchor="t" anchorCtr="0" compatLnSpc="1"/>
          <a:lstStyle/>
          <a:p>
            <a:endParaRPr lang="zh-CN" altLang="en-US" sz="2399"/>
          </a:p>
        </p:txBody>
      </p:sp>
      <p:grpSp>
        <p:nvGrpSpPr>
          <p:cNvPr id="2" name="组合 13"/>
          <p:cNvGrpSpPr/>
          <p:nvPr/>
        </p:nvGrpSpPr>
        <p:grpSpPr>
          <a:xfrm>
            <a:off x="3472671" y="1916430"/>
            <a:ext cx="2132942" cy="1906588"/>
            <a:chOff x="3457575" y="2272030"/>
            <a:chExt cx="2133600" cy="1906587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5" name="Freeform 337"/>
            <p:cNvSpPr/>
            <p:nvPr/>
          </p:nvSpPr>
          <p:spPr bwMode="auto">
            <a:xfrm>
              <a:off x="3457575" y="2272030"/>
              <a:ext cx="2133600" cy="1906587"/>
            </a:xfrm>
            <a:custGeom>
              <a:avLst/>
              <a:gdLst>
                <a:gd name="T0" fmla="*/ 727 w 801"/>
                <a:gd name="T1" fmla="*/ 429 h 715"/>
                <a:gd name="T2" fmla="*/ 727 w 801"/>
                <a:gd name="T3" fmla="*/ 301 h 715"/>
                <a:gd name="T4" fmla="*/ 642 w 801"/>
                <a:gd name="T5" fmla="*/ 68 h 715"/>
                <a:gd name="T6" fmla="*/ 478 w 801"/>
                <a:gd name="T7" fmla="*/ 0 h 715"/>
                <a:gd name="T8" fmla="*/ 0 w 801"/>
                <a:gd name="T9" fmla="*/ 0 h 715"/>
                <a:gd name="T10" fmla="*/ 0 w 801"/>
                <a:gd name="T11" fmla="*/ 211 h 715"/>
                <a:gd name="T12" fmla="*/ 478 w 801"/>
                <a:gd name="T13" fmla="*/ 211 h 715"/>
                <a:gd name="T14" fmla="*/ 516 w 801"/>
                <a:gd name="T15" fmla="*/ 301 h 715"/>
                <a:gd name="T16" fmla="*/ 516 w 801"/>
                <a:gd name="T17" fmla="*/ 429 h 715"/>
                <a:gd name="T18" fmla="*/ 442 w 801"/>
                <a:gd name="T19" fmla="*/ 429 h 715"/>
                <a:gd name="T20" fmla="*/ 631 w 801"/>
                <a:gd name="T21" fmla="*/ 715 h 715"/>
                <a:gd name="T22" fmla="*/ 801 w 801"/>
                <a:gd name="T23" fmla="*/ 429 h 715"/>
                <a:gd name="T24" fmla="*/ 727 w 801"/>
                <a:gd name="T25" fmla="*/ 429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1" h="715">
                  <a:moveTo>
                    <a:pt x="727" y="429"/>
                  </a:moveTo>
                  <a:cubicBezTo>
                    <a:pt x="727" y="301"/>
                    <a:pt x="727" y="301"/>
                    <a:pt x="727" y="301"/>
                  </a:cubicBezTo>
                  <a:cubicBezTo>
                    <a:pt x="727" y="201"/>
                    <a:pt x="699" y="122"/>
                    <a:pt x="642" y="68"/>
                  </a:cubicBezTo>
                  <a:cubicBezTo>
                    <a:pt x="576" y="3"/>
                    <a:pt x="498" y="0"/>
                    <a:pt x="47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478" y="211"/>
                    <a:pt x="478" y="211"/>
                    <a:pt x="478" y="211"/>
                  </a:cubicBezTo>
                  <a:cubicBezTo>
                    <a:pt x="512" y="214"/>
                    <a:pt x="516" y="275"/>
                    <a:pt x="516" y="301"/>
                  </a:cubicBezTo>
                  <a:cubicBezTo>
                    <a:pt x="516" y="429"/>
                    <a:pt x="516" y="429"/>
                    <a:pt x="516" y="429"/>
                  </a:cubicBezTo>
                  <a:cubicBezTo>
                    <a:pt x="442" y="429"/>
                    <a:pt x="442" y="429"/>
                    <a:pt x="442" y="429"/>
                  </a:cubicBezTo>
                  <a:cubicBezTo>
                    <a:pt x="631" y="715"/>
                    <a:pt x="631" y="715"/>
                    <a:pt x="631" y="715"/>
                  </a:cubicBezTo>
                  <a:cubicBezTo>
                    <a:pt x="801" y="429"/>
                    <a:pt x="801" y="429"/>
                    <a:pt x="801" y="429"/>
                  </a:cubicBezTo>
                  <a:lnTo>
                    <a:pt x="727" y="4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16" name="Freeform 341"/>
            <p:cNvSpPr>
              <a:spLocks noEditPoints="1"/>
            </p:cNvSpPr>
            <p:nvPr/>
          </p:nvSpPr>
          <p:spPr bwMode="auto">
            <a:xfrm>
              <a:off x="3644900" y="2453005"/>
              <a:ext cx="182563" cy="190500"/>
            </a:xfrm>
            <a:custGeom>
              <a:avLst/>
              <a:gdLst>
                <a:gd name="T0" fmla="*/ 68 w 69"/>
                <a:gd name="T1" fmla="*/ 36 h 71"/>
                <a:gd name="T2" fmla="*/ 34 w 69"/>
                <a:gd name="T3" fmla="*/ 71 h 71"/>
                <a:gd name="T4" fmla="*/ 0 w 69"/>
                <a:gd name="T5" fmla="*/ 36 h 71"/>
                <a:gd name="T6" fmla="*/ 34 w 69"/>
                <a:gd name="T7" fmla="*/ 0 h 71"/>
                <a:gd name="T8" fmla="*/ 68 w 69"/>
                <a:gd name="T9" fmla="*/ 36 h 71"/>
                <a:gd name="T10" fmla="*/ 12 w 69"/>
                <a:gd name="T11" fmla="*/ 36 h 71"/>
                <a:gd name="T12" fmla="*/ 34 w 69"/>
                <a:gd name="T13" fmla="*/ 59 h 71"/>
                <a:gd name="T14" fmla="*/ 56 w 69"/>
                <a:gd name="T15" fmla="*/ 36 h 71"/>
                <a:gd name="T16" fmla="*/ 34 w 69"/>
                <a:gd name="T17" fmla="*/ 12 h 71"/>
                <a:gd name="T18" fmla="*/ 12 w 69"/>
                <a:gd name="T1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1">
                  <a:moveTo>
                    <a:pt x="68" y="36"/>
                  </a:moveTo>
                  <a:cubicBezTo>
                    <a:pt x="68" y="53"/>
                    <a:pt x="58" y="71"/>
                    <a:pt x="34" y="71"/>
                  </a:cubicBezTo>
                  <a:cubicBezTo>
                    <a:pt x="11" y="71"/>
                    <a:pt x="0" y="53"/>
                    <a:pt x="0" y="36"/>
                  </a:cubicBezTo>
                  <a:cubicBezTo>
                    <a:pt x="0" y="18"/>
                    <a:pt x="11" y="0"/>
                    <a:pt x="34" y="0"/>
                  </a:cubicBezTo>
                  <a:cubicBezTo>
                    <a:pt x="57" y="0"/>
                    <a:pt x="69" y="18"/>
                    <a:pt x="68" y="36"/>
                  </a:cubicBezTo>
                  <a:close/>
                  <a:moveTo>
                    <a:pt x="12" y="36"/>
                  </a:moveTo>
                  <a:cubicBezTo>
                    <a:pt x="13" y="47"/>
                    <a:pt x="19" y="59"/>
                    <a:pt x="34" y="59"/>
                  </a:cubicBezTo>
                  <a:cubicBezTo>
                    <a:pt x="50" y="59"/>
                    <a:pt x="56" y="47"/>
                    <a:pt x="56" y="36"/>
                  </a:cubicBezTo>
                  <a:cubicBezTo>
                    <a:pt x="56" y="25"/>
                    <a:pt x="50" y="12"/>
                    <a:pt x="34" y="12"/>
                  </a:cubicBezTo>
                  <a:cubicBezTo>
                    <a:pt x="19" y="12"/>
                    <a:pt x="12" y="25"/>
                    <a:pt x="1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17" name="Freeform 342"/>
            <p:cNvSpPr>
              <a:spLocks noEditPoints="1"/>
            </p:cNvSpPr>
            <p:nvPr/>
          </p:nvSpPr>
          <p:spPr bwMode="auto">
            <a:xfrm>
              <a:off x="3862388" y="2459355"/>
              <a:ext cx="171450" cy="177800"/>
            </a:xfrm>
            <a:custGeom>
              <a:avLst/>
              <a:gdLst>
                <a:gd name="T0" fmla="*/ 32 w 64"/>
                <a:gd name="T1" fmla="*/ 47 h 67"/>
                <a:gd name="T2" fmla="*/ 13 w 64"/>
                <a:gd name="T3" fmla="*/ 47 h 67"/>
                <a:gd name="T4" fmla="*/ 13 w 64"/>
                <a:gd name="T5" fmla="*/ 67 h 67"/>
                <a:gd name="T6" fmla="*/ 0 w 64"/>
                <a:gd name="T7" fmla="*/ 67 h 67"/>
                <a:gd name="T8" fmla="*/ 0 w 64"/>
                <a:gd name="T9" fmla="*/ 0 h 67"/>
                <a:gd name="T10" fmla="*/ 32 w 64"/>
                <a:gd name="T11" fmla="*/ 0 h 67"/>
                <a:gd name="T12" fmla="*/ 32 w 64"/>
                <a:gd name="T13" fmla="*/ 47 h 67"/>
                <a:gd name="T14" fmla="*/ 13 w 64"/>
                <a:gd name="T15" fmla="*/ 36 h 67"/>
                <a:gd name="T16" fmla="*/ 32 w 64"/>
                <a:gd name="T17" fmla="*/ 36 h 67"/>
                <a:gd name="T18" fmla="*/ 32 w 64"/>
                <a:gd name="T19" fmla="*/ 12 h 67"/>
                <a:gd name="T20" fmla="*/ 13 w 64"/>
                <a:gd name="T21" fmla="*/ 12 h 67"/>
                <a:gd name="T22" fmla="*/ 13 w 64"/>
                <a:gd name="T23" fmla="*/ 3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67">
                  <a:moveTo>
                    <a:pt x="32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21" y="0"/>
                    <a:pt x="32" y="0"/>
                  </a:cubicBezTo>
                  <a:cubicBezTo>
                    <a:pt x="64" y="0"/>
                    <a:pt x="64" y="47"/>
                    <a:pt x="32" y="47"/>
                  </a:cubicBezTo>
                  <a:close/>
                  <a:moveTo>
                    <a:pt x="13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48" y="36"/>
                    <a:pt x="48" y="12"/>
                    <a:pt x="32" y="12"/>
                  </a:cubicBezTo>
                  <a:cubicBezTo>
                    <a:pt x="13" y="12"/>
                    <a:pt x="13" y="12"/>
                    <a:pt x="13" y="12"/>
                  </a:cubicBezTo>
                  <a:lnTo>
                    <a:pt x="1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18" name="Freeform 343"/>
            <p:cNvSpPr/>
            <p:nvPr/>
          </p:nvSpPr>
          <p:spPr bwMode="auto">
            <a:xfrm>
              <a:off x="4035425" y="2459355"/>
              <a:ext cx="147638" cy="177800"/>
            </a:xfrm>
            <a:custGeom>
              <a:avLst/>
              <a:gdLst>
                <a:gd name="T0" fmla="*/ 22 w 55"/>
                <a:gd name="T1" fmla="*/ 11 h 67"/>
                <a:gd name="T2" fmla="*/ 0 w 55"/>
                <a:gd name="T3" fmla="*/ 11 h 67"/>
                <a:gd name="T4" fmla="*/ 0 w 55"/>
                <a:gd name="T5" fmla="*/ 0 h 67"/>
                <a:gd name="T6" fmla="*/ 55 w 55"/>
                <a:gd name="T7" fmla="*/ 0 h 67"/>
                <a:gd name="T8" fmla="*/ 55 w 55"/>
                <a:gd name="T9" fmla="*/ 11 h 67"/>
                <a:gd name="T10" fmla="*/ 34 w 55"/>
                <a:gd name="T11" fmla="*/ 11 h 67"/>
                <a:gd name="T12" fmla="*/ 34 w 55"/>
                <a:gd name="T13" fmla="*/ 67 h 67"/>
                <a:gd name="T14" fmla="*/ 22 w 55"/>
                <a:gd name="T15" fmla="*/ 67 h 67"/>
                <a:gd name="T16" fmla="*/ 22 w 55"/>
                <a:gd name="T17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7">
                  <a:moveTo>
                    <a:pt x="22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36" y="0"/>
                    <a:pt x="55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22" y="67"/>
                    <a:pt x="22" y="67"/>
                    <a:pt x="22" y="67"/>
                  </a:cubicBezTo>
                  <a:lnTo>
                    <a:pt x="22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19" name="Rectangle 344"/>
            <p:cNvSpPr>
              <a:spLocks noChangeArrowheads="1"/>
            </p:cNvSpPr>
            <p:nvPr/>
          </p:nvSpPr>
          <p:spPr bwMode="auto">
            <a:xfrm>
              <a:off x="4216400" y="2459355"/>
              <a:ext cx="33338" cy="177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20" name="Freeform 345"/>
            <p:cNvSpPr>
              <a:spLocks noEditPoints="1"/>
            </p:cNvSpPr>
            <p:nvPr/>
          </p:nvSpPr>
          <p:spPr bwMode="auto">
            <a:xfrm>
              <a:off x="4291013" y="2453005"/>
              <a:ext cx="182563" cy="190500"/>
            </a:xfrm>
            <a:custGeom>
              <a:avLst/>
              <a:gdLst>
                <a:gd name="T0" fmla="*/ 68 w 68"/>
                <a:gd name="T1" fmla="*/ 36 h 71"/>
                <a:gd name="T2" fmla="*/ 34 w 68"/>
                <a:gd name="T3" fmla="*/ 71 h 71"/>
                <a:gd name="T4" fmla="*/ 0 w 68"/>
                <a:gd name="T5" fmla="*/ 36 h 71"/>
                <a:gd name="T6" fmla="*/ 34 w 68"/>
                <a:gd name="T7" fmla="*/ 0 h 71"/>
                <a:gd name="T8" fmla="*/ 68 w 68"/>
                <a:gd name="T9" fmla="*/ 36 h 71"/>
                <a:gd name="T10" fmla="*/ 12 w 68"/>
                <a:gd name="T11" fmla="*/ 36 h 71"/>
                <a:gd name="T12" fmla="*/ 34 w 68"/>
                <a:gd name="T13" fmla="*/ 59 h 71"/>
                <a:gd name="T14" fmla="*/ 56 w 68"/>
                <a:gd name="T15" fmla="*/ 36 h 71"/>
                <a:gd name="T16" fmla="*/ 34 w 68"/>
                <a:gd name="T17" fmla="*/ 12 h 71"/>
                <a:gd name="T18" fmla="*/ 12 w 68"/>
                <a:gd name="T1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71">
                  <a:moveTo>
                    <a:pt x="68" y="36"/>
                  </a:moveTo>
                  <a:cubicBezTo>
                    <a:pt x="68" y="53"/>
                    <a:pt x="57" y="71"/>
                    <a:pt x="34" y="71"/>
                  </a:cubicBezTo>
                  <a:cubicBezTo>
                    <a:pt x="10" y="71"/>
                    <a:pt x="0" y="53"/>
                    <a:pt x="0" y="36"/>
                  </a:cubicBezTo>
                  <a:cubicBezTo>
                    <a:pt x="0" y="18"/>
                    <a:pt x="11" y="0"/>
                    <a:pt x="34" y="0"/>
                  </a:cubicBezTo>
                  <a:cubicBezTo>
                    <a:pt x="57" y="0"/>
                    <a:pt x="68" y="18"/>
                    <a:pt x="68" y="36"/>
                  </a:cubicBezTo>
                  <a:close/>
                  <a:moveTo>
                    <a:pt x="12" y="36"/>
                  </a:moveTo>
                  <a:cubicBezTo>
                    <a:pt x="12" y="47"/>
                    <a:pt x="18" y="59"/>
                    <a:pt x="34" y="59"/>
                  </a:cubicBezTo>
                  <a:cubicBezTo>
                    <a:pt x="50" y="59"/>
                    <a:pt x="55" y="47"/>
                    <a:pt x="56" y="36"/>
                  </a:cubicBezTo>
                  <a:cubicBezTo>
                    <a:pt x="56" y="25"/>
                    <a:pt x="50" y="12"/>
                    <a:pt x="34" y="12"/>
                  </a:cubicBezTo>
                  <a:cubicBezTo>
                    <a:pt x="18" y="12"/>
                    <a:pt x="12" y="25"/>
                    <a:pt x="1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21" name="Freeform 346"/>
            <p:cNvSpPr/>
            <p:nvPr/>
          </p:nvSpPr>
          <p:spPr bwMode="auto">
            <a:xfrm>
              <a:off x="4513263" y="2459355"/>
              <a:ext cx="146050" cy="177800"/>
            </a:xfrm>
            <a:custGeom>
              <a:avLst/>
              <a:gdLst>
                <a:gd name="T0" fmla="*/ 72 w 92"/>
                <a:gd name="T1" fmla="*/ 0 h 112"/>
                <a:gd name="T2" fmla="*/ 92 w 92"/>
                <a:gd name="T3" fmla="*/ 0 h 112"/>
                <a:gd name="T4" fmla="*/ 92 w 92"/>
                <a:gd name="T5" fmla="*/ 112 h 112"/>
                <a:gd name="T6" fmla="*/ 79 w 92"/>
                <a:gd name="T7" fmla="*/ 112 h 112"/>
                <a:gd name="T8" fmla="*/ 79 w 92"/>
                <a:gd name="T9" fmla="*/ 112 h 112"/>
                <a:gd name="T10" fmla="*/ 20 w 92"/>
                <a:gd name="T11" fmla="*/ 37 h 112"/>
                <a:gd name="T12" fmla="*/ 20 w 92"/>
                <a:gd name="T13" fmla="*/ 112 h 112"/>
                <a:gd name="T14" fmla="*/ 0 w 92"/>
                <a:gd name="T15" fmla="*/ 112 h 112"/>
                <a:gd name="T16" fmla="*/ 0 w 92"/>
                <a:gd name="T17" fmla="*/ 0 h 112"/>
                <a:gd name="T18" fmla="*/ 16 w 92"/>
                <a:gd name="T19" fmla="*/ 0 h 112"/>
                <a:gd name="T20" fmla="*/ 72 w 92"/>
                <a:gd name="T21" fmla="*/ 69 h 112"/>
                <a:gd name="T22" fmla="*/ 72 w 92"/>
                <a:gd name="T2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" h="112">
                  <a:moveTo>
                    <a:pt x="72" y="0"/>
                  </a:moveTo>
                  <a:lnTo>
                    <a:pt x="92" y="0"/>
                  </a:lnTo>
                  <a:lnTo>
                    <a:pt x="92" y="112"/>
                  </a:lnTo>
                  <a:lnTo>
                    <a:pt x="79" y="112"/>
                  </a:lnTo>
                  <a:lnTo>
                    <a:pt x="79" y="112"/>
                  </a:lnTo>
                  <a:lnTo>
                    <a:pt x="20" y="37"/>
                  </a:lnTo>
                  <a:lnTo>
                    <a:pt x="20" y="112"/>
                  </a:lnTo>
                  <a:lnTo>
                    <a:pt x="0" y="112"/>
                  </a:lnTo>
                  <a:lnTo>
                    <a:pt x="0" y="0"/>
                  </a:lnTo>
                  <a:lnTo>
                    <a:pt x="16" y="0"/>
                  </a:lnTo>
                  <a:lnTo>
                    <a:pt x="72" y="69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22" name="Freeform 347"/>
            <p:cNvSpPr/>
            <p:nvPr/>
          </p:nvSpPr>
          <p:spPr bwMode="auto">
            <a:xfrm>
              <a:off x="4754563" y="2459355"/>
              <a:ext cx="85725" cy="177800"/>
            </a:xfrm>
            <a:custGeom>
              <a:avLst/>
              <a:gdLst>
                <a:gd name="T0" fmla="*/ 2 w 54"/>
                <a:gd name="T1" fmla="*/ 94 h 112"/>
                <a:gd name="T2" fmla="*/ 19 w 54"/>
                <a:gd name="T3" fmla="*/ 94 h 112"/>
                <a:gd name="T4" fmla="*/ 19 w 54"/>
                <a:gd name="T5" fmla="*/ 18 h 112"/>
                <a:gd name="T6" fmla="*/ 0 w 54"/>
                <a:gd name="T7" fmla="*/ 18 h 112"/>
                <a:gd name="T8" fmla="*/ 0 w 54"/>
                <a:gd name="T9" fmla="*/ 0 h 112"/>
                <a:gd name="T10" fmla="*/ 39 w 54"/>
                <a:gd name="T11" fmla="*/ 0 h 112"/>
                <a:gd name="T12" fmla="*/ 39 w 54"/>
                <a:gd name="T13" fmla="*/ 94 h 112"/>
                <a:gd name="T14" fmla="*/ 54 w 54"/>
                <a:gd name="T15" fmla="*/ 94 h 112"/>
                <a:gd name="T16" fmla="*/ 54 w 54"/>
                <a:gd name="T17" fmla="*/ 112 h 112"/>
                <a:gd name="T18" fmla="*/ 2 w 54"/>
                <a:gd name="T19" fmla="*/ 112 h 112"/>
                <a:gd name="T20" fmla="*/ 2 w 54"/>
                <a:gd name="T21" fmla="*/ 9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12">
                  <a:moveTo>
                    <a:pt x="2" y="94"/>
                  </a:moveTo>
                  <a:lnTo>
                    <a:pt x="19" y="94"/>
                  </a:lnTo>
                  <a:lnTo>
                    <a:pt x="19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94"/>
                  </a:lnTo>
                  <a:lnTo>
                    <a:pt x="54" y="94"/>
                  </a:lnTo>
                  <a:lnTo>
                    <a:pt x="54" y="112"/>
                  </a:lnTo>
                  <a:lnTo>
                    <a:pt x="2" y="112"/>
                  </a:lnTo>
                  <a:lnTo>
                    <a:pt x="2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</p:grpSp>
      <p:grpSp>
        <p:nvGrpSpPr>
          <p:cNvPr id="3" name="组合 22"/>
          <p:cNvGrpSpPr/>
          <p:nvPr/>
        </p:nvGrpSpPr>
        <p:grpSpPr>
          <a:xfrm>
            <a:off x="3472671" y="4002405"/>
            <a:ext cx="2132942" cy="1906588"/>
            <a:chOff x="3457575" y="4358005"/>
            <a:chExt cx="2133600" cy="1906587"/>
          </a:xfrm>
          <a:gradFill>
            <a:gsLst>
              <a:gs pos="0">
                <a:srgbClr val="FB4803"/>
              </a:gs>
              <a:gs pos="100000">
                <a:srgbClr val="ED1C24"/>
              </a:gs>
            </a:gsLst>
            <a:lin ang="5400000" scaled="1"/>
          </a:gradFill>
        </p:grpSpPr>
        <p:sp>
          <p:nvSpPr>
            <p:cNvPr id="24" name="Freeform 340"/>
            <p:cNvSpPr/>
            <p:nvPr/>
          </p:nvSpPr>
          <p:spPr bwMode="auto">
            <a:xfrm>
              <a:off x="3457575" y="4358005"/>
              <a:ext cx="2133600" cy="1906587"/>
            </a:xfrm>
            <a:custGeom>
              <a:avLst/>
              <a:gdLst>
                <a:gd name="T0" fmla="*/ 727 w 801"/>
                <a:gd name="T1" fmla="*/ 286 h 715"/>
                <a:gd name="T2" fmla="*/ 727 w 801"/>
                <a:gd name="T3" fmla="*/ 414 h 715"/>
                <a:gd name="T4" fmla="*/ 642 w 801"/>
                <a:gd name="T5" fmla="*/ 648 h 715"/>
                <a:gd name="T6" fmla="*/ 478 w 801"/>
                <a:gd name="T7" fmla="*/ 715 h 715"/>
                <a:gd name="T8" fmla="*/ 0 w 801"/>
                <a:gd name="T9" fmla="*/ 715 h 715"/>
                <a:gd name="T10" fmla="*/ 0 w 801"/>
                <a:gd name="T11" fmla="*/ 504 h 715"/>
                <a:gd name="T12" fmla="*/ 478 w 801"/>
                <a:gd name="T13" fmla="*/ 504 h 715"/>
                <a:gd name="T14" fmla="*/ 516 w 801"/>
                <a:gd name="T15" fmla="*/ 414 h 715"/>
                <a:gd name="T16" fmla="*/ 516 w 801"/>
                <a:gd name="T17" fmla="*/ 286 h 715"/>
                <a:gd name="T18" fmla="*/ 442 w 801"/>
                <a:gd name="T19" fmla="*/ 286 h 715"/>
                <a:gd name="T20" fmla="*/ 631 w 801"/>
                <a:gd name="T21" fmla="*/ 0 h 715"/>
                <a:gd name="T22" fmla="*/ 801 w 801"/>
                <a:gd name="T23" fmla="*/ 286 h 715"/>
                <a:gd name="T24" fmla="*/ 727 w 801"/>
                <a:gd name="T25" fmla="*/ 286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1" h="715">
                  <a:moveTo>
                    <a:pt x="727" y="286"/>
                  </a:moveTo>
                  <a:cubicBezTo>
                    <a:pt x="727" y="414"/>
                    <a:pt x="727" y="414"/>
                    <a:pt x="727" y="414"/>
                  </a:cubicBezTo>
                  <a:cubicBezTo>
                    <a:pt x="727" y="514"/>
                    <a:pt x="699" y="593"/>
                    <a:pt x="642" y="648"/>
                  </a:cubicBezTo>
                  <a:cubicBezTo>
                    <a:pt x="576" y="712"/>
                    <a:pt x="498" y="715"/>
                    <a:pt x="478" y="715"/>
                  </a:cubicBezTo>
                  <a:cubicBezTo>
                    <a:pt x="0" y="715"/>
                    <a:pt x="0" y="715"/>
                    <a:pt x="0" y="715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478" y="504"/>
                    <a:pt x="478" y="504"/>
                    <a:pt x="478" y="504"/>
                  </a:cubicBezTo>
                  <a:cubicBezTo>
                    <a:pt x="512" y="501"/>
                    <a:pt x="516" y="440"/>
                    <a:pt x="516" y="414"/>
                  </a:cubicBezTo>
                  <a:cubicBezTo>
                    <a:pt x="516" y="286"/>
                    <a:pt x="516" y="286"/>
                    <a:pt x="516" y="286"/>
                  </a:cubicBezTo>
                  <a:cubicBezTo>
                    <a:pt x="442" y="286"/>
                    <a:pt x="442" y="286"/>
                    <a:pt x="442" y="286"/>
                  </a:cubicBezTo>
                  <a:cubicBezTo>
                    <a:pt x="631" y="0"/>
                    <a:pt x="631" y="0"/>
                    <a:pt x="631" y="0"/>
                  </a:cubicBezTo>
                  <a:cubicBezTo>
                    <a:pt x="801" y="286"/>
                    <a:pt x="801" y="286"/>
                    <a:pt x="801" y="286"/>
                  </a:cubicBezTo>
                  <a:lnTo>
                    <a:pt x="727" y="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25" name="Freeform 348"/>
            <p:cNvSpPr>
              <a:spLocks noEditPoints="1"/>
            </p:cNvSpPr>
            <p:nvPr/>
          </p:nvSpPr>
          <p:spPr bwMode="auto">
            <a:xfrm>
              <a:off x="3644900" y="5926455"/>
              <a:ext cx="182563" cy="185737"/>
            </a:xfrm>
            <a:custGeom>
              <a:avLst/>
              <a:gdLst>
                <a:gd name="T0" fmla="*/ 68 w 69"/>
                <a:gd name="T1" fmla="*/ 35 h 70"/>
                <a:gd name="T2" fmla="*/ 34 w 69"/>
                <a:gd name="T3" fmla="*/ 70 h 70"/>
                <a:gd name="T4" fmla="*/ 0 w 69"/>
                <a:gd name="T5" fmla="*/ 35 h 70"/>
                <a:gd name="T6" fmla="*/ 34 w 69"/>
                <a:gd name="T7" fmla="*/ 0 h 70"/>
                <a:gd name="T8" fmla="*/ 68 w 69"/>
                <a:gd name="T9" fmla="*/ 35 h 70"/>
                <a:gd name="T10" fmla="*/ 12 w 69"/>
                <a:gd name="T11" fmla="*/ 35 h 70"/>
                <a:gd name="T12" fmla="*/ 34 w 69"/>
                <a:gd name="T13" fmla="*/ 58 h 70"/>
                <a:gd name="T14" fmla="*/ 56 w 69"/>
                <a:gd name="T15" fmla="*/ 35 h 70"/>
                <a:gd name="T16" fmla="*/ 34 w 69"/>
                <a:gd name="T17" fmla="*/ 11 h 70"/>
                <a:gd name="T18" fmla="*/ 12 w 69"/>
                <a:gd name="T1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0">
                  <a:moveTo>
                    <a:pt x="68" y="35"/>
                  </a:moveTo>
                  <a:cubicBezTo>
                    <a:pt x="68" y="52"/>
                    <a:pt x="58" y="70"/>
                    <a:pt x="34" y="70"/>
                  </a:cubicBezTo>
                  <a:cubicBezTo>
                    <a:pt x="11" y="70"/>
                    <a:pt x="0" y="53"/>
                    <a:pt x="0" y="35"/>
                  </a:cubicBezTo>
                  <a:cubicBezTo>
                    <a:pt x="0" y="17"/>
                    <a:pt x="11" y="0"/>
                    <a:pt x="34" y="0"/>
                  </a:cubicBezTo>
                  <a:cubicBezTo>
                    <a:pt x="57" y="0"/>
                    <a:pt x="69" y="17"/>
                    <a:pt x="68" y="35"/>
                  </a:cubicBezTo>
                  <a:close/>
                  <a:moveTo>
                    <a:pt x="12" y="35"/>
                  </a:moveTo>
                  <a:cubicBezTo>
                    <a:pt x="13" y="46"/>
                    <a:pt x="19" y="58"/>
                    <a:pt x="34" y="58"/>
                  </a:cubicBezTo>
                  <a:cubicBezTo>
                    <a:pt x="50" y="58"/>
                    <a:pt x="56" y="46"/>
                    <a:pt x="56" y="35"/>
                  </a:cubicBezTo>
                  <a:cubicBezTo>
                    <a:pt x="56" y="24"/>
                    <a:pt x="50" y="11"/>
                    <a:pt x="34" y="11"/>
                  </a:cubicBezTo>
                  <a:cubicBezTo>
                    <a:pt x="19" y="11"/>
                    <a:pt x="12" y="24"/>
                    <a:pt x="1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26" name="Freeform 349"/>
            <p:cNvSpPr>
              <a:spLocks noEditPoints="1"/>
            </p:cNvSpPr>
            <p:nvPr/>
          </p:nvSpPr>
          <p:spPr bwMode="auto">
            <a:xfrm>
              <a:off x="3862388" y="5928043"/>
              <a:ext cx="171450" cy="179387"/>
            </a:xfrm>
            <a:custGeom>
              <a:avLst/>
              <a:gdLst>
                <a:gd name="T0" fmla="*/ 32 w 64"/>
                <a:gd name="T1" fmla="*/ 47 h 67"/>
                <a:gd name="T2" fmla="*/ 13 w 64"/>
                <a:gd name="T3" fmla="*/ 47 h 67"/>
                <a:gd name="T4" fmla="*/ 13 w 64"/>
                <a:gd name="T5" fmla="*/ 67 h 67"/>
                <a:gd name="T6" fmla="*/ 0 w 64"/>
                <a:gd name="T7" fmla="*/ 67 h 67"/>
                <a:gd name="T8" fmla="*/ 0 w 64"/>
                <a:gd name="T9" fmla="*/ 0 h 67"/>
                <a:gd name="T10" fmla="*/ 32 w 64"/>
                <a:gd name="T11" fmla="*/ 0 h 67"/>
                <a:gd name="T12" fmla="*/ 32 w 64"/>
                <a:gd name="T13" fmla="*/ 47 h 67"/>
                <a:gd name="T14" fmla="*/ 13 w 64"/>
                <a:gd name="T15" fmla="*/ 36 h 67"/>
                <a:gd name="T16" fmla="*/ 32 w 64"/>
                <a:gd name="T17" fmla="*/ 36 h 67"/>
                <a:gd name="T18" fmla="*/ 32 w 64"/>
                <a:gd name="T19" fmla="*/ 12 h 67"/>
                <a:gd name="T20" fmla="*/ 13 w 64"/>
                <a:gd name="T21" fmla="*/ 12 h 67"/>
                <a:gd name="T22" fmla="*/ 13 w 64"/>
                <a:gd name="T23" fmla="*/ 3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67">
                  <a:moveTo>
                    <a:pt x="32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21" y="0"/>
                    <a:pt x="32" y="0"/>
                  </a:cubicBezTo>
                  <a:cubicBezTo>
                    <a:pt x="64" y="0"/>
                    <a:pt x="64" y="47"/>
                    <a:pt x="32" y="47"/>
                  </a:cubicBezTo>
                  <a:close/>
                  <a:moveTo>
                    <a:pt x="13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48" y="36"/>
                    <a:pt x="48" y="12"/>
                    <a:pt x="32" y="12"/>
                  </a:cubicBezTo>
                  <a:cubicBezTo>
                    <a:pt x="13" y="12"/>
                    <a:pt x="13" y="12"/>
                    <a:pt x="13" y="12"/>
                  </a:cubicBezTo>
                  <a:lnTo>
                    <a:pt x="1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27" name="Freeform 350"/>
            <p:cNvSpPr/>
            <p:nvPr/>
          </p:nvSpPr>
          <p:spPr bwMode="auto">
            <a:xfrm>
              <a:off x="4035425" y="5928043"/>
              <a:ext cx="147638" cy="179387"/>
            </a:xfrm>
            <a:custGeom>
              <a:avLst/>
              <a:gdLst>
                <a:gd name="T0" fmla="*/ 22 w 55"/>
                <a:gd name="T1" fmla="*/ 12 h 67"/>
                <a:gd name="T2" fmla="*/ 0 w 55"/>
                <a:gd name="T3" fmla="*/ 12 h 67"/>
                <a:gd name="T4" fmla="*/ 0 w 55"/>
                <a:gd name="T5" fmla="*/ 0 h 67"/>
                <a:gd name="T6" fmla="*/ 55 w 55"/>
                <a:gd name="T7" fmla="*/ 0 h 67"/>
                <a:gd name="T8" fmla="*/ 55 w 55"/>
                <a:gd name="T9" fmla="*/ 12 h 67"/>
                <a:gd name="T10" fmla="*/ 34 w 55"/>
                <a:gd name="T11" fmla="*/ 12 h 67"/>
                <a:gd name="T12" fmla="*/ 34 w 55"/>
                <a:gd name="T13" fmla="*/ 67 h 67"/>
                <a:gd name="T14" fmla="*/ 22 w 55"/>
                <a:gd name="T15" fmla="*/ 67 h 67"/>
                <a:gd name="T16" fmla="*/ 22 w 55"/>
                <a:gd name="T17" fmla="*/ 1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7">
                  <a:moveTo>
                    <a:pt x="22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36" y="0"/>
                    <a:pt x="55" y="0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22" y="67"/>
                    <a:pt x="22" y="67"/>
                    <a:pt x="22" y="67"/>
                  </a:cubicBezTo>
                  <a:lnTo>
                    <a:pt x="2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28" name="Rectangle 351"/>
            <p:cNvSpPr>
              <a:spLocks noChangeArrowheads="1"/>
            </p:cNvSpPr>
            <p:nvPr/>
          </p:nvSpPr>
          <p:spPr bwMode="auto">
            <a:xfrm>
              <a:off x="4216400" y="5928043"/>
              <a:ext cx="33338" cy="1793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29" name="Freeform 352"/>
            <p:cNvSpPr>
              <a:spLocks noEditPoints="1"/>
            </p:cNvSpPr>
            <p:nvPr/>
          </p:nvSpPr>
          <p:spPr bwMode="auto">
            <a:xfrm>
              <a:off x="4291013" y="5926455"/>
              <a:ext cx="182563" cy="185737"/>
            </a:xfrm>
            <a:custGeom>
              <a:avLst/>
              <a:gdLst>
                <a:gd name="T0" fmla="*/ 68 w 68"/>
                <a:gd name="T1" fmla="*/ 35 h 70"/>
                <a:gd name="T2" fmla="*/ 34 w 68"/>
                <a:gd name="T3" fmla="*/ 70 h 70"/>
                <a:gd name="T4" fmla="*/ 0 w 68"/>
                <a:gd name="T5" fmla="*/ 35 h 70"/>
                <a:gd name="T6" fmla="*/ 34 w 68"/>
                <a:gd name="T7" fmla="*/ 0 h 70"/>
                <a:gd name="T8" fmla="*/ 68 w 68"/>
                <a:gd name="T9" fmla="*/ 35 h 70"/>
                <a:gd name="T10" fmla="*/ 12 w 68"/>
                <a:gd name="T11" fmla="*/ 35 h 70"/>
                <a:gd name="T12" fmla="*/ 34 w 68"/>
                <a:gd name="T13" fmla="*/ 58 h 70"/>
                <a:gd name="T14" fmla="*/ 56 w 68"/>
                <a:gd name="T15" fmla="*/ 35 h 70"/>
                <a:gd name="T16" fmla="*/ 34 w 68"/>
                <a:gd name="T17" fmla="*/ 11 h 70"/>
                <a:gd name="T18" fmla="*/ 12 w 68"/>
                <a:gd name="T1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70">
                  <a:moveTo>
                    <a:pt x="68" y="35"/>
                  </a:moveTo>
                  <a:cubicBezTo>
                    <a:pt x="68" y="52"/>
                    <a:pt x="57" y="70"/>
                    <a:pt x="34" y="70"/>
                  </a:cubicBezTo>
                  <a:cubicBezTo>
                    <a:pt x="10" y="70"/>
                    <a:pt x="0" y="53"/>
                    <a:pt x="0" y="35"/>
                  </a:cubicBezTo>
                  <a:cubicBezTo>
                    <a:pt x="0" y="17"/>
                    <a:pt x="11" y="0"/>
                    <a:pt x="34" y="0"/>
                  </a:cubicBezTo>
                  <a:cubicBezTo>
                    <a:pt x="57" y="0"/>
                    <a:pt x="68" y="17"/>
                    <a:pt x="68" y="35"/>
                  </a:cubicBezTo>
                  <a:close/>
                  <a:moveTo>
                    <a:pt x="12" y="35"/>
                  </a:moveTo>
                  <a:cubicBezTo>
                    <a:pt x="12" y="46"/>
                    <a:pt x="18" y="58"/>
                    <a:pt x="34" y="58"/>
                  </a:cubicBezTo>
                  <a:cubicBezTo>
                    <a:pt x="50" y="58"/>
                    <a:pt x="55" y="46"/>
                    <a:pt x="56" y="35"/>
                  </a:cubicBezTo>
                  <a:cubicBezTo>
                    <a:pt x="56" y="24"/>
                    <a:pt x="50" y="11"/>
                    <a:pt x="34" y="11"/>
                  </a:cubicBezTo>
                  <a:cubicBezTo>
                    <a:pt x="18" y="11"/>
                    <a:pt x="12" y="24"/>
                    <a:pt x="1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30" name="Freeform 353"/>
            <p:cNvSpPr/>
            <p:nvPr/>
          </p:nvSpPr>
          <p:spPr bwMode="auto">
            <a:xfrm>
              <a:off x="4513263" y="5928043"/>
              <a:ext cx="146050" cy="179387"/>
            </a:xfrm>
            <a:custGeom>
              <a:avLst/>
              <a:gdLst>
                <a:gd name="T0" fmla="*/ 72 w 92"/>
                <a:gd name="T1" fmla="*/ 0 h 113"/>
                <a:gd name="T2" fmla="*/ 92 w 92"/>
                <a:gd name="T3" fmla="*/ 0 h 113"/>
                <a:gd name="T4" fmla="*/ 92 w 92"/>
                <a:gd name="T5" fmla="*/ 113 h 113"/>
                <a:gd name="T6" fmla="*/ 79 w 92"/>
                <a:gd name="T7" fmla="*/ 113 h 113"/>
                <a:gd name="T8" fmla="*/ 79 w 92"/>
                <a:gd name="T9" fmla="*/ 113 h 113"/>
                <a:gd name="T10" fmla="*/ 20 w 92"/>
                <a:gd name="T11" fmla="*/ 37 h 113"/>
                <a:gd name="T12" fmla="*/ 20 w 92"/>
                <a:gd name="T13" fmla="*/ 113 h 113"/>
                <a:gd name="T14" fmla="*/ 0 w 92"/>
                <a:gd name="T15" fmla="*/ 113 h 113"/>
                <a:gd name="T16" fmla="*/ 0 w 92"/>
                <a:gd name="T17" fmla="*/ 0 h 113"/>
                <a:gd name="T18" fmla="*/ 16 w 92"/>
                <a:gd name="T19" fmla="*/ 0 h 113"/>
                <a:gd name="T20" fmla="*/ 72 w 92"/>
                <a:gd name="T21" fmla="*/ 71 h 113"/>
                <a:gd name="T22" fmla="*/ 72 w 92"/>
                <a:gd name="T2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" h="113">
                  <a:moveTo>
                    <a:pt x="72" y="0"/>
                  </a:moveTo>
                  <a:lnTo>
                    <a:pt x="92" y="0"/>
                  </a:lnTo>
                  <a:lnTo>
                    <a:pt x="92" y="113"/>
                  </a:lnTo>
                  <a:lnTo>
                    <a:pt x="79" y="113"/>
                  </a:lnTo>
                  <a:lnTo>
                    <a:pt x="79" y="113"/>
                  </a:lnTo>
                  <a:lnTo>
                    <a:pt x="20" y="37"/>
                  </a:lnTo>
                  <a:lnTo>
                    <a:pt x="20" y="113"/>
                  </a:lnTo>
                  <a:lnTo>
                    <a:pt x="0" y="113"/>
                  </a:lnTo>
                  <a:lnTo>
                    <a:pt x="0" y="0"/>
                  </a:lnTo>
                  <a:lnTo>
                    <a:pt x="16" y="0"/>
                  </a:lnTo>
                  <a:lnTo>
                    <a:pt x="72" y="7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31" name="Freeform 354"/>
            <p:cNvSpPr/>
            <p:nvPr/>
          </p:nvSpPr>
          <p:spPr bwMode="auto">
            <a:xfrm>
              <a:off x="4694238" y="5926455"/>
              <a:ext cx="146050" cy="182562"/>
            </a:xfrm>
            <a:custGeom>
              <a:avLst/>
              <a:gdLst>
                <a:gd name="T0" fmla="*/ 17 w 55"/>
                <a:gd name="T1" fmla="*/ 39 h 69"/>
                <a:gd name="T2" fmla="*/ 17 w 55"/>
                <a:gd name="T3" fmla="*/ 29 h 69"/>
                <a:gd name="T4" fmla="*/ 27 w 55"/>
                <a:gd name="T5" fmla="*/ 29 h 69"/>
                <a:gd name="T6" fmla="*/ 41 w 55"/>
                <a:gd name="T7" fmla="*/ 21 h 69"/>
                <a:gd name="T8" fmla="*/ 27 w 55"/>
                <a:gd name="T9" fmla="*/ 12 h 69"/>
                <a:gd name="T10" fmla="*/ 13 w 55"/>
                <a:gd name="T11" fmla="*/ 20 h 69"/>
                <a:gd name="T12" fmla="*/ 1 w 55"/>
                <a:gd name="T13" fmla="*/ 20 h 69"/>
                <a:gd name="T14" fmla="*/ 27 w 55"/>
                <a:gd name="T15" fmla="*/ 0 h 69"/>
                <a:gd name="T16" fmla="*/ 53 w 55"/>
                <a:gd name="T17" fmla="*/ 21 h 69"/>
                <a:gd name="T18" fmla="*/ 44 w 55"/>
                <a:gd name="T19" fmla="*/ 34 h 69"/>
                <a:gd name="T20" fmla="*/ 55 w 55"/>
                <a:gd name="T21" fmla="*/ 48 h 69"/>
                <a:gd name="T22" fmla="*/ 27 w 55"/>
                <a:gd name="T23" fmla="*/ 69 h 69"/>
                <a:gd name="T24" fmla="*/ 0 w 55"/>
                <a:gd name="T25" fmla="*/ 49 h 69"/>
                <a:gd name="T26" fmla="*/ 12 w 55"/>
                <a:gd name="T27" fmla="*/ 49 h 69"/>
                <a:gd name="T28" fmla="*/ 27 w 55"/>
                <a:gd name="T29" fmla="*/ 58 h 69"/>
                <a:gd name="T30" fmla="*/ 42 w 55"/>
                <a:gd name="T31" fmla="*/ 48 h 69"/>
                <a:gd name="T32" fmla="*/ 28 w 55"/>
                <a:gd name="T33" fmla="*/ 39 h 69"/>
                <a:gd name="T34" fmla="*/ 17 w 55"/>
                <a:gd name="T35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69">
                  <a:moveTo>
                    <a:pt x="17" y="3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34" y="29"/>
                    <a:pt x="41" y="27"/>
                    <a:pt x="41" y="21"/>
                  </a:cubicBezTo>
                  <a:cubicBezTo>
                    <a:pt x="41" y="17"/>
                    <a:pt x="38" y="12"/>
                    <a:pt x="27" y="12"/>
                  </a:cubicBezTo>
                  <a:cubicBezTo>
                    <a:pt x="21" y="12"/>
                    <a:pt x="13" y="14"/>
                    <a:pt x="13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5"/>
                    <a:pt x="15" y="0"/>
                    <a:pt x="27" y="0"/>
                  </a:cubicBezTo>
                  <a:cubicBezTo>
                    <a:pt x="40" y="0"/>
                    <a:pt x="53" y="6"/>
                    <a:pt x="53" y="21"/>
                  </a:cubicBezTo>
                  <a:cubicBezTo>
                    <a:pt x="53" y="26"/>
                    <a:pt x="50" y="32"/>
                    <a:pt x="44" y="34"/>
                  </a:cubicBezTo>
                  <a:cubicBezTo>
                    <a:pt x="51" y="36"/>
                    <a:pt x="55" y="42"/>
                    <a:pt x="55" y="48"/>
                  </a:cubicBezTo>
                  <a:cubicBezTo>
                    <a:pt x="55" y="64"/>
                    <a:pt x="40" y="69"/>
                    <a:pt x="27" y="69"/>
                  </a:cubicBezTo>
                  <a:cubicBezTo>
                    <a:pt x="14" y="69"/>
                    <a:pt x="0" y="64"/>
                    <a:pt x="0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56"/>
                    <a:pt x="22" y="58"/>
                    <a:pt x="27" y="58"/>
                  </a:cubicBezTo>
                  <a:cubicBezTo>
                    <a:pt x="33" y="58"/>
                    <a:pt x="42" y="55"/>
                    <a:pt x="42" y="48"/>
                  </a:cubicBezTo>
                  <a:cubicBezTo>
                    <a:pt x="42" y="44"/>
                    <a:pt x="40" y="39"/>
                    <a:pt x="28" y="39"/>
                  </a:cubicBezTo>
                  <a:lnTo>
                    <a:pt x="17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</p:grpSp>
      <p:grpSp>
        <p:nvGrpSpPr>
          <p:cNvPr id="14" name="组合 31"/>
          <p:cNvGrpSpPr/>
          <p:nvPr/>
        </p:nvGrpSpPr>
        <p:grpSpPr>
          <a:xfrm>
            <a:off x="6646693" y="4010343"/>
            <a:ext cx="2144052" cy="1909763"/>
            <a:chOff x="6632575" y="4365943"/>
            <a:chExt cx="2144713" cy="1909762"/>
          </a:xfrm>
          <a:solidFill>
            <a:schemeClr val="bg1">
              <a:lumMod val="75000"/>
            </a:schemeClr>
          </a:solidFill>
        </p:grpSpPr>
        <p:sp>
          <p:nvSpPr>
            <p:cNvPr id="33" name="Freeform 339"/>
            <p:cNvSpPr/>
            <p:nvPr/>
          </p:nvSpPr>
          <p:spPr bwMode="auto">
            <a:xfrm>
              <a:off x="6632575" y="4365943"/>
              <a:ext cx="2144713" cy="1909762"/>
            </a:xfrm>
            <a:custGeom>
              <a:avLst/>
              <a:gdLst>
                <a:gd name="T0" fmla="*/ 78 w 805"/>
                <a:gd name="T1" fmla="*/ 286 h 716"/>
                <a:gd name="T2" fmla="*/ 78 w 805"/>
                <a:gd name="T3" fmla="*/ 414 h 716"/>
                <a:gd name="T4" fmla="*/ 162 w 805"/>
                <a:gd name="T5" fmla="*/ 648 h 716"/>
                <a:gd name="T6" fmla="*/ 327 w 805"/>
                <a:gd name="T7" fmla="*/ 716 h 716"/>
                <a:gd name="T8" fmla="*/ 805 w 805"/>
                <a:gd name="T9" fmla="*/ 716 h 716"/>
                <a:gd name="T10" fmla="*/ 805 w 805"/>
                <a:gd name="T11" fmla="*/ 505 h 716"/>
                <a:gd name="T12" fmla="*/ 327 w 805"/>
                <a:gd name="T13" fmla="*/ 505 h 716"/>
                <a:gd name="T14" fmla="*/ 289 w 805"/>
                <a:gd name="T15" fmla="*/ 414 h 716"/>
                <a:gd name="T16" fmla="*/ 289 w 805"/>
                <a:gd name="T17" fmla="*/ 286 h 716"/>
                <a:gd name="T18" fmla="*/ 362 w 805"/>
                <a:gd name="T19" fmla="*/ 286 h 716"/>
                <a:gd name="T20" fmla="*/ 173 w 805"/>
                <a:gd name="T21" fmla="*/ 0 h 716"/>
                <a:gd name="T22" fmla="*/ 0 w 805"/>
                <a:gd name="T23" fmla="*/ 286 h 716"/>
                <a:gd name="T24" fmla="*/ 78 w 805"/>
                <a:gd name="T25" fmla="*/ 28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5" h="716">
                  <a:moveTo>
                    <a:pt x="78" y="286"/>
                  </a:moveTo>
                  <a:cubicBezTo>
                    <a:pt x="78" y="414"/>
                    <a:pt x="78" y="414"/>
                    <a:pt x="78" y="414"/>
                  </a:cubicBezTo>
                  <a:cubicBezTo>
                    <a:pt x="78" y="515"/>
                    <a:pt x="106" y="593"/>
                    <a:pt x="162" y="648"/>
                  </a:cubicBezTo>
                  <a:cubicBezTo>
                    <a:pt x="229" y="712"/>
                    <a:pt x="306" y="716"/>
                    <a:pt x="327" y="716"/>
                  </a:cubicBezTo>
                  <a:cubicBezTo>
                    <a:pt x="805" y="716"/>
                    <a:pt x="805" y="716"/>
                    <a:pt x="805" y="716"/>
                  </a:cubicBezTo>
                  <a:cubicBezTo>
                    <a:pt x="805" y="505"/>
                    <a:pt x="805" y="505"/>
                    <a:pt x="805" y="505"/>
                  </a:cubicBezTo>
                  <a:cubicBezTo>
                    <a:pt x="327" y="505"/>
                    <a:pt x="327" y="505"/>
                    <a:pt x="327" y="505"/>
                  </a:cubicBezTo>
                  <a:cubicBezTo>
                    <a:pt x="292" y="501"/>
                    <a:pt x="289" y="440"/>
                    <a:pt x="289" y="414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362" y="286"/>
                    <a:pt x="362" y="286"/>
                    <a:pt x="362" y="286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0" y="286"/>
                    <a:pt x="0" y="286"/>
                    <a:pt x="0" y="286"/>
                  </a:cubicBezTo>
                  <a:lnTo>
                    <a:pt x="78" y="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34" name="Freeform 355"/>
            <p:cNvSpPr>
              <a:spLocks noEditPoints="1"/>
            </p:cNvSpPr>
            <p:nvPr/>
          </p:nvSpPr>
          <p:spPr bwMode="auto">
            <a:xfrm>
              <a:off x="7346950" y="5926455"/>
              <a:ext cx="180975" cy="185737"/>
            </a:xfrm>
            <a:custGeom>
              <a:avLst/>
              <a:gdLst>
                <a:gd name="T0" fmla="*/ 68 w 68"/>
                <a:gd name="T1" fmla="*/ 35 h 70"/>
                <a:gd name="T2" fmla="*/ 34 w 68"/>
                <a:gd name="T3" fmla="*/ 70 h 70"/>
                <a:gd name="T4" fmla="*/ 0 w 68"/>
                <a:gd name="T5" fmla="*/ 35 h 70"/>
                <a:gd name="T6" fmla="*/ 34 w 68"/>
                <a:gd name="T7" fmla="*/ 0 h 70"/>
                <a:gd name="T8" fmla="*/ 68 w 68"/>
                <a:gd name="T9" fmla="*/ 35 h 70"/>
                <a:gd name="T10" fmla="*/ 12 w 68"/>
                <a:gd name="T11" fmla="*/ 35 h 70"/>
                <a:gd name="T12" fmla="*/ 34 w 68"/>
                <a:gd name="T13" fmla="*/ 58 h 70"/>
                <a:gd name="T14" fmla="*/ 56 w 68"/>
                <a:gd name="T15" fmla="*/ 35 h 70"/>
                <a:gd name="T16" fmla="*/ 34 w 68"/>
                <a:gd name="T17" fmla="*/ 11 h 70"/>
                <a:gd name="T18" fmla="*/ 12 w 68"/>
                <a:gd name="T1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70">
                  <a:moveTo>
                    <a:pt x="68" y="35"/>
                  </a:moveTo>
                  <a:cubicBezTo>
                    <a:pt x="68" y="52"/>
                    <a:pt x="57" y="70"/>
                    <a:pt x="34" y="70"/>
                  </a:cubicBezTo>
                  <a:cubicBezTo>
                    <a:pt x="11" y="70"/>
                    <a:pt x="0" y="53"/>
                    <a:pt x="0" y="35"/>
                  </a:cubicBezTo>
                  <a:cubicBezTo>
                    <a:pt x="0" y="17"/>
                    <a:pt x="11" y="0"/>
                    <a:pt x="34" y="0"/>
                  </a:cubicBezTo>
                  <a:cubicBezTo>
                    <a:pt x="57" y="0"/>
                    <a:pt x="68" y="17"/>
                    <a:pt x="68" y="35"/>
                  </a:cubicBezTo>
                  <a:close/>
                  <a:moveTo>
                    <a:pt x="12" y="35"/>
                  </a:moveTo>
                  <a:cubicBezTo>
                    <a:pt x="12" y="46"/>
                    <a:pt x="18" y="58"/>
                    <a:pt x="34" y="58"/>
                  </a:cubicBezTo>
                  <a:cubicBezTo>
                    <a:pt x="50" y="58"/>
                    <a:pt x="56" y="46"/>
                    <a:pt x="56" y="35"/>
                  </a:cubicBezTo>
                  <a:cubicBezTo>
                    <a:pt x="56" y="24"/>
                    <a:pt x="50" y="11"/>
                    <a:pt x="34" y="11"/>
                  </a:cubicBezTo>
                  <a:cubicBezTo>
                    <a:pt x="18" y="11"/>
                    <a:pt x="12" y="24"/>
                    <a:pt x="1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35" name="Freeform 356"/>
            <p:cNvSpPr>
              <a:spLocks noEditPoints="1"/>
            </p:cNvSpPr>
            <p:nvPr/>
          </p:nvSpPr>
          <p:spPr bwMode="auto">
            <a:xfrm>
              <a:off x="7566025" y="5928043"/>
              <a:ext cx="169863" cy="179387"/>
            </a:xfrm>
            <a:custGeom>
              <a:avLst/>
              <a:gdLst>
                <a:gd name="T0" fmla="*/ 31 w 64"/>
                <a:gd name="T1" fmla="*/ 47 h 67"/>
                <a:gd name="T2" fmla="*/ 13 w 64"/>
                <a:gd name="T3" fmla="*/ 47 h 67"/>
                <a:gd name="T4" fmla="*/ 13 w 64"/>
                <a:gd name="T5" fmla="*/ 67 h 67"/>
                <a:gd name="T6" fmla="*/ 0 w 64"/>
                <a:gd name="T7" fmla="*/ 67 h 67"/>
                <a:gd name="T8" fmla="*/ 0 w 64"/>
                <a:gd name="T9" fmla="*/ 0 h 67"/>
                <a:gd name="T10" fmla="*/ 31 w 64"/>
                <a:gd name="T11" fmla="*/ 0 h 67"/>
                <a:gd name="T12" fmla="*/ 31 w 64"/>
                <a:gd name="T13" fmla="*/ 47 h 67"/>
                <a:gd name="T14" fmla="*/ 13 w 64"/>
                <a:gd name="T15" fmla="*/ 36 h 67"/>
                <a:gd name="T16" fmla="*/ 31 w 64"/>
                <a:gd name="T17" fmla="*/ 36 h 67"/>
                <a:gd name="T18" fmla="*/ 31 w 64"/>
                <a:gd name="T19" fmla="*/ 12 h 67"/>
                <a:gd name="T20" fmla="*/ 13 w 64"/>
                <a:gd name="T21" fmla="*/ 12 h 67"/>
                <a:gd name="T22" fmla="*/ 13 w 64"/>
                <a:gd name="T23" fmla="*/ 3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67">
                  <a:moveTo>
                    <a:pt x="31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1" y="0"/>
                    <a:pt x="31" y="0"/>
                  </a:cubicBezTo>
                  <a:cubicBezTo>
                    <a:pt x="64" y="0"/>
                    <a:pt x="64" y="47"/>
                    <a:pt x="31" y="47"/>
                  </a:cubicBezTo>
                  <a:close/>
                  <a:moveTo>
                    <a:pt x="13" y="36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47" y="36"/>
                    <a:pt x="47" y="12"/>
                    <a:pt x="31" y="12"/>
                  </a:cubicBezTo>
                  <a:cubicBezTo>
                    <a:pt x="13" y="12"/>
                    <a:pt x="13" y="12"/>
                    <a:pt x="13" y="12"/>
                  </a:cubicBezTo>
                  <a:lnTo>
                    <a:pt x="1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36" name="Freeform 357"/>
            <p:cNvSpPr/>
            <p:nvPr/>
          </p:nvSpPr>
          <p:spPr bwMode="auto">
            <a:xfrm>
              <a:off x="7739063" y="5928043"/>
              <a:ext cx="146050" cy="179387"/>
            </a:xfrm>
            <a:custGeom>
              <a:avLst/>
              <a:gdLst>
                <a:gd name="T0" fmla="*/ 21 w 55"/>
                <a:gd name="T1" fmla="*/ 12 h 67"/>
                <a:gd name="T2" fmla="*/ 0 w 55"/>
                <a:gd name="T3" fmla="*/ 12 h 67"/>
                <a:gd name="T4" fmla="*/ 0 w 55"/>
                <a:gd name="T5" fmla="*/ 0 h 67"/>
                <a:gd name="T6" fmla="*/ 55 w 55"/>
                <a:gd name="T7" fmla="*/ 0 h 67"/>
                <a:gd name="T8" fmla="*/ 55 w 55"/>
                <a:gd name="T9" fmla="*/ 12 h 67"/>
                <a:gd name="T10" fmla="*/ 34 w 55"/>
                <a:gd name="T11" fmla="*/ 12 h 67"/>
                <a:gd name="T12" fmla="*/ 34 w 55"/>
                <a:gd name="T13" fmla="*/ 67 h 67"/>
                <a:gd name="T14" fmla="*/ 21 w 55"/>
                <a:gd name="T15" fmla="*/ 67 h 67"/>
                <a:gd name="T16" fmla="*/ 21 w 55"/>
                <a:gd name="T17" fmla="*/ 1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7">
                  <a:moveTo>
                    <a:pt x="21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36" y="0"/>
                    <a:pt x="55" y="0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21" y="67"/>
                    <a:pt x="21" y="67"/>
                    <a:pt x="21" y="67"/>
                  </a:cubicBezTo>
                  <a:lnTo>
                    <a:pt x="2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37" name="Rectangle 358"/>
            <p:cNvSpPr>
              <a:spLocks noChangeArrowheads="1"/>
            </p:cNvSpPr>
            <p:nvPr/>
          </p:nvSpPr>
          <p:spPr bwMode="auto">
            <a:xfrm>
              <a:off x="7916863" y="5928043"/>
              <a:ext cx="34925" cy="1793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38" name="Freeform 359"/>
            <p:cNvSpPr>
              <a:spLocks noEditPoints="1"/>
            </p:cNvSpPr>
            <p:nvPr/>
          </p:nvSpPr>
          <p:spPr bwMode="auto">
            <a:xfrm>
              <a:off x="7991475" y="5926455"/>
              <a:ext cx="184150" cy="185737"/>
            </a:xfrm>
            <a:custGeom>
              <a:avLst/>
              <a:gdLst>
                <a:gd name="T0" fmla="*/ 69 w 69"/>
                <a:gd name="T1" fmla="*/ 35 h 70"/>
                <a:gd name="T2" fmla="*/ 34 w 69"/>
                <a:gd name="T3" fmla="*/ 70 h 70"/>
                <a:gd name="T4" fmla="*/ 0 w 69"/>
                <a:gd name="T5" fmla="*/ 35 h 70"/>
                <a:gd name="T6" fmla="*/ 34 w 69"/>
                <a:gd name="T7" fmla="*/ 0 h 70"/>
                <a:gd name="T8" fmla="*/ 69 w 69"/>
                <a:gd name="T9" fmla="*/ 35 h 70"/>
                <a:gd name="T10" fmla="*/ 13 w 69"/>
                <a:gd name="T11" fmla="*/ 35 h 70"/>
                <a:gd name="T12" fmla="*/ 34 w 69"/>
                <a:gd name="T13" fmla="*/ 58 h 70"/>
                <a:gd name="T14" fmla="*/ 56 w 69"/>
                <a:gd name="T15" fmla="*/ 35 h 70"/>
                <a:gd name="T16" fmla="*/ 34 w 69"/>
                <a:gd name="T17" fmla="*/ 11 h 70"/>
                <a:gd name="T18" fmla="*/ 13 w 69"/>
                <a:gd name="T1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0">
                  <a:moveTo>
                    <a:pt x="69" y="35"/>
                  </a:moveTo>
                  <a:cubicBezTo>
                    <a:pt x="68" y="52"/>
                    <a:pt x="58" y="70"/>
                    <a:pt x="34" y="70"/>
                  </a:cubicBezTo>
                  <a:cubicBezTo>
                    <a:pt x="11" y="70"/>
                    <a:pt x="0" y="53"/>
                    <a:pt x="0" y="35"/>
                  </a:cubicBezTo>
                  <a:cubicBezTo>
                    <a:pt x="0" y="17"/>
                    <a:pt x="11" y="0"/>
                    <a:pt x="34" y="0"/>
                  </a:cubicBezTo>
                  <a:cubicBezTo>
                    <a:pt x="57" y="0"/>
                    <a:pt x="69" y="17"/>
                    <a:pt x="69" y="35"/>
                  </a:cubicBezTo>
                  <a:close/>
                  <a:moveTo>
                    <a:pt x="13" y="35"/>
                  </a:moveTo>
                  <a:cubicBezTo>
                    <a:pt x="13" y="46"/>
                    <a:pt x="19" y="58"/>
                    <a:pt x="34" y="58"/>
                  </a:cubicBezTo>
                  <a:cubicBezTo>
                    <a:pt x="50" y="58"/>
                    <a:pt x="56" y="46"/>
                    <a:pt x="56" y="35"/>
                  </a:cubicBezTo>
                  <a:cubicBezTo>
                    <a:pt x="56" y="24"/>
                    <a:pt x="50" y="11"/>
                    <a:pt x="34" y="11"/>
                  </a:cubicBezTo>
                  <a:cubicBezTo>
                    <a:pt x="19" y="11"/>
                    <a:pt x="12" y="24"/>
                    <a:pt x="1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39" name="Freeform 360"/>
            <p:cNvSpPr/>
            <p:nvPr/>
          </p:nvSpPr>
          <p:spPr bwMode="auto">
            <a:xfrm>
              <a:off x="8215313" y="5928043"/>
              <a:ext cx="146050" cy="179387"/>
            </a:xfrm>
            <a:custGeom>
              <a:avLst/>
              <a:gdLst>
                <a:gd name="T0" fmla="*/ 71 w 92"/>
                <a:gd name="T1" fmla="*/ 0 h 113"/>
                <a:gd name="T2" fmla="*/ 92 w 92"/>
                <a:gd name="T3" fmla="*/ 0 h 113"/>
                <a:gd name="T4" fmla="*/ 92 w 92"/>
                <a:gd name="T5" fmla="*/ 113 h 113"/>
                <a:gd name="T6" fmla="*/ 79 w 92"/>
                <a:gd name="T7" fmla="*/ 113 h 113"/>
                <a:gd name="T8" fmla="*/ 79 w 92"/>
                <a:gd name="T9" fmla="*/ 113 h 113"/>
                <a:gd name="T10" fmla="*/ 20 w 92"/>
                <a:gd name="T11" fmla="*/ 37 h 113"/>
                <a:gd name="T12" fmla="*/ 20 w 92"/>
                <a:gd name="T13" fmla="*/ 113 h 113"/>
                <a:gd name="T14" fmla="*/ 0 w 92"/>
                <a:gd name="T15" fmla="*/ 113 h 113"/>
                <a:gd name="T16" fmla="*/ 0 w 92"/>
                <a:gd name="T17" fmla="*/ 0 h 113"/>
                <a:gd name="T18" fmla="*/ 17 w 92"/>
                <a:gd name="T19" fmla="*/ 0 h 113"/>
                <a:gd name="T20" fmla="*/ 71 w 92"/>
                <a:gd name="T21" fmla="*/ 71 h 113"/>
                <a:gd name="T22" fmla="*/ 71 w 92"/>
                <a:gd name="T2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" h="113">
                  <a:moveTo>
                    <a:pt x="71" y="0"/>
                  </a:moveTo>
                  <a:lnTo>
                    <a:pt x="92" y="0"/>
                  </a:lnTo>
                  <a:lnTo>
                    <a:pt x="92" y="113"/>
                  </a:lnTo>
                  <a:lnTo>
                    <a:pt x="79" y="113"/>
                  </a:lnTo>
                  <a:lnTo>
                    <a:pt x="79" y="113"/>
                  </a:lnTo>
                  <a:lnTo>
                    <a:pt x="20" y="37"/>
                  </a:lnTo>
                  <a:lnTo>
                    <a:pt x="20" y="113"/>
                  </a:lnTo>
                  <a:lnTo>
                    <a:pt x="0" y="113"/>
                  </a:lnTo>
                  <a:lnTo>
                    <a:pt x="0" y="0"/>
                  </a:lnTo>
                  <a:lnTo>
                    <a:pt x="17" y="0"/>
                  </a:lnTo>
                  <a:lnTo>
                    <a:pt x="71" y="71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40" name="Freeform 361"/>
            <p:cNvSpPr>
              <a:spLocks noEditPoints="1"/>
            </p:cNvSpPr>
            <p:nvPr/>
          </p:nvSpPr>
          <p:spPr bwMode="auto">
            <a:xfrm>
              <a:off x="8462963" y="5928043"/>
              <a:ext cx="152400" cy="179387"/>
            </a:xfrm>
            <a:custGeom>
              <a:avLst/>
              <a:gdLst>
                <a:gd name="T0" fmla="*/ 82 w 96"/>
                <a:gd name="T1" fmla="*/ 0 h 113"/>
                <a:gd name="T2" fmla="*/ 82 w 96"/>
                <a:gd name="T3" fmla="*/ 71 h 113"/>
                <a:gd name="T4" fmla="*/ 96 w 96"/>
                <a:gd name="T5" fmla="*/ 71 h 113"/>
                <a:gd name="T6" fmla="*/ 96 w 96"/>
                <a:gd name="T7" fmla="*/ 93 h 113"/>
                <a:gd name="T8" fmla="*/ 82 w 96"/>
                <a:gd name="T9" fmla="*/ 93 h 113"/>
                <a:gd name="T10" fmla="*/ 82 w 96"/>
                <a:gd name="T11" fmla="*/ 113 h 113"/>
                <a:gd name="T12" fmla="*/ 62 w 96"/>
                <a:gd name="T13" fmla="*/ 113 h 113"/>
                <a:gd name="T14" fmla="*/ 62 w 96"/>
                <a:gd name="T15" fmla="*/ 93 h 113"/>
                <a:gd name="T16" fmla="*/ 2 w 96"/>
                <a:gd name="T17" fmla="*/ 93 h 113"/>
                <a:gd name="T18" fmla="*/ 0 w 96"/>
                <a:gd name="T19" fmla="*/ 71 h 113"/>
                <a:gd name="T20" fmla="*/ 50 w 96"/>
                <a:gd name="T21" fmla="*/ 0 h 113"/>
                <a:gd name="T22" fmla="*/ 82 w 96"/>
                <a:gd name="T23" fmla="*/ 0 h 113"/>
                <a:gd name="T24" fmla="*/ 62 w 96"/>
                <a:gd name="T25" fmla="*/ 71 h 113"/>
                <a:gd name="T26" fmla="*/ 62 w 96"/>
                <a:gd name="T27" fmla="*/ 19 h 113"/>
                <a:gd name="T28" fmla="*/ 24 w 96"/>
                <a:gd name="T29" fmla="*/ 71 h 113"/>
                <a:gd name="T30" fmla="*/ 62 w 96"/>
                <a:gd name="T31" fmla="*/ 7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" h="113">
                  <a:moveTo>
                    <a:pt x="82" y="0"/>
                  </a:moveTo>
                  <a:lnTo>
                    <a:pt x="82" y="71"/>
                  </a:lnTo>
                  <a:lnTo>
                    <a:pt x="96" y="71"/>
                  </a:lnTo>
                  <a:lnTo>
                    <a:pt x="96" y="93"/>
                  </a:lnTo>
                  <a:lnTo>
                    <a:pt x="82" y="93"/>
                  </a:lnTo>
                  <a:lnTo>
                    <a:pt x="82" y="113"/>
                  </a:lnTo>
                  <a:lnTo>
                    <a:pt x="62" y="113"/>
                  </a:lnTo>
                  <a:lnTo>
                    <a:pt x="62" y="93"/>
                  </a:lnTo>
                  <a:lnTo>
                    <a:pt x="2" y="93"/>
                  </a:lnTo>
                  <a:lnTo>
                    <a:pt x="0" y="71"/>
                  </a:lnTo>
                  <a:lnTo>
                    <a:pt x="50" y="0"/>
                  </a:lnTo>
                  <a:lnTo>
                    <a:pt x="82" y="0"/>
                  </a:lnTo>
                  <a:close/>
                  <a:moveTo>
                    <a:pt x="62" y="71"/>
                  </a:moveTo>
                  <a:lnTo>
                    <a:pt x="62" y="19"/>
                  </a:lnTo>
                  <a:lnTo>
                    <a:pt x="24" y="71"/>
                  </a:lnTo>
                  <a:lnTo>
                    <a:pt x="62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</p:grpSp>
      <p:grpSp>
        <p:nvGrpSpPr>
          <p:cNvPr id="23" name="组合 40"/>
          <p:cNvGrpSpPr/>
          <p:nvPr/>
        </p:nvGrpSpPr>
        <p:grpSpPr>
          <a:xfrm>
            <a:off x="6646693" y="1924368"/>
            <a:ext cx="2144052" cy="1906588"/>
            <a:chOff x="6632575" y="2279968"/>
            <a:chExt cx="2144713" cy="1906587"/>
          </a:xfrm>
          <a:gradFill>
            <a:gsLst>
              <a:gs pos="0">
                <a:srgbClr val="FB4803"/>
              </a:gs>
              <a:gs pos="100000">
                <a:srgbClr val="ED1C24"/>
              </a:gs>
            </a:gsLst>
            <a:lin ang="5400000" scaled="1"/>
          </a:gradFill>
        </p:grpSpPr>
        <p:sp>
          <p:nvSpPr>
            <p:cNvPr id="42" name="Freeform 338"/>
            <p:cNvSpPr/>
            <p:nvPr/>
          </p:nvSpPr>
          <p:spPr bwMode="auto">
            <a:xfrm>
              <a:off x="6632575" y="2279968"/>
              <a:ext cx="2144713" cy="1906587"/>
            </a:xfrm>
            <a:custGeom>
              <a:avLst/>
              <a:gdLst>
                <a:gd name="T0" fmla="*/ 78 w 805"/>
                <a:gd name="T1" fmla="*/ 429 h 715"/>
                <a:gd name="T2" fmla="*/ 78 w 805"/>
                <a:gd name="T3" fmla="*/ 302 h 715"/>
                <a:gd name="T4" fmla="*/ 162 w 805"/>
                <a:gd name="T5" fmla="*/ 68 h 715"/>
                <a:gd name="T6" fmla="*/ 327 w 805"/>
                <a:gd name="T7" fmla="*/ 0 h 715"/>
                <a:gd name="T8" fmla="*/ 805 w 805"/>
                <a:gd name="T9" fmla="*/ 0 h 715"/>
                <a:gd name="T10" fmla="*/ 805 w 805"/>
                <a:gd name="T11" fmla="*/ 211 h 715"/>
                <a:gd name="T12" fmla="*/ 327 w 805"/>
                <a:gd name="T13" fmla="*/ 211 h 715"/>
                <a:gd name="T14" fmla="*/ 289 w 805"/>
                <a:gd name="T15" fmla="*/ 302 h 715"/>
                <a:gd name="T16" fmla="*/ 289 w 805"/>
                <a:gd name="T17" fmla="*/ 429 h 715"/>
                <a:gd name="T18" fmla="*/ 362 w 805"/>
                <a:gd name="T19" fmla="*/ 429 h 715"/>
                <a:gd name="T20" fmla="*/ 173 w 805"/>
                <a:gd name="T21" fmla="*/ 715 h 715"/>
                <a:gd name="T22" fmla="*/ 0 w 805"/>
                <a:gd name="T23" fmla="*/ 429 h 715"/>
                <a:gd name="T24" fmla="*/ 78 w 805"/>
                <a:gd name="T25" fmla="*/ 429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5" h="715">
                  <a:moveTo>
                    <a:pt x="78" y="429"/>
                  </a:moveTo>
                  <a:cubicBezTo>
                    <a:pt x="78" y="302"/>
                    <a:pt x="78" y="302"/>
                    <a:pt x="78" y="302"/>
                  </a:cubicBezTo>
                  <a:cubicBezTo>
                    <a:pt x="78" y="201"/>
                    <a:pt x="106" y="123"/>
                    <a:pt x="162" y="68"/>
                  </a:cubicBezTo>
                  <a:cubicBezTo>
                    <a:pt x="229" y="4"/>
                    <a:pt x="306" y="0"/>
                    <a:pt x="327" y="0"/>
                  </a:cubicBezTo>
                  <a:cubicBezTo>
                    <a:pt x="805" y="0"/>
                    <a:pt x="805" y="0"/>
                    <a:pt x="805" y="0"/>
                  </a:cubicBezTo>
                  <a:cubicBezTo>
                    <a:pt x="805" y="211"/>
                    <a:pt x="805" y="211"/>
                    <a:pt x="805" y="211"/>
                  </a:cubicBezTo>
                  <a:cubicBezTo>
                    <a:pt x="327" y="211"/>
                    <a:pt x="327" y="211"/>
                    <a:pt x="327" y="211"/>
                  </a:cubicBezTo>
                  <a:cubicBezTo>
                    <a:pt x="292" y="215"/>
                    <a:pt x="289" y="275"/>
                    <a:pt x="289" y="302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362" y="429"/>
                    <a:pt x="362" y="429"/>
                    <a:pt x="362" y="429"/>
                  </a:cubicBezTo>
                  <a:cubicBezTo>
                    <a:pt x="173" y="715"/>
                    <a:pt x="173" y="715"/>
                    <a:pt x="173" y="715"/>
                  </a:cubicBezTo>
                  <a:cubicBezTo>
                    <a:pt x="0" y="429"/>
                    <a:pt x="0" y="429"/>
                    <a:pt x="0" y="429"/>
                  </a:cubicBezTo>
                  <a:lnTo>
                    <a:pt x="78" y="4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43" name="Freeform 362"/>
            <p:cNvSpPr>
              <a:spLocks noEditPoints="1"/>
            </p:cNvSpPr>
            <p:nvPr/>
          </p:nvSpPr>
          <p:spPr bwMode="auto">
            <a:xfrm>
              <a:off x="7373938" y="2453005"/>
              <a:ext cx="180975" cy="190500"/>
            </a:xfrm>
            <a:custGeom>
              <a:avLst/>
              <a:gdLst>
                <a:gd name="T0" fmla="*/ 68 w 68"/>
                <a:gd name="T1" fmla="*/ 36 h 71"/>
                <a:gd name="T2" fmla="*/ 34 w 68"/>
                <a:gd name="T3" fmla="*/ 71 h 71"/>
                <a:gd name="T4" fmla="*/ 0 w 68"/>
                <a:gd name="T5" fmla="*/ 36 h 71"/>
                <a:gd name="T6" fmla="*/ 34 w 68"/>
                <a:gd name="T7" fmla="*/ 0 h 71"/>
                <a:gd name="T8" fmla="*/ 68 w 68"/>
                <a:gd name="T9" fmla="*/ 36 h 71"/>
                <a:gd name="T10" fmla="*/ 12 w 68"/>
                <a:gd name="T11" fmla="*/ 36 h 71"/>
                <a:gd name="T12" fmla="*/ 34 w 68"/>
                <a:gd name="T13" fmla="*/ 59 h 71"/>
                <a:gd name="T14" fmla="*/ 56 w 68"/>
                <a:gd name="T15" fmla="*/ 36 h 71"/>
                <a:gd name="T16" fmla="*/ 34 w 68"/>
                <a:gd name="T17" fmla="*/ 12 h 71"/>
                <a:gd name="T18" fmla="*/ 12 w 68"/>
                <a:gd name="T1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71">
                  <a:moveTo>
                    <a:pt x="68" y="36"/>
                  </a:moveTo>
                  <a:cubicBezTo>
                    <a:pt x="68" y="53"/>
                    <a:pt x="57" y="71"/>
                    <a:pt x="34" y="71"/>
                  </a:cubicBezTo>
                  <a:cubicBezTo>
                    <a:pt x="10" y="71"/>
                    <a:pt x="0" y="53"/>
                    <a:pt x="0" y="36"/>
                  </a:cubicBezTo>
                  <a:cubicBezTo>
                    <a:pt x="0" y="18"/>
                    <a:pt x="11" y="0"/>
                    <a:pt x="34" y="0"/>
                  </a:cubicBezTo>
                  <a:cubicBezTo>
                    <a:pt x="57" y="0"/>
                    <a:pt x="68" y="18"/>
                    <a:pt x="68" y="36"/>
                  </a:cubicBezTo>
                  <a:close/>
                  <a:moveTo>
                    <a:pt x="12" y="36"/>
                  </a:moveTo>
                  <a:cubicBezTo>
                    <a:pt x="12" y="47"/>
                    <a:pt x="18" y="59"/>
                    <a:pt x="34" y="59"/>
                  </a:cubicBezTo>
                  <a:cubicBezTo>
                    <a:pt x="49" y="59"/>
                    <a:pt x="55" y="47"/>
                    <a:pt x="56" y="36"/>
                  </a:cubicBezTo>
                  <a:cubicBezTo>
                    <a:pt x="56" y="25"/>
                    <a:pt x="49" y="12"/>
                    <a:pt x="34" y="12"/>
                  </a:cubicBezTo>
                  <a:cubicBezTo>
                    <a:pt x="18" y="12"/>
                    <a:pt x="12" y="25"/>
                    <a:pt x="1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44" name="Freeform 363"/>
            <p:cNvSpPr>
              <a:spLocks noEditPoints="1"/>
            </p:cNvSpPr>
            <p:nvPr/>
          </p:nvSpPr>
          <p:spPr bwMode="auto">
            <a:xfrm>
              <a:off x="7591425" y="2459355"/>
              <a:ext cx="171450" cy="177800"/>
            </a:xfrm>
            <a:custGeom>
              <a:avLst/>
              <a:gdLst>
                <a:gd name="T0" fmla="*/ 31 w 64"/>
                <a:gd name="T1" fmla="*/ 47 h 67"/>
                <a:gd name="T2" fmla="*/ 12 w 64"/>
                <a:gd name="T3" fmla="*/ 47 h 67"/>
                <a:gd name="T4" fmla="*/ 12 w 64"/>
                <a:gd name="T5" fmla="*/ 67 h 67"/>
                <a:gd name="T6" fmla="*/ 0 w 64"/>
                <a:gd name="T7" fmla="*/ 67 h 67"/>
                <a:gd name="T8" fmla="*/ 0 w 64"/>
                <a:gd name="T9" fmla="*/ 0 h 67"/>
                <a:gd name="T10" fmla="*/ 31 w 64"/>
                <a:gd name="T11" fmla="*/ 0 h 67"/>
                <a:gd name="T12" fmla="*/ 31 w 64"/>
                <a:gd name="T13" fmla="*/ 47 h 67"/>
                <a:gd name="T14" fmla="*/ 12 w 64"/>
                <a:gd name="T15" fmla="*/ 36 h 67"/>
                <a:gd name="T16" fmla="*/ 31 w 64"/>
                <a:gd name="T17" fmla="*/ 36 h 67"/>
                <a:gd name="T18" fmla="*/ 31 w 64"/>
                <a:gd name="T19" fmla="*/ 12 h 67"/>
                <a:gd name="T20" fmla="*/ 12 w 64"/>
                <a:gd name="T21" fmla="*/ 12 h 67"/>
                <a:gd name="T22" fmla="*/ 12 w 64"/>
                <a:gd name="T23" fmla="*/ 3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67">
                  <a:moveTo>
                    <a:pt x="31" y="47"/>
                  </a:moveTo>
                  <a:cubicBezTo>
                    <a:pt x="12" y="47"/>
                    <a:pt x="12" y="47"/>
                    <a:pt x="12" y="4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1" y="0"/>
                    <a:pt x="31" y="0"/>
                  </a:cubicBezTo>
                  <a:cubicBezTo>
                    <a:pt x="64" y="0"/>
                    <a:pt x="64" y="47"/>
                    <a:pt x="31" y="47"/>
                  </a:cubicBezTo>
                  <a:close/>
                  <a:moveTo>
                    <a:pt x="12" y="36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47" y="36"/>
                    <a:pt x="47" y="12"/>
                    <a:pt x="31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45" name="Freeform 364"/>
            <p:cNvSpPr/>
            <p:nvPr/>
          </p:nvSpPr>
          <p:spPr bwMode="auto">
            <a:xfrm>
              <a:off x="7766050" y="2459355"/>
              <a:ext cx="146050" cy="177800"/>
            </a:xfrm>
            <a:custGeom>
              <a:avLst/>
              <a:gdLst>
                <a:gd name="T0" fmla="*/ 21 w 55"/>
                <a:gd name="T1" fmla="*/ 11 h 67"/>
                <a:gd name="T2" fmla="*/ 0 w 55"/>
                <a:gd name="T3" fmla="*/ 11 h 67"/>
                <a:gd name="T4" fmla="*/ 0 w 55"/>
                <a:gd name="T5" fmla="*/ 0 h 67"/>
                <a:gd name="T6" fmla="*/ 55 w 55"/>
                <a:gd name="T7" fmla="*/ 0 h 67"/>
                <a:gd name="T8" fmla="*/ 55 w 55"/>
                <a:gd name="T9" fmla="*/ 11 h 67"/>
                <a:gd name="T10" fmla="*/ 34 w 55"/>
                <a:gd name="T11" fmla="*/ 11 h 67"/>
                <a:gd name="T12" fmla="*/ 34 w 55"/>
                <a:gd name="T13" fmla="*/ 67 h 67"/>
                <a:gd name="T14" fmla="*/ 21 w 55"/>
                <a:gd name="T15" fmla="*/ 67 h 67"/>
                <a:gd name="T16" fmla="*/ 21 w 55"/>
                <a:gd name="T17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7">
                  <a:moveTo>
                    <a:pt x="21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35" y="0"/>
                    <a:pt x="55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21" y="67"/>
                    <a:pt x="21" y="67"/>
                    <a:pt x="21" y="67"/>
                  </a:cubicBezTo>
                  <a:lnTo>
                    <a:pt x="2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46" name="Rectangle 365"/>
            <p:cNvSpPr>
              <a:spLocks noChangeArrowheads="1"/>
            </p:cNvSpPr>
            <p:nvPr/>
          </p:nvSpPr>
          <p:spPr bwMode="auto">
            <a:xfrm>
              <a:off x="7943850" y="2459355"/>
              <a:ext cx="34925" cy="177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47" name="Freeform 366"/>
            <p:cNvSpPr>
              <a:spLocks noEditPoints="1"/>
            </p:cNvSpPr>
            <p:nvPr/>
          </p:nvSpPr>
          <p:spPr bwMode="auto">
            <a:xfrm>
              <a:off x="8018463" y="2453005"/>
              <a:ext cx="184150" cy="190500"/>
            </a:xfrm>
            <a:custGeom>
              <a:avLst/>
              <a:gdLst>
                <a:gd name="T0" fmla="*/ 68 w 69"/>
                <a:gd name="T1" fmla="*/ 36 h 71"/>
                <a:gd name="T2" fmla="*/ 34 w 69"/>
                <a:gd name="T3" fmla="*/ 71 h 71"/>
                <a:gd name="T4" fmla="*/ 0 w 69"/>
                <a:gd name="T5" fmla="*/ 36 h 71"/>
                <a:gd name="T6" fmla="*/ 34 w 69"/>
                <a:gd name="T7" fmla="*/ 0 h 71"/>
                <a:gd name="T8" fmla="*/ 68 w 69"/>
                <a:gd name="T9" fmla="*/ 36 h 71"/>
                <a:gd name="T10" fmla="*/ 12 w 69"/>
                <a:gd name="T11" fmla="*/ 36 h 71"/>
                <a:gd name="T12" fmla="*/ 34 w 69"/>
                <a:gd name="T13" fmla="*/ 59 h 71"/>
                <a:gd name="T14" fmla="*/ 56 w 69"/>
                <a:gd name="T15" fmla="*/ 36 h 71"/>
                <a:gd name="T16" fmla="*/ 34 w 69"/>
                <a:gd name="T17" fmla="*/ 12 h 71"/>
                <a:gd name="T18" fmla="*/ 12 w 69"/>
                <a:gd name="T1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1">
                  <a:moveTo>
                    <a:pt x="68" y="36"/>
                  </a:moveTo>
                  <a:cubicBezTo>
                    <a:pt x="68" y="53"/>
                    <a:pt x="58" y="71"/>
                    <a:pt x="34" y="71"/>
                  </a:cubicBezTo>
                  <a:cubicBezTo>
                    <a:pt x="11" y="71"/>
                    <a:pt x="0" y="53"/>
                    <a:pt x="0" y="36"/>
                  </a:cubicBezTo>
                  <a:cubicBezTo>
                    <a:pt x="0" y="18"/>
                    <a:pt x="11" y="0"/>
                    <a:pt x="34" y="0"/>
                  </a:cubicBezTo>
                  <a:cubicBezTo>
                    <a:pt x="57" y="0"/>
                    <a:pt x="69" y="18"/>
                    <a:pt x="68" y="36"/>
                  </a:cubicBezTo>
                  <a:close/>
                  <a:moveTo>
                    <a:pt x="12" y="36"/>
                  </a:moveTo>
                  <a:cubicBezTo>
                    <a:pt x="13" y="47"/>
                    <a:pt x="19" y="59"/>
                    <a:pt x="34" y="59"/>
                  </a:cubicBezTo>
                  <a:cubicBezTo>
                    <a:pt x="50" y="59"/>
                    <a:pt x="56" y="47"/>
                    <a:pt x="56" y="36"/>
                  </a:cubicBezTo>
                  <a:cubicBezTo>
                    <a:pt x="56" y="25"/>
                    <a:pt x="50" y="12"/>
                    <a:pt x="34" y="12"/>
                  </a:cubicBezTo>
                  <a:cubicBezTo>
                    <a:pt x="19" y="12"/>
                    <a:pt x="12" y="25"/>
                    <a:pt x="1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48" name="Freeform 367"/>
            <p:cNvSpPr/>
            <p:nvPr/>
          </p:nvSpPr>
          <p:spPr bwMode="auto">
            <a:xfrm>
              <a:off x="8239125" y="2459355"/>
              <a:ext cx="149225" cy="177800"/>
            </a:xfrm>
            <a:custGeom>
              <a:avLst/>
              <a:gdLst>
                <a:gd name="T0" fmla="*/ 72 w 94"/>
                <a:gd name="T1" fmla="*/ 0 h 112"/>
                <a:gd name="T2" fmla="*/ 94 w 94"/>
                <a:gd name="T3" fmla="*/ 0 h 112"/>
                <a:gd name="T4" fmla="*/ 94 w 94"/>
                <a:gd name="T5" fmla="*/ 112 h 112"/>
                <a:gd name="T6" fmla="*/ 81 w 94"/>
                <a:gd name="T7" fmla="*/ 112 h 112"/>
                <a:gd name="T8" fmla="*/ 81 w 94"/>
                <a:gd name="T9" fmla="*/ 112 h 112"/>
                <a:gd name="T10" fmla="*/ 22 w 94"/>
                <a:gd name="T11" fmla="*/ 37 h 112"/>
                <a:gd name="T12" fmla="*/ 22 w 94"/>
                <a:gd name="T13" fmla="*/ 112 h 112"/>
                <a:gd name="T14" fmla="*/ 0 w 94"/>
                <a:gd name="T15" fmla="*/ 112 h 112"/>
                <a:gd name="T16" fmla="*/ 0 w 94"/>
                <a:gd name="T17" fmla="*/ 0 h 112"/>
                <a:gd name="T18" fmla="*/ 17 w 94"/>
                <a:gd name="T19" fmla="*/ 0 h 112"/>
                <a:gd name="T20" fmla="*/ 72 w 94"/>
                <a:gd name="T21" fmla="*/ 69 h 112"/>
                <a:gd name="T22" fmla="*/ 72 w 94"/>
                <a:gd name="T2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12">
                  <a:moveTo>
                    <a:pt x="72" y="0"/>
                  </a:moveTo>
                  <a:lnTo>
                    <a:pt x="94" y="0"/>
                  </a:lnTo>
                  <a:lnTo>
                    <a:pt x="94" y="112"/>
                  </a:lnTo>
                  <a:lnTo>
                    <a:pt x="81" y="112"/>
                  </a:lnTo>
                  <a:lnTo>
                    <a:pt x="81" y="112"/>
                  </a:lnTo>
                  <a:lnTo>
                    <a:pt x="22" y="37"/>
                  </a:lnTo>
                  <a:lnTo>
                    <a:pt x="22" y="112"/>
                  </a:lnTo>
                  <a:lnTo>
                    <a:pt x="0" y="112"/>
                  </a:lnTo>
                  <a:lnTo>
                    <a:pt x="0" y="0"/>
                  </a:lnTo>
                  <a:lnTo>
                    <a:pt x="17" y="0"/>
                  </a:lnTo>
                  <a:lnTo>
                    <a:pt x="72" y="69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  <p:sp>
          <p:nvSpPr>
            <p:cNvPr id="49" name="Freeform 368"/>
            <p:cNvSpPr/>
            <p:nvPr/>
          </p:nvSpPr>
          <p:spPr bwMode="auto">
            <a:xfrm>
              <a:off x="8493125" y="2456180"/>
              <a:ext cx="142875" cy="180975"/>
            </a:xfrm>
            <a:custGeom>
              <a:avLst/>
              <a:gdLst>
                <a:gd name="T0" fmla="*/ 0 w 54"/>
                <a:gd name="T1" fmla="*/ 20 h 68"/>
                <a:gd name="T2" fmla="*/ 26 w 54"/>
                <a:gd name="T3" fmla="*/ 0 h 68"/>
                <a:gd name="T4" fmla="*/ 53 w 54"/>
                <a:gd name="T5" fmla="*/ 21 h 68"/>
                <a:gd name="T6" fmla="*/ 27 w 54"/>
                <a:gd name="T7" fmla="*/ 42 h 68"/>
                <a:gd name="T8" fmla="*/ 12 w 54"/>
                <a:gd name="T9" fmla="*/ 50 h 68"/>
                <a:gd name="T10" fmla="*/ 12 w 54"/>
                <a:gd name="T11" fmla="*/ 56 h 68"/>
                <a:gd name="T12" fmla="*/ 54 w 54"/>
                <a:gd name="T13" fmla="*/ 56 h 68"/>
                <a:gd name="T14" fmla="*/ 54 w 54"/>
                <a:gd name="T15" fmla="*/ 68 h 68"/>
                <a:gd name="T16" fmla="*/ 0 w 54"/>
                <a:gd name="T17" fmla="*/ 68 h 68"/>
                <a:gd name="T18" fmla="*/ 0 w 54"/>
                <a:gd name="T19" fmla="*/ 50 h 68"/>
                <a:gd name="T20" fmla="*/ 27 w 54"/>
                <a:gd name="T21" fmla="*/ 30 h 68"/>
                <a:gd name="T22" fmla="*/ 41 w 54"/>
                <a:gd name="T23" fmla="*/ 22 h 68"/>
                <a:gd name="T24" fmla="*/ 26 w 54"/>
                <a:gd name="T25" fmla="*/ 11 h 68"/>
                <a:gd name="T26" fmla="*/ 12 w 54"/>
                <a:gd name="T27" fmla="*/ 20 h 68"/>
                <a:gd name="T28" fmla="*/ 0 w 54"/>
                <a:gd name="T29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68">
                  <a:moveTo>
                    <a:pt x="0" y="20"/>
                  </a:moveTo>
                  <a:cubicBezTo>
                    <a:pt x="0" y="6"/>
                    <a:pt x="13" y="0"/>
                    <a:pt x="26" y="0"/>
                  </a:cubicBezTo>
                  <a:cubicBezTo>
                    <a:pt x="39" y="0"/>
                    <a:pt x="53" y="5"/>
                    <a:pt x="53" y="21"/>
                  </a:cubicBezTo>
                  <a:cubicBezTo>
                    <a:pt x="53" y="38"/>
                    <a:pt x="41" y="42"/>
                    <a:pt x="27" y="42"/>
                  </a:cubicBezTo>
                  <a:cubicBezTo>
                    <a:pt x="21" y="42"/>
                    <a:pt x="12" y="43"/>
                    <a:pt x="12" y="50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2"/>
                    <a:pt x="0" y="56"/>
                    <a:pt x="0" y="50"/>
                  </a:cubicBezTo>
                  <a:cubicBezTo>
                    <a:pt x="0" y="35"/>
                    <a:pt x="14" y="30"/>
                    <a:pt x="27" y="30"/>
                  </a:cubicBezTo>
                  <a:cubicBezTo>
                    <a:pt x="32" y="30"/>
                    <a:pt x="41" y="29"/>
                    <a:pt x="41" y="22"/>
                  </a:cubicBezTo>
                  <a:cubicBezTo>
                    <a:pt x="41" y="14"/>
                    <a:pt x="34" y="11"/>
                    <a:pt x="26" y="11"/>
                  </a:cubicBezTo>
                  <a:cubicBezTo>
                    <a:pt x="19" y="11"/>
                    <a:pt x="12" y="14"/>
                    <a:pt x="12" y="20"/>
                  </a:cubicBezTo>
                  <a:lnTo>
                    <a:pt x="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zh-CN" altLang="en-US" sz="2399"/>
            </a:p>
          </p:txBody>
        </p:sp>
      </p:grpSp>
      <p:sp>
        <p:nvSpPr>
          <p:cNvPr id="59" name="直角三角形 58">
            <a:extLst>
              <a:ext uri="{FF2B5EF4-FFF2-40B4-BE49-F238E27FC236}">
                <a16:creationId xmlns="" xmlns:a16="http://schemas.microsoft.com/office/drawing/2014/main" id="{3C53C6BB-C24C-4C86-8CDE-AAA6446ACED1}"/>
              </a:ext>
            </a:extLst>
          </p:cNvPr>
          <p:cNvSpPr/>
          <p:nvPr/>
        </p:nvSpPr>
        <p:spPr>
          <a:xfrm rot="5400000">
            <a:off x="0" y="0"/>
            <a:ext cx="883920" cy="883920"/>
          </a:xfrm>
          <a:prstGeom prst="rtTriangle">
            <a:avLst/>
          </a:pr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TextBox 6">
            <a:extLst>
              <a:ext uri="{FF2B5EF4-FFF2-40B4-BE49-F238E27FC236}">
                <a16:creationId xmlns="" xmlns:a16="http://schemas.microsoft.com/office/drawing/2014/main" id="{C642F0D2-6123-457D-975A-D073CCE62D91}"/>
              </a:ext>
            </a:extLst>
          </p:cNvPr>
          <p:cNvSpPr txBox="1"/>
          <p:nvPr/>
        </p:nvSpPr>
        <p:spPr>
          <a:xfrm>
            <a:off x="441960" y="44196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cxnSp>
        <p:nvCxnSpPr>
          <p:cNvPr id="61" name="直接连接符 60">
            <a:extLst>
              <a:ext uri="{FF2B5EF4-FFF2-40B4-BE49-F238E27FC236}">
                <a16:creationId xmlns="" xmlns:a16="http://schemas.microsoft.com/office/drawing/2014/main" id="{37A7B43C-BE01-4EC1-9EDB-B18820C6A6DC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2473285" y="672793"/>
            <a:ext cx="9718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Freeform 65">
            <a:extLst>
              <a:ext uri="{FF2B5EF4-FFF2-40B4-BE49-F238E27FC236}">
                <a16:creationId xmlns="" xmlns:a16="http://schemas.microsoft.com/office/drawing/2014/main" id="{E442A08C-0031-408A-965F-1ABDAC85D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5613" y="3409431"/>
            <a:ext cx="917912" cy="910196"/>
          </a:xfrm>
          <a:custGeom>
            <a:avLst/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gradFill>
            <a:gsLst>
              <a:gs pos="0">
                <a:srgbClr val="ED1C24"/>
              </a:gs>
              <a:gs pos="100000">
                <a:srgbClr val="FB4803"/>
              </a:gs>
            </a:gsLst>
            <a:lin ang="0" scaled="0"/>
          </a:gradFill>
          <a:ln>
            <a:noFill/>
          </a:ln>
          <a:effectLst/>
          <a:extLst/>
        </p:spPr>
        <p:txBody>
          <a:bodyPr wrap="none" lIns="34290" tIns="17145" rIns="34290" bIns="17145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="" xmlns:a16="http://schemas.microsoft.com/office/drawing/2014/main" id="{6B970309-738C-463F-AC76-02F95357744B}"/>
              </a:ext>
            </a:extLst>
          </p:cNvPr>
          <p:cNvSpPr txBox="1">
            <a:spLocks/>
          </p:cNvSpPr>
          <p:nvPr/>
        </p:nvSpPr>
        <p:spPr>
          <a:xfrm>
            <a:off x="2902078" y="2583734"/>
            <a:ext cx="1625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>
                <a:gradFill>
                  <a:gsLst>
                    <a:gs pos="0">
                      <a:srgbClr val="ED1C24"/>
                    </a:gs>
                    <a:gs pos="100000">
                      <a:srgbClr val="FB4803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广告策划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="" xmlns:a16="http://schemas.microsoft.com/office/drawing/2014/main" id="{EE89B203-6ED1-48F9-BBD0-755872AE5F57}"/>
              </a:ext>
            </a:extLst>
          </p:cNvPr>
          <p:cNvSpPr/>
          <p:nvPr/>
        </p:nvSpPr>
        <p:spPr>
          <a:xfrm>
            <a:off x="762000" y="3030866"/>
            <a:ext cx="3765891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悲伤上车你个贵山海经你是个无数你说别怕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大会你不知道清炒，算卦是做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="" xmlns:a16="http://schemas.microsoft.com/office/drawing/2014/main" id="{2E6020C8-7ED5-4084-85B0-C07FB4AC64C6}"/>
              </a:ext>
            </a:extLst>
          </p:cNvPr>
          <p:cNvSpPr txBox="1">
            <a:spLocks/>
          </p:cNvSpPr>
          <p:nvPr/>
        </p:nvSpPr>
        <p:spPr>
          <a:xfrm>
            <a:off x="2902078" y="4131622"/>
            <a:ext cx="1625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gradFill>
                  <a:gsLst>
                    <a:gs pos="0">
                      <a:srgbClr val="ED1C24"/>
                    </a:gs>
                    <a:gs pos="100000">
                      <a:srgbClr val="FB4803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广告策划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="" xmlns:a16="http://schemas.microsoft.com/office/drawing/2014/main" id="{F1F1CDD9-4F83-4B5F-BDA5-6DC953757196}"/>
              </a:ext>
            </a:extLst>
          </p:cNvPr>
          <p:cNvSpPr/>
          <p:nvPr/>
        </p:nvSpPr>
        <p:spPr>
          <a:xfrm>
            <a:off x="762000" y="4578754"/>
            <a:ext cx="3765891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悲伤上车你个贵山海经你是个无数你说别怕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大会你不知道清炒，算卦是做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="" xmlns:a16="http://schemas.microsoft.com/office/drawing/2014/main" id="{4C98FCD0-8902-4C4F-A431-2BBED3E958D7}"/>
              </a:ext>
            </a:extLst>
          </p:cNvPr>
          <p:cNvSpPr txBox="1">
            <a:spLocks/>
          </p:cNvSpPr>
          <p:nvPr/>
        </p:nvSpPr>
        <p:spPr>
          <a:xfrm>
            <a:off x="7693763" y="2522239"/>
            <a:ext cx="1625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gradFill>
                  <a:gsLst>
                    <a:gs pos="0">
                      <a:srgbClr val="ED1C24"/>
                    </a:gs>
                    <a:gs pos="100000">
                      <a:srgbClr val="FB4803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广告策划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="" xmlns:a16="http://schemas.microsoft.com/office/drawing/2014/main" id="{4CD67AF5-35C0-4425-B6FD-AC53D27D2CBF}"/>
              </a:ext>
            </a:extLst>
          </p:cNvPr>
          <p:cNvSpPr/>
          <p:nvPr/>
        </p:nvSpPr>
        <p:spPr>
          <a:xfrm>
            <a:off x="7693763" y="2969371"/>
            <a:ext cx="3765891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悲伤上车你个贵山海经你是个无数你说别怕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大会你不知道清炒，算卦是做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="" xmlns:a16="http://schemas.microsoft.com/office/drawing/2014/main" id="{E79576A5-B81B-4BC2-AC67-16EF7A8FF62D}"/>
              </a:ext>
            </a:extLst>
          </p:cNvPr>
          <p:cNvSpPr txBox="1">
            <a:spLocks/>
          </p:cNvSpPr>
          <p:nvPr/>
        </p:nvSpPr>
        <p:spPr>
          <a:xfrm>
            <a:off x="7693763" y="4228772"/>
            <a:ext cx="1625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gradFill>
                  <a:gsLst>
                    <a:gs pos="0">
                      <a:srgbClr val="ED1C24"/>
                    </a:gs>
                    <a:gs pos="100000">
                      <a:srgbClr val="FB4803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广告策划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="" xmlns:a16="http://schemas.microsoft.com/office/drawing/2014/main" id="{35EEFA99-715A-47CA-BC1B-3ADC6353D904}"/>
              </a:ext>
            </a:extLst>
          </p:cNvPr>
          <p:cNvSpPr/>
          <p:nvPr/>
        </p:nvSpPr>
        <p:spPr>
          <a:xfrm>
            <a:off x="7693763" y="4675904"/>
            <a:ext cx="3765891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悲伤上车你个贵山海经你是个无数你说别怕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大会你不知道清炒，算卦是做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635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2C06B58B-65D4-4A8A-9076-1279A757FD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80" r="16780" b="4304"/>
          <a:stretch/>
        </p:blipFill>
        <p:spPr>
          <a:xfrm>
            <a:off x="6156270" y="1616295"/>
            <a:ext cx="2926677" cy="280069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881" y="1616294"/>
            <a:ext cx="5978046" cy="280069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 t="-23279" b="-291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4F69EE0-CB3C-498B-B293-243F184DBB4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742" b="9742"/>
          <a:stretch/>
        </p:blipFill>
        <p:spPr>
          <a:xfrm>
            <a:off x="0" y="1616295"/>
            <a:ext cx="5973894" cy="280069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634ABB3-6CE5-47F1-9A89-C09726A3A4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903" t="6111" r="15500" b="6111"/>
          <a:stretch>
            <a:fillRect/>
          </a:stretch>
        </p:blipFill>
        <p:spPr>
          <a:xfrm>
            <a:off x="9265323" y="1616295"/>
            <a:ext cx="2926677" cy="2800690"/>
          </a:xfrm>
          <a:custGeom>
            <a:avLst/>
            <a:gdLst>
              <a:gd name="connsiteX0" fmla="*/ 0 w 2926677"/>
              <a:gd name="connsiteY0" fmla="*/ 0 h 2800690"/>
              <a:gd name="connsiteX1" fmla="*/ 2926677 w 2926677"/>
              <a:gd name="connsiteY1" fmla="*/ 0 h 2800690"/>
              <a:gd name="connsiteX2" fmla="*/ 2926677 w 2926677"/>
              <a:gd name="connsiteY2" fmla="*/ 2800690 h 2800690"/>
              <a:gd name="connsiteX3" fmla="*/ 0 w 2926677"/>
              <a:gd name="connsiteY3" fmla="*/ 2800690 h 280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6677" h="2800690">
                <a:moveTo>
                  <a:pt x="0" y="0"/>
                </a:moveTo>
                <a:lnTo>
                  <a:pt x="2926677" y="0"/>
                </a:lnTo>
                <a:lnTo>
                  <a:pt x="2926677" y="2800690"/>
                </a:lnTo>
                <a:lnTo>
                  <a:pt x="0" y="2800690"/>
                </a:lnTo>
                <a:close/>
              </a:path>
            </a:pathLst>
          </a:custGeom>
        </p:spPr>
      </p:pic>
      <p:sp>
        <p:nvSpPr>
          <p:cNvPr id="16" name="直角三角形 15">
            <a:extLst>
              <a:ext uri="{FF2B5EF4-FFF2-40B4-BE49-F238E27FC236}">
                <a16:creationId xmlns="" xmlns:a16="http://schemas.microsoft.com/office/drawing/2014/main" id="{8763DCAE-C7DD-425D-8F39-4A2FFBDAD0E0}"/>
              </a:ext>
            </a:extLst>
          </p:cNvPr>
          <p:cNvSpPr/>
          <p:nvPr/>
        </p:nvSpPr>
        <p:spPr>
          <a:xfrm rot="5400000">
            <a:off x="0" y="0"/>
            <a:ext cx="883920" cy="883920"/>
          </a:xfrm>
          <a:prstGeom prst="rtTriangle">
            <a:avLst/>
          </a:pr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74567309-0DCF-41A4-8BB5-0DFBFFDC3E75}"/>
              </a:ext>
            </a:extLst>
          </p:cNvPr>
          <p:cNvSpPr txBox="1"/>
          <p:nvPr/>
        </p:nvSpPr>
        <p:spPr>
          <a:xfrm>
            <a:off x="441960" y="44196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7940089C-9952-4D0B-B4DB-E59E9F832B85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2473285" y="672793"/>
            <a:ext cx="9718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A_矩形 9">
            <a:extLst>
              <a:ext uri="{FF2B5EF4-FFF2-40B4-BE49-F238E27FC236}">
                <a16:creationId xmlns="" xmlns:a16="http://schemas.microsoft.com/office/drawing/2014/main" id="{FBC199B6-A68C-4E4A-BBD1-F620FEF4C70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162303" y="1616294"/>
            <a:ext cx="2920644" cy="2800690"/>
          </a:xfrm>
          <a:prstGeom prst="rect">
            <a:avLst/>
          </a:prstGeom>
          <a:gradFill flip="none" rotWithShape="1">
            <a:gsLst>
              <a:gs pos="13000">
                <a:srgbClr val="FB4803">
                  <a:alpha val="83000"/>
                </a:srgbClr>
              </a:gs>
              <a:gs pos="100000">
                <a:srgbClr val="ED1C24">
                  <a:alpha val="89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A0FBF96D-BD4E-42D8-B1A2-B8F8764CAD32}"/>
              </a:ext>
            </a:extLst>
          </p:cNvPr>
          <p:cNvSpPr txBox="1"/>
          <p:nvPr/>
        </p:nvSpPr>
        <p:spPr>
          <a:xfrm>
            <a:off x="6460273" y="2686894"/>
            <a:ext cx="24778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45K+</a:t>
            </a:r>
            <a:endParaRPr lang="zh-CN" altLang="en-US" sz="66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8C32A0B3-89F7-4B69-83BC-45168F656B2F}"/>
              </a:ext>
            </a:extLst>
          </p:cNvPr>
          <p:cNvSpPr txBox="1"/>
          <p:nvPr/>
        </p:nvSpPr>
        <p:spPr>
          <a:xfrm>
            <a:off x="6133050" y="2146201"/>
            <a:ext cx="3132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Like it</a:t>
            </a:r>
            <a:endParaRPr lang="zh-CN" altLang="en-US" sz="36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6D8A7CA5-1F6B-49EB-B78A-1FB52D84C875}"/>
              </a:ext>
            </a:extLst>
          </p:cNvPr>
          <p:cNvSpPr txBox="1"/>
          <p:nvPr/>
        </p:nvSpPr>
        <p:spPr>
          <a:xfrm>
            <a:off x="726617" y="4737923"/>
            <a:ext cx="6523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COMPANY INTRODUCTION</a:t>
            </a:r>
            <a:endParaRPr lang="zh-CN" altLang="en-US" sz="2800">
              <a:solidFill>
                <a:srgbClr val="404040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17CC2724-22DF-4440-8192-55001B11B9E2}"/>
              </a:ext>
            </a:extLst>
          </p:cNvPr>
          <p:cNvCxnSpPr/>
          <p:nvPr/>
        </p:nvCxnSpPr>
        <p:spPr>
          <a:xfrm>
            <a:off x="840976" y="5462070"/>
            <a:ext cx="557426" cy="0"/>
          </a:xfrm>
          <a:prstGeom prst="line">
            <a:avLst/>
          </a:prstGeom>
          <a:ln w="76200">
            <a:gradFill>
              <a:gsLst>
                <a:gs pos="0">
                  <a:srgbClr val="ED1C24"/>
                </a:gs>
                <a:gs pos="100000">
                  <a:srgbClr val="FB4803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406DB237-1FA3-44AA-9D2F-38E51E398937}"/>
              </a:ext>
            </a:extLst>
          </p:cNvPr>
          <p:cNvSpPr/>
          <p:nvPr/>
        </p:nvSpPr>
        <p:spPr>
          <a:xfrm>
            <a:off x="726616" y="5603510"/>
            <a:ext cx="10494556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美仑设计是集</a:t>
            </a:r>
            <a:r>
              <a:rPr lang="en-US" altLang="zh-CN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服务提供商，深受大家的好评和肯定。</a:t>
            </a:r>
          </a:p>
        </p:txBody>
      </p:sp>
    </p:spTree>
    <p:extLst>
      <p:ext uri="{BB962C8B-B14F-4D97-AF65-F5344CB8AC3E}">
        <p14:creationId xmlns:p14="http://schemas.microsoft.com/office/powerpoint/2010/main" xmlns="" val="1295018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箭头连接符 22"/>
          <p:cNvCxnSpPr/>
          <p:nvPr/>
        </p:nvCxnSpPr>
        <p:spPr>
          <a:xfrm flipH="1" flipV="1">
            <a:off x="3295575" y="2568870"/>
            <a:ext cx="251688" cy="250692"/>
          </a:xfrm>
          <a:prstGeom prst="straightConnector1">
            <a:avLst/>
          </a:prstGeom>
          <a:noFill/>
          <a:ln w="12700" cap="flat" cmpd="sng" algn="ctr">
            <a:solidFill>
              <a:srgbClr val="5A6478">
                <a:lumMod val="40000"/>
                <a:lumOff val="60000"/>
              </a:srgb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4" name="直接箭头连接符 23"/>
          <p:cNvCxnSpPr/>
          <p:nvPr/>
        </p:nvCxnSpPr>
        <p:spPr>
          <a:xfrm flipH="1">
            <a:off x="3295575" y="4594162"/>
            <a:ext cx="251688" cy="250692"/>
          </a:xfrm>
          <a:prstGeom prst="straightConnector1">
            <a:avLst/>
          </a:prstGeom>
          <a:noFill/>
          <a:ln w="12700" cap="flat" cmpd="sng" algn="ctr">
            <a:solidFill>
              <a:srgbClr val="5A6478">
                <a:lumMod val="40000"/>
                <a:lumOff val="60000"/>
              </a:srgb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5" name="直接箭头连接符 24"/>
          <p:cNvCxnSpPr/>
          <p:nvPr/>
        </p:nvCxnSpPr>
        <p:spPr>
          <a:xfrm flipH="1">
            <a:off x="2806540" y="3706861"/>
            <a:ext cx="337622" cy="0"/>
          </a:xfrm>
          <a:prstGeom prst="straightConnector1">
            <a:avLst/>
          </a:prstGeom>
          <a:noFill/>
          <a:ln w="12700" cap="flat" cmpd="sng" algn="ctr">
            <a:solidFill>
              <a:srgbClr val="5A6478">
                <a:lumMod val="40000"/>
                <a:lumOff val="60000"/>
              </a:srgb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6" name="直接箭头连接符 25"/>
          <p:cNvCxnSpPr/>
          <p:nvPr/>
        </p:nvCxnSpPr>
        <p:spPr>
          <a:xfrm flipV="1">
            <a:off x="8642278" y="2568870"/>
            <a:ext cx="251688" cy="250692"/>
          </a:xfrm>
          <a:prstGeom prst="straightConnector1">
            <a:avLst/>
          </a:prstGeom>
          <a:noFill/>
          <a:ln w="12700" cap="flat" cmpd="sng" algn="ctr">
            <a:solidFill>
              <a:srgbClr val="5A6478">
                <a:lumMod val="40000"/>
                <a:lumOff val="60000"/>
              </a:srgb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7" name="直接箭头连接符 26"/>
          <p:cNvCxnSpPr/>
          <p:nvPr/>
        </p:nvCxnSpPr>
        <p:spPr>
          <a:xfrm>
            <a:off x="8642278" y="4594162"/>
            <a:ext cx="251688" cy="250692"/>
          </a:xfrm>
          <a:prstGeom prst="straightConnector1">
            <a:avLst/>
          </a:prstGeom>
          <a:noFill/>
          <a:ln w="12700" cap="flat" cmpd="sng" algn="ctr">
            <a:solidFill>
              <a:srgbClr val="5A6478">
                <a:lumMod val="40000"/>
                <a:lumOff val="60000"/>
              </a:srgb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8" name="直接箭头连接符 27"/>
          <p:cNvCxnSpPr/>
          <p:nvPr/>
        </p:nvCxnSpPr>
        <p:spPr>
          <a:xfrm>
            <a:off x="9045380" y="3706861"/>
            <a:ext cx="337622" cy="0"/>
          </a:xfrm>
          <a:prstGeom prst="straightConnector1">
            <a:avLst/>
          </a:prstGeom>
          <a:noFill/>
          <a:ln w="12700" cap="flat" cmpd="sng" algn="ctr">
            <a:solidFill>
              <a:srgbClr val="5A6478">
                <a:lumMod val="40000"/>
                <a:lumOff val="60000"/>
              </a:srgbClr>
            </a:solidFill>
            <a:prstDash val="solid"/>
            <a:miter lim="800000"/>
            <a:tailEnd type="arrow"/>
          </a:ln>
          <a:effectLst/>
        </p:spPr>
      </p:cxnSp>
      <p:grpSp>
        <p:nvGrpSpPr>
          <p:cNvPr id="2" name="组合 28"/>
          <p:cNvGrpSpPr/>
          <p:nvPr/>
        </p:nvGrpSpPr>
        <p:grpSpPr>
          <a:xfrm>
            <a:off x="5770615" y="3381375"/>
            <a:ext cx="650770" cy="650970"/>
            <a:chOff x="5770515" y="3286125"/>
            <a:chExt cx="650970" cy="650970"/>
          </a:xfrm>
        </p:grpSpPr>
        <p:sp>
          <p:nvSpPr>
            <p:cNvPr id="30" name="椭圆 29"/>
            <p:cNvSpPr/>
            <p:nvPr/>
          </p:nvSpPr>
          <p:spPr>
            <a:xfrm>
              <a:off x="5770515" y="3286125"/>
              <a:ext cx="650970" cy="650970"/>
            </a:xfrm>
            <a:prstGeom prst="ellipse">
              <a:avLst/>
            </a:prstGeom>
            <a:solidFill>
              <a:srgbClr val="FB480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103">
                <a:defRPr/>
              </a:pPr>
              <a:endParaRPr lang="zh-CN" altLang="en-US" sz="1866" kern="0" dirty="0">
                <a:solidFill>
                  <a:srgbClr val="ED1C2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853713" y="3421881"/>
              <a:ext cx="484577" cy="3794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914103">
                <a:defRPr/>
              </a:pPr>
              <a:r>
                <a:rPr lang="en-US" altLang="zh-CN" sz="1866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VS</a:t>
              </a:r>
              <a:endParaRPr lang="zh-CN" altLang="en-US" sz="1866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31"/>
          <p:cNvGrpSpPr/>
          <p:nvPr/>
        </p:nvGrpSpPr>
        <p:grpSpPr>
          <a:xfrm>
            <a:off x="3245730" y="2601960"/>
            <a:ext cx="2209118" cy="2209801"/>
            <a:chOff x="3244850" y="2506711"/>
            <a:chExt cx="2209800" cy="2209800"/>
          </a:xfrm>
        </p:grpSpPr>
        <p:sp>
          <p:nvSpPr>
            <p:cNvPr id="33" name="椭圆 32"/>
            <p:cNvSpPr/>
            <p:nvPr/>
          </p:nvSpPr>
          <p:spPr>
            <a:xfrm>
              <a:off x="3244850" y="2506711"/>
              <a:ext cx="2209800" cy="2209800"/>
            </a:xfrm>
            <a:prstGeom prst="ellipse">
              <a:avLst/>
            </a:prstGeom>
            <a:solidFill>
              <a:srgbClr val="404040"/>
            </a:solidFill>
            <a:ln w="15875" cap="rnd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algn="ctr" defTabSz="914103">
                <a:defRPr/>
              </a:pPr>
              <a:endParaRPr lang="zh-CN" altLang="en-US" sz="1866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" name="组合 33"/>
            <p:cNvGrpSpPr/>
            <p:nvPr/>
          </p:nvGrpSpPr>
          <p:grpSpPr>
            <a:xfrm>
              <a:off x="3495542" y="2757403"/>
              <a:ext cx="1708416" cy="1708416"/>
              <a:chOff x="3495542" y="2757403"/>
              <a:chExt cx="1708416" cy="170841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495542" y="2757403"/>
                <a:ext cx="1708416" cy="1708416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5715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103">
                  <a:defRPr/>
                </a:pPr>
                <a:endParaRPr lang="zh-CN" altLang="en-US" sz="1866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Freeform 98"/>
              <p:cNvSpPr>
                <a:spLocks noEditPoints="1"/>
              </p:cNvSpPr>
              <p:nvPr/>
            </p:nvSpPr>
            <p:spPr bwMode="auto">
              <a:xfrm>
                <a:off x="4049963" y="3061557"/>
                <a:ext cx="599574" cy="602524"/>
              </a:xfrm>
              <a:custGeom>
                <a:avLst/>
                <a:gdLst>
                  <a:gd name="T0" fmla="*/ 580 w 1017"/>
                  <a:gd name="T1" fmla="*/ 688 h 1018"/>
                  <a:gd name="T2" fmla="*/ 668 w 1017"/>
                  <a:gd name="T3" fmla="*/ 640 h 1018"/>
                  <a:gd name="T4" fmla="*/ 738 w 1017"/>
                  <a:gd name="T5" fmla="*/ 559 h 1018"/>
                  <a:gd name="T6" fmla="*/ 782 w 1017"/>
                  <a:gd name="T7" fmla="*/ 453 h 1018"/>
                  <a:gd name="T8" fmla="*/ 795 w 1017"/>
                  <a:gd name="T9" fmla="*/ 349 h 1018"/>
                  <a:gd name="T10" fmla="*/ 778 w 1017"/>
                  <a:gd name="T11" fmla="*/ 229 h 1018"/>
                  <a:gd name="T12" fmla="*/ 730 w 1017"/>
                  <a:gd name="T13" fmla="*/ 127 h 1018"/>
                  <a:gd name="T14" fmla="*/ 657 w 1017"/>
                  <a:gd name="T15" fmla="*/ 51 h 1018"/>
                  <a:gd name="T16" fmla="*/ 567 w 1017"/>
                  <a:gd name="T17" fmla="*/ 7 h 1018"/>
                  <a:gd name="T18" fmla="*/ 480 w 1017"/>
                  <a:gd name="T19" fmla="*/ 2 h 1018"/>
                  <a:gd name="T20" fmla="*/ 384 w 1017"/>
                  <a:gd name="T21" fmla="*/ 34 h 1018"/>
                  <a:gd name="T22" fmla="*/ 304 w 1017"/>
                  <a:gd name="T23" fmla="*/ 105 h 1018"/>
                  <a:gd name="T24" fmla="*/ 255 w 1017"/>
                  <a:gd name="T25" fmla="*/ 187 h 1018"/>
                  <a:gd name="T26" fmla="*/ 225 w 1017"/>
                  <a:gd name="T27" fmla="*/ 299 h 1018"/>
                  <a:gd name="T28" fmla="*/ 225 w 1017"/>
                  <a:gd name="T29" fmla="*/ 403 h 1018"/>
                  <a:gd name="T30" fmla="*/ 256 w 1017"/>
                  <a:gd name="T31" fmla="*/ 517 h 1018"/>
                  <a:gd name="T32" fmla="*/ 317 w 1017"/>
                  <a:gd name="T33" fmla="*/ 609 h 1018"/>
                  <a:gd name="T34" fmla="*/ 397 w 1017"/>
                  <a:gd name="T35" fmla="*/ 672 h 1018"/>
                  <a:gd name="T36" fmla="*/ 494 w 1017"/>
                  <a:gd name="T37" fmla="*/ 699 h 1018"/>
                  <a:gd name="T38" fmla="*/ 543 w 1017"/>
                  <a:gd name="T39" fmla="*/ 67 h 1018"/>
                  <a:gd name="T40" fmla="*/ 633 w 1017"/>
                  <a:gd name="T41" fmla="*/ 112 h 1018"/>
                  <a:gd name="T42" fmla="*/ 721 w 1017"/>
                  <a:gd name="T43" fmla="*/ 265 h 1018"/>
                  <a:gd name="T44" fmla="*/ 721 w 1017"/>
                  <a:gd name="T45" fmla="*/ 435 h 1018"/>
                  <a:gd name="T46" fmla="*/ 633 w 1017"/>
                  <a:gd name="T47" fmla="*/ 588 h 1018"/>
                  <a:gd name="T48" fmla="*/ 543 w 1017"/>
                  <a:gd name="T49" fmla="*/ 633 h 1018"/>
                  <a:gd name="T50" fmla="*/ 474 w 1017"/>
                  <a:gd name="T51" fmla="*/ 633 h 1018"/>
                  <a:gd name="T52" fmla="*/ 384 w 1017"/>
                  <a:gd name="T53" fmla="*/ 588 h 1018"/>
                  <a:gd name="T54" fmla="*/ 296 w 1017"/>
                  <a:gd name="T55" fmla="*/ 435 h 1018"/>
                  <a:gd name="T56" fmla="*/ 296 w 1017"/>
                  <a:gd name="T57" fmla="*/ 265 h 1018"/>
                  <a:gd name="T58" fmla="*/ 384 w 1017"/>
                  <a:gd name="T59" fmla="*/ 112 h 1018"/>
                  <a:gd name="T60" fmla="*/ 474 w 1017"/>
                  <a:gd name="T61" fmla="*/ 67 h 1018"/>
                  <a:gd name="T62" fmla="*/ 725 w 1017"/>
                  <a:gd name="T63" fmla="*/ 637 h 1018"/>
                  <a:gd name="T64" fmla="*/ 700 w 1017"/>
                  <a:gd name="T65" fmla="*/ 668 h 1018"/>
                  <a:gd name="T66" fmla="*/ 719 w 1017"/>
                  <a:gd name="T67" fmla="*/ 697 h 1018"/>
                  <a:gd name="T68" fmla="*/ 818 w 1017"/>
                  <a:gd name="T69" fmla="*/ 717 h 1018"/>
                  <a:gd name="T70" fmla="*/ 927 w 1017"/>
                  <a:gd name="T71" fmla="*/ 816 h 1018"/>
                  <a:gd name="T72" fmla="*/ 953 w 1017"/>
                  <a:gd name="T73" fmla="*/ 929 h 1018"/>
                  <a:gd name="T74" fmla="*/ 922 w 1017"/>
                  <a:gd name="T75" fmla="*/ 954 h 1018"/>
                  <a:gd name="T76" fmla="*/ 69 w 1017"/>
                  <a:gd name="T77" fmla="*/ 941 h 1018"/>
                  <a:gd name="T78" fmla="*/ 73 w 1017"/>
                  <a:gd name="T79" fmla="*/ 856 h 1018"/>
                  <a:gd name="T80" fmla="*/ 162 w 1017"/>
                  <a:gd name="T81" fmla="*/ 738 h 1018"/>
                  <a:gd name="T82" fmla="*/ 285 w 1017"/>
                  <a:gd name="T83" fmla="*/ 700 h 1018"/>
                  <a:gd name="T84" fmla="*/ 318 w 1017"/>
                  <a:gd name="T85" fmla="*/ 674 h 1018"/>
                  <a:gd name="T86" fmla="*/ 304 w 1017"/>
                  <a:gd name="T87" fmla="*/ 641 h 1018"/>
                  <a:gd name="T88" fmla="*/ 243 w 1017"/>
                  <a:gd name="T89" fmla="*/ 639 h 1018"/>
                  <a:gd name="T90" fmla="*/ 149 w 1017"/>
                  <a:gd name="T91" fmla="*/ 670 h 1018"/>
                  <a:gd name="T92" fmla="*/ 74 w 1017"/>
                  <a:gd name="T93" fmla="*/ 730 h 1018"/>
                  <a:gd name="T94" fmla="*/ 23 w 1017"/>
                  <a:gd name="T95" fmla="*/ 811 h 1018"/>
                  <a:gd name="T96" fmla="*/ 0 w 1017"/>
                  <a:gd name="T97" fmla="*/ 907 h 1018"/>
                  <a:gd name="T98" fmla="*/ 11 w 1017"/>
                  <a:gd name="T99" fmla="*/ 967 h 1018"/>
                  <a:gd name="T100" fmla="*/ 58 w 1017"/>
                  <a:gd name="T101" fmla="*/ 1010 h 1018"/>
                  <a:gd name="T102" fmla="*/ 931 w 1017"/>
                  <a:gd name="T103" fmla="*/ 1017 h 1018"/>
                  <a:gd name="T104" fmla="*/ 989 w 1017"/>
                  <a:gd name="T105" fmla="*/ 990 h 1018"/>
                  <a:gd name="T106" fmla="*/ 1017 w 1017"/>
                  <a:gd name="T107" fmla="*/ 932 h 1018"/>
                  <a:gd name="T108" fmla="*/ 1009 w 1017"/>
                  <a:gd name="T109" fmla="*/ 850 h 1018"/>
                  <a:gd name="T110" fmla="*/ 969 w 1017"/>
                  <a:gd name="T111" fmla="*/ 762 h 1018"/>
                  <a:gd name="T112" fmla="*/ 902 w 1017"/>
                  <a:gd name="T113" fmla="*/ 693 h 1018"/>
                  <a:gd name="T114" fmla="*/ 817 w 1017"/>
                  <a:gd name="T115" fmla="*/ 649 h 1018"/>
                  <a:gd name="T116" fmla="*/ 731 w 1017"/>
                  <a:gd name="T117" fmla="*/ 636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17" h="1018">
                    <a:moveTo>
                      <a:pt x="509" y="700"/>
                    </a:moveTo>
                    <a:lnTo>
                      <a:pt x="509" y="700"/>
                    </a:lnTo>
                    <a:lnTo>
                      <a:pt x="524" y="699"/>
                    </a:lnTo>
                    <a:lnTo>
                      <a:pt x="538" y="698"/>
                    </a:lnTo>
                    <a:lnTo>
                      <a:pt x="553" y="696"/>
                    </a:lnTo>
                    <a:lnTo>
                      <a:pt x="567" y="693"/>
                    </a:lnTo>
                    <a:lnTo>
                      <a:pt x="580" y="688"/>
                    </a:lnTo>
                    <a:lnTo>
                      <a:pt x="593" y="684"/>
                    </a:lnTo>
                    <a:lnTo>
                      <a:pt x="607" y="679"/>
                    </a:lnTo>
                    <a:lnTo>
                      <a:pt x="620" y="672"/>
                    </a:lnTo>
                    <a:lnTo>
                      <a:pt x="633" y="665"/>
                    </a:lnTo>
                    <a:lnTo>
                      <a:pt x="645" y="657"/>
                    </a:lnTo>
                    <a:lnTo>
                      <a:pt x="657" y="649"/>
                    </a:lnTo>
                    <a:lnTo>
                      <a:pt x="668" y="640"/>
                    </a:lnTo>
                    <a:lnTo>
                      <a:pt x="680" y="630"/>
                    </a:lnTo>
                    <a:lnTo>
                      <a:pt x="691" y="620"/>
                    </a:lnTo>
                    <a:lnTo>
                      <a:pt x="701" y="609"/>
                    </a:lnTo>
                    <a:lnTo>
                      <a:pt x="711" y="597"/>
                    </a:lnTo>
                    <a:lnTo>
                      <a:pt x="720" y="585"/>
                    </a:lnTo>
                    <a:lnTo>
                      <a:pt x="730" y="573"/>
                    </a:lnTo>
                    <a:lnTo>
                      <a:pt x="738" y="559"/>
                    </a:lnTo>
                    <a:lnTo>
                      <a:pt x="746" y="546"/>
                    </a:lnTo>
                    <a:lnTo>
                      <a:pt x="753" y="531"/>
                    </a:lnTo>
                    <a:lnTo>
                      <a:pt x="761" y="517"/>
                    </a:lnTo>
                    <a:lnTo>
                      <a:pt x="766" y="502"/>
                    </a:lnTo>
                    <a:lnTo>
                      <a:pt x="773" y="486"/>
                    </a:lnTo>
                    <a:lnTo>
                      <a:pt x="778" y="470"/>
                    </a:lnTo>
                    <a:lnTo>
                      <a:pt x="782" y="453"/>
                    </a:lnTo>
                    <a:lnTo>
                      <a:pt x="785" y="437"/>
                    </a:lnTo>
                    <a:lnTo>
                      <a:pt x="789" y="420"/>
                    </a:lnTo>
                    <a:lnTo>
                      <a:pt x="792" y="403"/>
                    </a:lnTo>
                    <a:lnTo>
                      <a:pt x="793" y="386"/>
                    </a:lnTo>
                    <a:lnTo>
                      <a:pt x="794" y="368"/>
                    </a:lnTo>
                    <a:lnTo>
                      <a:pt x="795" y="349"/>
                    </a:lnTo>
                    <a:lnTo>
                      <a:pt x="795" y="349"/>
                    </a:lnTo>
                    <a:lnTo>
                      <a:pt x="794" y="332"/>
                    </a:lnTo>
                    <a:lnTo>
                      <a:pt x="793" y="314"/>
                    </a:lnTo>
                    <a:lnTo>
                      <a:pt x="792" y="297"/>
                    </a:lnTo>
                    <a:lnTo>
                      <a:pt x="789" y="280"/>
                    </a:lnTo>
                    <a:lnTo>
                      <a:pt x="785" y="262"/>
                    </a:lnTo>
                    <a:lnTo>
                      <a:pt x="782" y="246"/>
                    </a:lnTo>
                    <a:lnTo>
                      <a:pt x="778" y="229"/>
                    </a:lnTo>
                    <a:lnTo>
                      <a:pt x="773" y="214"/>
                    </a:lnTo>
                    <a:lnTo>
                      <a:pt x="766" y="198"/>
                    </a:lnTo>
                    <a:lnTo>
                      <a:pt x="761" y="183"/>
                    </a:lnTo>
                    <a:lnTo>
                      <a:pt x="753" y="168"/>
                    </a:lnTo>
                    <a:lnTo>
                      <a:pt x="746" y="154"/>
                    </a:lnTo>
                    <a:lnTo>
                      <a:pt x="738" y="140"/>
                    </a:lnTo>
                    <a:lnTo>
                      <a:pt x="730" y="127"/>
                    </a:lnTo>
                    <a:lnTo>
                      <a:pt x="720" y="114"/>
                    </a:lnTo>
                    <a:lnTo>
                      <a:pt x="711" y="103"/>
                    </a:lnTo>
                    <a:lnTo>
                      <a:pt x="701" y="91"/>
                    </a:lnTo>
                    <a:lnTo>
                      <a:pt x="691" y="80"/>
                    </a:lnTo>
                    <a:lnTo>
                      <a:pt x="679" y="69"/>
                    </a:lnTo>
                    <a:lnTo>
                      <a:pt x="668" y="60"/>
                    </a:lnTo>
                    <a:lnTo>
                      <a:pt x="657" y="51"/>
                    </a:lnTo>
                    <a:lnTo>
                      <a:pt x="645" y="43"/>
                    </a:lnTo>
                    <a:lnTo>
                      <a:pt x="633" y="35"/>
                    </a:lnTo>
                    <a:lnTo>
                      <a:pt x="620" y="27"/>
                    </a:lnTo>
                    <a:lnTo>
                      <a:pt x="607" y="21"/>
                    </a:lnTo>
                    <a:lnTo>
                      <a:pt x="593" y="16"/>
                    </a:lnTo>
                    <a:lnTo>
                      <a:pt x="580" y="11"/>
                    </a:lnTo>
                    <a:lnTo>
                      <a:pt x="567" y="7"/>
                    </a:lnTo>
                    <a:lnTo>
                      <a:pt x="553" y="4"/>
                    </a:lnTo>
                    <a:lnTo>
                      <a:pt x="538" y="2"/>
                    </a:lnTo>
                    <a:lnTo>
                      <a:pt x="524" y="1"/>
                    </a:lnTo>
                    <a:lnTo>
                      <a:pt x="509" y="0"/>
                    </a:lnTo>
                    <a:lnTo>
                      <a:pt x="509" y="0"/>
                    </a:lnTo>
                    <a:lnTo>
                      <a:pt x="494" y="1"/>
                    </a:lnTo>
                    <a:lnTo>
                      <a:pt x="480" y="2"/>
                    </a:lnTo>
                    <a:lnTo>
                      <a:pt x="466" y="4"/>
                    </a:lnTo>
                    <a:lnTo>
                      <a:pt x="452" y="7"/>
                    </a:lnTo>
                    <a:lnTo>
                      <a:pt x="438" y="10"/>
                    </a:lnTo>
                    <a:lnTo>
                      <a:pt x="424" y="16"/>
                    </a:lnTo>
                    <a:lnTo>
                      <a:pt x="411" y="21"/>
                    </a:lnTo>
                    <a:lnTo>
                      <a:pt x="397" y="27"/>
                    </a:lnTo>
                    <a:lnTo>
                      <a:pt x="384" y="34"/>
                    </a:lnTo>
                    <a:lnTo>
                      <a:pt x="372" y="43"/>
                    </a:lnTo>
                    <a:lnTo>
                      <a:pt x="359" y="51"/>
                    </a:lnTo>
                    <a:lnTo>
                      <a:pt x="348" y="60"/>
                    </a:lnTo>
                    <a:lnTo>
                      <a:pt x="336" y="70"/>
                    </a:lnTo>
                    <a:lnTo>
                      <a:pt x="325" y="81"/>
                    </a:lnTo>
                    <a:lnTo>
                      <a:pt x="314" y="93"/>
                    </a:lnTo>
                    <a:lnTo>
                      <a:pt x="304" y="105"/>
                    </a:lnTo>
                    <a:lnTo>
                      <a:pt x="304" y="105"/>
                    </a:lnTo>
                    <a:lnTo>
                      <a:pt x="294" y="118"/>
                    </a:lnTo>
                    <a:lnTo>
                      <a:pt x="285" y="130"/>
                    </a:lnTo>
                    <a:lnTo>
                      <a:pt x="277" y="144"/>
                    </a:lnTo>
                    <a:lnTo>
                      <a:pt x="269" y="158"/>
                    </a:lnTo>
                    <a:lnTo>
                      <a:pt x="262" y="172"/>
                    </a:lnTo>
                    <a:lnTo>
                      <a:pt x="255" y="187"/>
                    </a:lnTo>
                    <a:lnTo>
                      <a:pt x="249" y="202"/>
                    </a:lnTo>
                    <a:lnTo>
                      <a:pt x="244" y="217"/>
                    </a:lnTo>
                    <a:lnTo>
                      <a:pt x="238" y="233"/>
                    </a:lnTo>
                    <a:lnTo>
                      <a:pt x="234" y="250"/>
                    </a:lnTo>
                    <a:lnTo>
                      <a:pt x="231" y="266"/>
                    </a:lnTo>
                    <a:lnTo>
                      <a:pt x="227" y="282"/>
                    </a:lnTo>
                    <a:lnTo>
                      <a:pt x="225" y="299"/>
                    </a:lnTo>
                    <a:lnTo>
                      <a:pt x="223" y="315"/>
                    </a:lnTo>
                    <a:lnTo>
                      <a:pt x="223" y="332"/>
                    </a:lnTo>
                    <a:lnTo>
                      <a:pt x="222" y="349"/>
                    </a:lnTo>
                    <a:lnTo>
                      <a:pt x="222" y="349"/>
                    </a:lnTo>
                    <a:lnTo>
                      <a:pt x="223" y="368"/>
                    </a:lnTo>
                    <a:lnTo>
                      <a:pt x="224" y="386"/>
                    </a:lnTo>
                    <a:lnTo>
                      <a:pt x="225" y="403"/>
                    </a:lnTo>
                    <a:lnTo>
                      <a:pt x="229" y="420"/>
                    </a:lnTo>
                    <a:lnTo>
                      <a:pt x="232" y="437"/>
                    </a:lnTo>
                    <a:lnTo>
                      <a:pt x="235" y="453"/>
                    </a:lnTo>
                    <a:lnTo>
                      <a:pt x="239" y="470"/>
                    </a:lnTo>
                    <a:lnTo>
                      <a:pt x="245" y="486"/>
                    </a:lnTo>
                    <a:lnTo>
                      <a:pt x="251" y="502"/>
                    </a:lnTo>
                    <a:lnTo>
                      <a:pt x="256" y="517"/>
                    </a:lnTo>
                    <a:lnTo>
                      <a:pt x="264" y="531"/>
                    </a:lnTo>
                    <a:lnTo>
                      <a:pt x="271" y="546"/>
                    </a:lnTo>
                    <a:lnTo>
                      <a:pt x="279" y="559"/>
                    </a:lnTo>
                    <a:lnTo>
                      <a:pt x="288" y="573"/>
                    </a:lnTo>
                    <a:lnTo>
                      <a:pt x="297" y="585"/>
                    </a:lnTo>
                    <a:lnTo>
                      <a:pt x="306" y="597"/>
                    </a:lnTo>
                    <a:lnTo>
                      <a:pt x="317" y="609"/>
                    </a:lnTo>
                    <a:lnTo>
                      <a:pt x="326" y="620"/>
                    </a:lnTo>
                    <a:lnTo>
                      <a:pt x="337" y="630"/>
                    </a:lnTo>
                    <a:lnTo>
                      <a:pt x="349" y="640"/>
                    </a:lnTo>
                    <a:lnTo>
                      <a:pt x="361" y="649"/>
                    </a:lnTo>
                    <a:lnTo>
                      <a:pt x="372" y="657"/>
                    </a:lnTo>
                    <a:lnTo>
                      <a:pt x="384" y="665"/>
                    </a:lnTo>
                    <a:lnTo>
                      <a:pt x="397" y="672"/>
                    </a:lnTo>
                    <a:lnTo>
                      <a:pt x="410" y="679"/>
                    </a:lnTo>
                    <a:lnTo>
                      <a:pt x="424" y="684"/>
                    </a:lnTo>
                    <a:lnTo>
                      <a:pt x="437" y="688"/>
                    </a:lnTo>
                    <a:lnTo>
                      <a:pt x="451" y="693"/>
                    </a:lnTo>
                    <a:lnTo>
                      <a:pt x="465" y="696"/>
                    </a:lnTo>
                    <a:lnTo>
                      <a:pt x="480" y="698"/>
                    </a:lnTo>
                    <a:lnTo>
                      <a:pt x="494" y="699"/>
                    </a:lnTo>
                    <a:lnTo>
                      <a:pt x="509" y="700"/>
                    </a:lnTo>
                    <a:lnTo>
                      <a:pt x="509" y="700"/>
                    </a:lnTo>
                    <a:close/>
                    <a:moveTo>
                      <a:pt x="509" y="64"/>
                    </a:moveTo>
                    <a:lnTo>
                      <a:pt x="509" y="64"/>
                    </a:lnTo>
                    <a:lnTo>
                      <a:pt x="520" y="64"/>
                    </a:lnTo>
                    <a:lnTo>
                      <a:pt x="531" y="65"/>
                    </a:lnTo>
                    <a:lnTo>
                      <a:pt x="543" y="67"/>
                    </a:lnTo>
                    <a:lnTo>
                      <a:pt x="554" y="69"/>
                    </a:lnTo>
                    <a:lnTo>
                      <a:pt x="564" y="73"/>
                    </a:lnTo>
                    <a:lnTo>
                      <a:pt x="575" y="77"/>
                    </a:lnTo>
                    <a:lnTo>
                      <a:pt x="585" y="81"/>
                    </a:lnTo>
                    <a:lnTo>
                      <a:pt x="596" y="87"/>
                    </a:lnTo>
                    <a:lnTo>
                      <a:pt x="615" y="98"/>
                    </a:lnTo>
                    <a:lnTo>
                      <a:pt x="633" y="112"/>
                    </a:lnTo>
                    <a:lnTo>
                      <a:pt x="650" y="129"/>
                    </a:lnTo>
                    <a:lnTo>
                      <a:pt x="666" y="148"/>
                    </a:lnTo>
                    <a:lnTo>
                      <a:pt x="680" y="168"/>
                    </a:lnTo>
                    <a:lnTo>
                      <a:pt x="693" y="190"/>
                    </a:lnTo>
                    <a:lnTo>
                      <a:pt x="704" y="213"/>
                    </a:lnTo>
                    <a:lnTo>
                      <a:pt x="714" y="239"/>
                    </a:lnTo>
                    <a:lnTo>
                      <a:pt x="721" y="265"/>
                    </a:lnTo>
                    <a:lnTo>
                      <a:pt x="726" y="293"/>
                    </a:lnTo>
                    <a:lnTo>
                      <a:pt x="730" y="320"/>
                    </a:lnTo>
                    <a:lnTo>
                      <a:pt x="731" y="349"/>
                    </a:lnTo>
                    <a:lnTo>
                      <a:pt x="731" y="349"/>
                    </a:lnTo>
                    <a:lnTo>
                      <a:pt x="730" y="379"/>
                    </a:lnTo>
                    <a:lnTo>
                      <a:pt x="726" y="407"/>
                    </a:lnTo>
                    <a:lnTo>
                      <a:pt x="721" y="435"/>
                    </a:lnTo>
                    <a:lnTo>
                      <a:pt x="714" y="461"/>
                    </a:lnTo>
                    <a:lnTo>
                      <a:pt x="704" y="486"/>
                    </a:lnTo>
                    <a:lnTo>
                      <a:pt x="693" y="509"/>
                    </a:lnTo>
                    <a:lnTo>
                      <a:pt x="680" y="532"/>
                    </a:lnTo>
                    <a:lnTo>
                      <a:pt x="666" y="552"/>
                    </a:lnTo>
                    <a:lnTo>
                      <a:pt x="650" y="570"/>
                    </a:lnTo>
                    <a:lnTo>
                      <a:pt x="633" y="588"/>
                    </a:lnTo>
                    <a:lnTo>
                      <a:pt x="615" y="602"/>
                    </a:lnTo>
                    <a:lnTo>
                      <a:pt x="596" y="613"/>
                    </a:lnTo>
                    <a:lnTo>
                      <a:pt x="585" y="619"/>
                    </a:lnTo>
                    <a:lnTo>
                      <a:pt x="575" y="623"/>
                    </a:lnTo>
                    <a:lnTo>
                      <a:pt x="564" y="627"/>
                    </a:lnTo>
                    <a:lnTo>
                      <a:pt x="554" y="630"/>
                    </a:lnTo>
                    <a:lnTo>
                      <a:pt x="543" y="633"/>
                    </a:lnTo>
                    <a:lnTo>
                      <a:pt x="531" y="635"/>
                    </a:lnTo>
                    <a:lnTo>
                      <a:pt x="520" y="636"/>
                    </a:lnTo>
                    <a:lnTo>
                      <a:pt x="509" y="636"/>
                    </a:lnTo>
                    <a:lnTo>
                      <a:pt x="509" y="636"/>
                    </a:lnTo>
                    <a:lnTo>
                      <a:pt x="497" y="636"/>
                    </a:lnTo>
                    <a:lnTo>
                      <a:pt x="486" y="635"/>
                    </a:lnTo>
                    <a:lnTo>
                      <a:pt x="474" y="633"/>
                    </a:lnTo>
                    <a:lnTo>
                      <a:pt x="464" y="630"/>
                    </a:lnTo>
                    <a:lnTo>
                      <a:pt x="453" y="627"/>
                    </a:lnTo>
                    <a:lnTo>
                      <a:pt x="442" y="623"/>
                    </a:lnTo>
                    <a:lnTo>
                      <a:pt x="432" y="619"/>
                    </a:lnTo>
                    <a:lnTo>
                      <a:pt x="422" y="613"/>
                    </a:lnTo>
                    <a:lnTo>
                      <a:pt x="402" y="602"/>
                    </a:lnTo>
                    <a:lnTo>
                      <a:pt x="384" y="588"/>
                    </a:lnTo>
                    <a:lnTo>
                      <a:pt x="367" y="570"/>
                    </a:lnTo>
                    <a:lnTo>
                      <a:pt x="351" y="552"/>
                    </a:lnTo>
                    <a:lnTo>
                      <a:pt x="337" y="532"/>
                    </a:lnTo>
                    <a:lnTo>
                      <a:pt x="324" y="509"/>
                    </a:lnTo>
                    <a:lnTo>
                      <a:pt x="313" y="486"/>
                    </a:lnTo>
                    <a:lnTo>
                      <a:pt x="304" y="461"/>
                    </a:lnTo>
                    <a:lnTo>
                      <a:pt x="296" y="435"/>
                    </a:lnTo>
                    <a:lnTo>
                      <a:pt x="291" y="407"/>
                    </a:lnTo>
                    <a:lnTo>
                      <a:pt x="288" y="379"/>
                    </a:lnTo>
                    <a:lnTo>
                      <a:pt x="285" y="349"/>
                    </a:lnTo>
                    <a:lnTo>
                      <a:pt x="285" y="349"/>
                    </a:lnTo>
                    <a:lnTo>
                      <a:pt x="288" y="320"/>
                    </a:lnTo>
                    <a:lnTo>
                      <a:pt x="291" y="293"/>
                    </a:lnTo>
                    <a:lnTo>
                      <a:pt x="296" y="265"/>
                    </a:lnTo>
                    <a:lnTo>
                      <a:pt x="304" y="239"/>
                    </a:lnTo>
                    <a:lnTo>
                      <a:pt x="313" y="213"/>
                    </a:lnTo>
                    <a:lnTo>
                      <a:pt x="324" y="190"/>
                    </a:lnTo>
                    <a:lnTo>
                      <a:pt x="337" y="168"/>
                    </a:lnTo>
                    <a:lnTo>
                      <a:pt x="351" y="148"/>
                    </a:lnTo>
                    <a:lnTo>
                      <a:pt x="367" y="129"/>
                    </a:lnTo>
                    <a:lnTo>
                      <a:pt x="384" y="112"/>
                    </a:lnTo>
                    <a:lnTo>
                      <a:pt x="402" y="98"/>
                    </a:lnTo>
                    <a:lnTo>
                      <a:pt x="422" y="87"/>
                    </a:lnTo>
                    <a:lnTo>
                      <a:pt x="432" y="81"/>
                    </a:lnTo>
                    <a:lnTo>
                      <a:pt x="442" y="77"/>
                    </a:lnTo>
                    <a:lnTo>
                      <a:pt x="453" y="73"/>
                    </a:lnTo>
                    <a:lnTo>
                      <a:pt x="464" y="69"/>
                    </a:lnTo>
                    <a:lnTo>
                      <a:pt x="474" y="67"/>
                    </a:lnTo>
                    <a:lnTo>
                      <a:pt x="486" y="65"/>
                    </a:lnTo>
                    <a:lnTo>
                      <a:pt x="497" y="64"/>
                    </a:lnTo>
                    <a:lnTo>
                      <a:pt x="509" y="64"/>
                    </a:lnTo>
                    <a:lnTo>
                      <a:pt x="509" y="64"/>
                    </a:lnTo>
                    <a:close/>
                    <a:moveTo>
                      <a:pt x="731" y="636"/>
                    </a:moveTo>
                    <a:lnTo>
                      <a:pt x="731" y="636"/>
                    </a:lnTo>
                    <a:lnTo>
                      <a:pt x="725" y="637"/>
                    </a:lnTo>
                    <a:lnTo>
                      <a:pt x="719" y="639"/>
                    </a:lnTo>
                    <a:lnTo>
                      <a:pt x="714" y="641"/>
                    </a:lnTo>
                    <a:lnTo>
                      <a:pt x="709" y="645"/>
                    </a:lnTo>
                    <a:lnTo>
                      <a:pt x="705" y="650"/>
                    </a:lnTo>
                    <a:lnTo>
                      <a:pt x="702" y="655"/>
                    </a:lnTo>
                    <a:lnTo>
                      <a:pt x="700" y="662"/>
                    </a:lnTo>
                    <a:lnTo>
                      <a:pt x="700" y="668"/>
                    </a:lnTo>
                    <a:lnTo>
                      <a:pt x="700" y="668"/>
                    </a:lnTo>
                    <a:lnTo>
                      <a:pt x="700" y="674"/>
                    </a:lnTo>
                    <a:lnTo>
                      <a:pt x="702" y="680"/>
                    </a:lnTo>
                    <a:lnTo>
                      <a:pt x="705" y="685"/>
                    </a:lnTo>
                    <a:lnTo>
                      <a:pt x="709" y="691"/>
                    </a:lnTo>
                    <a:lnTo>
                      <a:pt x="714" y="694"/>
                    </a:lnTo>
                    <a:lnTo>
                      <a:pt x="719" y="697"/>
                    </a:lnTo>
                    <a:lnTo>
                      <a:pt x="725" y="699"/>
                    </a:lnTo>
                    <a:lnTo>
                      <a:pt x="731" y="700"/>
                    </a:lnTo>
                    <a:lnTo>
                      <a:pt x="731" y="700"/>
                    </a:lnTo>
                    <a:lnTo>
                      <a:pt x="754" y="701"/>
                    </a:lnTo>
                    <a:lnTo>
                      <a:pt x="776" y="705"/>
                    </a:lnTo>
                    <a:lnTo>
                      <a:pt x="797" y="710"/>
                    </a:lnTo>
                    <a:lnTo>
                      <a:pt x="818" y="717"/>
                    </a:lnTo>
                    <a:lnTo>
                      <a:pt x="837" y="727"/>
                    </a:lnTo>
                    <a:lnTo>
                      <a:pt x="855" y="738"/>
                    </a:lnTo>
                    <a:lnTo>
                      <a:pt x="872" y="751"/>
                    </a:lnTo>
                    <a:lnTo>
                      <a:pt x="888" y="765"/>
                    </a:lnTo>
                    <a:lnTo>
                      <a:pt x="903" y="781"/>
                    </a:lnTo>
                    <a:lnTo>
                      <a:pt x="915" y="798"/>
                    </a:lnTo>
                    <a:lnTo>
                      <a:pt x="927" y="816"/>
                    </a:lnTo>
                    <a:lnTo>
                      <a:pt x="937" y="835"/>
                    </a:lnTo>
                    <a:lnTo>
                      <a:pt x="944" y="856"/>
                    </a:lnTo>
                    <a:lnTo>
                      <a:pt x="950" y="877"/>
                    </a:lnTo>
                    <a:lnTo>
                      <a:pt x="953" y="900"/>
                    </a:lnTo>
                    <a:lnTo>
                      <a:pt x="954" y="922"/>
                    </a:lnTo>
                    <a:lnTo>
                      <a:pt x="954" y="922"/>
                    </a:lnTo>
                    <a:lnTo>
                      <a:pt x="953" y="929"/>
                    </a:lnTo>
                    <a:lnTo>
                      <a:pt x="952" y="935"/>
                    </a:lnTo>
                    <a:lnTo>
                      <a:pt x="949" y="941"/>
                    </a:lnTo>
                    <a:lnTo>
                      <a:pt x="944" y="945"/>
                    </a:lnTo>
                    <a:lnTo>
                      <a:pt x="940" y="949"/>
                    </a:lnTo>
                    <a:lnTo>
                      <a:pt x="935" y="951"/>
                    </a:lnTo>
                    <a:lnTo>
                      <a:pt x="928" y="953"/>
                    </a:lnTo>
                    <a:lnTo>
                      <a:pt x="922" y="954"/>
                    </a:lnTo>
                    <a:lnTo>
                      <a:pt x="96" y="954"/>
                    </a:lnTo>
                    <a:lnTo>
                      <a:pt x="96" y="954"/>
                    </a:lnTo>
                    <a:lnTo>
                      <a:pt x="89" y="953"/>
                    </a:lnTo>
                    <a:lnTo>
                      <a:pt x="83" y="951"/>
                    </a:lnTo>
                    <a:lnTo>
                      <a:pt x="77" y="949"/>
                    </a:lnTo>
                    <a:lnTo>
                      <a:pt x="73" y="945"/>
                    </a:lnTo>
                    <a:lnTo>
                      <a:pt x="69" y="941"/>
                    </a:lnTo>
                    <a:lnTo>
                      <a:pt x="65" y="935"/>
                    </a:lnTo>
                    <a:lnTo>
                      <a:pt x="64" y="929"/>
                    </a:lnTo>
                    <a:lnTo>
                      <a:pt x="63" y="922"/>
                    </a:lnTo>
                    <a:lnTo>
                      <a:pt x="63" y="922"/>
                    </a:lnTo>
                    <a:lnTo>
                      <a:pt x="64" y="900"/>
                    </a:lnTo>
                    <a:lnTo>
                      <a:pt x="68" y="877"/>
                    </a:lnTo>
                    <a:lnTo>
                      <a:pt x="73" y="856"/>
                    </a:lnTo>
                    <a:lnTo>
                      <a:pt x="81" y="835"/>
                    </a:lnTo>
                    <a:lnTo>
                      <a:pt x="90" y="816"/>
                    </a:lnTo>
                    <a:lnTo>
                      <a:pt x="101" y="798"/>
                    </a:lnTo>
                    <a:lnTo>
                      <a:pt x="114" y="781"/>
                    </a:lnTo>
                    <a:lnTo>
                      <a:pt x="129" y="765"/>
                    </a:lnTo>
                    <a:lnTo>
                      <a:pt x="145" y="751"/>
                    </a:lnTo>
                    <a:lnTo>
                      <a:pt x="162" y="738"/>
                    </a:lnTo>
                    <a:lnTo>
                      <a:pt x="180" y="727"/>
                    </a:lnTo>
                    <a:lnTo>
                      <a:pt x="200" y="717"/>
                    </a:lnTo>
                    <a:lnTo>
                      <a:pt x="220" y="710"/>
                    </a:lnTo>
                    <a:lnTo>
                      <a:pt x="241" y="705"/>
                    </a:lnTo>
                    <a:lnTo>
                      <a:pt x="263" y="701"/>
                    </a:lnTo>
                    <a:lnTo>
                      <a:pt x="285" y="700"/>
                    </a:lnTo>
                    <a:lnTo>
                      <a:pt x="285" y="700"/>
                    </a:lnTo>
                    <a:lnTo>
                      <a:pt x="292" y="699"/>
                    </a:lnTo>
                    <a:lnTo>
                      <a:pt x="298" y="697"/>
                    </a:lnTo>
                    <a:lnTo>
                      <a:pt x="304" y="694"/>
                    </a:lnTo>
                    <a:lnTo>
                      <a:pt x="308" y="691"/>
                    </a:lnTo>
                    <a:lnTo>
                      <a:pt x="312" y="685"/>
                    </a:lnTo>
                    <a:lnTo>
                      <a:pt x="315" y="680"/>
                    </a:lnTo>
                    <a:lnTo>
                      <a:pt x="318" y="674"/>
                    </a:lnTo>
                    <a:lnTo>
                      <a:pt x="318" y="668"/>
                    </a:lnTo>
                    <a:lnTo>
                      <a:pt x="318" y="668"/>
                    </a:lnTo>
                    <a:lnTo>
                      <a:pt x="318" y="662"/>
                    </a:lnTo>
                    <a:lnTo>
                      <a:pt x="315" y="655"/>
                    </a:lnTo>
                    <a:lnTo>
                      <a:pt x="312" y="650"/>
                    </a:lnTo>
                    <a:lnTo>
                      <a:pt x="308" y="645"/>
                    </a:lnTo>
                    <a:lnTo>
                      <a:pt x="304" y="641"/>
                    </a:lnTo>
                    <a:lnTo>
                      <a:pt x="298" y="639"/>
                    </a:lnTo>
                    <a:lnTo>
                      <a:pt x="292" y="637"/>
                    </a:lnTo>
                    <a:lnTo>
                      <a:pt x="285" y="636"/>
                    </a:lnTo>
                    <a:lnTo>
                      <a:pt x="285" y="636"/>
                    </a:lnTo>
                    <a:lnTo>
                      <a:pt x="271" y="637"/>
                    </a:lnTo>
                    <a:lnTo>
                      <a:pt x="256" y="638"/>
                    </a:lnTo>
                    <a:lnTo>
                      <a:pt x="243" y="639"/>
                    </a:lnTo>
                    <a:lnTo>
                      <a:pt x="229" y="642"/>
                    </a:lnTo>
                    <a:lnTo>
                      <a:pt x="215" y="645"/>
                    </a:lnTo>
                    <a:lnTo>
                      <a:pt x="201" y="649"/>
                    </a:lnTo>
                    <a:lnTo>
                      <a:pt x="188" y="653"/>
                    </a:lnTo>
                    <a:lnTo>
                      <a:pt x="175" y="658"/>
                    </a:lnTo>
                    <a:lnTo>
                      <a:pt x="162" y="665"/>
                    </a:lnTo>
                    <a:lnTo>
                      <a:pt x="149" y="670"/>
                    </a:lnTo>
                    <a:lnTo>
                      <a:pt x="137" y="678"/>
                    </a:lnTo>
                    <a:lnTo>
                      <a:pt x="126" y="685"/>
                    </a:lnTo>
                    <a:lnTo>
                      <a:pt x="115" y="693"/>
                    </a:lnTo>
                    <a:lnTo>
                      <a:pt x="104" y="701"/>
                    </a:lnTo>
                    <a:lnTo>
                      <a:pt x="93" y="711"/>
                    </a:lnTo>
                    <a:lnTo>
                      <a:pt x="84" y="720"/>
                    </a:lnTo>
                    <a:lnTo>
                      <a:pt x="74" y="730"/>
                    </a:lnTo>
                    <a:lnTo>
                      <a:pt x="65" y="740"/>
                    </a:lnTo>
                    <a:lnTo>
                      <a:pt x="57" y="751"/>
                    </a:lnTo>
                    <a:lnTo>
                      <a:pt x="48" y="762"/>
                    </a:lnTo>
                    <a:lnTo>
                      <a:pt x="41" y="774"/>
                    </a:lnTo>
                    <a:lnTo>
                      <a:pt x="34" y="786"/>
                    </a:lnTo>
                    <a:lnTo>
                      <a:pt x="28" y="798"/>
                    </a:lnTo>
                    <a:lnTo>
                      <a:pt x="23" y="811"/>
                    </a:lnTo>
                    <a:lnTo>
                      <a:pt x="17" y="824"/>
                    </a:lnTo>
                    <a:lnTo>
                      <a:pt x="13" y="838"/>
                    </a:lnTo>
                    <a:lnTo>
                      <a:pt x="9" y="850"/>
                    </a:lnTo>
                    <a:lnTo>
                      <a:pt x="5" y="864"/>
                    </a:lnTo>
                    <a:lnTo>
                      <a:pt x="3" y="878"/>
                    </a:lnTo>
                    <a:lnTo>
                      <a:pt x="1" y="893"/>
                    </a:lnTo>
                    <a:lnTo>
                      <a:pt x="0" y="907"/>
                    </a:lnTo>
                    <a:lnTo>
                      <a:pt x="0" y="922"/>
                    </a:lnTo>
                    <a:lnTo>
                      <a:pt x="0" y="922"/>
                    </a:lnTo>
                    <a:lnTo>
                      <a:pt x="0" y="932"/>
                    </a:lnTo>
                    <a:lnTo>
                      <a:pt x="2" y="942"/>
                    </a:lnTo>
                    <a:lnTo>
                      <a:pt x="4" y="950"/>
                    </a:lnTo>
                    <a:lnTo>
                      <a:pt x="8" y="960"/>
                    </a:lnTo>
                    <a:lnTo>
                      <a:pt x="11" y="967"/>
                    </a:lnTo>
                    <a:lnTo>
                      <a:pt x="16" y="976"/>
                    </a:lnTo>
                    <a:lnTo>
                      <a:pt x="21" y="983"/>
                    </a:lnTo>
                    <a:lnTo>
                      <a:pt x="28" y="990"/>
                    </a:lnTo>
                    <a:lnTo>
                      <a:pt x="34" y="996"/>
                    </a:lnTo>
                    <a:lnTo>
                      <a:pt x="42" y="1002"/>
                    </a:lnTo>
                    <a:lnTo>
                      <a:pt x="49" y="1006"/>
                    </a:lnTo>
                    <a:lnTo>
                      <a:pt x="58" y="1010"/>
                    </a:lnTo>
                    <a:lnTo>
                      <a:pt x="67" y="1014"/>
                    </a:lnTo>
                    <a:lnTo>
                      <a:pt x="76" y="1016"/>
                    </a:lnTo>
                    <a:lnTo>
                      <a:pt x="86" y="1017"/>
                    </a:lnTo>
                    <a:lnTo>
                      <a:pt x="96" y="1018"/>
                    </a:lnTo>
                    <a:lnTo>
                      <a:pt x="922" y="1018"/>
                    </a:lnTo>
                    <a:lnTo>
                      <a:pt x="922" y="1018"/>
                    </a:lnTo>
                    <a:lnTo>
                      <a:pt x="931" y="1017"/>
                    </a:lnTo>
                    <a:lnTo>
                      <a:pt x="941" y="1016"/>
                    </a:lnTo>
                    <a:lnTo>
                      <a:pt x="951" y="1014"/>
                    </a:lnTo>
                    <a:lnTo>
                      <a:pt x="959" y="1010"/>
                    </a:lnTo>
                    <a:lnTo>
                      <a:pt x="968" y="1006"/>
                    </a:lnTo>
                    <a:lnTo>
                      <a:pt x="975" y="1002"/>
                    </a:lnTo>
                    <a:lnTo>
                      <a:pt x="983" y="996"/>
                    </a:lnTo>
                    <a:lnTo>
                      <a:pt x="989" y="990"/>
                    </a:lnTo>
                    <a:lnTo>
                      <a:pt x="996" y="983"/>
                    </a:lnTo>
                    <a:lnTo>
                      <a:pt x="1001" y="976"/>
                    </a:lnTo>
                    <a:lnTo>
                      <a:pt x="1006" y="967"/>
                    </a:lnTo>
                    <a:lnTo>
                      <a:pt x="1010" y="960"/>
                    </a:lnTo>
                    <a:lnTo>
                      <a:pt x="1013" y="950"/>
                    </a:lnTo>
                    <a:lnTo>
                      <a:pt x="1015" y="942"/>
                    </a:lnTo>
                    <a:lnTo>
                      <a:pt x="1017" y="932"/>
                    </a:lnTo>
                    <a:lnTo>
                      <a:pt x="1017" y="922"/>
                    </a:lnTo>
                    <a:lnTo>
                      <a:pt x="1017" y="922"/>
                    </a:lnTo>
                    <a:lnTo>
                      <a:pt x="1017" y="907"/>
                    </a:lnTo>
                    <a:lnTo>
                      <a:pt x="1016" y="893"/>
                    </a:lnTo>
                    <a:lnTo>
                      <a:pt x="1014" y="878"/>
                    </a:lnTo>
                    <a:lnTo>
                      <a:pt x="1012" y="864"/>
                    </a:lnTo>
                    <a:lnTo>
                      <a:pt x="1009" y="850"/>
                    </a:lnTo>
                    <a:lnTo>
                      <a:pt x="1004" y="838"/>
                    </a:lnTo>
                    <a:lnTo>
                      <a:pt x="1000" y="824"/>
                    </a:lnTo>
                    <a:lnTo>
                      <a:pt x="995" y="811"/>
                    </a:lnTo>
                    <a:lnTo>
                      <a:pt x="989" y="798"/>
                    </a:lnTo>
                    <a:lnTo>
                      <a:pt x="983" y="786"/>
                    </a:lnTo>
                    <a:lnTo>
                      <a:pt x="976" y="774"/>
                    </a:lnTo>
                    <a:lnTo>
                      <a:pt x="969" y="762"/>
                    </a:lnTo>
                    <a:lnTo>
                      <a:pt x="960" y="751"/>
                    </a:lnTo>
                    <a:lnTo>
                      <a:pt x="952" y="740"/>
                    </a:lnTo>
                    <a:lnTo>
                      <a:pt x="943" y="730"/>
                    </a:lnTo>
                    <a:lnTo>
                      <a:pt x="933" y="720"/>
                    </a:lnTo>
                    <a:lnTo>
                      <a:pt x="924" y="711"/>
                    </a:lnTo>
                    <a:lnTo>
                      <a:pt x="913" y="701"/>
                    </a:lnTo>
                    <a:lnTo>
                      <a:pt x="902" y="693"/>
                    </a:lnTo>
                    <a:lnTo>
                      <a:pt x="892" y="685"/>
                    </a:lnTo>
                    <a:lnTo>
                      <a:pt x="880" y="678"/>
                    </a:lnTo>
                    <a:lnTo>
                      <a:pt x="868" y="670"/>
                    </a:lnTo>
                    <a:lnTo>
                      <a:pt x="855" y="665"/>
                    </a:lnTo>
                    <a:lnTo>
                      <a:pt x="842" y="658"/>
                    </a:lnTo>
                    <a:lnTo>
                      <a:pt x="829" y="653"/>
                    </a:lnTo>
                    <a:lnTo>
                      <a:pt x="817" y="649"/>
                    </a:lnTo>
                    <a:lnTo>
                      <a:pt x="803" y="645"/>
                    </a:lnTo>
                    <a:lnTo>
                      <a:pt x="789" y="642"/>
                    </a:lnTo>
                    <a:lnTo>
                      <a:pt x="775" y="639"/>
                    </a:lnTo>
                    <a:lnTo>
                      <a:pt x="761" y="638"/>
                    </a:lnTo>
                    <a:lnTo>
                      <a:pt x="746" y="637"/>
                    </a:lnTo>
                    <a:lnTo>
                      <a:pt x="731" y="636"/>
                    </a:lnTo>
                    <a:lnTo>
                      <a:pt x="731" y="636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121882" tIns="60941" rIns="121882" bIns="60941" numCol="1" anchor="t" anchorCtr="0" compatLnSpc="1"/>
              <a:lstStyle/>
              <a:p>
                <a:pPr defTabSz="914103">
                  <a:defRPr/>
                </a:pPr>
                <a:endParaRPr lang="zh-CN" altLang="en-US" sz="1866" kern="0" dirty="0">
                  <a:solidFill>
                    <a:srgbClr val="5A64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795753" y="3786781"/>
                <a:ext cx="1140408" cy="3794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103">
                  <a:defRPr/>
                </a:pPr>
                <a:r>
                  <a:rPr lang="zh-CN" altLang="en-US" sz="1866" kern="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我们团队</a:t>
                </a:r>
              </a:p>
            </p:txBody>
          </p:sp>
        </p:grpSp>
      </p:grpSp>
      <p:grpSp>
        <p:nvGrpSpPr>
          <p:cNvPr id="5" name="组合 37"/>
          <p:cNvGrpSpPr/>
          <p:nvPr/>
        </p:nvGrpSpPr>
        <p:grpSpPr>
          <a:xfrm>
            <a:off x="6737153" y="2601960"/>
            <a:ext cx="2209118" cy="2209801"/>
            <a:chOff x="6737350" y="2506711"/>
            <a:chExt cx="2209800" cy="2209800"/>
          </a:xfrm>
        </p:grpSpPr>
        <p:sp>
          <p:nvSpPr>
            <p:cNvPr id="39" name="椭圆 38"/>
            <p:cNvSpPr/>
            <p:nvPr/>
          </p:nvSpPr>
          <p:spPr>
            <a:xfrm>
              <a:off x="6737350" y="2506711"/>
              <a:ext cx="2209800" cy="2209800"/>
            </a:xfrm>
            <a:prstGeom prst="ellipse">
              <a:avLst/>
            </a:prstGeom>
            <a:gradFill>
              <a:gsLst>
                <a:gs pos="13000">
                  <a:srgbClr val="FB4803">
                    <a:alpha val="34000"/>
                  </a:srgbClr>
                </a:gs>
                <a:gs pos="100000">
                  <a:srgbClr val="ED1C24">
                    <a:alpha val="66000"/>
                  </a:srgbClr>
                </a:gs>
              </a:gsLst>
              <a:lin ang="5400000" scaled="0"/>
            </a:gradFill>
            <a:ln w="15875" cap="rnd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algn="ctr" defTabSz="914103">
                <a:defRPr/>
              </a:pPr>
              <a:endParaRPr lang="zh-CN" altLang="en-US" sz="1866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" name="组合 39"/>
            <p:cNvGrpSpPr/>
            <p:nvPr/>
          </p:nvGrpSpPr>
          <p:grpSpPr>
            <a:xfrm>
              <a:off x="6988042" y="2757403"/>
              <a:ext cx="1708416" cy="1708416"/>
              <a:chOff x="6988042" y="2757403"/>
              <a:chExt cx="1708416" cy="1708416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6988042" y="2757403"/>
                <a:ext cx="1708416" cy="1708416"/>
              </a:xfrm>
              <a:prstGeom prst="ellipse">
                <a:avLst/>
              </a:prstGeom>
              <a:gradFill>
                <a:gsLst>
                  <a:gs pos="13000">
                    <a:srgbClr val="FB4803">
                      <a:alpha val="83000"/>
                    </a:srgbClr>
                  </a:gs>
                  <a:gs pos="100000">
                    <a:srgbClr val="ED1C24">
                      <a:alpha val="89000"/>
                    </a:srgbClr>
                  </a:gs>
                </a:gsLst>
                <a:lin ang="5400000" scaled="0"/>
              </a:gradFill>
              <a:ln w="57150" cap="flat" cmpd="sng" algn="ctr">
                <a:solidFill>
                  <a:schemeClr val="bg2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103">
                  <a:defRPr/>
                </a:pPr>
                <a:endParaRPr lang="zh-CN" altLang="en-US" sz="1866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Freeform 98"/>
              <p:cNvSpPr>
                <a:spLocks noEditPoints="1"/>
              </p:cNvSpPr>
              <p:nvPr/>
            </p:nvSpPr>
            <p:spPr bwMode="auto">
              <a:xfrm>
                <a:off x="7542463" y="3061557"/>
                <a:ext cx="599574" cy="602524"/>
              </a:xfrm>
              <a:custGeom>
                <a:avLst/>
                <a:gdLst>
                  <a:gd name="T0" fmla="*/ 580 w 1017"/>
                  <a:gd name="T1" fmla="*/ 688 h 1018"/>
                  <a:gd name="T2" fmla="*/ 668 w 1017"/>
                  <a:gd name="T3" fmla="*/ 640 h 1018"/>
                  <a:gd name="T4" fmla="*/ 738 w 1017"/>
                  <a:gd name="T5" fmla="*/ 559 h 1018"/>
                  <a:gd name="T6" fmla="*/ 782 w 1017"/>
                  <a:gd name="T7" fmla="*/ 453 h 1018"/>
                  <a:gd name="T8" fmla="*/ 795 w 1017"/>
                  <a:gd name="T9" fmla="*/ 349 h 1018"/>
                  <a:gd name="T10" fmla="*/ 778 w 1017"/>
                  <a:gd name="T11" fmla="*/ 229 h 1018"/>
                  <a:gd name="T12" fmla="*/ 730 w 1017"/>
                  <a:gd name="T13" fmla="*/ 127 h 1018"/>
                  <a:gd name="T14" fmla="*/ 657 w 1017"/>
                  <a:gd name="T15" fmla="*/ 51 h 1018"/>
                  <a:gd name="T16" fmla="*/ 567 w 1017"/>
                  <a:gd name="T17" fmla="*/ 7 h 1018"/>
                  <a:gd name="T18" fmla="*/ 480 w 1017"/>
                  <a:gd name="T19" fmla="*/ 2 h 1018"/>
                  <a:gd name="T20" fmla="*/ 384 w 1017"/>
                  <a:gd name="T21" fmla="*/ 34 h 1018"/>
                  <a:gd name="T22" fmla="*/ 304 w 1017"/>
                  <a:gd name="T23" fmla="*/ 105 h 1018"/>
                  <a:gd name="T24" fmla="*/ 255 w 1017"/>
                  <a:gd name="T25" fmla="*/ 187 h 1018"/>
                  <a:gd name="T26" fmla="*/ 225 w 1017"/>
                  <a:gd name="T27" fmla="*/ 299 h 1018"/>
                  <a:gd name="T28" fmla="*/ 225 w 1017"/>
                  <a:gd name="T29" fmla="*/ 403 h 1018"/>
                  <a:gd name="T30" fmla="*/ 256 w 1017"/>
                  <a:gd name="T31" fmla="*/ 517 h 1018"/>
                  <a:gd name="T32" fmla="*/ 317 w 1017"/>
                  <a:gd name="T33" fmla="*/ 609 h 1018"/>
                  <a:gd name="T34" fmla="*/ 397 w 1017"/>
                  <a:gd name="T35" fmla="*/ 672 h 1018"/>
                  <a:gd name="T36" fmla="*/ 494 w 1017"/>
                  <a:gd name="T37" fmla="*/ 699 h 1018"/>
                  <a:gd name="T38" fmla="*/ 543 w 1017"/>
                  <a:gd name="T39" fmla="*/ 67 h 1018"/>
                  <a:gd name="T40" fmla="*/ 633 w 1017"/>
                  <a:gd name="T41" fmla="*/ 112 h 1018"/>
                  <a:gd name="T42" fmla="*/ 721 w 1017"/>
                  <a:gd name="T43" fmla="*/ 265 h 1018"/>
                  <a:gd name="T44" fmla="*/ 721 w 1017"/>
                  <a:gd name="T45" fmla="*/ 435 h 1018"/>
                  <a:gd name="T46" fmla="*/ 633 w 1017"/>
                  <a:gd name="T47" fmla="*/ 588 h 1018"/>
                  <a:gd name="T48" fmla="*/ 543 w 1017"/>
                  <a:gd name="T49" fmla="*/ 633 h 1018"/>
                  <a:gd name="T50" fmla="*/ 474 w 1017"/>
                  <a:gd name="T51" fmla="*/ 633 h 1018"/>
                  <a:gd name="T52" fmla="*/ 384 w 1017"/>
                  <a:gd name="T53" fmla="*/ 588 h 1018"/>
                  <a:gd name="T54" fmla="*/ 296 w 1017"/>
                  <a:gd name="T55" fmla="*/ 435 h 1018"/>
                  <a:gd name="T56" fmla="*/ 296 w 1017"/>
                  <a:gd name="T57" fmla="*/ 265 h 1018"/>
                  <a:gd name="T58" fmla="*/ 384 w 1017"/>
                  <a:gd name="T59" fmla="*/ 112 h 1018"/>
                  <a:gd name="T60" fmla="*/ 474 w 1017"/>
                  <a:gd name="T61" fmla="*/ 67 h 1018"/>
                  <a:gd name="T62" fmla="*/ 725 w 1017"/>
                  <a:gd name="T63" fmla="*/ 637 h 1018"/>
                  <a:gd name="T64" fmla="*/ 700 w 1017"/>
                  <a:gd name="T65" fmla="*/ 668 h 1018"/>
                  <a:gd name="T66" fmla="*/ 719 w 1017"/>
                  <a:gd name="T67" fmla="*/ 697 h 1018"/>
                  <a:gd name="T68" fmla="*/ 818 w 1017"/>
                  <a:gd name="T69" fmla="*/ 717 h 1018"/>
                  <a:gd name="T70" fmla="*/ 927 w 1017"/>
                  <a:gd name="T71" fmla="*/ 816 h 1018"/>
                  <a:gd name="T72" fmla="*/ 953 w 1017"/>
                  <a:gd name="T73" fmla="*/ 929 h 1018"/>
                  <a:gd name="T74" fmla="*/ 922 w 1017"/>
                  <a:gd name="T75" fmla="*/ 954 h 1018"/>
                  <a:gd name="T76" fmla="*/ 69 w 1017"/>
                  <a:gd name="T77" fmla="*/ 941 h 1018"/>
                  <a:gd name="T78" fmla="*/ 73 w 1017"/>
                  <a:gd name="T79" fmla="*/ 856 h 1018"/>
                  <a:gd name="T80" fmla="*/ 162 w 1017"/>
                  <a:gd name="T81" fmla="*/ 738 h 1018"/>
                  <a:gd name="T82" fmla="*/ 285 w 1017"/>
                  <a:gd name="T83" fmla="*/ 700 h 1018"/>
                  <a:gd name="T84" fmla="*/ 318 w 1017"/>
                  <a:gd name="T85" fmla="*/ 674 h 1018"/>
                  <a:gd name="T86" fmla="*/ 304 w 1017"/>
                  <a:gd name="T87" fmla="*/ 641 h 1018"/>
                  <a:gd name="T88" fmla="*/ 243 w 1017"/>
                  <a:gd name="T89" fmla="*/ 639 h 1018"/>
                  <a:gd name="T90" fmla="*/ 149 w 1017"/>
                  <a:gd name="T91" fmla="*/ 670 h 1018"/>
                  <a:gd name="T92" fmla="*/ 74 w 1017"/>
                  <a:gd name="T93" fmla="*/ 730 h 1018"/>
                  <a:gd name="T94" fmla="*/ 23 w 1017"/>
                  <a:gd name="T95" fmla="*/ 811 h 1018"/>
                  <a:gd name="T96" fmla="*/ 0 w 1017"/>
                  <a:gd name="T97" fmla="*/ 907 h 1018"/>
                  <a:gd name="T98" fmla="*/ 11 w 1017"/>
                  <a:gd name="T99" fmla="*/ 967 h 1018"/>
                  <a:gd name="T100" fmla="*/ 58 w 1017"/>
                  <a:gd name="T101" fmla="*/ 1010 h 1018"/>
                  <a:gd name="T102" fmla="*/ 931 w 1017"/>
                  <a:gd name="T103" fmla="*/ 1017 h 1018"/>
                  <a:gd name="T104" fmla="*/ 989 w 1017"/>
                  <a:gd name="T105" fmla="*/ 990 h 1018"/>
                  <a:gd name="T106" fmla="*/ 1017 w 1017"/>
                  <a:gd name="T107" fmla="*/ 932 h 1018"/>
                  <a:gd name="T108" fmla="*/ 1009 w 1017"/>
                  <a:gd name="T109" fmla="*/ 850 h 1018"/>
                  <a:gd name="T110" fmla="*/ 969 w 1017"/>
                  <a:gd name="T111" fmla="*/ 762 h 1018"/>
                  <a:gd name="T112" fmla="*/ 902 w 1017"/>
                  <a:gd name="T113" fmla="*/ 693 h 1018"/>
                  <a:gd name="T114" fmla="*/ 817 w 1017"/>
                  <a:gd name="T115" fmla="*/ 649 h 1018"/>
                  <a:gd name="T116" fmla="*/ 731 w 1017"/>
                  <a:gd name="T117" fmla="*/ 636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17" h="1018">
                    <a:moveTo>
                      <a:pt x="509" y="700"/>
                    </a:moveTo>
                    <a:lnTo>
                      <a:pt x="509" y="700"/>
                    </a:lnTo>
                    <a:lnTo>
                      <a:pt x="524" y="699"/>
                    </a:lnTo>
                    <a:lnTo>
                      <a:pt x="538" y="698"/>
                    </a:lnTo>
                    <a:lnTo>
                      <a:pt x="553" y="696"/>
                    </a:lnTo>
                    <a:lnTo>
                      <a:pt x="567" y="693"/>
                    </a:lnTo>
                    <a:lnTo>
                      <a:pt x="580" y="688"/>
                    </a:lnTo>
                    <a:lnTo>
                      <a:pt x="593" y="684"/>
                    </a:lnTo>
                    <a:lnTo>
                      <a:pt x="607" y="679"/>
                    </a:lnTo>
                    <a:lnTo>
                      <a:pt x="620" y="672"/>
                    </a:lnTo>
                    <a:lnTo>
                      <a:pt x="633" y="665"/>
                    </a:lnTo>
                    <a:lnTo>
                      <a:pt x="645" y="657"/>
                    </a:lnTo>
                    <a:lnTo>
                      <a:pt x="657" y="649"/>
                    </a:lnTo>
                    <a:lnTo>
                      <a:pt x="668" y="640"/>
                    </a:lnTo>
                    <a:lnTo>
                      <a:pt x="680" y="630"/>
                    </a:lnTo>
                    <a:lnTo>
                      <a:pt x="691" y="620"/>
                    </a:lnTo>
                    <a:lnTo>
                      <a:pt x="701" y="609"/>
                    </a:lnTo>
                    <a:lnTo>
                      <a:pt x="711" y="597"/>
                    </a:lnTo>
                    <a:lnTo>
                      <a:pt x="720" y="585"/>
                    </a:lnTo>
                    <a:lnTo>
                      <a:pt x="730" y="573"/>
                    </a:lnTo>
                    <a:lnTo>
                      <a:pt x="738" y="559"/>
                    </a:lnTo>
                    <a:lnTo>
                      <a:pt x="746" y="546"/>
                    </a:lnTo>
                    <a:lnTo>
                      <a:pt x="753" y="531"/>
                    </a:lnTo>
                    <a:lnTo>
                      <a:pt x="761" y="517"/>
                    </a:lnTo>
                    <a:lnTo>
                      <a:pt x="766" y="502"/>
                    </a:lnTo>
                    <a:lnTo>
                      <a:pt x="773" y="486"/>
                    </a:lnTo>
                    <a:lnTo>
                      <a:pt x="778" y="470"/>
                    </a:lnTo>
                    <a:lnTo>
                      <a:pt x="782" y="453"/>
                    </a:lnTo>
                    <a:lnTo>
                      <a:pt x="785" y="437"/>
                    </a:lnTo>
                    <a:lnTo>
                      <a:pt x="789" y="420"/>
                    </a:lnTo>
                    <a:lnTo>
                      <a:pt x="792" y="403"/>
                    </a:lnTo>
                    <a:lnTo>
                      <a:pt x="793" y="386"/>
                    </a:lnTo>
                    <a:lnTo>
                      <a:pt x="794" y="368"/>
                    </a:lnTo>
                    <a:lnTo>
                      <a:pt x="795" y="349"/>
                    </a:lnTo>
                    <a:lnTo>
                      <a:pt x="795" y="349"/>
                    </a:lnTo>
                    <a:lnTo>
                      <a:pt x="794" y="332"/>
                    </a:lnTo>
                    <a:lnTo>
                      <a:pt x="793" y="314"/>
                    </a:lnTo>
                    <a:lnTo>
                      <a:pt x="792" y="297"/>
                    </a:lnTo>
                    <a:lnTo>
                      <a:pt x="789" y="280"/>
                    </a:lnTo>
                    <a:lnTo>
                      <a:pt x="785" y="262"/>
                    </a:lnTo>
                    <a:lnTo>
                      <a:pt x="782" y="246"/>
                    </a:lnTo>
                    <a:lnTo>
                      <a:pt x="778" y="229"/>
                    </a:lnTo>
                    <a:lnTo>
                      <a:pt x="773" y="214"/>
                    </a:lnTo>
                    <a:lnTo>
                      <a:pt x="766" y="198"/>
                    </a:lnTo>
                    <a:lnTo>
                      <a:pt x="761" y="183"/>
                    </a:lnTo>
                    <a:lnTo>
                      <a:pt x="753" y="168"/>
                    </a:lnTo>
                    <a:lnTo>
                      <a:pt x="746" y="154"/>
                    </a:lnTo>
                    <a:lnTo>
                      <a:pt x="738" y="140"/>
                    </a:lnTo>
                    <a:lnTo>
                      <a:pt x="730" y="127"/>
                    </a:lnTo>
                    <a:lnTo>
                      <a:pt x="720" y="114"/>
                    </a:lnTo>
                    <a:lnTo>
                      <a:pt x="711" y="103"/>
                    </a:lnTo>
                    <a:lnTo>
                      <a:pt x="701" y="91"/>
                    </a:lnTo>
                    <a:lnTo>
                      <a:pt x="691" y="80"/>
                    </a:lnTo>
                    <a:lnTo>
                      <a:pt x="679" y="69"/>
                    </a:lnTo>
                    <a:lnTo>
                      <a:pt x="668" y="60"/>
                    </a:lnTo>
                    <a:lnTo>
                      <a:pt x="657" y="51"/>
                    </a:lnTo>
                    <a:lnTo>
                      <a:pt x="645" y="43"/>
                    </a:lnTo>
                    <a:lnTo>
                      <a:pt x="633" y="35"/>
                    </a:lnTo>
                    <a:lnTo>
                      <a:pt x="620" y="27"/>
                    </a:lnTo>
                    <a:lnTo>
                      <a:pt x="607" y="21"/>
                    </a:lnTo>
                    <a:lnTo>
                      <a:pt x="593" y="16"/>
                    </a:lnTo>
                    <a:lnTo>
                      <a:pt x="580" y="11"/>
                    </a:lnTo>
                    <a:lnTo>
                      <a:pt x="567" y="7"/>
                    </a:lnTo>
                    <a:lnTo>
                      <a:pt x="553" y="4"/>
                    </a:lnTo>
                    <a:lnTo>
                      <a:pt x="538" y="2"/>
                    </a:lnTo>
                    <a:lnTo>
                      <a:pt x="524" y="1"/>
                    </a:lnTo>
                    <a:lnTo>
                      <a:pt x="509" y="0"/>
                    </a:lnTo>
                    <a:lnTo>
                      <a:pt x="509" y="0"/>
                    </a:lnTo>
                    <a:lnTo>
                      <a:pt x="494" y="1"/>
                    </a:lnTo>
                    <a:lnTo>
                      <a:pt x="480" y="2"/>
                    </a:lnTo>
                    <a:lnTo>
                      <a:pt x="466" y="4"/>
                    </a:lnTo>
                    <a:lnTo>
                      <a:pt x="452" y="7"/>
                    </a:lnTo>
                    <a:lnTo>
                      <a:pt x="438" y="10"/>
                    </a:lnTo>
                    <a:lnTo>
                      <a:pt x="424" y="16"/>
                    </a:lnTo>
                    <a:lnTo>
                      <a:pt x="411" y="21"/>
                    </a:lnTo>
                    <a:lnTo>
                      <a:pt x="397" y="27"/>
                    </a:lnTo>
                    <a:lnTo>
                      <a:pt x="384" y="34"/>
                    </a:lnTo>
                    <a:lnTo>
                      <a:pt x="372" y="43"/>
                    </a:lnTo>
                    <a:lnTo>
                      <a:pt x="359" y="51"/>
                    </a:lnTo>
                    <a:lnTo>
                      <a:pt x="348" y="60"/>
                    </a:lnTo>
                    <a:lnTo>
                      <a:pt x="336" y="70"/>
                    </a:lnTo>
                    <a:lnTo>
                      <a:pt x="325" y="81"/>
                    </a:lnTo>
                    <a:lnTo>
                      <a:pt x="314" y="93"/>
                    </a:lnTo>
                    <a:lnTo>
                      <a:pt x="304" y="105"/>
                    </a:lnTo>
                    <a:lnTo>
                      <a:pt x="304" y="105"/>
                    </a:lnTo>
                    <a:lnTo>
                      <a:pt x="294" y="118"/>
                    </a:lnTo>
                    <a:lnTo>
                      <a:pt x="285" y="130"/>
                    </a:lnTo>
                    <a:lnTo>
                      <a:pt x="277" y="144"/>
                    </a:lnTo>
                    <a:lnTo>
                      <a:pt x="269" y="158"/>
                    </a:lnTo>
                    <a:lnTo>
                      <a:pt x="262" y="172"/>
                    </a:lnTo>
                    <a:lnTo>
                      <a:pt x="255" y="187"/>
                    </a:lnTo>
                    <a:lnTo>
                      <a:pt x="249" y="202"/>
                    </a:lnTo>
                    <a:lnTo>
                      <a:pt x="244" y="217"/>
                    </a:lnTo>
                    <a:lnTo>
                      <a:pt x="238" y="233"/>
                    </a:lnTo>
                    <a:lnTo>
                      <a:pt x="234" y="250"/>
                    </a:lnTo>
                    <a:lnTo>
                      <a:pt x="231" y="266"/>
                    </a:lnTo>
                    <a:lnTo>
                      <a:pt x="227" y="282"/>
                    </a:lnTo>
                    <a:lnTo>
                      <a:pt x="225" y="299"/>
                    </a:lnTo>
                    <a:lnTo>
                      <a:pt x="223" y="315"/>
                    </a:lnTo>
                    <a:lnTo>
                      <a:pt x="223" y="332"/>
                    </a:lnTo>
                    <a:lnTo>
                      <a:pt x="222" y="349"/>
                    </a:lnTo>
                    <a:lnTo>
                      <a:pt x="222" y="349"/>
                    </a:lnTo>
                    <a:lnTo>
                      <a:pt x="223" y="368"/>
                    </a:lnTo>
                    <a:lnTo>
                      <a:pt x="224" y="386"/>
                    </a:lnTo>
                    <a:lnTo>
                      <a:pt x="225" y="403"/>
                    </a:lnTo>
                    <a:lnTo>
                      <a:pt x="229" y="420"/>
                    </a:lnTo>
                    <a:lnTo>
                      <a:pt x="232" y="437"/>
                    </a:lnTo>
                    <a:lnTo>
                      <a:pt x="235" y="453"/>
                    </a:lnTo>
                    <a:lnTo>
                      <a:pt x="239" y="470"/>
                    </a:lnTo>
                    <a:lnTo>
                      <a:pt x="245" y="486"/>
                    </a:lnTo>
                    <a:lnTo>
                      <a:pt x="251" y="502"/>
                    </a:lnTo>
                    <a:lnTo>
                      <a:pt x="256" y="517"/>
                    </a:lnTo>
                    <a:lnTo>
                      <a:pt x="264" y="531"/>
                    </a:lnTo>
                    <a:lnTo>
                      <a:pt x="271" y="546"/>
                    </a:lnTo>
                    <a:lnTo>
                      <a:pt x="279" y="559"/>
                    </a:lnTo>
                    <a:lnTo>
                      <a:pt x="288" y="573"/>
                    </a:lnTo>
                    <a:lnTo>
                      <a:pt x="297" y="585"/>
                    </a:lnTo>
                    <a:lnTo>
                      <a:pt x="306" y="597"/>
                    </a:lnTo>
                    <a:lnTo>
                      <a:pt x="317" y="609"/>
                    </a:lnTo>
                    <a:lnTo>
                      <a:pt x="326" y="620"/>
                    </a:lnTo>
                    <a:lnTo>
                      <a:pt x="337" y="630"/>
                    </a:lnTo>
                    <a:lnTo>
                      <a:pt x="349" y="640"/>
                    </a:lnTo>
                    <a:lnTo>
                      <a:pt x="361" y="649"/>
                    </a:lnTo>
                    <a:lnTo>
                      <a:pt x="372" y="657"/>
                    </a:lnTo>
                    <a:lnTo>
                      <a:pt x="384" y="665"/>
                    </a:lnTo>
                    <a:lnTo>
                      <a:pt x="397" y="672"/>
                    </a:lnTo>
                    <a:lnTo>
                      <a:pt x="410" y="679"/>
                    </a:lnTo>
                    <a:lnTo>
                      <a:pt x="424" y="684"/>
                    </a:lnTo>
                    <a:lnTo>
                      <a:pt x="437" y="688"/>
                    </a:lnTo>
                    <a:lnTo>
                      <a:pt x="451" y="693"/>
                    </a:lnTo>
                    <a:lnTo>
                      <a:pt x="465" y="696"/>
                    </a:lnTo>
                    <a:lnTo>
                      <a:pt x="480" y="698"/>
                    </a:lnTo>
                    <a:lnTo>
                      <a:pt x="494" y="699"/>
                    </a:lnTo>
                    <a:lnTo>
                      <a:pt x="509" y="700"/>
                    </a:lnTo>
                    <a:lnTo>
                      <a:pt x="509" y="700"/>
                    </a:lnTo>
                    <a:close/>
                    <a:moveTo>
                      <a:pt x="509" y="64"/>
                    </a:moveTo>
                    <a:lnTo>
                      <a:pt x="509" y="64"/>
                    </a:lnTo>
                    <a:lnTo>
                      <a:pt x="520" y="64"/>
                    </a:lnTo>
                    <a:lnTo>
                      <a:pt x="531" y="65"/>
                    </a:lnTo>
                    <a:lnTo>
                      <a:pt x="543" y="67"/>
                    </a:lnTo>
                    <a:lnTo>
                      <a:pt x="554" y="69"/>
                    </a:lnTo>
                    <a:lnTo>
                      <a:pt x="564" y="73"/>
                    </a:lnTo>
                    <a:lnTo>
                      <a:pt x="575" y="77"/>
                    </a:lnTo>
                    <a:lnTo>
                      <a:pt x="585" y="81"/>
                    </a:lnTo>
                    <a:lnTo>
                      <a:pt x="596" y="87"/>
                    </a:lnTo>
                    <a:lnTo>
                      <a:pt x="615" y="98"/>
                    </a:lnTo>
                    <a:lnTo>
                      <a:pt x="633" y="112"/>
                    </a:lnTo>
                    <a:lnTo>
                      <a:pt x="650" y="129"/>
                    </a:lnTo>
                    <a:lnTo>
                      <a:pt x="666" y="148"/>
                    </a:lnTo>
                    <a:lnTo>
                      <a:pt x="680" y="168"/>
                    </a:lnTo>
                    <a:lnTo>
                      <a:pt x="693" y="190"/>
                    </a:lnTo>
                    <a:lnTo>
                      <a:pt x="704" y="213"/>
                    </a:lnTo>
                    <a:lnTo>
                      <a:pt x="714" y="239"/>
                    </a:lnTo>
                    <a:lnTo>
                      <a:pt x="721" y="265"/>
                    </a:lnTo>
                    <a:lnTo>
                      <a:pt x="726" y="293"/>
                    </a:lnTo>
                    <a:lnTo>
                      <a:pt x="730" y="320"/>
                    </a:lnTo>
                    <a:lnTo>
                      <a:pt x="731" y="349"/>
                    </a:lnTo>
                    <a:lnTo>
                      <a:pt x="731" y="349"/>
                    </a:lnTo>
                    <a:lnTo>
                      <a:pt x="730" y="379"/>
                    </a:lnTo>
                    <a:lnTo>
                      <a:pt x="726" y="407"/>
                    </a:lnTo>
                    <a:lnTo>
                      <a:pt x="721" y="435"/>
                    </a:lnTo>
                    <a:lnTo>
                      <a:pt x="714" y="461"/>
                    </a:lnTo>
                    <a:lnTo>
                      <a:pt x="704" y="486"/>
                    </a:lnTo>
                    <a:lnTo>
                      <a:pt x="693" y="509"/>
                    </a:lnTo>
                    <a:lnTo>
                      <a:pt x="680" y="532"/>
                    </a:lnTo>
                    <a:lnTo>
                      <a:pt x="666" y="552"/>
                    </a:lnTo>
                    <a:lnTo>
                      <a:pt x="650" y="570"/>
                    </a:lnTo>
                    <a:lnTo>
                      <a:pt x="633" y="588"/>
                    </a:lnTo>
                    <a:lnTo>
                      <a:pt x="615" y="602"/>
                    </a:lnTo>
                    <a:lnTo>
                      <a:pt x="596" y="613"/>
                    </a:lnTo>
                    <a:lnTo>
                      <a:pt x="585" y="619"/>
                    </a:lnTo>
                    <a:lnTo>
                      <a:pt x="575" y="623"/>
                    </a:lnTo>
                    <a:lnTo>
                      <a:pt x="564" y="627"/>
                    </a:lnTo>
                    <a:lnTo>
                      <a:pt x="554" y="630"/>
                    </a:lnTo>
                    <a:lnTo>
                      <a:pt x="543" y="633"/>
                    </a:lnTo>
                    <a:lnTo>
                      <a:pt x="531" y="635"/>
                    </a:lnTo>
                    <a:lnTo>
                      <a:pt x="520" y="636"/>
                    </a:lnTo>
                    <a:lnTo>
                      <a:pt x="509" y="636"/>
                    </a:lnTo>
                    <a:lnTo>
                      <a:pt x="509" y="636"/>
                    </a:lnTo>
                    <a:lnTo>
                      <a:pt x="497" y="636"/>
                    </a:lnTo>
                    <a:lnTo>
                      <a:pt x="486" y="635"/>
                    </a:lnTo>
                    <a:lnTo>
                      <a:pt x="474" y="633"/>
                    </a:lnTo>
                    <a:lnTo>
                      <a:pt x="464" y="630"/>
                    </a:lnTo>
                    <a:lnTo>
                      <a:pt x="453" y="627"/>
                    </a:lnTo>
                    <a:lnTo>
                      <a:pt x="442" y="623"/>
                    </a:lnTo>
                    <a:lnTo>
                      <a:pt x="432" y="619"/>
                    </a:lnTo>
                    <a:lnTo>
                      <a:pt x="422" y="613"/>
                    </a:lnTo>
                    <a:lnTo>
                      <a:pt x="402" y="602"/>
                    </a:lnTo>
                    <a:lnTo>
                      <a:pt x="384" y="588"/>
                    </a:lnTo>
                    <a:lnTo>
                      <a:pt x="367" y="570"/>
                    </a:lnTo>
                    <a:lnTo>
                      <a:pt x="351" y="552"/>
                    </a:lnTo>
                    <a:lnTo>
                      <a:pt x="337" y="532"/>
                    </a:lnTo>
                    <a:lnTo>
                      <a:pt x="324" y="509"/>
                    </a:lnTo>
                    <a:lnTo>
                      <a:pt x="313" y="486"/>
                    </a:lnTo>
                    <a:lnTo>
                      <a:pt x="304" y="461"/>
                    </a:lnTo>
                    <a:lnTo>
                      <a:pt x="296" y="435"/>
                    </a:lnTo>
                    <a:lnTo>
                      <a:pt x="291" y="407"/>
                    </a:lnTo>
                    <a:lnTo>
                      <a:pt x="288" y="379"/>
                    </a:lnTo>
                    <a:lnTo>
                      <a:pt x="285" y="349"/>
                    </a:lnTo>
                    <a:lnTo>
                      <a:pt x="285" y="349"/>
                    </a:lnTo>
                    <a:lnTo>
                      <a:pt x="288" y="320"/>
                    </a:lnTo>
                    <a:lnTo>
                      <a:pt x="291" y="293"/>
                    </a:lnTo>
                    <a:lnTo>
                      <a:pt x="296" y="265"/>
                    </a:lnTo>
                    <a:lnTo>
                      <a:pt x="304" y="239"/>
                    </a:lnTo>
                    <a:lnTo>
                      <a:pt x="313" y="213"/>
                    </a:lnTo>
                    <a:lnTo>
                      <a:pt x="324" y="190"/>
                    </a:lnTo>
                    <a:lnTo>
                      <a:pt x="337" y="168"/>
                    </a:lnTo>
                    <a:lnTo>
                      <a:pt x="351" y="148"/>
                    </a:lnTo>
                    <a:lnTo>
                      <a:pt x="367" y="129"/>
                    </a:lnTo>
                    <a:lnTo>
                      <a:pt x="384" y="112"/>
                    </a:lnTo>
                    <a:lnTo>
                      <a:pt x="402" y="98"/>
                    </a:lnTo>
                    <a:lnTo>
                      <a:pt x="422" y="87"/>
                    </a:lnTo>
                    <a:lnTo>
                      <a:pt x="432" y="81"/>
                    </a:lnTo>
                    <a:lnTo>
                      <a:pt x="442" y="77"/>
                    </a:lnTo>
                    <a:lnTo>
                      <a:pt x="453" y="73"/>
                    </a:lnTo>
                    <a:lnTo>
                      <a:pt x="464" y="69"/>
                    </a:lnTo>
                    <a:lnTo>
                      <a:pt x="474" y="67"/>
                    </a:lnTo>
                    <a:lnTo>
                      <a:pt x="486" y="65"/>
                    </a:lnTo>
                    <a:lnTo>
                      <a:pt x="497" y="64"/>
                    </a:lnTo>
                    <a:lnTo>
                      <a:pt x="509" y="64"/>
                    </a:lnTo>
                    <a:lnTo>
                      <a:pt x="509" y="64"/>
                    </a:lnTo>
                    <a:close/>
                    <a:moveTo>
                      <a:pt x="731" y="636"/>
                    </a:moveTo>
                    <a:lnTo>
                      <a:pt x="731" y="636"/>
                    </a:lnTo>
                    <a:lnTo>
                      <a:pt x="725" y="637"/>
                    </a:lnTo>
                    <a:lnTo>
                      <a:pt x="719" y="639"/>
                    </a:lnTo>
                    <a:lnTo>
                      <a:pt x="714" y="641"/>
                    </a:lnTo>
                    <a:lnTo>
                      <a:pt x="709" y="645"/>
                    </a:lnTo>
                    <a:lnTo>
                      <a:pt x="705" y="650"/>
                    </a:lnTo>
                    <a:lnTo>
                      <a:pt x="702" y="655"/>
                    </a:lnTo>
                    <a:lnTo>
                      <a:pt x="700" y="662"/>
                    </a:lnTo>
                    <a:lnTo>
                      <a:pt x="700" y="668"/>
                    </a:lnTo>
                    <a:lnTo>
                      <a:pt x="700" y="668"/>
                    </a:lnTo>
                    <a:lnTo>
                      <a:pt x="700" y="674"/>
                    </a:lnTo>
                    <a:lnTo>
                      <a:pt x="702" y="680"/>
                    </a:lnTo>
                    <a:lnTo>
                      <a:pt x="705" y="685"/>
                    </a:lnTo>
                    <a:lnTo>
                      <a:pt x="709" y="691"/>
                    </a:lnTo>
                    <a:lnTo>
                      <a:pt x="714" y="694"/>
                    </a:lnTo>
                    <a:lnTo>
                      <a:pt x="719" y="697"/>
                    </a:lnTo>
                    <a:lnTo>
                      <a:pt x="725" y="699"/>
                    </a:lnTo>
                    <a:lnTo>
                      <a:pt x="731" y="700"/>
                    </a:lnTo>
                    <a:lnTo>
                      <a:pt x="731" y="700"/>
                    </a:lnTo>
                    <a:lnTo>
                      <a:pt x="754" y="701"/>
                    </a:lnTo>
                    <a:lnTo>
                      <a:pt x="776" y="705"/>
                    </a:lnTo>
                    <a:lnTo>
                      <a:pt x="797" y="710"/>
                    </a:lnTo>
                    <a:lnTo>
                      <a:pt x="818" y="717"/>
                    </a:lnTo>
                    <a:lnTo>
                      <a:pt x="837" y="727"/>
                    </a:lnTo>
                    <a:lnTo>
                      <a:pt x="855" y="738"/>
                    </a:lnTo>
                    <a:lnTo>
                      <a:pt x="872" y="751"/>
                    </a:lnTo>
                    <a:lnTo>
                      <a:pt x="888" y="765"/>
                    </a:lnTo>
                    <a:lnTo>
                      <a:pt x="903" y="781"/>
                    </a:lnTo>
                    <a:lnTo>
                      <a:pt x="915" y="798"/>
                    </a:lnTo>
                    <a:lnTo>
                      <a:pt x="927" y="816"/>
                    </a:lnTo>
                    <a:lnTo>
                      <a:pt x="937" y="835"/>
                    </a:lnTo>
                    <a:lnTo>
                      <a:pt x="944" y="856"/>
                    </a:lnTo>
                    <a:lnTo>
                      <a:pt x="950" y="877"/>
                    </a:lnTo>
                    <a:lnTo>
                      <a:pt x="953" y="900"/>
                    </a:lnTo>
                    <a:lnTo>
                      <a:pt x="954" y="922"/>
                    </a:lnTo>
                    <a:lnTo>
                      <a:pt x="954" y="922"/>
                    </a:lnTo>
                    <a:lnTo>
                      <a:pt x="953" y="929"/>
                    </a:lnTo>
                    <a:lnTo>
                      <a:pt x="952" y="935"/>
                    </a:lnTo>
                    <a:lnTo>
                      <a:pt x="949" y="941"/>
                    </a:lnTo>
                    <a:lnTo>
                      <a:pt x="944" y="945"/>
                    </a:lnTo>
                    <a:lnTo>
                      <a:pt x="940" y="949"/>
                    </a:lnTo>
                    <a:lnTo>
                      <a:pt x="935" y="951"/>
                    </a:lnTo>
                    <a:lnTo>
                      <a:pt x="928" y="953"/>
                    </a:lnTo>
                    <a:lnTo>
                      <a:pt x="922" y="954"/>
                    </a:lnTo>
                    <a:lnTo>
                      <a:pt x="96" y="954"/>
                    </a:lnTo>
                    <a:lnTo>
                      <a:pt x="96" y="954"/>
                    </a:lnTo>
                    <a:lnTo>
                      <a:pt x="89" y="953"/>
                    </a:lnTo>
                    <a:lnTo>
                      <a:pt x="83" y="951"/>
                    </a:lnTo>
                    <a:lnTo>
                      <a:pt x="77" y="949"/>
                    </a:lnTo>
                    <a:lnTo>
                      <a:pt x="73" y="945"/>
                    </a:lnTo>
                    <a:lnTo>
                      <a:pt x="69" y="941"/>
                    </a:lnTo>
                    <a:lnTo>
                      <a:pt x="65" y="935"/>
                    </a:lnTo>
                    <a:lnTo>
                      <a:pt x="64" y="929"/>
                    </a:lnTo>
                    <a:lnTo>
                      <a:pt x="63" y="922"/>
                    </a:lnTo>
                    <a:lnTo>
                      <a:pt x="63" y="922"/>
                    </a:lnTo>
                    <a:lnTo>
                      <a:pt x="64" y="900"/>
                    </a:lnTo>
                    <a:lnTo>
                      <a:pt x="68" y="877"/>
                    </a:lnTo>
                    <a:lnTo>
                      <a:pt x="73" y="856"/>
                    </a:lnTo>
                    <a:lnTo>
                      <a:pt x="81" y="835"/>
                    </a:lnTo>
                    <a:lnTo>
                      <a:pt x="90" y="816"/>
                    </a:lnTo>
                    <a:lnTo>
                      <a:pt x="101" y="798"/>
                    </a:lnTo>
                    <a:lnTo>
                      <a:pt x="114" y="781"/>
                    </a:lnTo>
                    <a:lnTo>
                      <a:pt x="129" y="765"/>
                    </a:lnTo>
                    <a:lnTo>
                      <a:pt x="145" y="751"/>
                    </a:lnTo>
                    <a:lnTo>
                      <a:pt x="162" y="738"/>
                    </a:lnTo>
                    <a:lnTo>
                      <a:pt x="180" y="727"/>
                    </a:lnTo>
                    <a:lnTo>
                      <a:pt x="200" y="717"/>
                    </a:lnTo>
                    <a:lnTo>
                      <a:pt x="220" y="710"/>
                    </a:lnTo>
                    <a:lnTo>
                      <a:pt x="241" y="705"/>
                    </a:lnTo>
                    <a:lnTo>
                      <a:pt x="263" y="701"/>
                    </a:lnTo>
                    <a:lnTo>
                      <a:pt x="285" y="700"/>
                    </a:lnTo>
                    <a:lnTo>
                      <a:pt x="285" y="700"/>
                    </a:lnTo>
                    <a:lnTo>
                      <a:pt x="292" y="699"/>
                    </a:lnTo>
                    <a:lnTo>
                      <a:pt x="298" y="697"/>
                    </a:lnTo>
                    <a:lnTo>
                      <a:pt x="304" y="694"/>
                    </a:lnTo>
                    <a:lnTo>
                      <a:pt x="308" y="691"/>
                    </a:lnTo>
                    <a:lnTo>
                      <a:pt x="312" y="685"/>
                    </a:lnTo>
                    <a:lnTo>
                      <a:pt x="315" y="680"/>
                    </a:lnTo>
                    <a:lnTo>
                      <a:pt x="318" y="674"/>
                    </a:lnTo>
                    <a:lnTo>
                      <a:pt x="318" y="668"/>
                    </a:lnTo>
                    <a:lnTo>
                      <a:pt x="318" y="668"/>
                    </a:lnTo>
                    <a:lnTo>
                      <a:pt x="318" y="662"/>
                    </a:lnTo>
                    <a:lnTo>
                      <a:pt x="315" y="655"/>
                    </a:lnTo>
                    <a:lnTo>
                      <a:pt x="312" y="650"/>
                    </a:lnTo>
                    <a:lnTo>
                      <a:pt x="308" y="645"/>
                    </a:lnTo>
                    <a:lnTo>
                      <a:pt x="304" y="641"/>
                    </a:lnTo>
                    <a:lnTo>
                      <a:pt x="298" y="639"/>
                    </a:lnTo>
                    <a:lnTo>
                      <a:pt x="292" y="637"/>
                    </a:lnTo>
                    <a:lnTo>
                      <a:pt x="285" y="636"/>
                    </a:lnTo>
                    <a:lnTo>
                      <a:pt x="285" y="636"/>
                    </a:lnTo>
                    <a:lnTo>
                      <a:pt x="271" y="637"/>
                    </a:lnTo>
                    <a:lnTo>
                      <a:pt x="256" y="638"/>
                    </a:lnTo>
                    <a:lnTo>
                      <a:pt x="243" y="639"/>
                    </a:lnTo>
                    <a:lnTo>
                      <a:pt x="229" y="642"/>
                    </a:lnTo>
                    <a:lnTo>
                      <a:pt x="215" y="645"/>
                    </a:lnTo>
                    <a:lnTo>
                      <a:pt x="201" y="649"/>
                    </a:lnTo>
                    <a:lnTo>
                      <a:pt x="188" y="653"/>
                    </a:lnTo>
                    <a:lnTo>
                      <a:pt x="175" y="658"/>
                    </a:lnTo>
                    <a:lnTo>
                      <a:pt x="162" y="665"/>
                    </a:lnTo>
                    <a:lnTo>
                      <a:pt x="149" y="670"/>
                    </a:lnTo>
                    <a:lnTo>
                      <a:pt x="137" y="678"/>
                    </a:lnTo>
                    <a:lnTo>
                      <a:pt x="126" y="685"/>
                    </a:lnTo>
                    <a:lnTo>
                      <a:pt x="115" y="693"/>
                    </a:lnTo>
                    <a:lnTo>
                      <a:pt x="104" y="701"/>
                    </a:lnTo>
                    <a:lnTo>
                      <a:pt x="93" y="711"/>
                    </a:lnTo>
                    <a:lnTo>
                      <a:pt x="84" y="720"/>
                    </a:lnTo>
                    <a:lnTo>
                      <a:pt x="74" y="730"/>
                    </a:lnTo>
                    <a:lnTo>
                      <a:pt x="65" y="740"/>
                    </a:lnTo>
                    <a:lnTo>
                      <a:pt x="57" y="751"/>
                    </a:lnTo>
                    <a:lnTo>
                      <a:pt x="48" y="762"/>
                    </a:lnTo>
                    <a:lnTo>
                      <a:pt x="41" y="774"/>
                    </a:lnTo>
                    <a:lnTo>
                      <a:pt x="34" y="786"/>
                    </a:lnTo>
                    <a:lnTo>
                      <a:pt x="28" y="798"/>
                    </a:lnTo>
                    <a:lnTo>
                      <a:pt x="23" y="811"/>
                    </a:lnTo>
                    <a:lnTo>
                      <a:pt x="17" y="824"/>
                    </a:lnTo>
                    <a:lnTo>
                      <a:pt x="13" y="838"/>
                    </a:lnTo>
                    <a:lnTo>
                      <a:pt x="9" y="850"/>
                    </a:lnTo>
                    <a:lnTo>
                      <a:pt x="5" y="864"/>
                    </a:lnTo>
                    <a:lnTo>
                      <a:pt x="3" y="878"/>
                    </a:lnTo>
                    <a:lnTo>
                      <a:pt x="1" y="893"/>
                    </a:lnTo>
                    <a:lnTo>
                      <a:pt x="0" y="907"/>
                    </a:lnTo>
                    <a:lnTo>
                      <a:pt x="0" y="922"/>
                    </a:lnTo>
                    <a:lnTo>
                      <a:pt x="0" y="922"/>
                    </a:lnTo>
                    <a:lnTo>
                      <a:pt x="0" y="932"/>
                    </a:lnTo>
                    <a:lnTo>
                      <a:pt x="2" y="942"/>
                    </a:lnTo>
                    <a:lnTo>
                      <a:pt x="4" y="950"/>
                    </a:lnTo>
                    <a:lnTo>
                      <a:pt x="8" y="960"/>
                    </a:lnTo>
                    <a:lnTo>
                      <a:pt x="11" y="967"/>
                    </a:lnTo>
                    <a:lnTo>
                      <a:pt x="16" y="976"/>
                    </a:lnTo>
                    <a:lnTo>
                      <a:pt x="21" y="983"/>
                    </a:lnTo>
                    <a:lnTo>
                      <a:pt x="28" y="990"/>
                    </a:lnTo>
                    <a:lnTo>
                      <a:pt x="34" y="996"/>
                    </a:lnTo>
                    <a:lnTo>
                      <a:pt x="42" y="1002"/>
                    </a:lnTo>
                    <a:lnTo>
                      <a:pt x="49" y="1006"/>
                    </a:lnTo>
                    <a:lnTo>
                      <a:pt x="58" y="1010"/>
                    </a:lnTo>
                    <a:lnTo>
                      <a:pt x="67" y="1014"/>
                    </a:lnTo>
                    <a:lnTo>
                      <a:pt x="76" y="1016"/>
                    </a:lnTo>
                    <a:lnTo>
                      <a:pt x="86" y="1017"/>
                    </a:lnTo>
                    <a:lnTo>
                      <a:pt x="96" y="1018"/>
                    </a:lnTo>
                    <a:lnTo>
                      <a:pt x="922" y="1018"/>
                    </a:lnTo>
                    <a:lnTo>
                      <a:pt x="922" y="1018"/>
                    </a:lnTo>
                    <a:lnTo>
                      <a:pt x="931" y="1017"/>
                    </a:lnTo>
                    <a:lnTo>
                      <a:pt x="941" y="1016"/>
                    </a:lnTo>
                    <a:lnTo>
                      <a:pt x="951" y="1014"/>
                    </a:lnTo>
                    <a:lnTo>
                      <a:pt x="959" y="1010"/>
                    </a:lnTo>
                    <a:lnTo>
                      <a:pt x="968" y="1006"/>
                    </a:lnTo>
                    <a:lnTo>
                      <a:pt x="975" y="1002"/>
                    </a:lnTo>
                    <a:lnTo>
                      <a:pt x="983" y="996"/>
                    </a:lnTo>
                    <a:lnTo>
                      <a:pt x="989" y="990"/>
                    </a:lnTo>
                    <a:lnTo>
                      <a:pt x="996" y="983"/>
                    </a:lnTo>
                    <a:lnTo>
                      <a:pt x="1001" y="976"/>
                    </a:lnTo>
                    <a:lnTo>
                      <a:pt x="1006" y="967"/>
                    </a:lnTo>
                    <a:lnTo>
                      <a:pt x="1010" y="960"/>
                    </a:lnTo>
                    <a:lnTo>
                      <a:pt x="1013" y="950"/>
                    </a:lnTo>
                    <a:lnTo>
                      <a:pt x="1015" y="942"/>
                    </a:lnTo>
                    <a:lnTo>
                      <a:pt x="1017" y="932"/>
                    </a:lnTo>
                    <a:lnTo>
                      <a:pt x="1017" y="922"/>
                    </a:lnTo>
                    <a:lnTo>
                      <a:pt x="1017" y="922"/>
                    </a:lnTo>
                    <a:lnTo>
                      <a:pt x="1017" y="907"/>
                    </a:lnTo>
                    <a:lnTo>
                      <a:pt x="1016" y="893"/>
                    </a:lnTo>
                    <a:lnTo>
                      <a:pt x="1014" y="878"/>
                    </a:lnTo>
                    <a:lnTo>
                      <a:pt x="1012" y="864"/>
                    </a:lnTo>
                    <a:lnTo>
                      <a:pt x="1009" y="850"/>
                    </a:lnTo>
                    <a:lnTo>
                      <a:pt x="1004" y="838"/>
                    </a:lnTo>
                    <a:lnTo>
                      <a:pt x="1000" y="824"/>
                    </a:lnTo>
                    <a:lnTo>
                      <a:pt x="995" y="811"/>
                    </a:lnTo>
                    <a:lnTo>
                      <a:pt x="989" y="798"/>
                    </a:lnTo>
                    <a:lnTo>
                      <a:pt x="983" y="786"/>
                    </a:lnTo>
                    <a:lnTo>
                      <a:pt x="976" y="774"/>
                    </a:lnTo>
                    <a:lnTo>
                      <a:pt x="969" y="762"/>
                    </a:lnTo>
                    <a:lnTo>
                      <a:pt x="960" y="751"/>
                    </a:lnTo>
                    <a:lnTo>
                      <a:pt x="952" y="740"/>
                    </a:lnTo>
                    <a:lnTo>
                      <a:pt x="943" y="730"/>
                    </a:lnTo>
                    <a:lnTo>
                      <a:pt x="933" y="720"/>
                    </a:lnTo>
                    <a:lnTo>
                      <a:pt x="924" y="711"/>
                    </a:lnTo>
                    <a:lnTo>
                      <a:pt x="913" y="701"/>
                    </a:lnTo>
                    <a:lnTo>
                      <a:pt x="902" y="693"/>
                    </a:lnTo>
                    <a:lnTo>
                      <a:pt x="892" y="685"/>
                    </a:lnTo>
                    <a:lnTo>
                      <a:pt x="880" y="678"/>
                    </a:lnTo>
                    <a:lnTo>
                      <a:pt x="868" y="670"/>
                    </a:lnTo>
                    <a:lnTo>
                      <a:pt x="855" y="665"/>
                    </a:lnTo>
                    <a:lnTo>
                      <a:pt x="842" y="658"/>
                    </a:lnTo>
                    <a:lnTo>
                      <a:pt x="829" y="653"/>
                    </a:lnTo>
                    <a:lnTo>
                      <a:pt x="817" y="649"/>
                    </a:lnTo>
                    <a:lnTo>
                      <a:pt x="803" y="645"/>
                    </a:lnTo>
                    <a:lnTo>
                      <a:pt x="789" y="642"/>
                    </a:lnTo>
                    <a:lnTo>
                      <a:pt x="775" y="639"/>
                    </a:lnTo>
                    <a:lnTo>
                      <a:pt x="761" y="638"/>
                    </a:lnTo>
                    <a:lnTo>
                      <a:pt x="746" y="637"/>
                    </a:lnTo>
                    <a:lnTo>
                      <a:pt x="731" y="636"/>
                    </a:lnTo>
                    <a:lnTo>
                      <a:pt x="731" y="636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121882" tIns="60941" rIns="121882" bIns="60941" numCol="1" anchor="t" anchorCtr="0" compatLnSpc="1"/>
              <a:lstStyle/>
              <a:p>
                <a:pPr defTabSz="914103">
                  <a:defRPr/>
                </a:pPr>
                <a:endParaRPr lang="zh-CN" altLang="en-US" sz="1866" kern="0" dirty="0">
                  <a:solidFill>
                    <a:srgbClr val="5A647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288253" y="3786781"/>
                <a:ext cx="1140408" cy="3794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103">
                  <a:defRPr/>
                </a:pPr>
                <a:r>
                  <a:rPr lang="zh-CN" altLang="en-US" sz="1866" kern="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其他团队</a:t>
                </a:r>
              </a:p>
            </p:txBody>
          </p:sp>
        </p:grpSp>
      </p:grpSp>
      <p:sp>
        <p:nvSpPr>
          <p:cNvPr id="45" name="椭圆 44"/>
          <p:cNvSpPr/>
          <p:nvPr/>
        </p:nvSpPr>
        <p:spPr>
          <a:xfrm flipH="1">
            <a:off x="1719491" y="3217674"/>
            <a:ext cx="978071" cy="97837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103">
              <a:defRPr/>
            </a:pPr>
            <a:endParaRPr lang="zh-CN" altLang="en-US" sz="1866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 flipH="1">
            <a:off x="2452101" y="1682751"/>
            <a:ext cx="978071" cy="97837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103">
              <a:defRPr/>
            </a:pPr>
            <a:endParaRPr lang="zh-CN" altLang="en-US" sz="1866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 flipH="1">
            <a:off x="2452101" y="4752599"/>
            <a:ext cx="978071" cy="97837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103">
              <a:defRPr/>
            </a:pPr>
            <a:endParaRPr lang="zh-CN" altLang="en-US" sz="1866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" name="组合 52"/>
          <p:cNvGrpSpPr/>
          <p:nvPr/>
        </p:nvGrpSpPr>
        <p:grpSpPr>
          <a:xfrm>
            <a:off x="9494439" y="3217676"/>
            <a:ext cx="978071" cy="978373"/>
            <a:chOff x="9495488" y="3122425"/>
            <a:chExt cx="978373" cy="978373"/>
          </a:xfrm>
        </p:grpSpPr>
        <p:sp>
          <p:nvSpPr>
            <p:cNvPr id="54" name="椭圆 53"/>
            <p:cNvSpPr/>
            <p:nvPr/>
          </p:nvSpPr>
          <p:spPr>
            <a:xfrm>
              <a:off x="9495488" y="3122425"/>
              <a:ext cx="978373" cy="978373"/>
            </a:xfrm>
            <a:prstGeom prst="ellipse">
              <a:avLst/>
            </a:prstGeom>
            <a:gradFill>
              <a:gsLst>
                <a:gs pos="13000">
                  <a:srgbClr val="FB4803"/>
                </a:gs>
                <a:gs pos="100000">
                  <a:srgbClr val="ED1C24"/>
                </a:gs>
              </a:gsLst>
              <a:lin ang="5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103"/>
              <a:endParaRPr lang="zh-CN" altLang="en-US" sz="1866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48"/>
            <p:cNvSpPr>
              <a:spLocks noEditPoints="1"/>
            </p:cNvSpPr>
            <p:nvPr/>
          </p:nvSpPr>
          <p:spPr bwMode="auto">
            <a:xfrm>
              <a:off x="9823543" y="3450479"/>
              <a:ext cx="322263" cy="322263"/>
            </a:xfrm>
            <a:custGeom>
              <a:avLst/>
              <a:gdLst>
                <a:gd name="T0" fmla="*/ 77 w 1019"/>
                <a:gd name="T1" fmla="*/ 1 h 1017"/>
                <a:gd name="T2" fmla="*/ 35 w 1019"/>
                <a:gd name="T3" fmla="*/ 21 h 1017"/>
                <a:gd name="T4" fmla="*/ 8 w 1019"/>
                <a:gd name="T5" fmla="*/ 58 h 1017"/>
                <a:gd name="T6" fmla="*/ 0 w 1019"/>
                <a:gd name="T7" fmla="*/ 921 h 1017"/>
                <a:gd name="T8" fmla="*/ 8 w 1019"/>
                <a:gd name="T9" fmla="*/ 959 h 1017"/>
                <a:gd name="T10" fmla="*/ 35 w 1019"/>
                <a:gd name="T11" fmla="*/ 995 h 1017"/>
                <a:gd name="T12" fmla="*/ 77 w 1019"/>
                <a:gd name="T13" fmla="*/ 1015 h 1017"/>
                <a:gd name="T14" fmla="*/ 933 w 1019"/>
                <a:gd name="T15" fmla="*/ 1017 h 1017"/>
                <a:gd name="T16" fmla="*/ 976 w 1019"/>
                <a:gd name="T17" fmla="*/ 1001 h 1017"/>
                <a:gd name="T18" fmla="*/ 1007 w 1019"/>
                <a:gd name="T19" fmla="*/ 967 h 1017"/>
                <a:gd name="T20" fmla="*/ 1019 w 1019"/>
                <a:gd name="T21" fmla="*/ 921 h 1017"/>
                <a:gd name="T22" fmla="*/ 1014 w 1019"/>
                <a:gd name="T23" fmla="*/ 66 h 1017"/>
                <a:gd name="T24" fmla="*/ 991 w 1019"/>
                <a:gd name="T25" fmla="*/ 27 h 1017"/>
                <a:gd name="T26" fmla="*/ 951 w 1019"/>
                <a:gd name="T27" fmla="*/ 4 h 1017"/>
                <a:gd name="T28" fmla="*/ 954 w 1019"/>
                <a:gd name="T29" fmla="*/ 921 h 1017"/>
                <a:gd name="T30" fmla="*/ 946 w 1019"/>
                <a:gd name="T31" fmla="*/ 944 h 1017"/>
                <a:gd name="T32" fmla="*/ 96 w 1019"/>
                <a:gd name="T33" fmla="*/ 953 h 1017"/>
                <a:gd name="T34" fmla="*/ 73 w 1019"/>
                <a:gd name="T35" fmla="*/ 944 h 1017"/>
                <a:gd name="T36" fmla="*/ 64 w 1019"/>
                <a:gd name="T37" fmla="*/ 94 h 1017"/>
                <a:gd name="T38" fmla="*/ 73 w 1019"/>
                <a:gd name="T39" fmla="*/ 73 h 1017"/>
                <a:gd name="T40" fmla="*/ 923 w 1019"/>
                <a:gd name="T41" fmla="*/ 63 h 1017"/>
                <a:gd name="T42" fmla="*/ 946 w 1019"/>
                <a:gd name="T43" fmla="*/ 73 h 1017"/>
                <a:gd name="T44" fmla="*/ 954 w 1019"/>
                <a:gd name="T45" fmla="*/ 921 h 1017"/>
                <a:gd name="T46" fmla="*/ 179 w 1019"/>
                <a:gd name="T47" fmla="*/ 127 h 1017"/>
                <a:gd name="T48" fmla="*/ 132 w 1019"/>
                <a:gd name="T49" fmla="*/ 165 h 1017"/>
                <a:gd name="T50" fmla="*/ 128 w 1019"/>
                <a:gd name="T51" fmla="*/ 317 h 1017"/>
                <a:gd name="T52" fmla="*/ 146 w 1019"/>
                <a:gd name="T53" fmla="*/ 362 h 1017"/>
                <a:gd name="T54" fmla="*/ 191 w 1019"/>
                <a:gd name="T55" fmla="*/ 380 h 1017"/>
                <a:gd name="T56" fmla="*/ 852 w 1019"/>
                <a:gd name="T57" fmla="*/ 376 h 1017"/>
                <a:gd name="T58" fmla="*/ 890 w 1019"/>
                <a:gd name="T59" fmla="*/ 330 h 1017"/>
                <a:gd name="T60" fmla="*/ 891 w 1019"/>
                <a:gd name="T61" fmla="*/ 183 h 1017"/>
                <a:gd name="T62" fmla="*/ 863 w 1019"/>
                <a:gd name="T63" fmla="*/ 137 h 1017"/>
                <a:gd name="T64" fmla="*/ 828 w 1019"/>
                <a:gd name="T65" fmla="*/ 126 h 1017"/>
                <a:gd name="T66" fmla="*/ 191 w 1019"/>
                <a:gd name="T67" fmla="*/ 317 h 1017"/>
                <a:gd name="T68" fmla="*/ 179 w 1019"/>
                <a:gd name="T69" fmla="*/ 446 h 1017"/>
                <a:gd name="T70" fmla="*/ 132 w 1019"/>
                <a:gd name="T71" fmla="*/ 483 h 1017"/>
                <a:gd name="T72" fmla="*/ 128 w 1019"/>
                <a:gd name="T73" fmla="*/ 826 h 1017"/>
                <a:gd name="T74" fmla="*/ 146 w 1019"/>
                <a:gd name="T75" fmla="*/ 871 h 1017"/>
                <a:gd name="T76" fmla="*/ 191 w 1019"/>
                <a:gd name="T77" fmla="*/ 890 h 1017"/>
                <a:gd name="T78" fmla="*/ 344 w 1019"/>
                <a:gd name="T79" fmla="*/ 885 h 1017"/>
                <a:gd name="T80" fmla="*/ 381 w 1019"/>
                <a:gd name="T81" fmla="*/ 839 h 1017"/>
                <a:gd name="T82" fmla="*/ 382 w 1019"/>
                <a:gd name="T83" fmla="*/ 502 h 1017"/>
                <a:gd name="T84" fmla="*/ 355 w 1019"/>
                <a:gd name="T85" fmla="*/ 456 h 1017"/>
                <a:gd name="T86" fmla="*/ 319 w 1019"/>
                <a:gd name="T87" fmla="*/ 445 h 1017"/>
                <a:gd name="T88" fmla="*/ 191 w 1019"/>
                <a:gd name="T89" fmla="*/ 826 h 1017"/>
                <a:gd name="T90" fmla="*/ 496 w 1019"/>
                <a:gd name="T91" fmla="*/ 446 h 1017"/>
                <a:gd name="T92" fmla="*/ 451 w 1019"/>
                <a:gd name="T93" fmla="*/ 483 h 1017"/>
                <a:gd name="T94" fmla="*/ 446 w 1019"/>
                <a:gd name="T95" fmla="*/ 826 h 1017"/>
                <a:gd name="T96" fmla="*/ 464 w 1019"/>
                <a:gd name="T97" fmla="*/ 871 h 1017"/>
                <a:gd name="T98" fmla="*/ 509 w 1019"/>
                <a:gd name="T99" fmla="*/ 890 h 1017"/>
                <a:gd name="T100" fmla="*/ 852 w 1019"/>
                <a:gd name="T101" fmla="*/ 885 h 1017"/>
                <a:gd name="T102" fmla="*/ 890 w 1019"/>
                <a:gd name="T103" fmla="*/ 839 h 1017"/>
                <a:gd name="T104" fmla="*/ 891 w 1019"/>
                <a:gd name="T105" fmla="*/ 502 h 1017"/>
                <a:gd name="T106" fmla="*/ 863 w 1019"/>
                <a:gd name="T107" fmla="*/ 456 h 1017"/>
                <a:gd name="T108" fmla="*/ 828 w 1019"/>
                <a:gd name="T109" fmla="*/ 445 h 1017"/>
                <a:gd name="T110" fmla="*/ 509 w 1019"/>
                <a:gd name="T111" fmla="*/ 826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9" h="1017">
                  <a:moveTo>
                    <a:pt x="923" y="0"/>
                  </a:moveTo>
                  <a:lnTo>
                    <a:pt x="96" y="0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7" y="1"/>
                  </a:lnTo>
                  <a:lnTo>
                    <a:pt x="68" y="4"/>
                  </a:lnTo>
                  <a:lnTo>
                    <a:pt x="58" y="7"/>
                  </a:lnTo>
                  <a:lnTo>
                    <a:pt x="51" y="10"/>
                  </a:lnTo>
                  <a:lnTo>
                    <a:pt x="42" y="16"/>
                  </a:lnTo>
                  <a:lnTo>
                    <a:pt x="35" y="21"/>
                  </a:lnTo>
                  <a:lnTo>
                    <a:pt x="28" y="27"/>
                  </a:lnTo>
                  <a:lnTo>
                    <a:pt x="22" y="34"/>
                  </a:lnTo>
                  <a:lnTo>
                    <a:pt x="17" y="41"/>
                  </a:lnTo>
                  <a:lnTo>
                    <a:pt x="12" y="49"/>
                  </a:lnTo>
                  <a:lnTo>
                    <a:pt x="8" y="58"/>
                  </a:lnTo>
                  <a:lnTo>
                    <a:pt x="5" y="66"/>
                  </a:lnTo>
                  <a:lnTo>
                    <a:pt x="3" y="76"/>
                  </a:lnTo>
                  <a:lnTo>
                    <a:pt x="2" y="84"/>
                  </a:lnTo>
                  <a:lnTo>
                    <a:pt x="0" y="94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2" y="931"/>
                  </a:lnTo>
                  <a:lnTo>
                    <a:pt x="3" y="941"/>
                  </a:lnTo>
                  <a:lnTo>
                    <a:pt x="5" y="950"/>
                  </a:lnTo>
                  <a:lnTo>
                    <a:pt x="8" y="959"/>
                  </a:lnTo>
                  <a:lnTo>
                    <a:pt x="12" y="967"/>
                  </a:lnTo>
                  <a:lnTo>
                    <a:pt x="17" y="975"/>
                  </a:lnTo>
                  <a:lnTo>
                    <a:pt x="22" y="982"/>
                  </a:lnTo>
                  <a:lnTo>
                    <a:pt x="28" y="989"/>
                  </a:lnTo>
                  <a:lnTo>
                    <a:pt x="35" y="995"/>
                  </a:lnTo>
                  <a:lnTo>
                    <a:pt x="42" y="1001"/>
                  </a:lnTo>
                  <a:lnTo>
                    <a:pt x="51" y="1005"/>
                  </a:lnTo>
                  <a:lnTo>
                    <a:pt x="58" y="1009"/>
                  </a:lnTo>
                  <a:lnTo>
                    <a:pt x="68" y="1012"/>
                  </a:lnTo>
                  <a:lnTo>
                    <a:pt x="77" y="1015"/>
                  </a:lnTo>
                  <a:lnTo>
                    <a:pt x="86" y="1017"/>
                  </a:lnTo>
                  <a:lnTo>
                    <a:pt x="96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3" y="1017"/>
                  </a:lnTo>
                  <a:lnTo>
                    <a:pt x="943" y="1015"/>
                  </a:lnTo>
                  <a:lnTo>
                    <a:pt x="951" y="1012"/>
                  </a:lnTo>
                  <a:lnTo>
                    <a:pt x="960" y="1009"/>
                  </a:lnTo>
                  <a:lnTo>
                    <a:pt x="968" y="1005"/>
                  </a:lnTo>
                  <a:lnTo>
                    <a:pt x="976" y="1001"/>
                  </a:lnTo>
                  <a:lnTo>
                    <a:pt x="983" y="995"/>
                  </a:lnTo>
                  <a:lnTo>
                    <a:pt x="991" y="989"/>
                  </a:lnTo>
                  <a:lnTo>
                    <a:pt x="996" y="982"/>
                  </a:lnTo>
                  <a:lnTo>
                    <a:pt x="1002" y="975"/>
                  </a:lnTo>
                  <a:lnTo>
                    <a:pt x="1007" y="967"/>
                  </a:lnTo>
                  <a:lnTo>
                    <a:pt x="1011" y="959"/>
                  </a:lnTo>
                  <a:lnTo>
                    <a:pt x="1014" y="950"/>
                  </a:lnTo>
                  <a:lnTo>
                    <a:pt x="1017" y="941"/>
                  </a:lnTo>
                  <a:lnTo>
                    <a:pt x="1018" y="931"/>
                  </a:lnTo>
                  <a:lnTo>
                    <a:pt x="1019" y="921"/>
                  </a:lnTo>
                  <a:lnTo>
                    <a:pt x="1019" y="94"/>
                  </a:lnTo>
                  <a:lnTo>
                    <a:pt x="1019" y="94"/>
                  </a:lnTo>
                  <a:lnTo>
                    <a:pt x="1018" y="84"/>
                  </a:lnTo>
                  <a:lnTo>
                    <a:pt x="1017" y="76"/>
                  </a:lnTo>
                  <a:lnTo>
                    <a:pt x="1014" y="66"/>
                  </a:lnTo>
                  <a:lnTo>
                    <a:pt x="1011" y="58"/>
                  </a:lnTo>
                  <a:lnTo>
                    <a:pt x="1007" y="49"/>
                  </a:lnTo>
                  <a:lnTo>
                    <a:pt x="1002" y="41"/>
                  </a:lnTo>
                  <a:lnTo>
                    <a:pt x="996" y="34"/>
                  </a:lnTo>
                  <a:lnTo>
                    <a:pt x="991" y="27"/>
                  </a:lnTo>
                  <a:lnTo>
                    <a:pt x="983" y="21"/>
                  </a:lnTo>
                  <a:lnTo>
                    <a:pt x="976" y="16"/>
                  </a:lnTo>
                  <a:lnTo>
                    <a:pt x="968" y="10"/>
                  </a:lnTo>
                  <a:lnTo>
                    <a:pt x="960" y="7"/>
                  </a:lnTo>
                  <a:lnTo>
                    <a:pt x="951" y="4"/>
                  </a:lnTo>
                  <a:lnTo>
                    <a:pt x="943" y="1"/>
                  </a:lnTo>
                  <a:lnTo>
                    <a:pt x="933" y="0"/>
                  </a:lnTo>
                  <a:lnTo>
                    <a:pt x="923" y="0"/>
                  </a:lnTo>
                  <a:lnTo>
                    <a:pt x="923" y="0"/>
                  </a:lnTo>
                  <a:close/>
                  <a:moveTo>
                    <a:pt x="954" y="921"/>
                  </a:moveTo>
                  <a:lnTo>
                    <a:pt x="954" y="921"/>
                  </a:lnTo>
                  <a:lnTo>
                    <a:pt x="954" y="928"/>
                  </a:lnTo>
                  <a:lnTo>
                    <a:pt x="952" y="934"/>
                  </a:lnTo>
                  <a:lnTo>
                    <a:pt x="949" y="939"/>
                  </a:lnTo>
                  <a:lnTo>
                    <a:pt x="946" y="944"/>
                  </a:lnTo>
                  <a:lnTo>
                    <a:pt x="940" y="948"/>
                  </a:lnTo>
                  <a:lnTo>
                    <a:pt x="935" y="950"/>
                  </a:lnTo>
                  <a:lnTo>
                    <a:pt x="930" y="952"/>
                  </a:lnTo>
                  <a:lnTo>
                    <a:pt x="923" y="953"/>
                  </a:lnTo>
                  <a:lnTo>
                    <a:pt x="96" y="953"/>
                  </a:lnTo>
                  <a:lnTo>
                    <a:pt x="96" y="953"/>
                  </a:lnTo>
                  <a:lnTo>
                    <a:pt x="90" y="952"/>
                  </a:lnTo>
                  <a:lnTo>
                    <a:pt x="84" y="950"/>
                  </a:lnTo>
                  <a:lnTo>
                    <a:pt x="78" y="948"/>
                  </a:lnTo>
                  <a:lnTo>
                    <a:pt x="73" y="944"/>
                  </a:lnTo>
                  <a:lnTo>
                    <a:pt x="69" y="939"/>
                  </a:lnTo>
                  <a:lnTo>
                    <a:pt x="67" y="934"/>
                  </a:lnTo>
                  <a:lnTo>
                    <a:pt x="65" y="928"/>
                  </a:lnTo>
                  <a:lnTo>
                    <a:pt x="64" y="921"/>
                  </a:lnTo>
                  <a:lnTo>
                    <a:pt x="64" y="94"/>
                  </a:lnTo>
                  <a:lnTo>
                    <a:pt x="64" y="94"/>
                  </a:lnTo>
                  <a:lnTo>
                    <a:pt x="65" y="89"/>
                  </a:lnTo>
                  <a:lnTo>
                    <a:pt x="67" y="82"/>
                  </a:lnTo>
                  <a:lnTo>
                    <a:pt x="69" y="77"/>
                  </a:lnTo>
                  <a:lnTo>
                    <a:pt x="73" y="73"/>
                  </a:lnTo>
                  <a:lnTo>
                    <a:pt x="78" y="68"/>
                  </a:lnTo>
                  <a:lnTo>
                    <a:pt x="84" y="65"/>
                  </a:lnTo>
                  <a:lnTo>
                    <a:pt x="90" y="63"/>
                  </a:lnTo>
                  <a:lnTo>
                    <a:pt x="96" y="63"/>
                  </a:lnTo>
                  <a:lnTo>
                    <a:pt x="923" y="63"/>
                  </a:lnTo>
                  <a:lnTo>
                    <a:pt x="923" y="63"/>
                  </a:lnTo>
                  <a:lnTo>
                    <a:pt x="930" y="63"/>
                  </a:lnTo>
                  <a:lnTo>
                    <a:pt x="935" y="65"/>
                  </a:lnTo>
                  <a:lnTo>
                    <a:pt x="940" y="68"/>
                  </a:lnTo>
                  <a:lnTo>
                    <a:pt x="946" y="73"/>
                  </a:lnTo>
                  <a:lnTo>
                    <a:pt x="949" y="77"/>
                  </a:lnTo>
                  <a:lnTo>
                    <a:pt x="952" y="82"/>
                  </a:lnTo>
                  <a:lnTo>
                    <a:pt x="954" y="89"/>
                  </a:lnTo>
                  <a:lnTo>
                    <a:pt x="954" y="94"/>
                  </a:lnTo>
                  <a:lnTo>
                    <a:pt x="954" y="921"/>
                  </a:lnTo>
                  <a:close/>
                  <a:moveTo>
                    <a:pt x="828" y="126"/>
                  </a:moveTo>
                  <a:lnTo>
                    <a:pt x="191" y="126"/>
                  </a:lnTo>
                  <a:lnTo>
                    <a:pt x="191" y="126"/>
                  </a:lnTo>
                  <a:lnTo>
                    <a:pt x="185" y="126"/>
                  </a:lnTo>
                  <a:lnTo>
                    <a:pt x="179" y="127"/>
                  </a:lnTo>
                  <a:lnTo>
                    <a:pt x="167" y="132"/>
                  </a:lnTo>
                  <a:lnTo>
                    <a:pt x="156" y="137"/>
                  </a:lnTo>
                  <a:lnTo>
                    <a:pt x="146" y="144"/>
                  </a:lnTo>
                  <a:lnTo>
                    <a:pt x="139" y="154"/>
                  </a:lnTo>
                  <a:lnTo>
                    <a:pt x="132" y="165"/>
                  </a:lnTo>
                  <a:lnTo>
                    <a:pt x="129" y="177"/>
                  </a:lnTo>
                  <a:lnTo>
                    <a:pt x="128" y="183"/>
                  </a:lnTo>
                  <a:lnTo>
                    <a:pt x="128" y="189"/>
                  </a:lnTo>
                  <a:lnTo>
                    <a:pt x="128" y="317"/>
                  </a:lnTo>
                  <a:lnTo>
                    <a:pt x="128" y="317"/>
                  </a:lnTo>
                  <a:lnTo>
                    <a:pt x="128" y="324"/>
                  </a:lnTo>
                  <a:lnTo>
                    <a:pt x="129" y="330"/>
                  </a:lnTo>
                  <a:lnTo>
                    <a:pt x="132" y="342"/>
                  </a:lnTo>
                  <a:lnTo>
                    <a:pt x="139" y="353"/>
                  </a:lnTo>
                  <a:lnTo>
                    <a:pt x="146" y="362"/>
                  </a:lnTo>
                  <a:lnTo>
                    <a:pt x="156" y="370"/>
                  </a:lnTo>
                  <a:lnTo>
                    <a:pt x="167" y="376"/>
                  </a:lnTo>
                  <a:lnTo>
                    <a:pt x="179" y="379"/>
                  </a:lnTo>
                  <a:lnTo>
                    <a:pt x="185" y="380"/>
                  </a:lnTo>
                  <a:lnTo>
                    <a:pt x="191" y="380"/>
                  </a:lnTo>
                  <a:lnTo>
                    <a:pt x="828" y="380"/>
                  </a:lnTo>
                  <a:lnTo>
                    <a:pt x="828" y="380"/>
                  </a:lnTo>
                  <a:lnTo>
                    <a:pt x="834" y="380"/>
                  </a:lnTo>
                  <a:lnTo>
                    <a:pt x="841" y="379"/>
                  </a:lnTo>
                  <a:lnTo>
                    <a:pt x="852" y="376"/>
                  </a:lnTo>
                  <a:lnTo>
                    <a:pt x="863" y="370"/>
                  </a:lnTo>
                  <a:lnTo>
                    <a:pt x="873" y="362"/>
                  </a:lnTo>
                  <a:lnTo>
                    <a:pt x="880" y="353"/>
                  </a:lnTo>
                  <a:lnTo>
                    <a:pt x="886" y="342"/>
                  </a:lnTo>
                  <a:lnTo>
                    <a:pt x="890" y="330"/>
                  </a:lnTo>
                  <a:lnTo>
                    <a:pt x="891" y="324"/>
                  </a:lnTo>
                  <a:lnTo>
                    <a:pt x="891" y="317"/>
                  </a:lnTo>
                  <a:lnTo>
                    <a:pt x="891" y="189"/>
                  </a:lnTo>
                  <a:lnTo>
                    <a:pt x="891" y="189"/>
                  </a:lnTo>
                  <a:lnTo>
                    <a:pt x="891" y="183"/>
                  </a:lnTo>
                  <a:lnTo>
                    <a:pt x="890" y="177"/>
                  </a:lnTo>
                  <a:lnTo>
                    <a:pt x="886" y="165"/>
                  </a:lnTo>
                  <a:lnTo>
                    <a:pt x="880" y="154"/>
                  </a:lnTo>
                  <a:lnTo>
                    <a:pt x="873" y="144"/>
                  </a:lnTo>
                  <a:lnTo>
                    <a:pt x="863" y="137"/>
                  </a:lnTo>
                  <a:lnTo>
                    <a:pt x="852" y="132"/>
                  </a:lnTo>
                  <a:lnTo>
                    <a:pt x="841" y="127"/>
                  </a:lnTo>
                  <a:lnTo>
                    <a:pt x="834" y="126"/>
                  </a:lnTo>
                  <a:lnTo>
                    <a:pt x="828" y="126"/>
                  </a:lnTo>
                  <a:lnTo>
                    <a:pt x="828" y="126"/>
                  </a:lnTo>
                  <a:close/>
                  <a:moveTo>
                    <a:pt x="191" y="317"/>
                  </a:moveTo>
                  <a:lnTo>
                    <a:pt x="191" y="189"/>
                  </a:lnTo>
                  <a:lnTo>
                    <a:pt x="828" y="189"/>
                  </a:lnTo>
                  <a:lnTo>
                    <a:pt x="828" y="317"/>
                  </a:lnTo>
                  <a:lnTo>
                    <a:pt x="191" y="317"/>
                  </a:lnTo>
                  <a:close/>
                  <a:moveTo>
                    <a:pt x="319" y="445"/>
                  </a:moveTo>
                  <a:lnTo>
                    <a:pt x="191" y="445"/>
                  </a:lnTo>
                  <a:lnTo>
                    <a:pt x="191" y="445"/>
                  </a:lnTo>
                  <a:lnTo>
                    <a:pt x="185" y="445"/>
                  </a:lnTo>
                  <a:lnTo>
                    <a:pt x="179" y="446"/>
                  </a:lnTo>
                  <a:lnTo>
                    <a:pt x="167" y="449"/>
                  </a:lnTo>
                  <a:lnTo>
                    <a:pt x="156" y="456"/>
                  </a:lnTo>
                  <a:lnTo>
                    <a:pt x="146" y="463"/>
                  </a:lnTo>
                  <a:lnTo>
                    <a:pt x="139" y="473"/>
                  </a:lnTo>
                  <a:lnTo>
                    <a:pt x="132" y="483"/>
                  </a:lnTo>
                  <a:lnTo>
                    <a:pt x="129" y="495"/>
                  </a:lnTo>
                  <a:lnTo>
                    <a:pt x="128" y="502"/>
                  </a:lnTo>
                  <a:lnTo>
                    <a:pt x="128" y="508"/>
                  </a:lnTo>
                  <a:lnTo>
                    <a:pt x="128" y="826"/>
                  </a:lnTo>
                  <a:lnTo>
                    <a:pt x="128" y="826"/>
                  </a:lnTo>
                  <a:lnTo>
                    <a:pt x="128" y="832"/>
                  </a:lnTo>
                  <a:lnTo>
                    <a:pt x="129" y="839"/>
                  </a:lnTo>
                  <a:lnTo>
                    <a:pt x="132" y="850"/>
                  </a:lnTo>
                  <a:lnTo>
                    <a:pt x="139" y="861"/>
                  </a:lnTo>
                  <a:lnTo>
                    <a:pt x="146" y="871"/>
                  </a:lnTo>
                  <a:lnTo>
                    <a:pt x="156" y="878"/>
                  </a:lnTo>
                  <a:lnTo>
                    <a:pt x="167" y="885"/>
                  </a:lnTo>
                  <a:lnTo>
                    <a:pt x="179" y="888"/>
                  </a:lnTo>
                  <a:lnTo>
                    <a:pt x="185" y="889"/>
                  </a:lnTo>
                  <a:lnTo>
                    <a:pt x="191" y="890"/>
                  </a:lnTo>
                  <a:lnTo>
                    <a:pt x="319" y="890"/>
                  </a:lnTo>
                  <a:lnTo>
                    <a:pt x="319" y="890"/>
                  </a:lnTo>
                  <a:lnTo>
                    <a:pt x="326" y="889"/>
                  </a:lnTo>
                  <a:lnTo>
                    <a:pt x="331" y="888"/>
                  </a:lnTo>
                  <a:lnTo>
                    <a:pt x="344" y="885"/>
                  </a:lnTo>
                  <a:lnTo>
                    <a:pt x="355" y="878"/>
                  </a:lnTo>
                  <a:lnTo>
                    <a:pt x="363" y="871"/>
                  </a:lnTo>
                  <a:lnTo>
                    <a:pt x="372" y="861"/>
                  </a:lnTo>
                  <a:lnTo>
                    <a:pt x="377" y="850"/>
                  </a:lnTo>
                  <a:lnTo>
                    <a:pt x="381" y="839"/>
                  </a:lnTo>
                  <a:lnTo>
                    <a:pt x="382" y="832"/>
                  </a:lnTo>
                  <a:lnTo>
                    <a:pt x="382" y="826"/>
                  </a:lnTo>
                  <a:lnTo>
                    <a:pt x="382" y="508"/>
                  </a:lnTo>
                  <a:lnTo>
                    <a:pt x="382" y="508"/>
                  </a:lnTo>
                  <a:lnTo>
                    <a:pt x="382" y="502"/>
                  </a:lnTo>
                  <a:lnTo>
                    <a:pt x="381" y="495"/>
                  </a:lnTo>
                  <a:lnTo>
                    <a:pt x="377" y="483"/>
                  </a:lnTo>
                  <a:lnTo>
                    <a:pt x="372" y="473"/>
                  </a:lnTo>
                  <a:lnTo>
                    <a:pt x="363" y="463"/>
                  </a:lnTo>
                  <a:lnTo>
                    <a:pt x="355" y="456"/>
                  </a:lnTo>
                  <a:lnTo>
                    <a:pt x="344" y="449"/>
                  </a:lnTo>
                  <a:lnTo>
                    <a:pt x="331" y="446"/>
                  </a:lnTo>
                  <a:lnTo>
                    <a:pt x="326" y="445"/>
                  </a:lnTo>
                  <a:lnTo>
                    <a:pt x="319" y="445"/>
                  </a:lnTo>
                  <a:lnTo>
                    <a:pt x="319" y="445"/>
                  </a:lnTo>
                  <a:close/>
                  <a:moveTo>
                    <a:pt x="191" y="826"/>
                  </a:moveTo>
                  <a:lnTo>
                    <a:pt x="191" y="508"/>
                  </a:lnTo>
                  <a:lnTo>
                    <a:pt x="319" y="508"/>
                  </a:lnTo>
                  <a:lnTo>
                    <a:pt x="319" y="826"/>
                  </a:lnTo>
                  <a:lnTo>
                    <a:pt x="191" y="826"/>
                  </a:lnTo>
                  <a:close/>
                  <a:moveTo>
                    <a:pt x="828" y="445"/>
                  </a:moveTo>
                  <a:lnTo>
                    <a:pt x="509" y="445"/>
                  </a:lnTo>
                  <a:lnTo>
                    <a:pt x="509" y="445"/>
                  </a:lnTo>
                  <a:lnTo>
                    <a:pt x="503" y="445"/>
                  </a:lnTo>
                  <a:lnTo>
                    <a:pt x="496" y="446"/>
                  </a:lnTo>
                  <a:lnTo>
                    <a:pt x="484" y="449"/>
                  </a:lnTo>
                  <a:lnTo>
                    <a:pt x="474" y="456"/>
                  </a:lnTo>
                  <a:lnTo>
                    <a:pt x="464" y="463"/>
                  </a:lnTo>
                  <a:lnTo>
                    <a:pt x="456" y="473"/>
                  </a:lnTo>
                  <a:lnTo>
                    <a:pt x="451" y="483"/>
                  </a:lnTo>
                  <a:lnTo>
                    <a:pt x="447" y="495"/>
                  </a:lnTo>
                  <a:lnTo>
                    <a:pt x="446" y="502"/>
                  </a:lnTo>
                  <a:lnTo>
                    <a:pt x="446" y="508"/>
                  </a:lnTo>
                  <a:lnTo>
                    <a:pt x="446" y="826"/>
                  </a:lnTo>
                  <a:lnTo>
                    <a:pt x="446" y="826"/>
                  </a:lnTo>
                  <a:lnTo>
                    <a:pt x="446" y="832"/>
                  </a:lnTo>
                  <a:lnTo>
                    <a:pt x="447" y="839"/>
                  </a:lnTo>
                  <a:lnTo>
                    <a:pt x="451" y="850"/>
                  </a:lnTo>
                  <a:lnTo>
                    <a:pt x="456" y="861"/>
                  </a:lnTo>
                  <a:lnTo>
                    <a:pt x="464" y="871"/>
                  </a:lnTo>
                  <a:lnTo>
                    <a:pt x="474" y="878"/>
                  </a:lnTo>
                  <a:lnTo>
                    <a:pt x="484" y="885"/>
                  </a:lnTo>
                  <a:lnTo>
                    <a:pt x="496" y="888"/>
                  </a:lnTo>
                  <a:lnTo>
                    <a:pt x="503" y="889"/>
                  </a:lnTo>
                  <a:lnTo>
                    <a:pt x="509" y="890"/>
                  </a:lnTo>
                  <a:lnTo>
                    <a:pt x="828" y="890"/>
                  </a:lnTo>
                  <a:lnTo>
                    <a:pt x="828" y="890"/>
                  </a:lnTo>
                  <a:lnTo>
                    <a:pt x="834" y="889"/>
                  </a:lnTo>
                  <a:lnTo>
                    <a:pt x="841" y="888"/>
                  </a:lnTo>
                  <a:lnTo>
                    <a:pt x="852" y="885"/>
                  </a:lnTo>
                  <a:lnTo>
                    <a:pt x="863" y="878"/>
                  </a:lnTo>
                  <a:lnTo>
                    <a:pt x="873" y="871"/>
                  </a:lnTo>
                  <a:lnTo>
                    <a:pt x="880" y="861"/>
                  </a:lnTo>
                  <a:lnTo>
                    <a:pt x="886" y="850"/>
                  </a:lnTo>
                  <a:lnTo>
                    <a:pt x="890" y="839"/>
                  </a:lnTo>
                  <a:lnTo>
                    <a:pt x="891" y="832"/>
                  </a:lnTo>
                  <a:lnTo>
                    <a:pt x="891" y="826"/>
                  </a:lnTo>
                  <a:lnTo>
                    <a:pt x="891" y="508"/>
                  </a:lnTo>
                  <a:lnTo>
                    <a:pt x="891" y="508"/>
                  </a:lnTo>
                  <a:lnTo>
                    <a:pt x="891" y="502"/>
                  </a:lnTo>
                  <a:lnTo>
                    <a:pt x="890" y="495"/>
                  </a:lnTo>
                  <a:lnTo>
                    <a:pt x="886" y="483"/>
                  </a:lnTo>
                  <a:lnTo>
                    <a:pt x="880" y="473"/>
                  </a:lnTo>
                  <a:lnTo>
                    <a:pt x="873" y="463"/>
                  </a:lnTo>
                  <a:lnTo>
                    <a:pt x="863" y="456"/>
                  </a:lnTo>
                  <a:lnTo>
                    <a:pt x="852" y="449"/>
                  </a:lnTo>
                  <a:lnTo>
                    <a:pt x="841" y="446"/>
                  </a:lnTo>
                  <a:lnTo>
                    <a:pt x="834" y="445"/>
                  </a:lnTo>
                  <a:lnTo>
                    <a:pt x="828" y="445"/>
                  </a:lnTo>
                  <a:lnTo>
                    <a:pt x="828" y="445"/>
                  </a:lnTo>
                  <a:close/>
                  <a:moveTo>
                    <a:pt x="509" y="826"/>
                  </a:moveTo>
                  <a:lnTo>
                    <a:pt x="509" y="508"/>
                  </a:lnTo>
                  <a:lnTo>
                    <a:pt x="828" y="508"/>
                  </a:lnTo>
                  <a:lnTo>
                    <a:pt x="828" y="826"/>
                  </a:lnTo>
                  <a:lnTo>
                    <a:pt x="509" y="826"/>
                  </a:lnTo>
                  <a:close/>
                </a:path>
              </a:pathLst>
            </a:custGeom>
            <a:gradFill>
              <a:gsLst>
                <a:gs pos="13000">
                  <a:srgbClr val="FB4803"/>
                </a:gs>
                <a:gs pos="100000">
                  <a:srgbClr val="ED1C24"/>
                </a:gs>
              </a:gsLst>
              <a:lin ang="5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103"/>
              <a:endParaRPr lang="zh-CN" altLang="en-US" sz="1866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7" name="椭圆 56"/>
          <p:cNvSpPr/>
          <p:nvPr/>
        </p:nvSpPr>
        <p:spPr>
          <a:xfrm>
            <a:off x="8761829" y="1682751"/>
            <a:ext cx="978071" cy="978373"/>
          </a:xfrm>
          <a:prstGeom prst="ellipse">
            <a:avLst/>
          </a:prstGeom>
          <a:gradFill>
            <a:gsLst>
              <a:gs pos="13000">
                <a:srgbClr val="FB4803"/>
              </a:gs>
              <a:gs pos="100000">
                <a:srgbClr val="ED1C2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103">
              <a:defRPr/>
            </a:pPr>
            <a:endParaRPr lang="zh-CN" altLang="en-US" sz="1866" kern="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" name="组合 58"/>
          <p:cNvGrpSpPr/>
          <p:nvPr/>
        </p:nvGrpSpPr>
        <p:grpSpPr>
          <a:xfrm>
            <a:off x="8761829" y="4752599"/>
            <a:ext cx="978071" cy="978373"/>
            <a:chOff x="8762652" y="4657348"/>
            <a:chExt cx="978373" cy="978373"/>
          </a:xfrm>
        </p:grpSpPr>
        <p:sp>
          <p:nvSpPr>
            <p:cNvPr id="60" name="椭圆 59"/>
            <p:cNvSpPr/>
            <p:nvPr/>
          </p:nvSpPr>
          <p:spPr>
            <a:xfrm>
              <a:off x="8762652" y="4657348"/>
              <a:ext cx="978373" cy="978373"/>
            </a:xfrm>
            <a:prstGeom prst="ellipse">
              <a:avLst/>
            </a:prstGeom>
            <a:gradFill>
              <a:gsLst>
                <a:gs pos="13000">
                  <a:srgbClr val="FB4803"/>
                </a:gs>
                <a:gs pos="100000">
                  <a:srgbClr val="ED1C24"/>
                </a:gs>
              </a:gsLst>
              <a:lin ang="5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103"/>
              <a:endParaRPr lang="zh-CN" altLang="en-US" sz="1866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115"/>
            <p:cNvSpPr>
              <a:spLocks noEditPoints="1"/>
            </p:cNvSpPr>
            <p:nvPr/>
          </p:nvSpPr>
          <p:spPr bwMode="auto">
            <a:xfrm>
              <a:off x="9089913" y="4985403"/>
              <a:ext cx="323850" cy="322263"/>
            </a:xfrm>
            <a:custGeom>
              <a:avLst/>
              <a:gdLst>
                <a:gd name="T0" fmla="*/ 789 w 1018"/>
                <a:gd name="T1" fmla="*/ 69 h 1017"/>
                <a:gd name="T2" fmla="*/ 765 w 1018"/>
                <a:gd name="T3" fmla="*/ 25 h 1017"/>
                <a:gd name="T4" fmla="*/ 719 w 1018"/>
                <a:gd name="T5" fmla="*/ 1 h 1017"/>
                <a:gd name="T6" fmla="*/ 73 w 1018"/>
                <a:gd name="T7" fmla="*/ 1 h 1017"/>
                <a:gd name="T8" fmla="*/ 27 w 1018"/>
                <a:gd name="T9" fmla="*/ 25 h 1017"/>
                <a:gd name="T10" fmla="*/ 2 w 1018"/>
                <a:gd name="T11" fmla="*/ 69 h 1017"/>
                <a:gd name="T12" fmla="*/ 2 w 1018"/>
                <a:gd name="T13" fmla="*/ 716 h 1017"/>
                <a:gd name="T14" fmla="*/ 28 w 1018"/>
                <a:gd name="T15" fmla="*/ 766 h 1017"/>
                <a:gd name="T16" fmla="*/ 67 w 1018"/>
                <a:gd name="T17" fmla="*/ 789 h 1017"/>
                <a:gd name="T18" fmla="*/ 115 w 1018"/>
                <a:gd name="T19" fmla="*/ 791 h 1017"/>
                <a:gd name="T20" fmla="*/ 163 w 1018"/>
                <a:gd name="T21" fmla="*/ 766 h 1017"/>
                <a:gd name="T22" fmla="*/ 263 w 1018"/>
                <a:gd name="T23" fmla="*/ 745 h 1017"/>
                <a:gd name="T24" fmla="*/ 589 w 1018"/>
                <a:gd name="T25" fmla="*/ 763 h 1017"/>
                <a:gd name="T26" fmla="*/ 634 w 1018"/>
                <a:gd name="T27" fmla="*/ 777 h 1017"/>
                <a:gd name="T28" fmla="*/ 870 w 1018"/>
                <a:gd name="T29" fmla="*/ 1001 h 1017"/>
                <a:gd name="T30" fmla="*/ 923 w 1018"/>
                <a:gd name="T31" fmla="*/ 1017 h 1017"/>
                <a:gd name="T32" fmla="*/ 968 w 1018"/>
                <a:gd name="T33" fmla="*/ 1006 h 1017"/>
                <a:gd name="T34" fmla="*/ 1002 w 1018"/>
                <a:gd name="T35" fmla="*/ 975 h 1017"/>
                <a:gd name="T36" fmla="*/ 1018 w 1018"/>
                <a:gd name="T37" fmla="*/ 921 h 1017"/>
                <a:gd name="T38" fmla="*/ 1011 w 1018"/>
                <a:gd name="T39" fmla="*/ 276 h 1017"/>
                <a:gd name="T40" fmla="*/ 977 w 1018"/>
                <a:gd name="T41" fmla="*/ 238 h 1017"/>
                <a:gd name="T42" fmla="*/ 927 w 1018"/>
                <a:gd name="T43" fmla="*/ 223 h 1017"/>
                <a:gd name="T44" fmla="*/ 102 w 1018"/>
                <a:gd name="T45" fmla="*/ 729 h 1017"/>
                <a:gd name="T46" fmla="*/ 73 w 1018"/>
                <a:gd name="T47" fmla="*/ 721 h 1017"/>
                <a:gd name="T48" fmla="*/ 64 w 1018"/>
                <a:gd name="T49" fmla="*/ 86 h 1017"/>
                <a:gd name="T50" fmla="*/ 80 w 1018"/>
                <a:gd name="T51" fmla="*/ 65 h 1017"/>
                <a:gd name="T52" fmla="*/ 711 w 1018"/>
                <a:gd name="T53" fmla="*/ 65 h 1017"/>
                <a:gd name="T54" fmla="*/ 727 w 1018"/>
                <a:gd name="T55" fmla="*/ 86 h 1017"/>
                <a:gd name="T56" fmla="*/ 720 w 1018"/>
                <a:gd name="T57" fmla="*/ 470 h 1017"/>
                <a:gd name="T58" fmla="*/ 429 w 1018"/>
                <a:gd name="T59" fmla="*/ 476 h 1017"/>
                <a:gd name="T60" fmla="*/ 350 w 1018"/>
                <a:gd name="T61" fmla="*/ 501 h 1017"/>
                <a:gd name="T62" fmla="*/ 954 w 1018"/>
                <a:gd name="T63" fmla="*/ 928 h 1017"/>
                <a:gd name="T64" fmla="*/ 934 w 1018"/>
                <a:gd name="T65" fmla="*/ 951 h 1017"/>
                <a:gd name="T66" fmla="*/ 900 w 1018"/>
                <a:gd name="T67" fmla="*/ 944 h 1017"/>
                <a:gd name="T68" fmla="*/ 645 w 1018"/>
                <a:gd name="T69" fmla="*/ 711 h 1017"/>
                <a:gd name="T70" fmla="*/ 318 w 1018"/>
                <a:gd name="T71" fmla="*/ 700 h 1017"/>
                <a:gd name="T72" fmla="*/ 293 w 1018"/>
                <a:gd name="T73" fmla="*/ 685 h 1017"/>
                <a:gd name="T74" fmla="*/ 379 w 1018"/>
                <a:gd name="T75" fmla="*/ 557 h 1017"/>
                <a:gd name="T76" fmla="*/ 420 w 1018"/>
                <a:gd name="T77" fmla="*/ 540 h 1017"/>
                <a:gd name="T78" fmla="*/ 727 w 1018"/>
                <a:gd name="T79" fmla="*/ 536 h 1017"/>
                <a:gd name="T80" fmla="*/ 770 w 1018"/>
                <a:gd name="T81" fmla="*/ 508 h 1017"/>
                <a:gd name="T82" fmla="*/ 791 w 1018"/>
                <a:gd name="T83" fmla="*/ 461 h 1017"/>
                <a:gd name="T84" fmla="*/ 938 w 1018"/>
                <a:gd name="T85" fmla="*/ 288 h 1017"/>
                <a:gd name="T86" fmla="*/ 955 w 1018"/>
                <a:gd name="T87" fmla="*/ 311 h 1017"/>
                <a:gd name="T88" fmla="*/ 425 w 1018"/>
                <a:gd name="T89" fmla="*/ 373 h 1017"/>
                <a:gd name="T90" fmla="*/ 445 w 1018"/>
                <a:gd name="T91" fmla="*/ 333 h 1017"/>
                <a:gd name="T92" fmla="*/ 416 w 1018"/>
                <a:gd name="T93" fmla="*/ 289 h 1017"/>
                <a:gd name="T94" fmla="*/ 371 w 1018"/>
                <a:gd name="T95" fmla="*/ 294 h 1017"/>
                <a:gd name="T96" fmla="*/ 350 w 1018"/>
                <a:gd name="T97" fmla="*/ 333 h 1017"/>
                <a:gd name="T98" fmla="*/ 380 w 1018"/>
                <a:gd name="T99" fmla="*/ 377 h 1017"/>
                <a:gd name="T100" fmla="*/ 197 w 1018"/>
                <a:gd name="T101" fmla="*/ 286 h 1017"/>
                <a:gd name="T102" fmla="*/ 160 w 1018"/>
                <a:gd name="T103" fmla="*/ 324 h 1017"/>
                <a:gd name="T104" fmla="*/ 174 w 1018"/>
                <a:gd name="T105" fmla="*/ 367 h 1017"/>
                <a:gd name="T106" fmla="*/ 217 w 1018"/>
                <a:gd name="T107" fmla="*/ 380 h 1017"/>
                <a:gd name="T108" fmla="*/ 254 w 1018"/>
                <a:gd name="T109" fmla="*/ 343 h 1017"/>
                <a:gd name="T110" fmla="*/ 240 w 1018"/>
                <a:gd name="T111" fmla="*/ 300 h 1017"/>
                <a:gd name="T112" fmla="*/ 589 w 1018"/>
                <a:gd name="T113" fmla="*/ 380 h 1017"/>
                <a:gd name="T114" fmla="*/ 629 w 1018"/>
                <a:gd name="T115" fmla="*/ 360 h 1017"/>
                <a:gd name="T116" fmla="*/ 633 w 1018"/>
                <a:gd name="T117" fmla="*/ 315 h 1017"/>
                <a:gd name="T118" fmla="*/ 589 w 1018"/>
                <a:gd name="T119" fmla="*/ 286 h 1017"/>
                <a:gd name="T120" fmla="*/ 549 w 1018"/>
                <a:gd name="T121" fmla="*/ 306 h 1017"/>
                <a:gd name="T122" fmla="*/ 545 w 1018"/>
                <a:gd name="T123" fmla="*/ 351 h 1017"/>
                <a:gd name="T124" fmla="*/ 589 w 1018"/>
                <a:gd name="T125" fmla="*/ 380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8" h="1017">
                  <a:moveTo>
                    <a:pt x="927" y="223"/>
                  </a:moveTo>
                  <a:lnTo>
                    <a:pt x="792" y="223"/>
                  </a:lnTo>
                  <a:lnTo>
                    <a:pt x="792" y="86"/>
                  </a:lnTo>
                  <a:lnTo>
                    <a:pt x="792" y="86"/>
                  </a:lnTo>
                  <a:lnTo>
                    <a:pt x="791" y="78"/>
                  </a:lnTo>
                  <a:lnTo>
                    <a:pt x="789" y="69"/>
                  </a:lnTo>
                  <a:lnTo>
                    <a:pt x="787" y="61"/>
                  </a:lnTo>
                  <a:lnTo>
                    <a:pt x="784" y="53"/>
                  </a:lnTo>
                  <a:lnTo>
                    <a:pt x="780" y="45"/>
                  </a:lnTo>
                  <a:lnTo>
                    <a:pt x="776" y="38"/>
                  </a:lnTo>
                  <a:lnTo>
                    <a:pt x="770" y="31"/>
                  </a:lnTo>
                  <a:lnTo>
                    <a:pt x="765" y="25"/>
                  </a:lnTo>
                  <a:lnTo>
                    <a:pt x="758" y="19"/>
                  </a:lnTo>
                  <a:lnTo>
                    <a:pt x="751" y="15"/>
                  </a:lnTo>
                  <a:lnTo>
                    <a:pt x="743" y="10"/>
                  </a:lnTo>
                  <a:lnTo>
                    <a:pt x="736" y="6"/>
                  </a:lnTo>
                  <a:lnTo>
                    <a:pt x="727" y="3"/>
                  </a:lnTo>
                  <a:lnTo>
                    <a:pt x="719" y="1"/>
                  </a:lnTo>
                  <a:lnTo>
                    <a:pt x="709" y="0"/>
                  </a:lnTo>
                  <a:lnTo>
                    <a:pt x="699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2" y="0"/>
                  </a:lnTo>
                  <a:lnTo>
                    <a:pt x="73" y="1"/>
                  </a:lnTo>
                  <a:lnTo>
                    <a:pt x="64" y="3"/>
                  </a:lnTo>
                  <a:lnTo>
                    <a:pt x="56" y="6"/>
                  </a:lnTo>
                  <a:lnTo>
                    <a:pt x="48" y="10"/>
                  </a:lnTo>
                  <a:lnTo>
                    <a:pt x="41" y="15"/>
                  </a:lnTo>
                  <a:lnTo>
                    <a:pt x="33" y="19"/>
                  </a:lnTo>
                  <a:lnTo>
                    <a:pt x="27" y="25"/>
                  </a:lnTo>
                  <a:lnTo>
                    <a:pt x="21" y="31"/>
                  </a:lnTo>
                  <a:lnTo>
                    <a:pt x="16" y="38"/>
                  </a:lnTo>
                  <a:lnTo>
                    <a:pt x="12" y="45"/>
                  </a:lnTo>
                  <a:lnTo>
                    <a:pt x="7" y="53"/>
                  </a:lnTo>
                  <a:lnTo>
                    <a:pt x="4" y="61"/>
                  </a:lnTo>
                  <a:lnTo>
                    <a:pt x="2" y="69"/>
                  </a:lnTo>
                  <a:lnTo>
                    <a:pt x="1" y="78"/>
                  </a:lnTo>
                  <a:lnTo>
                    <a:pt x="0" y="86"/>
                  </a:lnTo>
                  <a:lnTo>
                    <a:pt x="0" y="698"/>
                  </a:lnTo>
                  <a:lnTo>
                    <a:pt x="0" y="698"/>
                  </a:lnTo>
                  <a:lnTo>
                    <a:pt x="1" y="708"/>
                  </a:lnTo>
                  <a:lnTo>
                    <a:pt x="2" y="716"/>
                  </a:lnTo>
                  <a:lnTo>
                    <a:pt x="4" y="726"/>
                  </a:lnTo>
                  <a:lnTo>
                    <a:pt x="7" y="735"/>
                  </a:lnTo>
                  <a:lnTo>
                    <a:pt x="12" y="743"/>
                  </a:lnTo>
                  <a:lnTo>
                    <a:pt x="16" y="751"/>
                  </a:lnTo>
                  <a:lnTo>
                    <a:pt x="21" y="758"/>
                  </a:lnTo>
                  <a:lnTo>
                    <a:pt x="28" y="766"/>
                  </a:lnTo>
                  <a:lnTo>
                    <a:pt x="28" y="766"/>
                  </a:lnTo>
                  <a:lnTo>
                    <a:pt x="35" y="772"/>
                  </a:lnTo>
                  <a:lnTo>
                    <a:pt x="43" y="777"/>
                  </a:lnTo>
                  <a:lnTo>
                    <a:pt x="51" y="782"/>
                  </a:lnTo>
                  <a:lnTo>
                    <a:pt x="59" y="786"/>
                  </a:lnTo>
                  <a:lnTo>
                    <a:pt x="67" y="789"/>
                  </a:lnTo>
                  <a:lnTo>
                    <a:pt x="77" y="791"/>
                  </a:lnTo>
                  <a:lnTo>
                    <a:pt x="87" y="792"/>
                  </a:lnTo>
                  <a:lnTo>
                    <a:pt x="95" y="794"/>
                  </a:lnTo>
                  <a:lnTo>
                    <a:pt x="95" y="794"/>
                  </a:lnTo>
                  <a:lnTo>
                    <a:pt x="105" y="792"/>
                  </a:lnTo>
                  <a:lnTo>
                    <a:pt x="115" y="791"/>
                  </a:lnTo>
                  <a:lnTo>
                    <a:pt x="123" y="789"/>
                  </a:lnTo>
                  <a:lnTo>
                    <a:pt x="132" y="786"/>
                  </a:lnTo>
                  <a:lnTo>
                    <a:pt x="140" y="783"/>
                  </a:lnTo>
                  <a:lnTo>
                    <a:pt x="148" y="777"/>
                  </a:lnTo>
                  <a:lnTo>
                    <a:pt x="155" y="772"/>
                  </a:lnTo>
                  <a:lnTo>
                    <a:pt x="163" y="766"/>
                  </a:lnTo>
                  <a:lnTo>
                    <a:pt x="230" y="700"/>
                  </a:lnTo>
                  <a:lnTo>
                    <a:pt x="230" y="700"/>
                  </a:lnTo>
                  <a:lnTo>
                    <a:pt x="236" y="713"/>
                  </a:lnTo>
                  <a:lnTo>
                    <a:pt x="243" y="726"/>
                  </a:lnTo>
                  <a:lnTo>
                    <a:pt x="252" y="737"/>
                  </a:lnTo>
                  <a:lnTo>
                    <a:pt x="263" y="745"/>
                  </a:lnTo>
                  <a:lnTo>
                    <a:pt x="276" y="753"/>
                  </a:lnTo>
                  <a:lnTo>
                    <a:pt x="288" y="759"/>
                  </a:lnTo>
                  <a:lnTo>
                    <a:pt x="303" y="762"/>
                  </a:lnTo>
                  <a:lnTo>
                    <a:pt x="318" y="763"/>
                  </a:lnTo>
                  <a:lnTo>
                    <a:pt x="589" y="763"/>
                  </a:lnTo>
                  <a:lnTo>
                    <a:pt x="589" y="763"/>
                  </a:lnTo>
                  <a:lnTo>
                    <a:pt x="597" y="763"/>
                  </a:lnTo>
                  <a:lnTo>
                    <a:pt x="605" y="765"/>
                  </a:lnTo>
                  <a:lnTo>
                    <a:pt x="612" y="767"/>
                  </a:lnTo>
                  <a:lnTo>
                    <a:pt x="620" y="770"/>
                  </a:lnTo>
                  <a:lnTo>
                    <a:pt x="626" y="773"/>
                  </a:lnTo>
                  <a:lnTo>
                    <a:pt x="634" y="777"/>
                  </a:lnTo>
                  <a:lnTo>
                    <a:pt x="640" y="782"/>
                  </a:lnTo>
                  <a:lnTo>
                    <a:pt x="646" y="787"/>
                  </a:lnTo>
                  <a:lnTo>
                    <a:pt x="855" y="989"/>
                  </a:lnTo>
                  <a:lnTo>
                    <a:pt x="855" y="989"/>
                  </a:lnTo>
                  <a:lnTo>
                    <a:pt x="862" y="995"/>
                  </a:lnTo>
                  <a:lnTo>
                    <a:pt x="870" y="1001"/>
                  </a:lnTo>
                  <a:lnTo>
                    <a:pt x="877" y="1006"/>
                  </a:lnTo>
                  <a:lnTo>
                    <a:pt x="886" y="1010"/>
                  </a:lnTo>
                  <a:lnTo>
                    <a:pt x="895" y="1012"/>
                  </a:lnTo>
                  <a:lnTo>
                    <a:pt x="903" y="1016"/>
                  </a:lnTo>
                  <a:lnTo>
                    <a:pt x="913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1" y="1016"/>
                  </a:lnTo>
                  <a:lnTo>
                    <a:pt x="950" y="1012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5"/>
                  </a:lnTo>
                  <a:lnTo>
                    <a:pt x="990" y="989"/>
                  </a:lnTo>
                  <a:lnTo>
                    <a:pt x="990" y="989"/>
                  </a:lnTo>
                  <a:lnTo>
                    <a:pt x="997" y="982"/>
                  </a:lnTo>
                  <a:lnTo>
                    <a:pt x="1002" y="975"/>
                  </a:lnTo>
                  <a:lnTo>
                    <a:pt x="1006" y="966"/>
                  </a:lnTo>
                  <a:lnTo>
                    <a:pt x="1011" y="958"/>
                  </a:lnTo>
                  <a:lnTo>
                    <a:pt x="1014" y="949"/>
                  </a:lnTo>
                  <a:lnTo>
                    <a:pt x="1016" y="941"/>
                  </a:lnTo>
                  <a:lnTo>
                    <a:pt x="1017" y="931"/>
                  </a:lnTo>
                  <a:lnTo>
                    <a:pt x="1018" y="921"/>
                  </a:lnTo>
                  <a:lnTo>
                    <a:pt x="1018" y="311"/>
                  </a:lnTo>
                  <a:lnTo>
                    <a:pt x="1018" y="311"/>
                  </a:lnTo>
                  <a:lnTo>
                    <a:pt x="1017" y="301"/>
                  </a:lnTo>
                  <a:lnTo>
                    <a:pt x="1016" y="292"/>
                  </a:lnTo>
                  <a:lnTo>
                    <a:pt x="1014" y="284"/>
                  </a:lnTo>
                  <a:lnTo>
                    <a:pt x="1011" y="276"/>
                  </a:lnTo>
                  <a:lnTo>
                    <a:pt x="1007" y="269"/>
                  </a:lnTo>
                  <a:lnTo>
                    <a:pt x="1002" y="261"/>
                  </a:lnTo>
                  <a:lnTo>
                    <a:pt x="997" y="255"/>
                  </a:lnTo>
                  <a:lnTo>
                    <a:pt x="991" y="248"/>
                  </a:lnTo>
                  <a:lnTo>
                    <a:pt x="985" y="243"/>
                  </a:lnTo>
                  <a:lnTo>
                    <a:pt x="977" y="238"/>
                  </a:lnTo>
                  <a:lnTo>
                    <a:pt x="970" y="233"/>
                  </a:lnTo>
                  <a:lnTo>
                    <a:pt x="962" y="230"/>
                  </a:lnTo>
                  <a:lnTo>
                    <a:pt x="954" y="227"/>
                  </a:lnTo>
                  <a:lnTo>
                    <a:pt x="945" y="225"/>
                  </a:lnTo>
                  <a:lnTo>
                    <a:pt x="935" y="224"/>
                  </a:lnTo>
                  <a:lnTo>
                    <a:pt x="927" y="223"/>
                  </a:lnTo>
                  <a:lnTo>
                    <a:pt x="927" y="223"/>
                  </a:lnTo>
                  <a:close/>
                  <a:moveTo>
                    <a:pt x="118" y="721"/>
                  </a:moveTo>
                  <a:lnTo>
                    <a:pt x="118" y="721"/>
                  </a:lnTo>
                  <a:lnTo>
                    <a:pt x="114" y="725"/>
                  </a:lnTo>
                  <a:lnTo>
                    <a:pt x="108" y="727"/>
                  </a:lnTo>
                  <a:lnTo>
                    <a:pt x="102" y="729"/>
                  </a:lnTo>
                  <a:lnTo>
                    <a:pt x="95" y="729"/>
                  </a:lnTo>
                  <a:lnTo>
                    <a:pt x="90" y="729"/>
                  </a:lnTo>
                  <a:lnTo>
                    <a:pt x="83" y="727"/>
                  </a:lnTo>
                  <a:lnTo>
                    <a:pt x="78" y="725"/>
                  </a:lnTo>
                  <a:lnTo>
                    <a:pt x="73" y="721"/>
                  </a:lnTo>
                  <a:lnTo>
                    <a:pt x="73" y="721"/>
                  </a:lnTo>
                  <a:lnTo>
                    <a:pt x="70" y="715"/>
                  </a:lnTo>
                  <a:lnTo>
                    <a:pt x="66" y="710"/>
                  </a:lnTo>
                  <a:lnTo>
                    <a:pt x="64" y="704"/>
                  </a:lnTo>
                  <a:lnTo>
                    <a:pt x="64" y="698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6" y="78"/>
                  </a:lnTo>
                  <a:lnTo>
                    <a:pt x="68" y="74"/>
                  </a:lnTo>
                  <a:lnTo>
                    <a:pt x="72" y="70"/>
                  </a:lnTo>
                  <a:lnTo>
                    <a:pt x="76" y="67"/>
                  </a:lnTo>
                  <a:lnTo>
                    <a:pt x="80" y="65"/>
                  </a:lnTo>
                  <a:lnTo>
                    <a:pt x="86" y="63"/>
                  </a:lnTo>
                  <a:lnTo>
                    <a:pt x="92" y="63"/>
                  </a:lnTo>
                  <a:lnTo>
                    <a:pt x="699" y="63"/>
                  </a:lnTo>
                  <a:lnTo>
                    <a:pt x="699" y="63"/>
                  </a:lnTo>
                  <a:lnTo>
                    <a:pt x="706" y="63"/>
                  </a:lnTo>
                  <a:lnTo>
                    <a:pt x="711" y="65"/>
                  </a:lnTo>
                  <a:lnTo>
                    <a:pt x="715" y="67"/>
                  </a:lnTo>
                  <a:lnTo>
                    <a:pt x="720" y="70"/>
                  </a:lnTo>
                  <a:lnTo>
                    <a:pt x="723" y="74"/>
                  </a:lnTo>
                  <a:lnTo>
                    <a:pt x="725" y="78"/>
                  </a:lnTo>
                  <a:lnTo>
                    <a:pt x="727" y="82"/>
                  </a:lnTo>
                  <a:lnTo>
                    <a:pt x="727" y="86"/>
                  </a:lnTo>
                  <a:lnTo>
                    <a:pt x="727" y="452"/>
                  </a:lnTo>
                  <a:lnTo>
                    <a:pt x="727" y="452"/>
                  </a:lnTo>
                  <a:lnTo>
                    <a:pt x="727" y="458"/>
                  </a:lnTo>
                  <a:lnTo>
                    <a:pt x="725" y="462"/>
                  </a:lnTo>
                  <a:lnTo>
                    <a:pt x="723" y="466"/>
                  </a:lnTo>
                  <a:lnTo>
                    <a:pt x="720" y="470"/>
                  </a:lnTo>
                  <a:lnTo>
                    <a:pt x="715" y="473"/>
                  </a:lnTo>
                  <a:lnTo>
                    <a:pt x="711" y="475"/>
                  </a:lnTo>
                  <a:lnTo>
                    <a:pt x="706" y="476"/>
                  </a:lnTo>
                  <a:lnTo>
                    <a:pt x="699" y="476"/>
                  </a:lnTo>
                  <a:lnTo>
                    <a:pt x="429" y="476"/>
                  </a:lnTo>
                  <a:lnTo>
                    <a:pt x="429" y="476"/>
                  </a:lnTo>
                  <a:lnTo>
                    <a:pt x="415" y="477"/>
                  </a:lnTo>
                  <a:lnTo>
                    <a:pt x="401" y="479"/>
                  </a:lnTo>
                  <a:lnTo>
                    <a:pt x="387" y="482"/>
                  </a:lnTo>
                  <a:lnTo>
                    <a:pt x="374" y="487"/>
                  </a:lnTo>
                  <a:lnTo>
                    <a:pt x="361" y="493"/>
                  </a:lnTo>
                  <a:lnTo>
                    <a:pt x="350" y="501"/>
                  </a:lnTo>
                  <a:lnTo>
                    <a:pt x="339" y="508"/>
                  </a:lnTo>
                  <a:lnTo>
                    <a:pt x="328" y="518"/>
                  </a:lnTo>
                  <a:lnTo>
                    <a:pt x="118" y="721"/>
                  </a:lnTo>
                  <a:close/>
                  <a:moveTo>
                    <a:pt x="955" y="921"/>
                  </a:moveTo>
                  <a:lnTo>
                    <a:pt x="955" y="921"/>
                  </a:lnTo>
                  <a:lnTo>
                    <a:pt x="954" y="928"/>
                  </a:lnTo>
                  <a:lnTo>
                    <a:pt x="951" y="934"/>
                  </a:lnTo>
                  <a:lnTo>
                    <a:pt x="949" y="939"/>
                  </a:lnTo>
                  <a:lnTo>
                    <a:pt x="945" y="944"/>
                  </a:lnTo>
                  <a:lnTo>
                    <a:pt x="945" y="944"/>
                  </a:lnTo>
                  <a:lnTo>
                    <a:pt x="940" y="948"/>
                  </a:lnTo>
                  <a:lnTo>
                    <a:pt x="934" y="951"/>
                  </a:lnTo>
                  <a:lnTo>
                    <a:pt x="929" y="952"/>
                  </a:lnTo>
                  <a:lnTo>
                    <a:pt x="923" y="953"/>
                  </a:lnTo>
                  <a:lnTo>
                    <a:pt x="916" y="952"/>
                  </a:lnTo>
                  <a:lnTo>
                    <a:pt x="911" y="951"/>
                  </a:lnTo>
                  <a:lnTo>
                    <a:pt x="904" y="948"/>
                  </a:lnTo>
                  <a:lnTo>
                    <a:pt x="900" y="944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80" y="732"/>
                  </a:lnTo>
                  <a:lnTo>
                    <a:pt x="668" y="724"/>
                  </a:lnTo>
                  <a:lnTo>
                    <a:pt x="656" y="716"/>
                  </a:lnTo>
                  <a:lnTo>
                    <a:pt x="645" y="711"/>
                  </a:lnTo>
                  <a:lnTo>
                    <a:pt x="631" y="706"/>
                  </a:lnTo>
                  <a:lnTo>
                    <a:pt x="618" y="702"/>
                  </a:lnTo>
                  <a:lnTo>
                    <a:pt x="604" y="700"/>
                  </a:lnTo>
                  <a:lnTo>
                    <a:pt x="589" y="700"/>
                  </a:lnTo>
                  <a:lnTo>
                    <a:pt x="318" y="700"/>
                  </a:lnTo>
                  <a:lnTo>
                    <a:pt x="318" y="700"/>
                  </a:lnTo>
                  <a:lnTo>
                    <a:pt x="313" y="699"/>
                  </a:lnTo>
                  <a:lnTo>
                    <a:pt x="308" y="698"/>
                  </a:lnTo>
                  <a:lnTo>
                    <a:pt x="302" y="696"/>
                  </a:lnTo>
                  <a:lnTo>
                    <a:pt x="298" y="693"/>
                  </a:lnTo>
                  <a:lnTo>
                    <a:pt x="295" y="689"/>
                  </a:lnTo>
                  <a:lnTo>
                    <a:pt x="293" y="685"/>
                  </a:lnTo>
                  <a:lnTo>
                    <a:pt x="291" y="681"/>
                  </a:lnTo>
                  <a:lnTo>
                    <a:pt x="291" y="677"/>
                  </a:lnTo>
                  <a:lnTo>
                    <a:pt x="291" y="642"/>
                  </a:lnTo>
                  <a:lnTo>
                    <a:pt x="372" y="563"/>
                  </a:lnTo>
                  <a:lnTo>
                    <a:pt x="372" y="563"/>
                  </a:lnTo>
                  <a:lnTo>
                    <a:pt x="379" y="557"/>
                  </a:lnTo>
                  <a:lnTo>
                    <a:pt x="385" y="553"/>
                  </a:lnTo>
                  <a:lnTo>
                    <a:pt x="391" y="549"/>
                  </a:lnTo>
                  <a:lnTo>
                    <a:pt x="398" y="546"/>
                  </a:lnTo>
                  <a:lnTo>
                    <a:pt x="405" y="544"/>
                  </a:lnTo>
                  <a:lnTo>
                    <a:pt x="413" y="541"/>
                  </a:lnTo>
                  <a:lnTo>
                    <a:pt x="420" y="540"/>
                  </a:lnTo>
                  <a:lnTo>
                    <a:pt x="429" y="540"/>
                  </a:lnTo>
                  <a:lnTo>
                    <a:pt x="699" y="540"/>
                  </a:lnTo>
                  <a:lnTo>
                    <a:pt x="699" y="540"/>
                  </a:lnTo>
                  <a:lnTo>
                    <a:pt x="709" y="539"/>
                  </a:lnTo>
                  <a:lnTo>
                    <a:pt x="719" y="538"/>
                  </a:lnTo>
                  <a:lnTo>
                    <a:pt x="727" y="536"/>
                  </a:lnTo>
                  <a:lnTo>
                    <a:pt x="736" y="533"/>
                  </a:lnTo>
                  <a:lnTo>
                    <a:pt x="743" y="530"/>
                  </a:lnTo>
                  <a:lnTo>
                    <a:pt x="751" y="525"/>
                  </a:lnTo>
                  <a:lnTo>
                    <a:pt x="758" y="520"/>
                  </a:lnTo>
                  <a:lnTo>
                    <a:pt x="765" y="515"/>
                  </a:lnTo>
                  <a:lnTo>
                    <a:pt x="770" y="508"/>
                  </a:lnTo>
                  <a:lnTo>
                    <a:pt x="776" y="502"/>
                  </a:lnTo>
                  <a:lnTo>
                    <a:pt x="780" y="494"/>
                  </a:lnTo>
                  <a:lnTo>
                    <a:pt x="784" y="487"/>
                  </a:lnTo>
                  <a:lnTo>
                    <a:pt x="787" y="478"/>
                  </a:lnTo>
                  <a:lnTo>
                    <a:pt x="789" y="471"/>
                  </a:lnTo>
                  <a:lnTo>
                    <a:pt x="791" y="461"/>
                  </a:lnTo>
                  <a:lnTo>
                    <a:pt x="792" y="452"/>
                  </a:lnTo>
                  <a:lnTo>
                    <a:pt x="792" y="286"/>
                  </a:lnTo>
                  <a:lnTo>
                    <a:pt x="927" y="286"/>
                  </a:lnTo>
                  <a:lnTo>
                    <a:pt x="927" y="286"/>
                  </a:lnTo>
                  <a:lnTo>
                    <a:pt x="932" y="287"/>
                  </a:lnTo>
                  <a:lnTo>
                    <a:pt x="938" y="288"/>
                  </a:lnTo>
                  <a:lnTo>
                    <a:pt x="942" y="290"/>
                  </a:lnTo>
                  <a:lnTo>
                    <a:pt x="946" y="294"/>
                  </a:lnTo>
                  <a:lnTo>
                    <a:pt x="949" y="297"/>
                  </a:lnTo>
                  <a:lnTo>
                    <a:pt x="953" y="301"/>
                  </a:lnTo>
                  <a:lnTo>
                    <a:pt x="954" y="305"/>
                  </a:lnTo>
                  <a:lnTo>
                    <a:pt x="955" y="311"/>
                  </a:lnTo>
                  <a:lnTo>
                    <a:pt x="955" y="921"/>
                  </a:lnTo>
                  <a:close/>
                  <a:moveTo>
                    <a:pt x="398" y="380"/>
                  </a:moveTo>
                  <a:lnTo>
                    <a:pt x="398" y="380"/>
                  </a:lnTo>
                  <a:lnTo>
                    <a:pt x="408" y="380"/>
                  </a:lnTo>
                  <a:lnTo>
                    <a:pt x="416" y="377"/>
                  </a:lnTo>
                  <a:lnTo>
                    <a:pt x="425" y="373"/>
                  </a:lnTo>
                  <a:lnTo>
                    <a:pt x="431" y="367"/>
                  </a:lnTo>
                  <a:lnTo>
                    <a:pt x="438" y="360"/>
                  </a:lnTo>
                  <a:lnTo>
                    <a:pt x="442" y="351"/>
                  </a:lnTo>
                  <a:lnTo>
                    <a:pt x="444" y="343"/>
                  </a:lnTo>
                  <a:lnTo>
                    <a:pt x="445" y="333"/>
                  </a:lnTo>
                  <a:lnTo>
                    <a:pt x="445" y="333"/>
                  </a:lnTo>
                  <a:lnTo>
                    <a:pt x="444" y="324"/>
                  </a:lnTo>
                  <a:lnTo>
                    <a:pt x="442" y="315"/>
                  </a:lnTo>
                  <a:lnTo>
                    <a:pt x="438" y="306"/>
                  </a:lnTo>
                  <a:lnTo>
                    <a:pt x="431" y="300"/>
                  </a:lnTo>
                  <a:lnTo>
                    <a:pt x="425" y="294"/>
                  </a:lnTo>
                  <a:lnTo>
                    <a:pt x="416" y="289"/>
                  </a:lnTo>
                  <a:lnTo>
                    <a:pt x="408" y="286"/>
                  </a:lnTo>
                  <a:lnTo>
                    <a:pt x="398" y="286"/>
                  </a:lnTo>
                  <a:lnTo>
                    <a:pt x="398" y="286"/>
                  </a:lnTo>
                  <a:lnTo>
                    <a:pt x="388" y="286"/>
                  </a:lnTo>
                  <a:lnTo>
                    <a:pt x="380" y="289"/>
                  </a:lnTo>
                  <a:lnTo>
                    <a:pt x="371" y="294"/>
                  </a:lnTo>
                  <a:lnTo>
                    <a:pt x="364" y="300"/>
                  </a:lnTo>
                  <a:lnTo>
                    <a:pt x="358" y="306"/>
                  </a:lnTo>
                  <a:lnTo>
                    <a:pt x="354" y="315"/>
                  </a:lnTo>
                  <a:lnTo>
                    <a:pt x="351" y="324"/>
                  </a:lnTo>
                  <a:lnTo>
                    <a:pt x="350" y="333"/>
                  </a:lnTo>
                  <a:lnTo>
                    <a:pt x="350" y="333"/>
                  </a:lnTo>
                  <a:lnTo>
                    <a:pt x="351" y="343"/>
                  </a:lnTo>
                  <a:lnTo>
                    <a:pt x="354" y="351"/>
                  </a:lnTo>
                  <a:lnTo>
                    <a:pt x="358" y="360"/>
                  </a:lnTo>
                  <a:lnTo>
                    <a:pt x="364" y="367"/>
                  </a:lnTo>
                  <a:lnTo>
                    <a:pt x="371" y="373"/>
                  </a:lnTo>
                  <a:lnTo>
                    <a:pt x="380" y="377"/>
                  </a:lnTo>
                  <a:lnTo>
                    <a:pt x="388" y="380"/>
                  </a:lnTo>
                  <a:lnTo>
                    <a:pt x="398" y="380"/>
                  </a:lnTo>
                  <a:lnTo>
                    <a:pt x="398" y="380"/>
                  </a:lnTo>
                  <a:close/>
                  <a:moveTo>
                    <a:pt x="207" y="286"/>
                  </a:moveTo>
                  <a:lnTo>
                    <a:pt x="207" y="286"/>
                  </a:lnTo>
                  <a:lnTo>
                    <a:pt x="197" y="286"/>
                  </a:lnTo>
                  <a:lnTo>
                    <a:pt x="189" y="289"/>
                  </a:lnTo>
                  <a:lnTo>
                    <a:pt x="180" y="294"/>
                  </a:lnTo>
                  <a:lnTo>
                    <a:pt x="174" y="300"/>
                  </a:lnTo>
                  <a:lnTo>
                    <a:pt x="167" y="306"/>
                  </a:lnTo>
                  <a:lnTo>
                    <a:pt x="163" y="315"/>
                  </a:lnTo>
                  <a:lnTo>
                    <a:pt x="160" y="324"/>
                  </a:lnTo>
                  <a:lnTo>
                    <a:pt x="160" y="333"/>
                  </a:lnTo>
                  <a:lnTo>
                    <a:pt x="160" y="333"/>
                  </a:lnTo>
                  <a:lnTo>
                    <a:pt x="160" y="343"/>
                  </a:lnTo>
                  <a:lnTo>
                    <a:pt x="163" y="351"/>
                  </a:lnTo>
                  <a:lnTo>
                    <a:pt x="167" y="360"/>
                  </a:lnTo>
                  <a:lnTo>
                    <a:pt x="174" y="367"/>
                  </a:lnTo>
                  <a:lnTo>
                    <a:pt x="180" y="373"/>
                  </a:lnTo>
                  <a:lnTo>
                    <a:pt x="189" y="377"/>
                  </a:lnTo>
                  <a:lnTo>
                    <a:pt x="197" y="380"/>
                  </a:lnTo>
                  <a:lnTo>
                    <a:pt x="207" y="380"/>
                  </a:lnTo>
                  <a:lnTo>
                    <a:pt x="207" y="380"/>
                  </a:lnTo>
                  <a:lnTo>
                    <a:pt x="217" y="380"/>
                  </a:lnTo>
                  <a:lnTo>
                    <a:pt x="225" y="377"/>
                  </a:lnTo>
                  <a:lnTo>
                    <a:pt x="234" y="373"/>
                  </a:lnTo>
                  <a:lnTo>
                    <a:pt x="240" y="367"/>
                  </a:lnTo>
                  <a:lnTo>
                    <a:pt x="247" y="360"/>
                  </a:lnTo>
                  <a:lnTo>
                    <a:pt x="251" y="351"/>
                  </a:lnTo>
                  <a:lnTo>
                    <a:pt x="254" y="343"/>
                  </a:lnTo>
                  <a:lnTo>
                    <a:pt x="254" y="333"/>
                  </a:lnTo>
                  <a:lnTo>
                    <a:pt x="254" y="333"/>
                  </a:lnTo>
                  <a:lnTo>
                    <a:pt x="254" y="324"/>
                  </a:lnTo>
                  <a:lnTo>
                    <a:pt x="251" y="315"/>
                  </a:lnTo>
                  <a:lnTo>
                    <a:pt x="247" y="306"/>
                  </a:lnTo>
                  <a:lnTo>
                    <a:pt x="240" y="300"/>
                  </a:lnTo>
                  <a:lnTo>
                    <a:pt x="234" y="294"/>
                  </a:lnTo>
                  <a:lnTo>
                    <a:pt x="225" y="289"/>
                  </a:lnTo>
                  <a:lnTo>
                    <a:pt x="217" y="286"/>
                  </a:lnTo>
                  <a:lnTo>
                    <a:pt x="207" y="286"/>
                  </a:lnTo>
                  <a:lnTo>
                    <a:pt x="207" y="286"/>
                  </a:lnTo>
                  <a:close/>
                  <a:moveTo>
                    <a:pt x="589" y="380"/>
                  </a:moveTo>
                  <a:lnTo>
                    <a:pt x="589" y="380"/>
                  </a:lnTo>
                  <a:lnTo>
                    <a:pt x="598" y="380"/>
                  </a:lnTo>
                  <a:lnTo>
                    <a:pt x="607" y="377"/>
                  </a:lnTo>
                  <a:lnTo>
                    <a:pt x="616" y="373"/>
                  </a:lnTo>
                  <a:lnTo>
                    <a:pt x="622" y="367"/>
                  </a:lnTo>
                  <a:lnTo>
                    <a:pt x="629" y="360"/>
                  </a:lnTo>
                  <a:lnTo>
                    <a:pt x="633" y="351"/>
                  </a:lnTo>
                  <a:lnTo>
                    <a:pt x="635" y="343"/>
                  </a:lnTo>
                  <a:lnTo>
                    <a:pt x="636" y="333"/>
                  </a:lnTo>
                  <a:lnTo>
                    <a:pt x="636" y="333"/>
                  </a:lnTo>
                  <a:lnTo>
                    <a:pt x="635" y="324"/>
                  </a:lnTo>
                  <a:lnTo>
                    <a:pt x="633" y="315"/>
                  </a:lnTo>
                  <a:lnTo>
                    <a:pt x="629" y="306"/>
                  </a:lnTo>
                  <a:lnTo>
                    <a:pt x="622" y="300"/>
                  </a:lnTo>
                  <a:lnTo>
                    <a:pt x="616" y="294"/>
                  </a:lnTo>
                  <a:lnTo>
                    <a:pt x="607" y="289"/>
                  </a:lnTo>
                  <a:lnTo>
                    <a:pt x="598" y="286"/>
                  </a:lnTo>
                  <a:lnTo>
                    <a:pt x="589" y="286"/>
                  </a:lnTo>
                  <a:lnTo>
                    <a:pt x="589" y="286"/>
                  </a:lnTo>
                  <a:lnTo>
                    <a:pt x="579" y="286"/>
                  </a:lnTo>
                  <a:lnTo>
                    <a:pt x="570" y="289"/>
                  </a:lnTo>
                  <a:lnTo>
                    <a:pt x="562" y="294"/>
                  </a:lnTo>
                  <a:lnTo>
                    <a:pt x="554" y="300"/>
                  </a:lnTo>
                  <a:lnTo>
                    <a:pt x="549" y="306"/>
                  </a:lnTo>
                  <a:lnTo>
                    <a:pt x="545" y="315"/>
                  </a:lnTo>
                  <a:lnTo>
                    <a:pt x="542" y="324"/>
                  </a:lnTo>
                  <a:lnTo>
                    <a:pt x="541" y="333"/>
                  </a:lnTo>
                  <a:lnTo>
                    <a:pt x="541" y="333"/>
                  </a:lnTo>
                  <a:lnTo>
                    <a:pt x="542" y="343"/>
                  </a:lnTo>
                  <a:lnTo>
                    <a:pt x="545" y="351"/>
                  </a:lnTo>
                  <a:lnTo>
                    <a:pt x="549" y="360"/>
                  </a:lnTo>
                  <a:lnTo>
                    <a:pt x="554" y="367"/>
                  </a:lnTo>
                  <a:lnTo>
                    <a:pt x="562" y="373"/>
                  </a:lnTo>
                  <a:lnTo>
                    <a:pt x="570" y="377"/>
                  </a:lnTo>
                  <a:lnTo>
                    <a:pt x="579" y="380"/>
                  </a:lnTo>
                  <a:lnTo>
                    <a:pt x="589" y="380"/>
                  </a:lnTo>
                  <a:lnTo>
                    <a:pt x="589" y="380"/>
                  </a:lnTo>
                  <a:close/>
                </a:path>
              </a:pathLst>
            </a:custGeom>
            <a:gradFill>
              <a:gsLst>
                <a:gs pos="13000">
                  <a:srgbClr val="FB4803"/>
                </a:gs>
                <a:gs pos="100000">
                  <a:srgbClr val="ED1C24"/>
                </a:gs>
              </a:gsLst>
              <a:lin ang="5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103"/>
              <a:endParaRPr lang="zh-CN" altLang="en-US" sz="1866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1474869" y="1910405"/>
            <a:ext cx="894740" cy="523064"/>
          </a:xfrm>
          <a:prstGeom prst="rect">
            <a:avLst/>
          </a:prstGeom>
        </p:spPr>
        <p:txBody>
          <a:bodyPr wrap="none" lIns="91412" tIns="45706" rIns="91412" bIns="45706">
            <a:spAutoFit/>
          </a:bodyPr>
          <a:lstStyle/>
          <a:p>
            <a:pPr algn="ctr"/>
            <a:r>
              <a:rPr lang="en-US" altLang="zh-CN" sz="27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36%</a:t>
            </a:r>
            <a:endParaRPr lang="zh-CN" altLang="en-US" sz="2799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704749" y="1910405"/>
            <a:ext cx="894740" cy="523064"/>
          </a:xfrm>
          <a:prstGeom prst="rect">
            <a:avLst/>
          </a:prstGeom>
        </p:spPr>
        <p:txBody>
          <a:bodyPr wrap="none" lIns="91412" tIns="45706" rIns="91412" bIns="45706">
            <a:spAutoFit/>
          </a:bodyPr>
          <a:lstStyle/>
          <a:p>
            <a:pPr algn="ctr"/>
            <a:r>
              <a:rPr lang="en-US" altLang="zh-CN" sz="27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53%</a:t>
            </a:r>
            <a:endParaRPr lang="zh-CN" altLang="en-US" sz="2799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37903" y="3445327"/>
            <a:ext cx="894740" cy="523064"/>
          </a:xfrm>
          <a:prstGeom prst="rect">
            <a:avLst/>
          </a:prstGeom>
        </p:spPr>
        <p:txBody>
          <a:bodyPr wrap="none" lIns="91412" tIns="45706" rIns="91412" bIns="45706">
            <a:spAutoFit/>
          </a:bodyPr>
          <a:lstStyle/>
          <a:p>
            <a:pPr algn="ctr"/>
            <a:r>
              <a:rPr lang="en-US" altLang="zh-CN" sz="27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70%</a:t>
            </a:r>
            <a:endParaRPr lang="zh-CN" altLang="en-US" sz="2799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0437360" y="3445327"/>
            <a:ext cx="894740" cy="523064"/>
          </a:xfrm>
          <a:prstGeom prst="rect">
            <a:avLst/>
          </a:prstGeom>
        </p:spPr>
        <p:txBody>
          <a:bodyPr wrap="none" lIns="91412" tIns="45706" rIns="91412" bIns="45706">
            <a:spAutoFit/>
          </a:bodyPr>
          <a:lstStyle/>
          <a:p>
            <a:pPr algn="ctr"/>
            <a:r>
              <a:rPr lang="en-US" altLang="zh-CN" sz="27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48%</a:t>
            </a:r>
            <a:endParaRPr lang="zh-CN" altLang="en-US" sz="2799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474869" y="4980252"/>
            <a:ext cx="894740" cy="523064"/>
          </a:xfrm>
          <a:prstGeom prst="rect">
            <a:avLst/>
          </a:prstGeom>
        </p:spPr>
        <p:txBody>
          <a:bodyPr wrap="none" lIns="91412" tIns="45706" rIns="91412" bIns="45706">
            <a:spAutoFit/>
          </a:bodyPr>
          <a:lstStyle/>
          <a:p>
            <a:pPr algn="ctr"/>
            <a:r>
              <a:rPr lang="en-US" altLang="zh-CN" sz="27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88%</a:t>
            </a:r>
            <a:endParaRPr lang="zh-CN" altLang="en-US" sz="2799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704749" y="4980252"/>
            <a:ext cx="894740" cy="523064"/>
          </a:xfrm>
          <a:prstGeom prst="rect">
            <a:avLst/>
          </a:prstGeom>
        </p:spPr>
        <p:txBody>
          <a:bodyPr wrap="none" lIns="91412" tIns="45706" rIns="91412" bIns="45706">
            <a:spAutoFit/>
          </a:bodyPr>
          <a:lstStyle/>
          <a:p>
            <a:pPr algn="ctr"/>
            <a:r>
              <a:rPr lang="en-US" altLang="zh-CN" sz="27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rPr>
              <a:t>14%</a:t>
            </a:r>
            <a:endParaRPr lang="zh-CN" altLang="en-US" sz="2799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50" name="直角三角形 49">
            <a:extLst>
              <a:ext uri="{FF2B5EF4-FFF2-40B4-BE49-F238E27FC236}">
                <a16:creationId xmlns="" xmlns:a16="http://schemas.microsoft.com/office/drawing/2014/main" id="{6E43CBD0-A551-47FC-90DD-3E2B8F0CA030}"/>
              </a:ext>
            </a:extLst>
          </p:cNvPr>
          <p:cNvSpPr/>
          <p:nvPr/>
        </p:nvSpPr>
        <p:spPr>
          <a:xfrm rot="5400000">
            <a:off x="0" y="0"/>
            <a:ext cx="883920" cy="883920"/>
          </a:xfrm>
          <a:prstGeom prst="rtTriangle">
            <a:avLst/>
          </a:pr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TextBox 6">
            <a:extLst>
              <a:ext uri="{FF2B5EF4-FFF2-40B4-BE49-F238E27FC236}">
                <a16:creationId xmlns="" xmlns:a16="http://schemas.microsoft.com/office/drawing/2014/main" id="{3E643ABE-6584-4387-9690-DEC9776E4263}"/>
              </a:ext>
            </a:extLst>
          </p:cNvPr>
          <p:cNvSpPr txBox="1"/>
          <p:nvPr/>
        </p:nvSpPr>
        <p:spPr>
          <a:xfrm>
            <a:off x="441960" y="44196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="" xmlns:a16="http://schemas.microsoft.com/office/drawing/2014/main" id="{82129112-164A-4629-9D08-DD57096C32B2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2473285" y="672793"/>
            <a:ext cx="9718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reeform 100">
            <a:extLst>
              <a:ext uri="{FF2B5EF4-FFF2-40B4-BE49-F238E27FC236}">
                <a16:creationId xmlns="" xmlns:a16="http://schemas.microsoft.com/office/drawing/2014/main" id="{F4C06A44-218B-48E6-9BB6-F5581736D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619" y="3567940"/>
            <a:ext cx="341864" cy="220634"/>
          </a:xfrm>
          <a:custGeom>
            <a:avLst/>
            <a:gdLst>
              <a:gd name="T0" fmla="*/ 171249 w 498"/>
              <a:gd name="T1" fmla="*/ 40178 h 320"/>
              <a:gd name="T2" fmla="*/ 171249 w 498"/>
              <a:gd name="T3" fmla="*/ 40178 h 320"/>
              <a:gd name="T4" fmla="*/ 159563 w 498"/>
              <a:gd name="T5" fmla="*/ 40178 h 320"/>
              <a:gd name="T6" fmla="*/ 103828 w 498"/>
              <a:gd name="T7" fmla="*/ 0 h 320"/>
              <a:gd name="T8" fmla="*/ 44048 w 498"/>
              <a:gd name="T9" fmla="*/ 60493 h 320"/>
              <a:gd name="T10" fmla="*/ 44048 w 498"/>
              <a:gd name="T11" fmla="*/ 67717 h 320"/>
              <a:gd name="T12" fmla="*/ 40003 w 498"/>
              <a:gd name="T13" fmla="*/ 67717 h 320"/>
              <a:gd name="T14" fmla="*/ 0 w 498"/>
              <a:gd name="T15" fmla="*/ 108347 h 320"/>
              <a:gd name="T16" fmla="*/ 40003 w 498"/>
              <a:gd name="T17" fmla="*/ 144011 h 320"/>
              <a:gd name="T18" fmla="*/ 171249 w 498"/>
              <a:gd name="T19" fmla="*/ 144011 h 320"/>
              <a:gd name="T20" fmla="*/ 223388 w 498"/>
              <a:gd name="T21" fmla="*/ 92095 h 320"/>
              <a:gd name="T22" fmla="*/ 171249 w 498"/>
              <a:gd name="T23" fmla="*/ 40178 h 320"/>
              <a:gd name="T24" fmla="*/ 127650 w 498"/>
              <a:gd name="T25" fmla="*/ 88032 h 320"/>
              <a:gd name="T26" fmla="*/ 127650 w 498"/>
              <a:gd name="T27" fmla="*/ 88032 h 320"/>
              <a:gd name="T28" fmla="*/ 95738 w 498"/>
              <a:gd name="T29" fmla="*/ 124147 h 320"/>
              <a:gd name="T30" fmla="*/ 87647 w 498"/>
              <a:gd name="T31" fmla="*/ 124147 h 320"/>
              <a:gd name="T32" fmla="*/ 87647 w 498"/>
              <a:gd name="T33" fmla="*/ 120084 h 320"/>
              <a:gd name="T34" fmla="*/ 87647 w 498"/>
              <a:gd name="T35" fmla="*/ 116021 h 320"/>
              <a:gd name="T36" fmla="*/ 99783 w 498"/>
              <a:gd name="T37" fmla="*/ 92095 h 320"/>
              <a:gd name="T38" fmla="*/ 91692 w 498"/>
              <a:gd name="T39" fmla="*/ 88032 h 320"/>
              <a:gd name="T40" fmla="*/ 91692 w 498"/>
              <a:gd name="T41" fmla="*/ 88032 h 320"/>
              <a:gd name="T42" fmla="*/ 83602 w 498"/>
              <a:gd name="T43" fmla="*/ 80357 h 320"/>
              <a:gd name="T44" fmla="*/ 87647 w 498"/>
              <a:gd name="T45" fmla="*/ 72231 h 320"/>
              <a:gd name="T46" fmla="*/ 115964 w 498"/>
              <a:gd name="T47" fmla="*/ 40178 h 320"/>
              <a:gd name="T48" fmla="*/ 123605 w 498"/>
              <a:gd name="T49" fmla="*/ 36116 h 320"/>
              <a:gd name="T50" fmla="*/ 127650 w 498"/>
              <a:gd name="T51" fmla="*/ 40178 h 320"/>
              <a:gd name="T52" fmla="*/ 123605 w 498"/>
              <a:gd name="T53" fmla="*/ 47853 h 320"/>
              <a:gd name="T54" fmla="*/ 111919 w 498"/>
              <a:gd name="T55" fmla="*/ 72231 h 320"/>
              <a:gd name="T56" fmla="*/ 123605 w 498"/>
              <a:gd name="T57" fmla="*/ 76294 h 320"/>
              <a:gd name="T58" fmla="*/ 123605 w 498"/>
              <a:gd name="T59" fmla="*/ 76294 h 320"/>
              <a:gd name="T60" fmla="*/ 131695 w 498"/>
              <a:gd name="T61" fmla="*/ 84420 h 320"/>
              <a:gd name="T62" fmla="*/ 127650 w 498"/>
              <a:gd name="T63" fmla="*/ 88032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70" name="Freeform 123">
            <a:extLst>
              <a:ext uri="{FF2B5EF4-FFF2-40B4-BE49-F238E27FC236}">
                <a16:creationId xmlns="" xmlns:a16="http://schemas.microsoft.com/office/drawing/2014/main" id="{54472A50-9209-479A-A8AE-C06094F47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261" y="5107656"/>
            <a:ext cx="310344" cy="317616"/>
          </a:xfrm>
          <a:custGeom>
            <a:avLst/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71" name="Freeform 29">
            <a:extLst>
              <a:ext uri="{FF2B5EF4-FFF2-40B4-BE49-F238E27FC236}">
                <a16:creationId xmlns="" xmlns:a16="http://schemas.microsoft.com/office/drawing/2014/main" id="{FEE49BCF-45AF-458B-9E51-80D2B0134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8388" y="2014340"/>
            <a:ext cx="305496" cy="315194"/>
          </a:xfrm>
          <a:custGeom>
            <a:avLst/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72" name="Freeform 100">
            <a:extLst>
              <a:ext uri="{FF2B5EF4-FFF2-40B4-BE49-F238E27FC236}">
                <a16:creationId xmlns="" xmlns:a16="http://schemas.microsoft.com/office/drawing/2014/main" id="{FDDCCDFB-F8D3-4EC8-A5DB-1739900BB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3517" y="3545730"/>
            <a:ext cx="341864" cy="220634"/>
          </a:xfrm>
          <a:custGeom>
            <a:avLst/>
            <a:gdLst>
              <a:gd name="T0" fmla="*/ 171249 w 498"/>
              <a:gd name="T1" fmla="*/ 40178 h 320"/>
              <a:gd name="T2" fmla="*/ 171249 w 498"/>
              <a:gd name="T3" fmla="*/ 40178 h 320"/>
              <a:gd name="T4" fmla="*/ 159563 w 498"/>
              <a:gd name="T5" fmla="*/ 40178 h 320"/>
              <a:gd name="T6" fmla="*/ 103828 w 498"/>
              <a:gd name="T7" fmla="*/ 0 h 320"/>
              <a:gd name="T8" fmla="*/ 44048 w 498"/>
              <a:gd name="T9" fmla="*/ 60493 h 320"/>
              <a:gd name="T10" fmla="*/ 44048 w 498"/>
              <a:gd name="T11" fmla="*/ 67717 h 320"/>
              <a:gd name="T12" fmla="*/ 40003 w 498"/>
              <a:gd name="T13" fmla="*/ 67717 h 320"/>
              <a:gd name="T14" fmla="*/ 0 w 498"/>
              <a:gd name="T15" fmla="*/ 108347 h 320"/>
              <a:gd name="T16" fmla="*/ 40003 w 498"/>
              <a:gd name="T17" fmla="*/ 144011 h 320"/>
              <a:gd name="T18" fmla="*/ 171249 w 498"/>
              <a:gd name="T19" fmla="*/ 144011 h 320"/>
              <a:gd name="T20" fmla="*/ 223388 w 498"/>
              <a:gd name="T21" fmla="*/ 92095 h 320"/>
              <a:gd name="T22" fmla="*/ 171249 w 498"/>
              <a:gd name="T23" fmla="*/ 40178 h 320"/>
              <a:gd name="T24" fmla="*/ 127650 w 498"/>
              <a:gd name="T25" fmla="*/ 88032 h 320"/>
              <a:gd name="T26" fmla="*/ 127650 w 498"/>
              <a:gd name="T27" fmla="*/ 88032 h 320"/>
              <a:gd name="T28" fmla="*/ 95738 w 498"/>
              <a:gd name="T29" fmla="*/ 124147 h 320"/>
              <a:gd name="T30" fmla="*/ 87647 w 498"/>
              <a:gd name="T31" fmla="*/ 124147 h 320"/>
              <a:gd name="T32" fmla="*/ 87647 w 498"/>
              <a:gd name="T33" fmla="*/ 120084 h 320"/>
              <a:gd name="T34" fmla="*/ 87647 w 498"/>
              <a:gd name="T35" fmla="*/ 116021 h 320"/>
              <a:gd name="T36" fmla="*/ 99783 w 498"/>
              <a:gd name="T37" fmla="*/ 92095 h 320"/>
              <a:gd name="T38" fmla="*/ 91692 w 498"/>
              <a:gd name="T39" fmla="*/ 88032 h 320"/>
              <a:gd name="T40" fmla="*/ 91692 w 498"/>
              <a:gd name="T41" fmla="*/ 88032 h 320"/>
              <a:gd name="T42" fmla="*/ 83602 w 498"/>
              <a:gd name="T43" fmla="*/ 80357 h 320"/>
              <a:gd name="T44" fmla="*/ 87647 w 498"/>
              <a:gd name="T45" fmla="*/ 72231 h 320"/>
              <a:gd name="T46" fmla="*/ 115964 w 498"/>
              <a:gd name="T47" fmla="*/ 40178 h 320"/>
              <a:gd name="T48" fmla="*/ 123605 w 498"/>
              <a:gd name="T49" fmla="*/ 36116 h 320"/>
              <a:gd name="T50" fmla="*/ 127650 w 498"/>
              <a:gd name="T51" fmla="*/ 40178 h 320"/>
              <a:gd name="T52" fmla="*/ 123605 w 498"/>
              <a:gd name="T53" fmla="*/ 47853 h 320"/>
              <a:gd name="T54" fmla="*/ 111919 w 498"/>
              <a:gd name="T55" fmla="*/ 72231 h 320"/>
              <a:gd name="T56" fmla="*/ 123605 w 498"/>
              <a:gd name="T57" fmla="*/ 76294 h 320"/>
              <a:gd name="T58" fmla="*/ 123605 w 498"/>
              <a:gd name="T59" fmla="*/ 76294 h 320"/>
              <a:gd name="T60" fmla="*/ 131695 w 498"/>
              <a:gd name="T61" fmla="*/ 84420 h 320"/>
              <a:gd name="T62" fmla="*/ 127650 w 498"/>
              <a:gd name="T63" fmla="*/ 88032 h 32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73" name="Freeform 29">
            <a:extLst>
              <a:ext uri="{FF2B5EF4-FFF2-40B4-BE49-F238E27FC236}">
                <a16:creationId xmlns="" xmlns:a16="http://schemas.microsoft.com/office/drawing/2014/main" id="{3B916B10-D4DE-4A77-A25C-BDFB94162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6341" y="2014340"/>
            <a:ext cx="305496" cy="315194"/>
          </a:xfrm>
          <a:custGeom>
            <a:avLst/>
            <a:gdLst>
              <a:gd name="T0" fmla="*/ 111726 w 444"/>
              <a:gd name="T1" fmla="*/ 150538 h 462"/>
              <a:gd name="T2" fmla="*/ 111726 w 444"/>
              <a:gd name="T3" fmla="*/ 150538 h 462"/>
              <a:gd name="T4" fmla="*/ 144162 w 444"/>
              <a:gd name="T5" fmla="*/ 114802 h 462"/>
              <a:gd name="T6" fmla="*/ 199574 w 444"/>
              <a:gd name="T7" fmla="*/ 31716 h 462"/>
              <a:gd name="T8" fmla="*/ 191916 w 444"/>
              <a:gd name="T9" fmla="*/ 23675 h 462"/>
              <a:gd name="T10" fmla="*/ 155875 w 444"/>
              <a:gd name="T11" fmla="*/ 23675 h 462"/>
              <a:gd name="T12" fmla="*/ 100013 w 444"/>
              <a:gd name="T13" fmla="*/ 0 h 462"/>
              <a:gd name="T14" fmla="*/ 44150 w 444"/>
              <a:gd name="T15" fmla="*/ 23675 h 462"/>
              <a:gd name="T16" fmla="*/ 8109 w 444"/>
              <a:gd name="T17" fmla="*/ 23675 h 462"/>
              <a:gd name="T18" fmla="*/ 0 w 444"/>
              <a:gd name="T19" fmla="*/ 31716 h 462"/>
              <a:gd name="T20" fmla="*/ 55863 w 444"/>
              <a:gd name="T21" fmla="*/ 114802 h 462"/>
              <a:gd name="T22" fmla="*/ 87849 w 444"/>
              <a:gd name="T23" fmla="*/ 150538 h 462"/>
              <a:gd name="T24" fmla="*/ 87849 w 444"/>
              <a:gd name="T25" fmla="*/ 166172 h 462"/>
              <a:gd name="T26" fmla="*/ 48204 w 444"/>
              <a:gd name="T27" fmla="*/ 185827 h 462"/>
              <a:gd name="T28" fmla="*/ 100013 w 444"/>
              <a:gd name="T29" fmla="*/ 205928 h 462"/>
              <a:gd name="T30" fmla="*/ 147766 w 444"/>
              <a:gd name="T31" fmla="*/ 185827 h 462"/>
              <a:gd name="T32" fmla="*/ 111726 w 444"/>
              <a:gd name="T33" fmla="*/ 166172 h 462"/>
              <a:gd name="T34" fmla="*/ 111726 w 444"/>
              <a:gd name="T35" fmla="*/ 150538 h 462"/>
              <a:gd name="T36" fmla="*/ 144162 w 444"/>
              <a:gd name="T37" fmla="*/ 94700 h 462"/>
              <a:gd name="T38" fmla="*/ 144162 w 444"/>
              <a:gd name="T39" fmla="*/ 94700 h 462"/>
              <a:gd name="T40" fmla="*/ 155875 w 444"/>
              <a:gd name="T41" fmla="*/ 39756 h 462"/>
              <a:gd name="T42" fmla="*/ 183807 w 444"/>
              <a:gd name="T43" fmla="*/ 39756 h 462"/>
              <a:gd name="T44" fmla="*/ 144162 w 444"/>
              <a:gd name="T45" fmla="*/ 94700 h 462"/>
              <a:gd name="T46" fmla="*/ 100013 w 444"/>
              <a:gd name="T47" fmla="*/ 16081 h 462"/>
              <a:gd name="T48" fmla="*/ 100013 w 444"/>
              <a:gd name="T49" fmla="*/ 16081 h 462"/>
              <a:gd name="T50" fmla="*/ 144162 w 444"/>
              <a:gd name="T51" fmla="*/ 31716 h 462"/>
              <a:gd name="T52" fmla="*/ 100013 w 444"/>
              <a:gd name="T53" fmla="*/ 51370 h 462"/>
              <a:gd name="T54" fmla="*/ 55863 w 444"/>
              <a:gd name="T55" fmla="*/ 31716 h 462"/>
              <a:gd name="T56" fmla="*/ 100013 w 444"/>
              <a:gd name="T57" fmla="*/ 16081 h 462"/>
              <a:gd name="T58" fmla="*/ 16218 w 444"/>
              <a:gd name="T59" fmla="*/ 39756 h 462"/>
              <a:gd name="T60" fmla="*/ 16218 w 444"/>
              <a:gd name="T61" fmla="*/ 39756 h 462"/>
              <a:gd name="T62" fmla="*/ 44150 w 444"/>
              <a:gd name="T63" fmla="*/ 39756 h 462"/>
              <a:gd name="T64" fmla="*/ 55863 w 444"/>
              <a:gd name="T65" fmla="*/ 94700 h 462"/>
              <a:gd name="T66" fmla="*/ 16218 w 444"/>
              <a:gd name="T67" fmla="*/ 39756 h 4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44" h="462">
                <a:moveTo>
                  <a:pt x="248" y="337"/>
                </a:moveTo>
                <a:lnTo>
                  <a:pt x="248" y="337"/>
                </a:lnTo>
                <a:cubicBezTo>
                  <a:pt x="248" y="302"/>
                  <a:pt x="275" y="283"/>
                  <a:pt x="320" y="257"/>
                </a:cubicBezTo>
                <a:cubicBezTo>
                  <a:pt x="373" y="221"/>
                  <a:pt x="443" y="177"/>
                  <a:pt x="443" y="71"/>
                </a:cubicBezTo>
                <a:cubicBezTo>
                  <a:pt x="443" y="62"/>
                  <a:pt x="434" y="53"/>
                  <a:pt x="426" y="53"/>
                </a:cubicBezTo>
                <a:cubicBezTo>
                  <a:pt x="346" y="53"/>
                  <a:pt x="346" y="53"/>
                  <a:pt x="346" y="53"/>
                </a:cubicBezTo>
                <a:cubicBezTo>
                  <a:pt x="328" y="27"/>
                  <a:pt x="293" y="0"/>
                  <a:pt x="222" y="0"/>
                </a:cubicBezTo>
                <a:cubicBezTo>
                  <a:pt x="151" y="0"/>
                  <a:pt x="116" y="27"/>
                  <a:pt x="9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9" y="53"/>
                  <a:pt x="0" y="62"/>
                  <a:pt x="0" y="71"/>
                </a:cubicBezTo>
                <a:cubicBezTo>
                  <a:pt x="0" y="177"/>
                  <a:pt x="62" y="221"/>
                  <a:pt x="124" y="257"/>
                </a:cubicBezTo>
                <a:cubicBezTo>
                  <a:pt x="169" y="283"/>
                  <a:pt x="195" y="302"/>
                  <a:pt x="195" y="337"/>
                </a:cubicBezTo>
                <a:cubicBezTo>
                  <a:pt x="195" y="372"/>
                  <a:pt x="195" y="372"/>
                  <a:pt x="195" y="372"/>
                </a:cubicBezTo>
                <a:cubicBezTo>
                  <a:pt x="142" y="381"/>
                  <a:pt x="107" y="399"/>
                  <a:pt x="107" y="416"/>
                </a:cubicBezTo>
                <a:cubicBezTo>
                  <a:pt x="107" y="443"/>
                  <a:pt x="160" y="461"/>
                  <a:pt x="222" y="461"/>
                </a:cubicBezTo>
                <a:cubicBezTo>
                  <a:pt x="283" y="461"/>
                  <a:pt x="328" y="443"/>
                  <a:pt x="328" y="416"/>
                </a:cubicBezTo>
                <a:cubicBezTo>
                  <a:pt x="328" y="399"/>
                  <a:pt x="302" y="381"/>
                  <a:pt x="248" y="372"/>
                </a:cubicBezTo>
                <a:lnTo>
                  <a:pt x="248" y="337"/>
                </a:lnTo>
                <a:close/>
                <a:moveTo>
                  <a:pt x="320" y="212"/>
                </a:moveTo>
                <a:lnTo>
                  <a:pt x="320" y="212"/>
                </a:lnTo>
                <a:cubicBezTo>
                  <a:pt x="337" y="186"/>
                  <a:pt x="346" y="142"/>
                  <a:pt x="346" y="89"/>
                </a:cubicBezTo>
                <a:cubicBezTo>
                  <a:pt x="408" y="89"/>
                  <a:pt x="408" y="89"/>
                  <a:pt x="408" y="89"/>
                </a:cubicBezTo>
                <a:cubicBezTo>
                  <a:pt x="399" y="151"/>
                  <a:pt x="364" y="186"/>
                  <a:pt x="320" y="212"/>
                </a:cubicBezTo>
                <a:close/>
                <a:moveTo>
                  <a:pt x="222" y="36"/>
                </a:moveTo>
                <a:lnTo>
                  <a:pt x="222" y="36"/>
                </a:lnTo>
                <a:cubicBezTo>
                  <a:pt x="293" y="36"/>
                  <a:pt x="320" y="62"/>
                  <a:pt x="320" y="71"/>
                </a:cubicBezTo>
                <a:cubicBezTo>
                  <a:pt x="320" y="80"/>
                  <a:pt x="293" y="106"/>
                  <a:pt x="222" y="115"/>
                </a:cubicBezTo>
                <a:cubicBezTo>
                  <a:pt x="151" y="106"/>
                  <a:pt x="124" y="80"/>
                  <a:pt x="124" y="71"/>
                </a:cubicBezTo>
                <a:cubicBezTo>
                  <a:pt x="124" y="62"/>
                  <a:pt x="151" y="36"/>
                  <a:pt x="222" y="36"/>
                </a:cubicBezTo>
                <a:close/>
                <a:moveTo>
                  <a:pt x="36" y="89"/>
                </a:moveTo>
                <a:lnTo>
                  <a:pt x="36" y="89"/>
                </a:lnTo>
                <a:cubicBezTo>
                  <a:pt x="98" y="89"/>
                  <a:pt x="98" y="89"/>
                  <a:pt x="98" y="89"/>
                </a:cubicBezTo>
                <a:cubicBezTo>
                  <a:pt x="98" y="142"/>
                  <a:pt x="107" y="186"/>
                  <a:pt x="124" y="212"/>
                </a:cubicBezTo>
                <a:cubicBezTo>
                  <a:pt x="80" y="186"/>
                  <a:pt x="36" y="151"/>
                  <a:pt x="36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74" name="Freeform 123">
            <a:extLst>
              <a:ext uri="{FF2B5EF4-FFF2-40B4-BE49-F238E27FC236}">
                <a16:creationId xmlns="" xmlns:a16="http://schemas.microsoft.com/office/drawing/2014/main" id="{A4CC1E5B-BEA8-4B99-9F18-6517E2404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2658" y="5107656"/>
            <a:ext cx="310344" cy="317616"/>
          </a:xfrm>
          <a:custGeom>
            <a:avLst/>
            <a:gdLst>
              <a:gd name="T0" fmla="*/ 123628 w 452"/>
              <a:gd name="T1" fmla="*/ 135490 h 462"/>
              <a:gd name="T2" fmla="*/ 123628 w 452"/>
              <a:gd name="T3" fmla="*/ 135490 h 462"/>
              <a:gd name="T4" fmla="*/ 195108 w 452"/>
              <a:gd name="T5" fmla="*/ 11703 h 462"/>
              <a:gd name="T6" fmla="*/ 195108 w 452"/>
              <a:gd name="T7" fmla="*/ 8102 h 462"/>
              <a:gd name="T8" fmla="*/ 191062 w 452"/>
              <a:gd name="T9" fmla="*/ 8102 h 462"/>
              <a:gd name="T10" fmla="*/ 71480 w 452"/>
              <a:gd name="T11" fmla="*/ 80124 h 462"/>
              <a:gd name="T12" fmla="*/ 4046 w 452"/>
              <a:gd name="T13" fmla="*/ 135490 h 462"/>
              <a:gd name="T14" fmla="*/ 15735 w 452"/>
              <a:gd name="T15" fmla="*/ 147644 h 462"/>
              <a:gd name="T16" fmla="*/ 39561 w 452"/>
              <a:gd name="T17" fmla="*/ 139542 h 462"/>
              <a:gd name="T18" fmla="*/ 67883 w 452"/>
              <a:gd name="T19" fmla="*/ 167450 h 462"/>
              <a:gd name="T20" fmla="*/ 59791 w 452"/>
              <a:gd name="T21" fmla="*/ 191307 h 462"/>
              <a:gd name="T22" fmla="*/ 67883 w 452"/>
              <a:gd name="T23" fmla="*/ 203461 h 462"/>
              <a:gd name="T24" fmla="*/ 123628 w 452"/>
              <a:gd name="T25" fmla="*/ 135490 h 462"/>
              <a:gd name="T26" fmla="*/ 135317 w 452"/>
              <a:gd name="T27" fmla="*/ 67520 h 462"/>
              <a:gd name="T28" fmla="*/ 135317 w 452"/>
              <a:gd name="T29" fmla="*/ 67520 h 462"/>
              <a:gd name="T30" fmla="*/ 135317 w 452"/>
              <a:gd name="T31" fmla="*/ 43663 h 462"/>
              <a:gd name="T32" fmla="*/ 159143 w 452"/>
              <a:gd name="T33" fmla="*/ 43663 h 462"/>
              <a:gd name="T34" fmla="*/ 159143 w 452"/>
              <a:gd name="T35" fmla="*/ 67520 h 462"/>
              <a:gd name="T36" fmla="*/ 135317 w 452"/>
              <a:gd name="T37" fmla="*/ 67520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421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952D7BD-4118-4986-8F20-59DD2F9699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75" r="21875"/>
          <a:stretch/>
        </p:blipFill>
        <p:spPr>
          <a:xfrm>
            <a:off x="9067240" y="2032000"/>
            <a:ext cx="2039258" cy="2039258"/>
          </a:xfrm>
          <a:prstGeom prst="ellipse">
            <a:avLst/>
          </a:prstGeom>
          <a:noFill/>
          <a:ln w="22225"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13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B67029E-24F6-477E-BC70-AA9AD3723B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75" r="21875"/>
          <a:stretch/>
        </p:blipFill>
        <p:spPr>
          <a:xfrm>
            <a:off x="3645485" y="2032000"/>
            <a:ext cx="2039258" cy="2039258"/>
          </a:xfrm>
          <a:prstGeom prst="ellipse">
            <a:avLst/>
          </a:prstGeom>
          <a:noFill/>
          <a:ln w="22225"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13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F678A09C-040A-4030-9393-9F55CD324E8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75" r="21875"/>
          <a:stretch/>
        </p:blipFill>
        <p:spPr>
          <a:xfrm>
            <a:off x="6356363" y="2032000"/>
            <a:ext cx="2039258" cy="2039258"/>
          </a:xfrm>
          <a:prstGeom prst="ellipse">
            <a:avLst/>
          </a:prstGeom>
          <a:noFill/>
          <a:ln w="22225"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13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8F78E3CC-F102-4D63-8304-DAF44C47A8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75" r="21875"/>
          <a:stretch/>
        </p:blipFill>
        <p:spPr>
          <a:xfrm>
            <a:off x="934607" y="2032000"/>
            <a:ext cx="2039258" cy="2039258"/>
          </a:xfrm>
          <a:prstGeom prst="ellipse">
            <a:avLst/>
          </a:prstGeom>
          <a:noFill/>
          <a:ln w="22225"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13000"/>
              </a:prstClr>
            </a:outerShdw>
          </a:effectLst>
        </p:spPr>
      </p:pic>
      <p:sp>
        <p:nvSpPr>
          <p:cNvPr id="18" name="直角三角形 17">
            <a:extLst>
              <a:ext uri="{FF2B5EF4-FFF2-40B4-BE49-F238E27FC236}">
                <a16:creationId xmlns="" xmlns:a16="http://schemas.microsoft.com/office/drawing/2014/main" id="{150AC4C2-4149-461D-BB18-2DEAA9A0C548}"/>
              </a:ext>
            </a:extLst>
          </p:cNvPr>
          <p:cNvSpPr/>
          <p:nvPr/>
        </p:nvSpPr>
        <p:spPr>
          <a:xfrm rot="5400000">
            <a:off x="0" y="0"/>
            <a:ext cx="883920" cy="883920"/>
          </a:xfrm>
          <a:prstGeom prst="rtTriangle">
            <a:avLst/>
          </a:pr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TextBox 6">
            <a:extLst>
              <a:ext uri="{FF2B5EF4-FFF2-40B4-BE49-F238E27FC236}">
                <a16:creationId xmlns="" xmlns:a16="http://schemas.microsoft.com/office/drawing/2014/main" id="{98B1D9C9-BA66-49E2-8EDA-7317E6E1F3A5}"/>
              </a:ext>
            </a:extLst>
          </p:cNvPr>
          <p:cNvSpPr txBox="1"/>
          <p:nvPr/>
        </p:nvSpPr>
        <p:spPr>
          <a:xfrm>
            <a:off x="441960" y="44196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E7B7DEA0-06B7-4C58-B36B-99ABDAF1E150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2473285" y="672793"/>
            <a:ext cx="9718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A14000E7-B97C-4202-8A94-072C1AE4ADDF}"/>
              </a:ext>
            </a:extLst>
          </p:cNvPr>
          <p:cNvSpPr/>
          <p:nvPr/>
        </p:nvSpPr>
        <p:spPr>
          <a:xfrm>
            <a:off x="707310" y="5020767"/>
            <a:ext cx="2179963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悲伤上车你个贵山海经你是个无数你</a:t>
            </a:r>
            <a:endParaRPr lang="en-US" altLang="zh-CN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61">
            <a:extLst>
              <a:ext uri="{FF2B5EF4-FFF2-40B4-BE49-F238E27FC236}">
                <a16:creationId xmlns="" xmlns:a16="http://schemas.microsoft.com/office/drawing/2014/main" id="{C2055FE3-8C25-4423-83EE-CC7C47C3B8AC}"/>
              </a:ext>
            </a:extLst>
          </p:cNvPr>
          <p:cNvSpPr txBox="1">
            <a:spLocks/>
          </p:cNvSpPr>
          <p:nvPr/>
        </p:nvSpPr>
        <p:spPr>
          <a:xfrm>
            <a:off x="3821522" y="4533344"/>
            <a:ext cx="1903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gradFill>
                  <a:gsLst>
                    <a:gs pos="0">
                      <a:srgbClr val="FB4803"/>
                    </a:gs>
                    <a:gs pos="100000">
                      <a:srgbClr val="ED1C24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腾讯</a:t>
            </a:r>
            <a:r>
              <a:rPr lang="en-US" altLang="zh-CN" sz="2400" b="1">
                <a:gradFill>
                  <a:gsLst>
                    <a:gs pos="0">
                      <a:srgbClr val="FB4803"/>
                    </a:gs>
                    <a:gs pos="100000">
                      <a:srgbClr val="ED1C24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UDC</a:t>
            </a:r>
            <a:endParaRPr lang="zh-CN" altLang="en-US" sz="2400" b="1">
              <a:gradFill>
                <a:gsLst>
                  <a:gs pos="0">
                    <a:srgbClr val="FB4803"/>
                  </a:gs>
                  <a:gs pos="100000">
                    <a:srgbClr val="ED1C24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DE6CB3B9-C19E-49F4-8384-BE67D5F019A3}"/>
              </a:ext>
            </a:extLst>
          </p:cNvPr>
          <p:cNvSpPr/>
          <p:nvPr/>
        </p:nvSpPr>
        <p:spPr>
          <a:xfrm>
            <a:off x="3210185" y="5020767"/>
            <a:ext cx="251504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是谁上车你个贵山海经你是个一般你说别怕打过</a:t>
            </a:r>
            <a:endParaRPr lang="en-US" altLang="zh-CN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63">
            <a:extLst>
              <a:ext uri="{FF2B5EF4-FFF2-40B4-BE49-F238E27FC236}">
                <a16:creationId xmlns="" xmlns:a16="http://schemas.microsoft.com/office/drawing/2014/main" id="{31CD479C-1862-4956-98E6-3764E410ADA3}"/>
              </a:ext>
            </a:extLst>
          </p:cNvPr>
          <p:cNvSpPr txBox="1">
            <a:spLocks/>
          </p:cNvSpPr>
          <p:nvPr/>
        </p:nvSpPr>
        <p:spPr>
          <a:xfrm>
            <a:off x="6568559" y="4533344"/>
            <a:ext cx="1853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gradFill>
                  <a:gsLst>
                    <a:gs pos="0">
                      <a:srgbClr val="FB4803"/>
                    </a:gs>
                    <a:gs pos="100000">
                      <a:srgbClr val="ED1C24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时趣北京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A34FB8EC-47AA-47D5-8F9D-F12D977031AF}"/>
              </a:ext>
            </a:extLst>
          </p:cNvPr>
          <p:cNvSpPr/>
          <p:nvPr/>
        </p:nvSpPr>
        <p:spPr>
          <a:xfrm>
            <a:off x="6012381" y="4995247"/>
            <a:ext cx="2545557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到天边上车你个贵山海经你是天涯般你说别</a:t>
            </a:r>
            <a:endParaRPr lang="en-US" altLang="zh-CN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63">
            <a:extLst>
              <a:ext uri="{FF2B5EF4-FFF2-40B4-BE49-F238E27FC236}">
                <a16:creationId xmlns="" xmlns:a16="http://schemas.microsoft.com/office/drawing/2014/main" id="{B2C2A03F-3A70-418C-AC38-215CF5EED0D0}"/>
              </a:ext>
            </a:extLst>
          </p:cNvPr>
          <p:cNvSpPr txBox="1">
            <a:spLocks/>
          </p:cNvSpPr>
          <p:nvPr/>
        </p:nvSpPr>
        <p:spPr>
          <a:xfrm>
            <a:off x="9399385" y="4533344"/>
            <a:ext cx="1853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gradFill>
                  <a:gsLst>
                    <a:gs pos="0">
                      <a:srgbClr val="FB4803"/>
                    </a:gs>
                    <a:gs pos="100000">
                      <a:srgbClr val="ED1C24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时趣北京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249DAEF1-AC17-44E2-93CA-6E5AAD98A7E1}"/>
              </a:ext>
            </a:extLst>
          </p:cNvPr>
          <p:cNvSpPr/>
          <p:nvPr/>
        </p:nvSpPr>
        <p:spPr>
          <a:xfrm>
            <a:off x="8843207" y="4995247"/>
            <a:ext cx="2545557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到天边上车你个贵山海经你是天涯般你说别</a:t>
            </a:r>
            <a:endParaRPr lang="en-US" altLang="zh-CN" sz="160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61">
            <a:extLst>
              <a:ext uri="{FF2B5EF4-FFF2-40B4-BE49-F238E27FC236}">
                <a16:creationId xmlns="" xmlns:a16="http://schemas.microsoft.com/office/drawing/2014/main" id="{2A8DF36D-EFCA-4EB5-B711-06C707EC9F9E}"/>
              </a:ext>
            </a:extLst>
          </p:cNvPr>
          <p:cNvSpPr txBox="1">
            <a:spLocks/>
          </p:cNvSpPr>
          <p:nvPr/>
        </p:nvSpPr>
        <p:spPr>
          <a:xfrm>
            <a:off x="1070154" y="4533344"/>
            <a:ext cx="1903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>
                <a:gradFill>
                  <a:gsLst>
                    <a:gs pos="0">
                      <a:srgbClr val="FB4803"/>
                    </a:gs>
                    <a:gs pos="100000">
                      <a:srgbClr val="ED1C24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腾讯</a:t>
            </a:r>
            <a:r>
              <a:rPr lang="en-US" altLang="zh-CN" sz="2400" b="1">
                <a:gradFill>
                  <a:gsLst>
                    <a:gs pos="0">
                      <a:srgbClr val="FB4803"/>
                    </a:gs>
                    <a:gs pos="100000">
                      <a:srgbClr val="ED1C24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UDC</a:t>
            </a:r>
            <a:endParaRPr lang="zh-CN" altLang="en-US" sz="2400" b="1">
              <a:gradFill>
                <a:gsLst>
                  <a:gs pos="0">
                    <a:srgbClr val="FB4803"/>
                  </a:gs>
                  <a:gs pos="100000">
                    <a:srgbClr val="ED1C24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382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组合 97"/>
          <p:cNvGrpSpPr/>
          <p:nvPr/>
        </p:nvGrpSpPr>
        <p:grpSpPr>
          <a:xfrm>
            <a:off x="6818496" y="3594188"/>
            <a:ext cx="532177" cy="598281"/>
            <a:chOff x="5810678" y="1001615"/>
            <a:chExt cx="422361" cy="474760"/>
          </a:xfr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</a:gradFill>
        </p:grpSpPr>
        <p:sp>
          <p:nvSpPr>
            <p:cNvPr id="99" name="Oval 87"/>
            <p:cNvSpPr>
              <a:spLocks noChangeArrowheads="1"/>
            </p:cNvSpPr>
            <p:nvPr/>
          </p:nvSpPr>
          <p:spPr bwMode="auto">
            <a:xfrm>
              <a:off x="5825802" y="1341437"/>
              <a:ext cx="392112" cy="134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3067" dirty="0">
                <a:latin typeface="Calibri" panose="020F0502020204030204" charset="0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100" name="组合 147"/>
            <p:cNvGrpSpPr/>
            <p:nvPr/>
          </p:nvGrpSpPr>
          <p:grpSpPr>
            <a:xfrm>
              <a:off x="5810678" y="1001615"/>
              <a:ext cx="422361" cy="422361"/>
              <a:chOff x="5003908" y="1229805"/>
              <a:chExt cx="897741" cy="897741"/>
            </a:xfrm>
            <a:grpFill/>
          </p:grpSpPr>
          <p:sp>
            <p:nvSpPr>
              <p:cNvPr id="101" name="Freeform 36"/>
              <p:cNvSpPr/>
              <p:nvPr/>
            </p:nvSpPr>
            <p:spPr bwMode="auto">
              <a:xfrm>
                <a:off x="5003908" y="1229805"/>
                <a:ext cx="897741" cy="897741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prstDash val="solid"/>
                    <a:rou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67" dirty="0"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102" name="Freeform 38"/>
              <p:cNvSpPr/>
              <p:nvPr/>
            </p:nvSpPr>
            <p:spPr bwMode="auto">
              <a:xfrm>
                <a:off x="5069568" y="1255262"/>
                <a:ext cx="766422" cy="250808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prstDash val="solid"/>
                    <a:rou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67" dirty="0"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103" name="Oval 39"/>
              <p:cNvSpPr>
                <a:spLocks noChangeArrowheads="1"/>
              </p:cNvSpPr>
              <p:nvPr/>
            </p:nvSpPr>
            <p:spPr bwMode="auto">
              <a:xfrm>
                <a:off x="5365810" y="1275260"/>
                <a:ext cx="180773" cy="163454"/>
              </a:xfrm>
              <a:prstGeom prst="ellipse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67" dirty="0">
                  <a:latin typeface="굴림" charset="-127"/>
                  <a:ea typeface="굴림" charset="-127"/>
                </a:endParaRPr>
              </a:p>
            </p:txBody>
          </p:sp>
        </p:grpSp>
      </p:grpSp>
      <p:grpSp>
        <p:nvGrpSpPr>
          <p:cNvPr id="106" name="Group 4"/>
          <p:cNvGrpSpPr/>
          <p:nvPr/>
        </p:nvGrpSpPr>
        <p:grpSpPr bwMode="auto">
          <a:xfrm>
            <a:off x="4148207" y="5399529"/>
            <a:ext cx="830752" cy="829777"/>
            <a:chOff x="0" y="0"/>
            <a:chExt cx="1089" cy="1089"/>
          </a:xfr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</a:gradFill>
        </p:grpSpPr>
        <p:sp>
          <p:nvSpPr>
            <p:cNvPr id="107" name="Oval 10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3067" dirty="0">
                <a:latin typeface="Calibri" panose="020F0502020204030204" charset="0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108" name="Group 6"/>
            <p:cNvGrpSpPr/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  <a:grpFill/>
          </p:grpSpPr>
          <p:sp>
            <p:nvSpPr>
              <p:cNvPr id="109" name="Freeform 12"/>
              <p:cNvSpPr>
                <a:spLocks noChangeArrowheads="1"/>
              </p:cNvSpPr>
              <p:nvPr/>
            </p:nvSpPr>
            <p:spPr bwMode="auto">
              <a:xfrm>
                <a:off x="4" y="-1"/>
                <a:ext cx="903" cy="296"/>
              </a:xfrm>
              <a:custGeom>
                <a:avLst/>
                <a:gdLst>
                  <a:gd name="T0" fmla="*/ 0 w 4756"/>
                  <a:gd name="T1" fmla="*/ 296 h 1576"/>
                  <a:gd name="T2" fmla="*/ 9 w 4756"/>
                  <a:gd name="T3" fmla="*/ 275 h 1576"/>
                  <a:gd name="T4" fmla="*/ 21 w 4756"/>
                  <a:gd name="T5" fmla="*/ 254 h 1576"/>
                  <a:gd name="T6" fmla="*/ 32 w 4756"/>
                  <a:gd name="T7" fmla="*/ 233 h 1576"/>
                  <a:gd name="T8" fmla="*/ 45 w 4756"/>
                  <a:gd name="T9" fmla="*/ 214 h 1576"/>
                  <a:gd name="T10" fmla="*/ 59 w 4756"/>
                  <a:gd name="T11" fmla="*/ 195 h 1576"/>
                  <a:gd name="T12" fmla="*/ 73 w 4756"/>
                  <a:gd name="T13" fmla="*/ 177 h 1576"/>
                  <a:gd name="T14" fmla="*/ 89 w 4756"/>
                  <a:gd name="T15" fmla="*/ 159 h 1576"/>
                  <a:gd name="T16" fmla="*/ 105 w 4756"/>
                  <a:gd name="T17" fmla="*/ 142 h 1576"/>
                  <a:gd name="T18" fmla="*/ 113 w 4756"/>
                  <a:gd name="T19" fmla="*/ 134 h 1576"/>
                  <a:gd name="T20" fmla="*/ 131 w 4756"/>
                  <a:gd name="T21" fmla="*/ 118 h 1576"/>
                  <a:gd name="T22" fmla="*/ 149 w 4756"/>
                  <a:gd name="T23" fmla="*/ 103 h 1576"/>
                  <a:gd name="T24" fmla="*/ 168 w 4756"/>
                  <a:gd name="T25" fmla="*/ 89 h 1576"/>
                  <a:gd name="T26" fmla="*/ 187 w 4756"/>
                  <a:gd name="T27" fmla="*/ 76 h 1576"/>
                  <a:gd name="T28" fmla="*/ 207 w 4756"/>
                  <a:gd name="T29" fmla="*/ 64 h 1576"/>
                  <a:gd name="T30" fmla="*/ 228 w 4756"/>
                  <a:gd name="T31" fmla="*/ 53 h 1576"/>
                  <a:gd name="T32" fmla="*/ 250 w 4756"/>
                  <a:gd name="T33" fmla="*/ 43 h 1576"/>
                  <a:gd name="T34" fmla="*/ 261 w 4756"/>
                  <a:gd name="T35" fmla="*/ 38 h 1576"/>
                  <a:gd name="T36" fmla="*/ 283 w 4756"/>
                  <a:gd name="T37" fmla="*/ 29 h 1576"/>
                  <a:gd name="T38" fmla="*/ 306 w 4756"/>
                  <a:gd name="T39" fmla="*/ 22 h 1576"/>
                  <a:gd name="T40" fmla="*/ 329 w 4756"/>
                  <a:gd name="T41" fmla="*/ 15 h 1576"/>
                  <a:gd name="T42" fmla="*/ 353 w 4756"/>
                  <a:gd name="T43" fmla="*/ 10 h 1576"/>
                  <a:gd name="T44" fmla="*/ 377 w 4756"/>
                  <a:gd name="T45" fmla="*/ 6 h 1576"/>
                  <a:gd name="T46" fmla="*/ 401 w 4756"/>
                  <a:gd name="T47" fmla="*/ 2 h 1576"/>
                  <a:gd name="T48" fmla="*/ 426 w 4756"/>
                  <a:gd name="T49" fmla="*/ 0 h 1576"/>
                  <a:gd name="T50" fmla="*/ 451 w 4756"/>
                  <a:gd name="T51" fmla="*/ 0 h 1576"/>
                  <a:gd name="T52" fmla="*/ 464 w 4756"/>
                  <a:gd name="T53" fmla="*/ 0 h 1576"/>
                  <a:gd name="T54" fmla="*/ 489 w 4756"/>
                  <a:gd name="T55" fmla="*/ 2 h 1576"/>
                  <a:gd name="T56" fmla="*/ 514 w 4756"/>
                  <a:gd name="T57" fmla="*/ 4 h 1576"/>
                  <a:gd name="T58" fmla="*/ 538 w 4756"/>
                  <a:gd name="T59" fmla="*/ 8 h 1576"/>
                  <a:gd name="T60" fmla="*/ 562 w 4756"/>
                  <a:gd name="T61" fmla="*/ 12 h 1576"/>
                  <a:gd name="T62" fmla="*/ 586 w 4756"/>
                  <a:gd name="T63" fmla="*/ 18 h 1576"/>
                  <a:gd name="T64" fmla="*/ 609 w 4756"/>
                  <a:gd name="T65" fmla="*/ 26 h 1576"/>
                  <a:gd name="T66" fmla="*/ 631 w 4756"/>
                  <a:gd name="T67" fmla="*/ 33 h 1576"/>
                  <a:gd name="T68" fmla="*/ 642 w 4756"/>
                  <a:gd name="T69" fmla="*/ 38 h 1576"/>
                  <a:gd name="T70" fmla="*/ 664 w 4756"/>
                  <a:gd name="T71" fmla="*/ 48 h 1576"/>
                  <a:gd name="T72" fmla="*/ 685 w 4756"/>
                  <a:gd name="T73" fmla="*/ 59 h 1576"/>
                  <a:gd name="T74" fmla="*/ 706 w 4756"/>
                  <a:gd name="T75" fmla="*/ 70 h 1576"/>
                  <a:gd name="T76" fmla="*/ 726 w 4756"/>
                  <a:gd name="T77" fmla="*/ 83 h 1576"/>
                  <a:gd name="T78" fmla="*/ 745 w 4756"/>
                  <a:gd name="T79" fmla="*/ 96 h 1576"/>
                  <a:gd name="T80" fmla="*/ 763 w 4756"/>
                  <a:gd name="T81" fmla="*/ 111 h 1576"/>
                  <a:gd name="T82" fmla="*/ 781 w 4756"/>
                  <a:gd name="T83" fmla="*/ 126 h 1576"/>
                  <a:gd name="T84" fmla="*/ 798 w 4756"/>
                  <a:gd name="T85" fmla="*/ 142 h 1576"/>
                  <a:gd name="T86" fmla="*/ 806 w 4756"/>
                  <a:gd name="T87" fmla="*/ 150 h 1576"/>
                  <a:gd name="T88" fmla="*/ 822 w 4756"/>
                  <a:gd name="T89" fmla="*/ 168 h 1576"/>
                  <a:gd name="T90" fmla="*/ 837 w 4756"/>
                  <a:gd name="T91" fmla="*/ 186 h 1576"/>
                  <a:gd name="T92" fmla="*/ 851 w 4756"/>
                  <a:gd name="T93" fmla="*/ 204 h 1576"/>
                  <a:gd name="T94" fmla="*/ 864 w 4756"/>
                  <a:gd name="T95" fmla="*/ 224 h 1576"/>
                  <a:gd name="T96" fmla="*/ 877 w 4756"/>
                  <a:gd name="T97" fmla="*/ 243 h 1576"/>
                  <a:gd name="T98" fmla="*/ 888 w 4756"/>
                  <a:gd name="T99" fmla="*/ 264 h 1576"/>
                  <a:gd name="T100" fmla="*/ 898 w 4756"/>
                  <a:gd name="T101" fmla="*/ 285 h 1576"/>
                  <a:gd name="T102" fmla="*/ 0 w 4756"/>
                  <a:gd name="T103" fmla="*/ 296 h 157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756"/>
                  <a:gd name="T157" fmla="*/ 0 h 1576"/>
                  <a:gd name="T158" fmla="*/ 4756 w 4756"/>
                  <a:gd name="T159" fmla="*/ 1576 h 157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67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Oval 13"/>
              <p:cNvSpPr>
                <a:spLocks noChangeArrowheads="1"/>
              </p:cNvSpPr>
              <p:nvPr/>
            </p:nvSpPr>
            <p:spPr bwMode="auto">
              <a:xfrm>
                <a:off x="340" y="0"/>
                <a:ext cx="227" cy="20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111" name="AutoShape 66"/>
          <p:cNvSpPr>
            <a:spLocks noChangeArrowheads="1"/>
          </p:cNvSpPr>
          <p:nvPr/>
        </p:nvSpPr>
        <p:spPr bwMode="auto">
          <a:xfrm rot="20883400">
            <a:off x="3589722" y="1394741"/>
            <a:ext cx="1360175" cy="1360359"/>
          </a:xfrm>
          <a:custGeom>
            <a:avLst/>
            <a:gdLst>
              <a:gd name="T0" fmla="*/ 600 w 21600"/>
              <a:gd name="T1" fmla="*/ 0 h 21600"/>
              <a:gd name="T2" fmla="*/ 250 w 21600"/>
              <a:gd name="T3" fmla="*/ 200 h 21600"/>
              <a:gd name="T4" fmla="*/ 550 w 21600"/>
              <a:gd name="T5" fmla="*/ 250 h 21600"/>
              <a:gd name="T6" fmla="*/ 1099 w 21600"/>
              <a:gd name="T7" fmla="*/ 150 h 21600"/>
              <a:gd name="T8" fmla="*/ 1000 w 21600"/>
              <a:gd name="T9" fmla="*/ 500 h 21600"/>
              <a:gd name="T10" fmla="*/ 650 w 21600"/>
              <a:gd name="T11" fmla="*/ 45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00"/>
              <a:gd name="T19" fmla="*/ 0 h 21600"/>
              <a:gd name="T20" fmla="*/ 21600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0" y="7584"/>
                </a:moveTo>
                <a:cubicBezTo>
                  <a:pt x="14367" y="6072"/>
                  <a:pt x="12642" y="5171"/>
                  <a:pt x="10800" y="5171"/>
                </a:cubicBezTo>
                <a:cubicBezTo>
                  <a:pt x="9480" y="5170"/>
                  <a:pt x="8203" y="5634"/>
                  <a:pt x="7191" y="6479"/>
                </a:cubicBezTo>
                <a:lnTo>
                  <a:pt x="3876" y="2511"/>
                </a:lnTo>
                <a:cubicBezTo>
                  <a:pt x="5818" y="888"/>
                  <a:pt x="8269" y="-1"/>
                  <a:pt x="10800" y="0"/>
                </a:cubicBezTo>
                <a:cubicBezTo>
                  <a:pt x="14334" y="0"/>
                  <a:pt x="17645" y="1729"/>
                  <a:pt x="19664" y="4630"/>
                </a:cubicBezTo>
                <a:lnTo>
                  <a:pt x="21880" y="3088"/>
                </a:lnTo>
                <a:lnTo>
                  <a:pt x="20561" y="10445"/>
                </a:lnTo>
                <a:lnTo>
                  <a:pt x="13204" y="9126"/>
                </a:lnTo>
                <a:lnTo>
                  <a:pt x="15420" y="7584"/>
                </a:lnTo>
                <a:close/>
              </a:path>
            </a:pathLst>
          </a:custGeom>
          <a:gradFill>
            <a:gsLst>
              <a:gs pos="0">
                <a:srgbClr val="FB4803"/>
              </a:gs>
              <a:gs pos="100000">
                <a:srgbClr val="ED1C24"/>
              </a:gs>
            </a:gsLst>
            <a:lin ang="5400000" scaled="1"/>
          </a:gradFill>
          <a:ln>
            <a:noFill/>
          </a:ln>
        </p:spPr>
        <p:txBody>
          <a:bodyPr wrap="none" lIns="115203" tIns="57600" rIns="115203" bIns="57600" anchor="ctr"/>
          <a:lstStyle/>
          <a:p>
            <a:endParaRPr lang="zh-CN" altLang="en-US" sz="3067" dirty="0">
              <a:ea typeface="微软雅黑" panose="020B0503020204020204" pitchFamily="34" charset="-122"/>
            </a:endParaRPr>
          </a:p>
        </p:txBody>
      </p:sp>
      <p:grpSp>
        <p:nvGrpSpPr>
          <p:cNvPr id="114" name="Group 17"/>
          <p:cNvGrpSpPr/>
          <p:nvPr/>
        </p:nvGrpSpPr>
        <p:grpSpPr bwMode="auto">
          <a:xfrm>
            <a:off x="5190986" y="5171470"/>
            <a:ext cx="591112" cy="592199"/>
            <a:chOff x="-1" y="0"/>
            <a:chExt cx="1089" cy="1089"/>
          </a:xfr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</a:gradFill>
        </p:grpSpPr>
        <p:sp>
          <p:nvSpPr>
            <p:cNvPr id="115" name="Oval 70"/>
            <p:cNvSpPr>
              <a:spLocks noChangeArrowheads="1"/>
            </p:cNvSpPr>
            <p:nvPr/>
          </p:nvSpPr>
          <p:spPr bwMode="auto">
            <a:xfrm>
              <a:off x="-1" y="0"/>
              <a:ext cx="1089" cy="108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3067" dirty="0">
                <a:latin typeface="Calibri" panose="020F0502020204030204" charset="0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116" name="Group 19"/>
            <p:cNvGrpSpPr/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  <a:grpFill/>
          </p:grpSpPr>
          <p:sp>
            <p:nvSpPr>
              <p:cNvPr id="117" name="Freeform 72"/>
              <p:cNvSpPr>
                <a:spLocks noChangeArrowheads="1"/>
              </p:cNvSpPr>
              <p:nvPr/>
            </p:nvSpPr>
            <p:spPr bwMode="auto">
              <a:xfrm>
                <a:off x="-1" y="-1"/>
                <a:ext cx="909" cy="297"/>
              </a:xfrm>
              <a:custGeom>
                <a:avLst/>
                <a:gdLst>
                  <a:gd name="T0" fmla="*/ 0 w 4756"/>
                  <a:gd name="T1" fmla="*/ 297 h 1576"/>
                  <a:gd name="T2" fmla="*/ 10 w 4756"/>
                  <a:gd name="T3" fmla="*/ 276 h 1576"/>
                  <a:gd name="T4" fmla="*/ 21 w 4756"/>
                  <a:gd name="T5" fmla="*/ 254 h 1576"/>
                  <a:gd name="T6" fmla="*/ 32 w 4756"/>
                  <a:gd name="T7" fmla="*/ 234 h 1576"/>
                  <a:gd name="T8" fmla="*/ 45 w 4756"/>
                  <a:gd name="T9" fmla="*/ 214 h 1576"/>
                  <a:gd name="T10" fmla="*/ 59 w 4756"/>
                  <a:gd name="T11" fmla="*/ 195 h 1576"/>
                  <a:gd name="T12" fmla="*/ 74 w 4756"/>
                  <a:gd name="T13" fmla="*/ 177 h 1576"/>
                  <a:gd name="T14" fmla="*/ 89 w 4756"/>
                  <a:gd name="T15" fmla="*/ 159 h 1576"/>
                  <a:gd name="T16" fmla="*/ 106 w 4756"/>
                  <a:gd name="T17" fmla="*/ 142 h 1576"/>
                  <a:gd name="T18" fmla="*/ 114 w 4756"/>
                  <a:gd name="T19" fmla="*/ 134 h 1576"/>
                  <a:gd name="T20" fmla="*/ 131 w 4756"/>
                  <a:gd name="T21" fmla="*/ 119 h 1576"/>
                  <a:gd name="T22" fmla="*/ 150 w 4756"/>
                  <a:gd name="T23" fmla="*/ 104 h 1576"/>
                  <a:gd name="T24" fmla="*/ 169 w 4756"/>
                  <a:gd name="T25" fmla="*/ 90 h 1576"/>
                  <a:gd name="T26" fmla="*/ 188 w 4756"/>
                  <a:gd name="T27" fmla="*/ 77 h 1576"/>
                  <a:gd name="T28" fmla="*/ 209 w 4756"/>
                  <a:gd name="T29" fmla="*/ 64 h 1576"/>
                  <a:gd name="T30" fmla="*/ 230 w 4756"/>
                  <a:gd name="T31" fmla="*/ 53 h 1576"/>
                  <a:gd name="T32" fmla="*/ 252 w 4756"/>
                  <a:gd name="T33" fmla="*/ 43 h 1576"/>
                  <a:gd name="T34" fmla="*/ 263 w 4756"/>
                  <a:gd name="T35" fmla="*/ 38 h 1576"/>
                  <a:gd name="T36" fmla="*/ 285 w 4756"/>
                  <a:gd name="T37" fmla="*/ 29 h 1576"/>
                  <a:gd name="T38" fmla="*/ 308 w 4756"/>
                  <a:gd name="T39" fmla="*/ 22 h 1576"/>
                  <a:gd name="T40" fmla="*/ 331 w 4756"/>
                  <a:gd name="T41" fmla="*/ 15 h 1576"/>
                  <a:gd name="T42" fmla="*/ 355 w 4756"/>
                  <a:gd name="T43" fmla="*/ 10 h 1576"/>
                  <a:gd name="T44" fmla="*/ 379 w 4756"/>
                  <a:gd name="T45" fmla="*/ 6 h 1576"/>
                  <a:gd name="T46" fmla="*/ 404 w 4756"/>
                  <a:gd name="T47" fmla="*/ 2 h 1576"/>
                  <a:gd name="T48" fmla="*/ 429 w 4756"/>
                  <a:gd name="T49" fmla="*/ 0 h 1576"/>
                  <a:gd name="T50" fmla="*/ 455 w 4756"/>
                  <a:gd name="T51" fmla="*/ 0 h 1576"/>
                  <a:gd name="T52" fmla="*/ 467 w 4756"/>
                  <a:gd name="T53" fmla="*/ 0 h 1576"/>
                  <a:gd name="T54" fmla="*/ 492 w 4756"/>
                  <a:gd name="T55" fmla="*/ 2 h 1576"/>
                  <a:gd name="T56" fmla="*/ 517 w 4756"/>
                  <a:gd name="T57" fmla="*/ 4 h 1576"/>
                  <a:gd name="T58" fmla="*/ 542 w 4756"/>
                  <a:gd name="T59" fmla="*/ 8 h 1576"/>
                  <a:gd name="T60" fmla="*/ 566 w 4756"/>
                  <a:gd name="T61" fmla="*/ 12 h 1576"/>
                  <a:gd name="T62" fmla="*/ 589 w 4756"/>
                  <a:gd name="T63" fmla="*/ 18 h 1576"/>
                  <a:gd name="T64" fmla="*/ 613 w 4756"/>
                  <a:gd name="T65" fmla="*/ 26 h 1576"/>
                  <a:gd name="T66" fmla="*/ 635 w 4756"/>
                  <a:gd name="T67" fmla="*/ 34 h 1576"/>
                  <a:gd name="T68" fmla="*/ 646 w 4756"/>
                  <a:gd name="T69" fmla="*/ 38 h 1576"/>
                  <a:gd name="T70" fmla="*/ 669 w 4756"/>
                  <a:gd name="T71" fmla="*/ 48 h 1576"/>
                  <a:gd name="T72" fmla="*/ 690 w 4756"/>
                  <a:gd name="T73" fmla="*/ 59 h 1576"/>
                  <a:gd name="T74" fmla="*/ 710 w 4756"/>
                  <a:gd name="T75" fmla="*/ 70 h 1576"/>
                  <a:gd name="T76" fmla="*/ 730 w 4756"/>
                  <a:gd name="T77" fmla="*/ 83 h 1576"/>
                  <a:gd name="T78" fmla="*/ 750 w 4756"/>
                  <a:gd name="T79" fmla="*/ 96 h 1576"/>
                  <a:gd name="T80" fmla="*/ 768 w 4756"/>
                  <a:gd name="T81" fmla="*/ 111 h 1576"/>
                  <a:gd name="T82" fmla="*/ 786 w 4756"/>
                  <a:gd name="T83" fmla="*/ 126 h 1576"/>
                  <a:gd name="T84" fmla="*/ 803 w 4756"/>
                  <a:gd name="T85" fmla="*/ 142 h 1576"/>
                  <a:gd name="T86" fmla="*/ 812 w 4756"/>
                  <a:gd name="T87" fmla="*/ 151 h 1576"/>
                  <a:gd name="T88" fmla="*/ 828 w 4756"/>
                  <a:gd name="T89" fmla="*/ 168 h 1576"/>
                  <a:gd name="T90" fmla="*/ 843 w 4756"/>
                  <a:gd name="T91" fmla="*/ 186 h 1576"/>
                  <a:gd name="T92" fmla="*/ 857 w 4756"/>
                  <a:gd name="T93" fmla="*/ 205 h 1576"/>
                  <a:gd name="T94" fmla="*/ 870 w 4756"/>
                  <a:gd name="T95" fmla="*/ 224 h 1576"/>
                  <a:gd name="T96" fmla="*/ 883 w 4756"/>
                  <a:gd name="T97" fmla="*/ 244 h 1576"/>
                  <a:gd name="T98" fmla="*/ 894 w 4756"/>
                  <a:gd name="T99" fmla="*/ 265 h 1576"/>
                  <a:gd name="T100" fmla="*/ 904 w 4756"/>
                  <a:gd name="T101" fmla="*/ 286 h 1576"/>
                  <a:gd name="T102" fmla="*/ 0 w 4756"/>
                  <a:gd name="T103" fmla="*/ 297 h 157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756"/>
                  <a:gd name="T157" fmla="*/ 0 h 1576"/>
                  <a:gd name="T158" fmla="*/ 4756 w 4756"/>
                  <a:gd name="T159" fmla="*/ 1576 h 157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67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Oval 73"/>
              <p:cNvSpPr>
                <a:spLocks noChangeArrowheads="1"/>
              </p:cNvSpPr>
              <p:nvPr/>
            </p:nvSpPr>
            <p:spPr bwMode="auto">
              <a:xfrm>
                <a:off x="340" y="0"/>
                <a:ext cx="227" cy="20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121" name="Group 24"/>
          <p:cNvGrpSpPr/>
          <p:nvPr/>
        </p:nvGrpSpPr>
        <p:grpSpPr bwMode="auto">
          <a:xfrm>
            <a:off x="4510899" y="4809373"/>
            <a:ext cx="435345" cy="433231"/>
            <a:chOff x="-1" y="0"/>
            <a:chExt cx="1089" cy="1089"/>
          </a:xfr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</a:gradFill>
        </p:grpSpPr>
        <p:sp>
          <p:nvSpPr>
            <p:cNvPr id="122" name="Oval 77"/>
            <p:cNvSpPr>
              <a:spLocks noChangeArrowheads="1"/>
            </p:cNvSpPr>
            <p:nvPr/>
          </p:nvSpPr>
          <p:spPr bwMode="auto">
            <a:xfrm>
              <a:off x="-1" y="0"/>
              <a:ext cx="1089" cy="108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3067" dirty="0">
                <a:latin typeface="Calibri" panose="020F0502020204030204" charset="0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123" name="Group 26"/>
            <p:cNvGrpSpPr/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  <a:grpFill/>
          </p:grpSpPr>
          <p:sp>
            <p:nvSpPr>
              <p:cNvPr id="124" name="Freeform 79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909" cy="296"/>
              </a:xfrm>
              <a:custGeom>
                <a:avLst/>
                <a:gdLst>
                  <a:gd name="T0" fmla="*/ 0 w 4756"/>
                  <a:gd name="T1" fmla="*/ 296 h 1576"/>
                  <a:gd name="T2" fmla="*/ 10 w 4756"/>
                  <a:gd name="T3" fmla="*/ 275 h 1576"/>
                  <a:gd name="T4" fmla="*/ 21 w 4756"/>
                  <a:gd name="T5" fmla="*/ 254 h 1576"/>
                  <a:gd name="T6" fmla="*/ 32 w 4756"/>
                  <a:gd name="T7" fmla="*/ 233 h 1576"/>
                  <a:gd name="T8" fmla="*/ 45 w 4756"/>
                  <a:gd name="T9" fmla="*/ 214 h 1576"/>
                  <a:gd name="T10" fmla="*/ 59 w 4756"/>
                  <a:gd name="T11" fmla="*/ 195 h 1576"/>
                  <a:gd name="T12" fmla="*/ 74 w 4756"/>
                  <a:gd name="T13" fmla="*/ 177 h 1576"/>
                  <a:gd name="T14" fmla="*/ 89 w 4756"/>
                  <a:gd name="T15" fmla="*/ 159 h 1576"/>
                  <a:gd name="T16" fmla="*/ 106 w 4756"/>
                  <a:gd name="T17" fmla="*/ 142 h 1576"/>
                  <a:gd name="T18" fmla="*/ 114 w 4756"/>
                  <a:gd name="T19" fmla="*/ 134 h 1576"/>
                  <a:gd name="T20" fmla="*/ 131 w 4756"/>
                  <a:gd name="T21" fmla="*/ 118 h 1576"/>
                  <a:gd name="T22" fmla="*/ 150 w 4756"/>
                  <a:gd name="T23" fmla="*/ 103 h 1576"/>
                  <a:gd name="T24" fmla="*/ 169 w 4756"/>
                  <a:gd name="T25" fmla="*/ 89 h 1576"/>
                  <a:gd name="T26" fmla="*/ 188 w 4756"/>
                  <a:gd name="T27" fmla="*/ 76 h 1576"/>
                  <a:gd name="T28" fmla="*/ 209 w 4756"/>
                  <a:gd name="T29" fmla="*/ 64 h 1576"/>
                  <a:gd name="T30" fmla="*/ 230 w 4756"/>
                  <a:gd name="T31" fmla="*/ 53 h 1576"/>
                  <a:gd name="T32" fmla="*/ 252 w 4756"/>
                  <a:gd name="T33" fmla="*/ 43 h 1576"/>
                  <a:gd name="T34" fmla="*/ 263 w 4756"/>
                  <a:gd name="T35" fmla="*/ 38 h 1576"/>
                  <a:gd name="T36" fmla="*/ 285 w 4756"/>
                  <a:gd name="T37" fmla="*/ 29 h 1576"/>
                  <a:gd name="T38" fmla="*/ 308 w 4756"/>
                  <a:gd name="T39" fmla="*/ 22 h 1576"/>
                  <a:gd name="T40" fmla="*/ 331 w 4756"/>
                  <a:gd name="T41" fmla="*/ 15 h 1576"/>
                  <a:gd name="T42" fmla="*/ 355 w 4756"/>
                  <a:gd name="T43" fmla="*/ 10 h 1576"/>
                  <a:gd name="T44" fmla="*/ 379 w 4756"/>
                  <a:gd name="T45" fmla="*/ 6 h 1576"/>
                  <a:gd name="T46" fmla="*/ 404 w 4756"/>
                  <a:gd name="T47" fmla="*/ 2 h 1576"/>
                  <a:gd name="T48" fmla="*/ 429 w 4756"/>
                  <a:gd name="T49" fmla="*/ 0 h 1576"/>
                  <a:gd name="T50" fmla="*/ 455 w 4756"/>
                  <a:gd name="T51" fmla="*/ 0 h 1576"/>
                  <a:gd name="T52" fmla="*/ 467 w 4756"/>
                  <a:gd name="T53" fmla="*/ 0 h 1576"/>
                  <a:gd name="T54" fmla="*/ 492 w 4756"/>
                  <a:gd name="T55" fmla="*/ 2 h 1576"/>
                  <a:gd name="T56" fmla="*/ 517 w 4756"/>
                  <a:gd name="T57" fmla="*/ 4 h 1576"/>
                  <a:gd name="T58" fmla="*/ 542 w 4756"/>
                  <a:gd name="T59" fmla="*/ 8 h 1576"/>
                  <a:gd name="T60" fmla="*/ 566 w 4756"/>
                  <a:gd name="T61" fmla="*/ 12 h 1576"/>
                  <a:gd name="T62" fmla="*/ 589 w 4756"/>
                  <a:gd name="T63" fmla="*/ 18 h 1576"/>
                  <a:gd name="T64" fmla="*/ 613 w 4756"/>
                  <a:gd name="T65" fmla="*/ 26 h 1576"/>
                  <a:gd name="T66" fmla="*/ 635 w 4756"/>
                  <a:gd name="T67" fmla="*/ 33 h 1576"/>
                  <a:gd name="T68" fmla="*/ 646 w 4756"/>
                  <a:gd name="T69" fmla="*/ 38 h 1576"/>
                  <a:gd name="T70" fmla="*/ 669 w 4756"/>
                  <a:gd name="T71" fmla="*/ 48 h 1576"/>
                  <a:gd name="T72" fmla="*/ 690 w 4756"/>
                  <a:gd name="T73" fmla="*/ 59 h 1576"/>
                  <a:gd name="T74" fmla="*/ 710 w 4756"/>
                  <a:gd name="T75" fmla="*/ 70 h 1576"/>
                  <a:gd name="T76" fmla="*/ 730 w 4756"/>
                  <a:gd name="T77" fmla="*/ 83 h 1576"/>
                  <a:gd name="T78" fmla="*/ 750 w 4756"/>
                  <a:gd name="T79" fmla="*/ 96 h 1576"/>
                  <a:gd name="T80" fmla="*/ 768 w 4756"/>
                  <a:gd name="T81" fmla="*/ 111 h 1576"/>
                  <a:gd name="T82" fmla="*/ 786 w 4756"/>
                  <a:gd name="T83" fmla="*/ 126 h 1576"/>
                  <a:gd name="T84" fmla="*/ 803 w 4756"/>
                  <a:gd name="T85" fmla="*/ 142 h 1576"/>
                  <a:gd name="T86" fmla="*/ 812 w 4756"/>
                  <a:gd name="T87" fmla="*/ 150 h 1576"/>
                  <a:gd name="T88" fmla="*/ 828 w 4756"/>
                  <a:gd name="T89" fmla="*/ 168 h 1576"/>
                  <a:gd name="T90" fmla="*/ 843 w 4756"/>
                  <a:gd name="T91" fmla="*/ 186 h 1576"/>
                  <a:gd name="T92" fmla="*/ 857 w 4756"/>
                  <a:gd name="T93" fmla="*/ 204 h 1576"/>
                  <a:gd name="T94" fmla="*/ 870 w 4756"/>
                  <a:gd name="T95" fmla="*/ 224 h 1576"/>
                  <a:gd name="T96" fmla="*/ 883 w 4756"/>
                  <a:gd name="T97" fmla="*/ 243 h 1576"/>
                  <a:gd name="T98" fmla="*/ 894 w 4756"/>
                  <a:gd name="T99" fmla="*/ 264 h 1576"/>
                  <a:gd name="T100" fmla="*/ 904 w 4756"/>
                  <a:gd name="T101" fmla="*/ 285 h 1576"/>
                  <a:gd name="T102" fmla="*/ 0 w 4756"/>
                  <a:gd name="T103" fmla="*/ 296 h 157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756"/>
                  <a:gd name="T157" fmla="*/ 0 h 1576"/>
                  <a:gd name="T158" fmla="*/ 4756 w 4756"/>
                  <a:gd name="T159" fmla="*/ 1576 h 157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67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Oval 80"/>
              <p:cNvSpPr>
                <a:spLocks noChangeArrowheads="1"/>
              </p:cNvSpPr>
              <p:nvPr/>
            </p:nvSpPr>
            <p:spPr bwMode="auto">
              <a:xfrm>
                <a:off x="340" y="0"/>
                <a:ext cx="227" cy="20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>
            <a:off x="1234247" y="1717211"/>
            <a:ext cx="2905107" cy="4482520"/>
            <a:chOff x="1081088" y="980798"/>
            <a:chExt cx="2368550" cy="3654131"/>
          </a:xfrm>
        </p:grpSpPr>
        <p:sp>
          <p:nvSpPr>
            <p:cNvPr id="127" name="Oval 5"/>
            <p:cNvSpPr>
              <a:spLocks noChangeArrowheads="1"/>
            </p:cNvSpPr>
            <p:nvPr/>
          </p:nvSpPr>
          <p:spPr bwMode="auto">
            <a:xfrm>
              <a:off x="1598941" y="4070490"/>
              <a:ext cx="1375821" cy="56443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87000"/>
                  </a:srgbClr>
                </a:gs>
                <a:gs pos="30000">
                  <a:srgbClr val="000000">
                    <a:alpha val="67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3067" dirty="0">
                <a:latin typeface="Calibri" panose="020F0502020204030204" charset="0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128" name="Group 32"/>
            <p:cNvGrpSpPr/>
            <p:nvPr/>
          </p:nvGrpSpPr>
          <p:grpSpPr bwMode="auto">
            <a:xfrm>
              <a:off x="1081088" y="1296988"/>
              <a:ext cx="2368550" cy="3257550"/>
              <a:chOff x="0" y="0"/>
              <a:chExt cx="1492" cy="2052"/>
            </a:xfrm>
          </p:grpSpPr>
          <p:sp>
            <p:nvSpPr>
              <p:cNvPr id="157" name="Freeform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92" cy="2052"/>
              </a:xfrm>
              <a:custGeom>
                <a:avLst/>
                <a:gdLst>
                  <a:gd name="T0" fmla="*/ 1492 w 1492"/>
                  <a:gd name="T1" fmla="*/ 373 h 2052"/>
                  <a:gd name="T2" fmla="*/ 1488 w 1492"/>
                  <a:gd name="T3" fmla="*/ 336 h 2052"/>
                  <a:gd name="T4" fmla="*/ 1476 w 1492"/>
                  <a:gd name="T5" fmla="*/ 298 h 2052"/>
                  <a:gd name="T6" fmla="*/ 1458 w 1492"/>
                  <a:gd name="T7" fmla="*/ 262 h 2052"/>
                  <a:gd name="T8" fmla="*/ 1434 w 1492"/>
                  <a:gd name="T9" fmla="*/ 228 h 2052"/>
                  <a:gd name="T10" fmla="*/ 1401 w 1492"/>
                  <a:gd name="T11" fmla="*/ 196 h 2052"/>
                  <a:gd name="T12" fmla="*/ 1365 w 1492"/>
                  <a:gd name="T13" fmla="*/ 165 h 2052"/>
                  <a:gd name="T14" fmla="*/ 1321 w 1492"/>
                  <a:gd name="T15" fmla="*/ 136 h 2052"/>
                  <a:gd name="T16" fmla="*/ 1273 w 1492"/>
                  <a:gd name="T17" fmla="*/ 109 h 2052"/>
                  <a:gd name="T18" fmla="*/ 1220 w 1492"/>
                  <a:gd name="T19" fmla="*/ 86 h 2052"/>
                  <a:gd name="T20" fmla="*/ 1163 w 1492"/>
                  <a:gd name="T21" fmla="*/ 63 h 2052"/>
                  <a:gd name="T22" fmla="*/ 1102 w 1492"/>
                  <a:gd name="T23" fmla="*/ 45 h 2052"/>
                  <a:gd name="T24" fmla="*/ 1036 w 1492"/>
                  <a:gd name="T25" fmla="*/ 30 h 2052"/>
                  <a:gd name="T26" fmla="*/ 967 w 1492"/>
                  <a:gd name="T27" fmla="*/ 17 h 2052"/>
                  <a:gd name="T28" fmla="*/ 896 w 1492"/>
                  <a:gd name="T29" fmla="*/ 8 h 2052"/>
                  <a:gd name="T30" fmla="*/ 822 w 1492"/>
                  <a:gd name="T31" fmla="*/ 1 h 2052"/>
                  <a:gd name="T32" fmla="*/ 746 w 1492"/>
                  <a:gd name="T33" fmla="*/ 0 h 2052"/>
                  <a:gd name="T34" fmla="*/ 707 w 1492"/>
                  <a:gd name="T35" fmla="*/ 0 h 2052"/>
                  <a:gd name="T36" fmla="*/ 632 w 1492"/>
                  <a:gd name="T37" fmla="*/ 4 h 2052"/>
                  <a:gd name="T38" fmla="*/ 560 w 1492"/>
                  <a:gd name="T39" fmla="*/ 12 h 2052"/>
                  <a:gd name="T40" fmla="*/ 490 w 1492"/>
                  <a:gd name="T41" fmla="*/ 22 h 2052"/>
                  <a:gd name="T42" fmla="*/ 422 w 1492"/>
                  <a:gd name="T43" fmla="*/ 36 h 2052"/>
                  <a:gd name="T44" fmla="*/ 359 w 1492"/>
                  <a:gd name="T45" fmla="*/ 54 h 2052"/>
                  <a:gd name="T46" fmla="*/ 299 w 1492"/>
                  <a:gd name="T47" fmla="*/ 74 h 2052"/>
                  <a:gd name="T48" fmla="*/ 245 w 1492"/>
                  <a:gd name="T49" fmla="*/ 97 h 2052"/>
                  <a:gd name="T50" fmla="*/ 194 w 1492"/>
                  <a:gd name="T51" fmla="*/ 122 h 2052"/>
                  <a:gd name="T52" fmla="*/ 148 w 1492"/>
                  <a:gd name="T53" fmla="*/ 150 h 2052"/>
                  <a:gd name="T54" fmla="*/ 107 w 1492"/>
                  <a:gd name="T55" fmla="*/ 180 h 2052"/>
                  <a:gd name="T56" fmla="*/ 74 w 1492"/>
                  <a:gd name="T57" fmla="*/ 211 h 2052"/>
                  <a:gd name="T58" fmla="*/ 45 w 1492"/>
                  <a:gd name="T59" fmla="*/ 245 h 2052"/>
                  <a:gd name="T60" fmla="*/ 23 w 1492"/>
                  <a:gd name="T61" fmla="*/ 280 h 2052"/>
                  <a:gd name="T62" fmla="*/ 9 w 1492"/>
                  <a:gd name="T63" fmla="*/ 316 h 2052"/>
                  <a:gd name="T64" fmla="*/ 1 w 1492"/>
                  <a:gd name="T65" fmla="*/ 354 h 2052"/>
                  <a:gd name="T66" fmla="*/ 0 w 1492"/>
                  <a:gd name="T67" fmla="*/ 373 h 2052"/>
                  <a:gd name="T68" fmla="*/ 6 w 1492"/>
                  <a:gd name="T69" fmla="*/ 420 h 2052"/>
                  <a:gd name="T70" fmla="*/ 376 w 1492"/>
                  <a:gd name="T71" fmla="*/ 1889 h 2052"/>
                  <a:gd name="T72" fmla="*/ 376 w 1492"/>
                  <a:gd name="T73" fmla="*/ 1889 h 2052"/>
                  <a:gd name="T74" fmla="*/ 391 w 1492"/>
                  <a:gd name="T75" fmla="*/ 1922 h 2052"/>
                  <a:gd name="T76" fmla="*/ 417 w 1492"/>
                  <a:gd name="T77" fmla="*/ 1954 h 2052"/>
                  <a:gd name="T78" fmla="*/ 453 w 1492"/>
                  <a:gd name="T79" fmla="*/ 1981 h 2052"/>
                  <a:gd name="T80" fmla="*/ 499 w 1492"/>
                  <a:gd name="T81" fmla="*/ 2005 h 2052"/>
                  <a:gd name="T82" fmla="*/ 552 w 1492"/>
                  <a:gd name="T83" fmla="*/ 2025 h 2052"/>
                  <a:gd name="T84" fmla="*/ 611 w 1492"/>
                  <a:gd name="T85" fmla="*/ 2039 h 2052"/>
                  <a:gd name="T86" fmla="*/ 676 w 1492"/>
                  <a:gd name="T87" fmla="*/ 2048 h 2052"/>
                  <a:gd name="T88" fmla="*/ 746 w 1492"/>
                  <a:gd name="T89" fmla="*/ 2052 h 2052"/>
                  <a:gd name="T90" fmla="*/ 781 w 1492"/>
                  <a:gd name="T91" fmla="*/ 2051 h 2052"/>
                  <a:gd name="T92" fmla="*/ 848 w 1492"/>
                  <a:gd name="T93" fmla="*/ 2044 h 2052"/>
                  <a:gd name="T94" fmla="*/ 912 w 1492"/>
                  <a:gd name="T95" fmla="*/ 2033 h 2052"/>
                  <a:gd name="T96" fmla="*/ 967 w 1492"/>
                  <a:gd name="T97" fmla="*/ 2016 h 2052"/>
                  <a:gd name="T98" fmla="*/ 1018 w 1492"/>
                  <a:gd name="T99" fmla="*/ 1994 h 2052"/>
                  <a:gd name="T100" fmla="*/ 1058 w 1492"/>
                  <a:gd name="T101" fmla="*/ 1968 h 2052"/>
                  <a:gd name="T102" fmla="*/ 1089 w 1492"/>
                  <a:gd name="T103" fmla="*/ 1938 h 2052"/>
                  <a:gd name="T104" fmla="*/ 1110 w 1492"/>
                  <a:gd name="T105" fmla="*/ 1906 h 2052"/>
                  <a:gd name="T106" fmla="*/ 1116 w 1492"/>
                  <a:gd name="T107" fmla="*/ 1889 h 2052"/>
                  <a:gd name="T108" fmla="*/ 1486 w 1492"/>
                  <a:gd name="T109" fmla="*/ 420 h 2052"/>
                  <a:gd name="T110" fmla="*/ 1491 w 1492"/>
                  <a:gd name="T111" fmla="*/ 396 h 2052"/>
                  <a:gd name="T112" fmla="*/ 1492 w 1492"/>
                  <a:gd name="T113" fmla="*/ 373 h 205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492"/>
                  <a:gd name="T172" fmla="*/ 0 h 2052"/>
                  <a:gd name="T173" fmla="*/ 1492 w 1492"/>
                  <a:gd name="T174" fmla="*/ 2052 h 205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492" h="2052">
                    <a:moveTo>
                      <a:pt x="1492" y="373"/>
                    </a:move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6"/>
                    </a:lnTo>
                    <a:lnTo>
                      <a:pt x="6" y="420"/>
                    </a:lnTo>
                    <a:lnTo>
                      <a:pt x="5" y="420"/>
                    </a:lnTo>
                    <a:lnTo>
                      <a:pt x="376" y="1889"/>
                    </a:lnTo>
                    <a:lnTo>
                      <a:pt x="382" y="1906"/>
                    </a:lnTo>
                    <a:lnTo>
                      <a:pt x="391" y="1922"/>
                    </a:lnTo>
                    <a:lnTo>
                      <a:pt x="403" y="1938"/>
                    </a:lnTo>
                    <a:lnTo>
                      <a:pt x="417" y="1954"/>
                    </a:lnTo>
                    <a:lnTo>
                      <a:pt x="434" y="1968"/>
                    </a:lnTo>
                    <a:lnTo>
                      <a:pt x="453" y="1981"/>
                    </a:lnTo>
                    <a:lnTo>
                      <a:pt x="474" y="1994"/>
                    </a:lnTo>
                    <a:lnTo>
                      <a:pt x="499" y="2005"/>
                    </a:lnTo>
                    <a:lnTo>
                      <a:pt x="525" y="2016"/>
                    </a:lnTo>
                    <a:lnTo>
                      <a:pt x="552" y="2025"/>
                    </a:lnTo>
                    <a:lnTo>
                      <a:pt x="580" y="2033"/>
                    </a:lnTo>
                    <a:lnTo>
                      <a:pt x="611" y="2039"/>
                    </a:lnTo>
                    <a:lnTo>
                      <a:pt x="644" y="2044"/>
                    </a:lnTo>
                    <a:lnTo>
                      <a:pt x="676" y="2048"/>
                    </a:lnTo>
                    <a:lnTo>
                      <a:pt x="711" y="2051"/>
                    </a:lnTo>
                    <a:lnTo>
                      <a:pt x="746" y="2052"/>
                    </a:lnTo>
                    <a:lnTo>
                      <a:pt x="781" y="2051"/>
                    </a:lnTo>
                    <a:lnTo>
                      <a:pt x="816" y="2048"/>
                    </a:lnTo>
                    <a:lnTo>
                      <a:pt x="848" y="2044"/>
                    </a:lnTo>
                    <a:lnTo>
                      <a:pt x="881" y="2039"/>
                    </a:lnTo>
                    <a:lnTo>
                      <a:pt x="912" y="2033"/>
                    </a:lnTo>
                    <a:lnTo>
                      <a:pt x="940" y="2025"/>
                    </a:lnTo>
                    <a:lnTo>
                      <a:pt x="967" y="2016"/>
                    </a:lnTo>
                    <a:lnTo>
                      <a:pt x="993" y="2005"/>
                    </a:lnTo>
                    <a:lnTo>
                      <a:pt x="1018" y="1994"/>
                    </a:lnTo>
                    <a:lnTo>
                      <a:pt x="1039" y="1981"/>
                    </a:lnTo>
                    <a:lnTo>
                      <a:pt x="1058" y="1968"/>
                    </a:lnTo>
                    <a:lnTo>
                      <a:pt x="1075" y="1954"/>
                    </a:lnTo>
                    <a:lnTo>
                      <a:pt x="1089" y="1938"/>
                    </a:lnTo>
                    <a:lnTo>
                      <a:pt x="1101" y="1922"/>
                    </a:lnTo>
                    <a:lnTo>
                      <a:pt x="1110" y="1906"/>
                    </a:lnTo>
                    <a:lnTo>
                      <a:pt x="1116" y="1889"/>
                    </a:lnTo>
                    <a:lnTo>
                      <a:pt x="1487" y="420"/>
                    </a:lnTo>
                    <a:lnTo>
                      <a:pt x="1486" y="420"/>
                    </a:lnTo>
                    <a:lnTo>
                      <a:pt x="1491" y="396"/>
                    </a:lnTo>
                    <a:lnTo>
                      <a:pt x="1492" y="37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B5B5B"/>
                  </a:gs>
                  <a:gs pos="50000">
                    <a:srgbClr val="B2B2B2"/>
                  </a:gs>
                  <a:gs pos="100000">
                    <a:srgbClr val="5B5B5B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67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Freeform 2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1492" cy="746"/>
              </a:xfrm>
              <a:custGeom>
                <a:avLst/>
                <a:gdLst>
                  <a:gd name="T0" fmla="*/ 632 w 1492"/>
                  <a:gd name="T1" fmla="*/ 4 h 746"/>
                  <a:gd name="T2" fmla="*/ 456 w 1492"/>
                  <a:gd name="T3" fmla="*/ 30 h 746"/>
                  <a:gd name="T4" fmla="*/ 299 w 1492"/>
                  <a:gd name="T5" fmla="*/ 74 h 746"/>
                  <a:gd name="T6" fmla="*/ 171 w 1492"/>
                  <a:gd name="T7" fmla="*/ 136 h 746"/>
                  <a:gd name="T8" fmla="*/ 74 w 1492"/>
                  <a:gd name="T9" fmla="*/ 211 h 746"/>
                  <a:gd name="T10" fmla="*/ 16 w 1492"/>
                  <a:gd name="T11" fmla="*/ 298 h 746"/>
                  <a:gd name="T12" fmla="*/ 0 w 1492"/>
                  <a:gd name="T13" fmla="*/ 373 h 746"/>
                  <a:gd name="T14" fmla="*/ 23 w 1492"/>
                  <a:gd name="T15" fmla="*/ 466 h 746"/>
                  <a:gd name="T16" fmla="*/ 91 w 1492"/>
                  <a:gd name="T17" fmla="*/ 551 h 746"/>
                  <a:gd name="T18" fmla="*/ 194 w 1492"/>
                  <a:gd name="T19" fmla="*/ 624 h 746"/>
                  <a:gd name="T20" fmla="*/ 329 w 1492"/>
                  <a:gd name="T21" fmla="*/ 683 h 746"/>
                  <a:gd name="T22" fmla="*/ 490 w 1492"/>
                  <a:gd name="T23" fmla="*/ 724 h 746"/>
                  <a:gd name="T24" fmla="*/ 670 w 1492"/>
                  <a:gd name="T25" fmla="*/ 745 h 746"/>
                  <a:gd name="T26" fmla="*/ 822 w 1492"/>
                  <a:gd name="T27" fmla="*/ 745 h 746"/>
                  <a:gd name="T28" fmla="*/ 1002 w 1492"/>
                  <a:gd name="T29" fmla="*/ 724 h 746"/>
                  <a:gd name="T30" fmla="*/ 1163 w 1492"/>
                  <a:gd name="T31" fmla="*/ 683 h 746"/>
                  <a:gd name="T32" fmla="*/ 1298 w 1492"/>
                  <a:gd name="T33" fmla="*/ 624 h 746"/>
                  <a:gd name="T34" fmla="*/ 1401 w 1492"/>
                  <a:gd name="T35" fmla="*/ 551 h 746"/>
                  <a:gd name="T36" fmla="*/ 1469 w 1492"/>
                  <a:gd name="T37" fmla="*/ 466 h 746"/>
                  <a:gd name="T38" fmla="*/ 1492 w 1492"/>
                  <a:gd name="T39" fmla="*/ 373 h 746"/>
                  <a:gd name="T40" fmla="*/ 1476 w 1492"/>
                  <a:gd name="T41" fmla="*/ 298 h 746"/>
                  <a:gd name="T42" fmla="*/ 1418 w 1492"/>
                  <a:gd name="T43" fmla="*/ 211 h 746"/>
                  <a:gd name="T44" fmla="*/ 1321 w 1492"/>
                  <a:gd name="T45" fmla="*/ 136 h 746"/>
                  <a:gd name="T46" fmla="*/ 1193 w 1492"/>
                  <a:gd name="T47" fmla="*/ 74 h 746"/>
                  <a:gd name="T48" fmla="*/ 1036 w 1492"/>
                  <a:gd name="T49" fmla="*/ 30 h 746"/>
                  <a:gd name="T50" fmla="*/ 860 w 1492"/>
                  <a:gd name="T51" fmla="*/ 4 h 746"/>
                  <a:gd name="T52" fmla="*/ 746 w 1492"/>
                  <a:gd name="T53" fmla="*/ 723 h 746"/>
                  <a:gd name="T54" fmla="*/ 605 w 1492"/>
                  <a:gd name="T55" fmla="*/ 716 h 746"/>
                  <a:gd name="T56" fmla="*/ 443 w 1492"/>
                  <a:gd name="T57" fmla="*/ 689 h 746"/>
                  <a:gd name="T58" fmla="*/ 302 w 1492"/>
                  <a:gd name="T59" fmla="*/ 644 h 746"/>
                  <a:gd name="T60" fmla="*/ 185 w 1492"/>
                  <a:gd name="T61" fmla="*/ 583 h 746"/>
                  <a:gd name="T62" fmla="*/ 101 w 1492"/>
                  <a:gd name="T63" fmla="*/ 509 h 746"/>
                  <a:gd name="T64" fmla="*/ 54 w 1492"/>
                  <a:gd name="T65" fmla="*/ 426 h 746"/>
                  <a:gd name="T66" fmla="*/ 48 w 1492"/>
                  <a:gd name="T67" fmla="*/ 355 h 746"/>
                  <a:gd name="T68" fmla="*/ 78 w 1492"/>
                  <a:gd name="T69" fmla="*/ 269 h 746"/>
                  <a:gd name="T70" fmla="*/ 148 w 1492"/>
                  <a:gd name="T71" fmla="*/ 192 h 746"/>
                  <a:gd name="T72" fmla="*/ 251 w 1492"/>
                  <a:gd name="T73" fmla="*/ 126 h 746"/>
                  <a:gd name="T74" fmla="*/ 383 w 1492"/>
                  <a:gd name="T75" fmla="*/ 74 h 746"/>
                  <a:gd name="T76" fmla="*/ 537 w 1492"/>
                  <a:gd name="T77" fmla="*/ 39 h 746"/>
                  <a:gd name="T78" fmla="*/ 710 w 1492"/>
                  <a:gd name="T79" fmla="*/ 23 h 746"/>
                  <a:gd name="T80" fmla="*/ 852 w 1492"/>
                  <a:gd name="T81" fmla="*/ 27 h 746"/>
                  <a:gd name="T82" fmla="*/ 1018 w 1492"/>
                  <a:gd name="T83" fmla="*/ 51 h 746"/>
                  <a:gd name="T84" fmla="*/ 1164 w 1492"/>
                  <a:gd name="T85" fmla="*/ 92 h 746"/>
                  <a:gd name="T86" fmla="*/ 1286 w 1492"/>
                  <a:gd name="T87" fmla="*/ 150 h 746"/>
                  <a:gd name="T88" fmla="*/ 1377 w 1492"/>
                  <a:gd name="T89" fmla="*/ 222 h 746"/>
                  <a:gd name="T90" fmla="*/ 1431 w 1492"/>
                  <a:gd name="T91" fmla="*/ 302 h 746"/>
                  <a:gd name="T92" fmla="*/ 1445 w 1492"/>
                  <a:gd name="T93" fmla="*/ 373 h 746"/>
                  <a:gd name="T94" fmla="*/ 1423 w 1492"/>
                  <a:gd name="T95" fmla="*/ 461 h 746"/>
                  <a:gd name="T96" fmla="*/ 1361 w 1492"/>
                  <a:gd name="T97" fmla="*/ 540 h 746"/>
                  <a:gd name="T98" fmla="*/ 1264 w 1492"/>
                  <a:gd name="T99" fmla="*/ 609 h 746"/>
                  <a:gd name="T100" fmla="*/ 1137 w 1492"/>
                  <a:gd name="T101" fmla="*/ 663 h 746"/>
                  <a:gd name="T102" fmla="*/ 987 w 1492"/>
                  <a:gd name="T103" fmla="*/ 702 h 746"/>
                  <a:gd name="T104" fmla="*/ 817 w 1492"/>
                  <a:gd name="T105" fmla="*/ 722 h 74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92"/>
                  <a:gd name="T160" fmla="*/ 0 h 746"/>
                  <a:gd name="T161" fmla="*/ 1492 w 1492"/>
                  <a:gd name="T162" fmla="*/ 746 h 74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92" h="746">
                    <a:moveTo>
                      <a:pt x="746" y="0"/>
                    </a:move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3"/>
                    </a:lnTo>
                    <a:lnTo>
                      <a:pt x="4" y="411"/>
                    </a:lnTo>
                    <a:lnTo>
                      <a:pt x="9" y="430"/>
                    </a:lnTo>
                    <a:lnTo>
                      <a:pt x="16" y="448"/>
                    </a:lnTo>
                    <a:lnTo>
                      <a:pt x="23" y="466"/>
                    </a:lnTo>
                    <a:lnTo>
                      <a:pt x="34" y="485"/>
                    </a:lnTo>
                    <a:lnTo>
                      <a:pt x="45" y="501"/>
                    </a:lnTo>
                    <a:lnTo>
                      <a:pt x="58" y="518"/>
                    </a:lnTo>
                    <a:lnTo>
                      <a:pt x="74" y="535"/>
                    </a:lnTo>
                    <a:lnTo>
                      <a:pt x="91" y="551"/>
                    </a:lnTo>
                    <a:lnTo>
                      <a:pt x="107" y="566"/>
                    </a:lnTo>
                    <a:lnTo>
                      <a:pt x="127" y="582"/>
                    </a:lnTo>
                    <a:lnTo>
                      <a:pt x="148" y="596"/>
                    </a:lnTo>
                    <a:lnTo>
                      <a:pt x="171" y="610"/>
                    </a:lnTo>
                    <a:lnTo>
                      <a:pt x="194" y="624"/>
                    </a:lnTo>
                    <a:lnTo>
                      <a:pt x="219" y="637"/>
                    </a:lnTo>
                    <a:lnTo>
                      <a:pt x="245" y="649"/>
                    </a:lnTo>
                    <a:lnTo>
                      <a:pt x="272" y="661"/>
                    </a:lnTo>
                    <a:lnTo>
                      <a:pt x="299" y="672"/>
                    </a:lnTo>
                    <a:lnTo>
                      <a:pt x="329" y="683"/>
                    </a:lnTo>
                    <a:lnTo>
                      <a:pt x="359" y="692"/>
                    </a:lnTo>
                    <a:lnTo>
                      <a:pt x="390" y="701"/>
                    </a:lnTo>
                    <a:lnTo>
                      <a:pt x="422" y="710"/>
                    </a:lnTo>
                    <a:lnTo>
                      <a:pt x="456" y="716"/>
                    </a:lnTo>
                    <a:lnTo>
                      <a:pt x="490" y="724"/>
                    </a:lnTo>
                    <a:lnTo>
                      <a:pt x="525" y="729"/>
                    </a:lnTo>
                    <a:lnTo>
                      <a:pt x="560" y="735"/>
                    </a:lnTo>
                    <a:lnTo>
                      <a:pt x="596" y="738"/>
                    </a:lnTo>
                    <a:lnTo>
                      <a:pt x="632" y="742"/>
                    </a:lnTo>
                    <a:lnTo>
                      <a:pt x="670" y="745"/>
                    </a:lnTo>
                    <a:lnTo>
                      <a:pt x="707" y="746"/>
                    </a:lnTo>
                    <a:lnTo>
                      <a:pt x="746" y="746"/>
                    </a:lnTo>
                    <a:lnTo>
                      <a:pt x="785" y="746"/>
                    </a:lnTo>
                    <a:lnTo>
                      <a:pt x="822" y="745"/>
                    </a:lnTo>
                    <a:lnTo>
                      <a:pt x="860" y="742"/>
                    </a:lnTo>
                    <a:lnTo>
                      <a:pt x="896" y="738"/>
                    </a:lnTo>
                    <a:lnTo>
                      <a:pt x="933" y="735"/>
                    </a:lnTo>
                    <a:lnTo>
                      <a:pt x="967" y="729"/>
                    </a:lnTo>
                    <a:lnTo>
                      <a:pt x="1002" y="724"/>
                    </a:lnTo>
                    <a:lnTo>
                      <a:pt x="1036" y="716"/>
                    </a:lnTo>
                    <a:lnTo>
                      <a:pt x="1070" y="710"/>
                    </a:lnTo>
                    <a:lnTo>
                      <a:pt x="1102" y="701"/>
                    </a:lnTo>
                    <a:lnTo>
                      <a:pt x="1133" y="692"/>
                    </a:lnTo>
                    <a:lnTo>
                      <a:pt x="1163" y="683"/>
                    </a:lnTo>
                    <a:lnTo>
                      <a:pt x="1193" y="672"/>
                    </a:lnTo>
                    <a:lnTo>
                      <a:pt x="1220" y="661"/>
                    </a:lnTo>
                    <a:lnTo>
                      <a:pt x="1247" y="649"/>
                    </a:lnTo>
                    <a:lnTo>
                      <a:pt x="1273" y="637"/>
                    </a:lnTo>
                    <a:lnTo>
                      <a:pt x="1298" y="624"/>
                    </a:lnTo>
                    <a:lnTo>
                      <a:pt x="1321" y="610"/>
                    </a:lnTo>
                    <a:lnTo>
                      <a:pt x="1344" y="596"/>
                    </a:lnTo>
                    <a:lnTo>
                      <a:pt x="1365" y="582"/>
                    </a:lnTo>
                    <a:lnTo>
                      <a:pt x="1385" y="566"/>
                    </a:lnTo>
                    <a:lnTo>
                      <a:pt x="1401" y="551"/>
                    </a:lnTo>
                    <a:lnTo>
                      <a:pt x="1418" y="535"/>
                    </a:lnTo>
                    <a:lnTo>
                      <a:pt x="1434" y="518"/>
                    </a:lnTo>
                    <a:lnTo>
                      <a:pt x="1447" y="501"/>
                    </a:lnTo>
                    <a:lnTo>
                      <a:pt x="1458" y="485"/>
                    </a:lnTo>
                    <a:lnTo>
                      <a:pt x="1469" y="466"/>
                    </a:lnTo>
                    <a:lnTo>
                      <a:pt x="1476" y="448"/>
                    </a:lnTo>
                    <a:lnTo>
                      <a:pt x="1483" y="430"/>
                    </a:lnTo>
                    <a:lnTo>
                      <a:pt x="1488" y="411"/>
                    </a:lnTo>
                    <a:lnTo>
                      <a:pt x="1491" y="393"/>
                    </a:ln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close/>
                    <a:moveTo>
                      <a:pt x="746" y="723"/>
                    </a:moveTo>
                    <a:lnTo>
                      <a:pt x="746" y="723"/>
                    </a:lnTo>
                    <a:lnTo>
                      <a:pt x="710" y="723"/>
                    </a:lnTo>
                    <a:lnTo>
                      <a:pt x="675" y="722"/>
                    </a:lnTo>
                    <a:lnTo>
                      <a:pt x="640" y="719"/>
                    </a:lnTo>
                    <a:lnTo>
                      <a:pt x="605" y="716"/>
                    </a:lnTo>
                    <a:lnTo>
                      <a:pt x="571" y="713"/>
                    </a:lnTo>
                    <a:lnTo>
                      <a:pt x="537" y="707"/>
                    </a:lnTo>
                    <a:lnTo>
                      <a:pt x="505" y="702"/>
                    </a:lnTo>
                    <a:lnTo>
                      <a:pt x="474" y="696"/>
                    </a:lnTo>
                    <a:lnTo>
                      <a:pt x="443" y="689"/>
                    </a:lnTo>
                    <a:lnTo>
                      <a:pt x="413" y="681"/>
                    </a:lnTo>
                    <a:lnTo>
                      <a:pt x="383" y="672"/>
                    </a:lnTo>
                    <a:lnTo>
                      <a:pt x="355" y="663"/>
                    </a:lnTo>
                    <a:lnTo>
                      <a:pt x="328" y="654"/>
                    </a:lnTo>
                    <a:lnTo>
                      <a:pt x="302" y="644"/>
                    </a:lnTo>
                    <a:lnTo>
                      <a:pt x="276" y="632"/>
                    </a:lnTo>
                    <a:lnTo>
                      <a:pt x="251" y="621"/>
                    </a:lnTo>
                    <a:lnTo>
                      <a:pt x="228" y="609"/>
                    </a:lnTo>
                    <a:lnTo>
                      <a:pt x="206" y="596"/>
                    </a:lnTo>
                    <a:lnTo>
                      <a:pt x="185" y="583"/>
                    </a:lnTo>
                    <a:lnTo>
                      <a:pt x="166" y="569"/>
                    </a:lnTo>
                    <a:lnTo>
                      <a:pt x="148" y="554"/>
                    </a:lnTo>
                    <a:lnTo>
                      <a:pt x="131" y="540"/>
                    </a:lnTo>
                    <a:lnTo>
                      <a:pt x="115" y="525"/>
                    </a:lnTo>
                    <a:lnTo>
                      <a:pt x="101" y="509"/>
                    </a:lnTo>
                    <a:lnTo>
                      <a:pt x="89" y="494"/>
                    </a:lnTo>
                    <a:lnTo>
                      <a:pt x="78" y="477"/>
                    </a:lnTo>
                    <a:lnTo>
                      <a:pt x="69" y="461"/>
                    </a:lnTo>
                    <a:lnTo>
                      <a:pt x="61" y="444"/>
                    </a:lnTo>
                    <a:lnTo>
                      <a:pt x="54" y="426"/>
                    </a:lnTo>
                    <a:lnTo>
                      <a:pt x="51" y="409"/>
                    </a:lnTo>
                    <a:lnTo>
                      <a:pt x="48" y="391"/>
                    </a:lnTo>
                    <a:lnTo>
                      <a:pt x="47" y="373"/>
                    </a:lnTo>
                    <a:lnTo>
                      <a:pt x="48" y="355"/>
                    </a:lnTo>
                    <a:lnTo>
                      <a:pt x="51" y="337"/>
                    </a:lnTo>
                    <a:lnTo>
                      <a:pt x="54" y="320"/>
                    </a:lnTo>
                    <a:lnTo>
                      <a:pt x="61" y="302"/>
                    </a:lnTo>
                    <a:lnTo>
                      <a:pt x="69" y="285"/>
                    </a:lnTo>
                    <a:lnTo>
                      <a:pt x="78" y="269"/>
                    </a:lnTo>
                    <a:lnTo>
                      <a:pt x="89" y="253"/>
                    </a:lnTo>
                    <a:lnTo>
                      <a:pt x="101" y="237"/>
                    </a:lnTo>
                    <a:lnTo>
                      <a:pt x="115" y="222"/>
                    </a:lnTo>
                    <a:lnTo>
                      <a:pt x="131" y="206"/>
                    </a:lnTo>
                    <a:lnTo>
                      <a:pt x="148" y="192"/>
                    </a:lnTo>
                    <a:lnTo>
                      <a:pt x="166" y="177"/>
                    </a:lnTo>
                    <a:lnTo>
                      <a:pt x="185" y="163"/>
                    </a:lnTo>
                    <a:lnTo>
                      <a:pt x="206" y="150"/>
                    </a:lnTo>
                    <a:lnTo>
                      <a:pt x="228" y="137"/>
                    </a:lnTo>
                    <a:lnTo>
                      <a:pt x="251" y="126"/>
                    </a:lnTo>
                    <a:lnTo>
                      <a:pt x="276" y="114"/>
                    </a:lnTo>
                    <a:lnTo>
                      <a:pt x="302" y="102"/>
                    </a:lnTo>
                    <a:lnTo>
                      <a:pt x="328" y="92"/>
                    </a:lnTo>
                    <a:lnTo>
                      <a:pt x="355" y="83"/>
                    </a:lnTo>
                    <a:lnTo>
                      <a:pt x="383" y="74"/>
                    </a:lnTo>
                    <a:lnTo>
                      <a:pt x="413" y="65"/>
                    </a:lnTo>
                    <a:lnTo>
                      <a:pt x="443" y="57"/>
                    </a:lnTo>
                    <a:lnTo>
                      <a:pt x="474" y="51"/>
                    </a:lnTo>
                    <a:lnTo>
                      <a:pt x="505" y="44"/>
                    </a:lnTo>
                    <a:lnTo>
                      <a:pt x="537" y="39"/>
                    </a:lnTo>
                    <a:lnTo>
                      <a:pt x="571" y="34"/>
                    </a:lnTo>
                    <a:lnTo>
                      <a:pt x="605" y="30"/>
                    </a:lnTo>
                    <a:lnTo>
                      <a:pt x="640" y="27"/>
                    </a:lnTo>
                    <a:lnTo>
                      <a:pt x="675" y="25"/>
                    </a:lnTo>
                    <a:lnTo>
                      <a:pt x="710" y="23"/>
                    </a:lnTo>
                    <a:lnTo>
                      <a:pt x="746" y="23"/>
                    </a:lnTo>
                    <a:lnTo>
                      <a:pt x="782" y="23"/>
                    </a:lnTo>
                    <a:lnTo>
                      <a:pt x="817" y="25"/>
                    </a:lnTo>
                    <a:lnTo>
                      <a:pt x="852" y="27"/>
                    </a:lnTo>
                    <a:lnTo>
                      <a:pt x="887" y="30"/>
                    </a:lnTo>
                    <a:lnTo>
                      <a:pt x="921" y="34"/>
                    </a:lnTo>
                    <a:lnTo>
                      <a:pt x="955" y="39"/>
                    </a:lnTo>
                    <a:lnTo>
                      <a:pt x="987" y="44"/>
                    </a:lnTo>
                    <a:lnTo>
                      <a:pt x="1018" y="51"/>
                    </a:lnTo>
                    <a:lnTo>
                      <a:pt x="1049" y="57"/>
                    </a:lnTo>
                    <a:lnTo>
                      <a:pt x="1079" y="65"/>
                    </a:lnTo>
                    <a:lnTo>
                      <a:pt x="1109" y="74"/>
                    </a:lnTo>
                    <a:lnTo>
                      <a:pt x="1137" y="83"/>
                    </a:lnTo>
                    <a:lnTo>
                      <a:pt x="1164" y="92"/>
                    </a:lnTo>
                    <a:lnTo>
                      <a:pt x="1190" y="102"/>
                    </a:lnTo>
                    <a:lnTo>
                      <a:pt x="1216" y="114"/>
                    </a:lnTo>
                    <a:lnTo>
                      <a:pt x="1241" y="126"/>
                    </a:lnTo>
                    <a:lnTo>
                      <a:pt x="1264" y="137"/>
                    </a:lnTo>
                    <a:lnTo>
                      <a:pt x="1286" y="150"/>
                    </a:lnTo>
                    <a:lnTo>
                      <a:pt x="1307" y="163"/>
                    </a:lnTo>
                    <a:lnTo>
                      <a:pt x="1326" y="177"/>
                    </a:lnTo>
                    <a:lnTo>
                      <a:pt x="1344" y="192"/>
                    </a:lnTo>
                    <a:lnTo>
                      <a:pt x="1361" y="206"/>
                    </a:lnTo>
                    <a:lnTo>
                      <a:pt x="1377" y="222"/>
                    </a:lnTo>
                    <a:lnTo>
                      <a:pt x="1391" y="237"/>
                    </a:lnTo>
                    <a:lnTo>
                      <a:pt x="1403" y="253"/>
                    </a:lnTo>
                    <a:lnTo>
                      <a:pt x="1414" y="269"/>
                    </a:lnTo>
                    <a:lnTo>
                      <a:pt x="1423" y="285"/>
                    </a:lnTo>
                    <a:lnTo>
                      <a:pt x="1431" y="302"/>
                    </a:lnTo>
                    <a:lnTo>
                      <a:pt x="1438" y="320"/>
                    </a:lnTo>
                    <a:lnTo>
                      <a:pt x="1441" y="337"/>
                    </a:lnTo>
                    <a:lnTo>
                      <a:pt x="1444" y="355"/>
                    </a:lnTo>
                    <a:lnTo>
                      <a:pt x="1445" y="373"/>
                    </a:lnTo>
                    <a:lnTo>
                      <a:pt x="1444" y="391"/>
                    </a:lnTo>
                    <a:lnTo>
                      <a:pt x="1441" y="409"/>
                    </a:lnTo>
                    <a:lnTo>
                      <a:pt x="1438" y="426"/>
                    </a:lnTo>
                    <a:lnTo>
                      <a:pt x="1431" y="444"/>
                    </a:lnTo>
                    <a:lnTo>
                      <a:pt x="1423" y="461"/>
                    </a:lnTo>
                    <a:lnTo>
                      <a:pt x="1414" y="477"/>
                    </a:lnTo>
                    <a:lnTo>
                      <a:pt x="1403" y="494"/>
                    </a:lnTo>
                    <a:lnTo>
                      <a:pt x="1391" y="509"/>
                    </a:lnTo>
                    <a:lnTo>
                      <a:pt x="1377" y="525"/>
                    </a:lnTo>
                    <a:lnTo>
                      <a:pt x="1361" y="540"/>
                    </a:lnTo>
                    <a:lnTo>
                      <a:pt x="1344" y="554"/>
                    </a:lnTo>
                    <a:lnTo>
                      <a:pt x="1326" y="569"/>
                    </a:lnTo>
                    <a:lnTo>
                      <a:pt x="1307" y="583"/>
                    </a:lnTo>
                    <a:lnTo>
                      <a:pt x="1286" y="596"/>
                    </a:lnTo>
                    <a:lnTo>
                      <a:pt x="1264" y="609"/>
                    </a:lnTo>
                    <a:lnTo>
                      <a:pt x="1241" y="621"/>
                    </a:lnTo>
                    <a:lnTo>
                      <a:pt x="1216" y="632"/>
                    </a:lnTo>
                    <a:lnTo>
                      <a:pt x="1190" y="644"/>
                    </a:lnTo>
                    <a:lnTo>
                      <a:pt x="1164" y="654"/>
                    </a:lnTo>
                    <a:lnTo>
                      <a:pt x="1137" y="663"/>
                    </a:lnTo>
                    <a:lnTo>
                      <a:pt x="1109" y="672"/>
                    </a:lnTo>
                    <a:lnTo>
                      <a:pt x="1079" y="681"/>
                    </a:lnTo>
                    <a:lnTo>
                      <a:pt x="1049" y="689"/>
                    </a:lnTo>
                    <a:lnTo>
                      <a:pt x="1018" y="696"/>
                    </a:lnTo>
                    <a:lnTo>
                      <a:pt x="987" y="702"/>
                    </a:lnTo>
                    <a:lnTo>
                      <a:pt x="955" y="707"/>
                    </a:lnTo>
                    <a:lnTo>
                      <a:pt x="921" y="713"/>
                    </a:lnTo>
                    <a:lnTo>
                      <a:pt x="887" y="716"/>
                    </a:lnTo>
                    <a:lnTo>
                      <a:pt x="852" y="719"/>
                    </a:lnTo>
                    <a:lnTo>
                      <a:pt x="817" y="722"/>
                    </a:lnTo>
                    <a:lnTo>
                      <a:pt x="782" y="723"/>
                    </a:lnTo>
                    <a:lnTo>
                      <a:pt x="746" y="723"/>
                    </a:lnTo>
                    <a:close/>
                  </a:path>
                </a:pathLst>
              </a:custGeom>
              <a:gradFill>
                <a:gsLst>
                  <a:gs pos="0">
                    <a:srgbClr val="FB4803"/>
                  </a:gs>
                  <a:gs pos="100000">
                    <a:srgbClr val="ED1C24"/>
                  </a:gs>
                </a:gsLst>
                <a:lin ang="5400000" scaled="1"/>
              </a:grad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endParaRPr lang="zh-CN" altLang="en-US" sz="3067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Freeform 22"/>
              <p:cNvSpPr>
                <a:spLocks noChangeArrowheads="1"/>
              </p:cNvSpPr>
              <p:nvPr/>
            </p:nvSpPr>
            <p:spPr bwMode="auto">
              <a:xfrm>
                <a:off x="47" y="23"/>
                <a:ext cx="1398" cy="700"/>
              </a:xfrm>
              <a:custGeom>
                <a:avLst/>
                <a:gdLst>
                  <a:gd name="T0" fmla="*/ 1397 w 1398"/>
                  <a:gd name="T1" fmla="*/ 368 h 700"/>
                  <a:gd name="T2" fmla="*/ 1384 w 1398"/>
                  <a:gd name="T3" fmla="*/ 421 h 700"/>
                  <a:gd name="T4" fmla="*/ 1356 w 1398"/>
                  <a:gd name="T5" fmla="*/ 471 h 700"/>
                  <a:gd name="T6" fmla="*/ 1314 w 1398"/>
                  <a:gd name="T7" fmla="*/ 517 h 700"/>
                  <a:gd name="T8" fmla="*/ 1260 w 1398"/>
                  <a:gd name="T9" fmla="*/ 560 h 700"/>
                  <a:gd name="T10" fmla="*/ 1194 w 1398"/>
                  <a:gd name="T11" fmla="*/ 598 h 700"/>
                  <a:gd name="T12" fmla="*/ 1117 w 1398"/>
                  <a:gd name="T13" fmla="*/ 631 h 700"/>
                  <a:gd name="T14" fmla="*/ 1032 w 1398"/>
                  <a:gd name="T15" fmla="*/ 658 h 700"/>
                  <a:gd name="T16" fmla="*/ 940 w 1398"/>
                  <a:gd name="T17" fmla="*/ 679 h 700"/>
                  <a:gd name="T18" fmla="*/ 840 w 1398"/>
                  <a:gd name="T19" fmla="*/ 693 h 700"/>
                  <a:gd name="T20" fmla="*/ 735 w 1398"/>
                  <a:gd name="T21" fmla="*/ 700 h 700"/>
                  <a:gd name="T22" fmla="*/ 663 w 1398"/>
                  <a:gd name="T23" fmla="*/ 700 h 700"/>
                  <a:gd name="T24" fmla="*/ 558 w 1398"/>
                  <a:gd name="T25" fmla="*/ 693 h 700"/>
                  <a:gd name="T26" fmla="*/ 458 w 1398"/>
                  <a:gd name="T27" fmla="*/ 679 h 700"/>
                  <a:gd name="T28" fmla="*/ 366 w 1398"/>
                  <a:gd name="T29" fmla="*/ 658 h 700"/>
                  <a:gd name="T30" fmla="*/ 281 w 1398"/>
                  <a:gd name="T31" fmla="*/ 631 h 700"/>
                  <a:gd name="T32" fmla="*/ 204 w 1398"/>
                  <a:gd name="T33" fmla="*/ 598 h 700"/>
                  <a:gd name="T34" fmla="*/ 138 w 1398"/>
                  <a:gd name="T35" fmla="*/ 560 h 700"/>
                  <a:gd name="T36" fmla="*/ 84 w 1398"/>
                  <a:gd name="T37" fmla="*/ 517 h 700"/>
                  <a:gd name="T38" fmla="*/ 42 w 1398"/>
                  <a:gd name="T39" fmla="*/ 471 h 700"/>
                  <a:gd name="T40" fmla="*/ 14 w 1398"/>
                  <a:gd name="T41" fmla="*/ 421 h 700"/>
                  <a:gd name="T42" fmla="*/ 1 w 1398"/>
                  <a:gd name="T43" fmla="*/ 368 h 700"/>
                  <a:gd name="T44" fmla="*/ 1 w 1398"/>
                  <a:gd name="T45" fmla="*/ 332 h 700"/>
                  <a:gd name="T46" fmla="*/ 14 w 1398"/>
                  <a:gd name="T47" fmla="*/ 279 h 700"/>
                  <a:gd name="T48" fmla="*/ 42 w 1398"/>
                  <a:gd name="T49" fmla="*/ 230 h 700"/>
                  <a:gd name="T50" fmla="*/ 84 w 1398"/>
                  <a:gd name="T51" fmla="*/ 183 h 700"/>
                  <a:gd name="T52" fmla="*/ 138 w 1398"/>
                  <a:gd name="T53" fmla="*/ 140 h 700"/>
                  <a:gd name="T54" fmla="*/ 204 w 1398"/>
                  <a:gd name="T55" fmla="*/ 103 h 700"/>
                  <a:gd name="T56" fmla="*/ 281 w 1398"/>
                  <a:gd name="T57" fmla="*/ 69 h 700"/>
                  <a:gd name="T58" fmla="*/ 366 w 1398"/>
                  <a:gd name="T59" fmla="*/ 42 h 700"/>
                  <a:gd name="T60" fmla="*/ 458 w 1398"/>
                  <a:gd name="T61" fmla="*/ 21 h 700"/>
                  <a:gd name="T62" fmla="*/ 558 w 1398"/>
                  <a:gd name="T63" fmla="*/ 7 h 700"/>
                  <a:gd name="T64" fmla="*/ 663 w 1398"/>
                  <a:gd name="T65" fmla="*/ 0 h 700"/>
                  <a:gd name="T66" fmla="*/ 735 w 1398"/>
                  <a:gd name="T67" fmla="*/ 0 h 700"/>
                  <a:gd name="T68" fmla="*/ 840 w 1398"/>
                  <a:gd name="T69" fmla="*/ 7 h 700"/>
                  <a:gd name="T70" fmla="*/ 940 w 1398"/>
                  <a:gd name="T71" fmla="*/ 21 h 700"/>
                  <a:gd name="T72" fmla="*/ 1032 w 1398"/>
                  <a:gd name="T73" fmla="*/ 42 h 700"/>
                  <a:gd name="T74" fmla="*/ 1117 w 1398"/>
                  <a:gd name="T75" fmla="*/ 69 h 700"/>
                  <a:gd name="T76" fmla="*/ 1194 w 1398"/>
                  <a:gd name="T77" fmla="*/ 103 h 700"/>
                  <a:gd name="T78" fmla="*/ 1260 w 1398"/>
                  <a:gd name="T79" fmla="*/ 140 h 700"/>
                  <a:gd name="T80" fmla="*/ 1314 w 1398"/>
                  <a:gd name="T81" fmla="*/ 183 h 700"/>
                  <a:gd name="T82" fmla="*/ 1356 w 1398"/>
                  <a:gd name="T83" fmla="*/ 230 h 700"/>
                  <a:gd name="T84" fmla="*/ 1384 w 1398"/>
                  <a:gd name="T85" fmla="*/ 279 h 700"/>
                  <a:gd name="T86" fmla="*/ 1397 w 1398"/>
                  <a:gd name="T87" fmla="*/ 332 h 7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398"/>
                  <a:gd name="T133" fmla="*/ 0 h 700"/>
                  <a:gd name="T134" fmla="*/ 1398 w 1398"/>
                  <a:gd name="T135" fmla="*/ 700 h 70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398" h="700">
                    <a:moveTo>
                      <a:pt x="1398" y="350"/>
                    </a:moveTo>
                    <a:lnTo>
                      <a:pt x="1398" y="350"/>
                    </a:lnTo>
                    <a:lnTo>
                      <a:pt x="1397" y="368"/>
                    </a:lnTo>
                    <a:lnTo>
                      <a:pt x="1394" y="386"/>
                    </a:lnTo>
                    <a:lnTo>
                      <a:pt x="1391" y="403"/>
                    </a:lnTo>
                    <a:lnTo>
                      <a:pt x="1384" y="421"/>
                    </a:lnTo>
                    <a:lnTo>
                      <a:pt x="1376" y="438"/>
                    </a:lnTo>
                    <a:lnTo>
                      <a:pt x="1367" y="454"/>
                    </a:lnTo>
                    <a:lnTo>
                      <a:pt x="1356" y="471"/>
                    </a:lnTo>
                    <a:lnTo>
                      <a:pt x="1344" y="486"/>
                    </a:lnTo>
                    <a:lnTo>
                      <a:pt x="1330" y="502"/>
                    </a:lnTo>
                    <a:lnTo>
                      <a:pt x="1314" y="517"/>
                    </a:lnTo>
                    <a:lnTo>
                      <a:pt x="1297" y="531"/>
                    </a:lnTo>
                    <a:lnTo>
                      <a:pt x="1279" y="546"/>
                    </a:lnTo>
                    <a:lnTo>
                      <a:pt x="1260" y="560"/>
                    </a:lnTo>
                    <a:lnTo>
                      <a:pt x="1239" y="573"/>
                    </a:lnTo>
                    <a:lnTo>
                      <a:pt x="1217" y="586"/>
                    </a:lnTo>
                    <a:lnTo>
                      <a:pt x="1194" y="598"/>
                    </a:lnTo>
                    <a:lnTo>
                      <a:pt x="1169" y="609"/>
                    </a:lnTo>
                    <a:lnTo>
                      <a:pt x="1143" y="621"/>
                    </a:lnTo>
                    <a:lnTo>
                      <a:pt x="1117" y="631"/>
                    </a:lnTo>
                    <a:lnTo>
                      <a:pt x="1090" y="640"/>
                    </a:lnTo>
                    <a:lnTo>
                      <a:pt x="1062" y="649"/>
                    </a:lnTo>
                    <a:lnTo>
                      <a:pt x="1032" y="658"/>
                    </a:lnTo>
                    <a:lnTo>
                      <a:pt x="1002" y="666"/>
                    </a:lnTo>
                    <a:lnTo>
                      <a:pt x="971" y="673"/>
                    </a:lnTo>
                    <a:lnTo>
                      <a:pt x="940" y="679"/>
                    </a:lnTo>
                    <a:lnTo>
                      <a:pt x="908" y="684"/>
                    </a:lnTo>
                    <a:lnTo>
                      <a:pt x="874" y="690"/>
                    </a:lnTo>
                    <a:lnTo>
                      <a:pt x="840" y="693"/>
                    </a:lnTo>
                    <a:lnTo>
                      <a:pt x="805" y="696"/>
                    </a:lnTo>
                    <a:lnTo>
                      <a:pt x="770" y="699"/>
                    </a:lnTo>
                    <a:lnTo>
                      <a:pt x="735" y="700"/>
                    </a:lnTo>
                    <a:lnTo>
                      <a:pt x="699" y="700"/>
                    </a:lnTo>
                    <a:lnTo>
                      <a:pt x="663" y="700"/>
                    </a:lnTo>
                    <a:lnTo>
                      <a:pt x="628" y="699"/>
                    </a:lnTo>
                    <a:lnTo>
                      <a:pt x="593" y="696"/>
                    </a:lnTo>
                    <a:lnTo>
                      <a:pt x="558" y="693"/>
                    </a:lnTo>
                    <a:lnTo>
                      <a:pt x="524" y="690"/>
                    </a:lnTo>
                    <a:lnTo>
                      <a:pt x="490" y="684"/>
                    </a:lnTo>
                    <a:lnTo>
                      <a:pt x="458" y="679"/>
                    </a:lnTo>
                    <a:lnTo>
                      <a:pt x="427" y="673"/>
                    </a:lnTo>
                    <a:lnTo>
                      <a:pt x="396" y="666"/>
                    </a:lnTo>
                    <a:lnTo>
                      <a:pt x="366" y="658"/>
                    </a:lnTo>
                    <a:lnTo>
                      <a:pt x="336" y="649"/>
                    </a:lnTo>
                    <a:lnTo>
                      <a:pt x="308" y="640"/>
                    </a:lnTo>
                    <a:lnTo>
                      <a:pt x="281" y="631"/>
                    </a:lnTo>
                    <a:lnTo>
                      <a:pt x="255" y="621"/>
                    </a:lnTo>
                    <a:lnTo>
                      <a:pt x="229" y="609"/>
                    </a:lnTo>
                    <a:lnTo>
                      <a:pt x="204" y="598"/>
                    </a:lnTo>
                    <a:lnTo>
                      <a:pt x="181" y="586"/>
                    </a:lnTo>
                    <a:lnTo>
                      <a:pt x="159" y="573"/>
                    </a:lnTo>
                    <a:lnTo>
                      <a:pt x="138" y="560"/>
                    </a:lnTo>
                    <a:lnTo>
                      <a:pt x="119" y="546"/>
                    </a:lnTo>
                    <a:lnTo>
                      <a:pt x="101" y="531"/>
                    </a:lnTo>
                    <a:lnTo>
                      <a:pt x="84" y="517"/>
                    </a:lnTo>
                    <a:lnTo>
                      <a:pt x="68" y="502"/>
                    </a:lnTo>
                    <a:lnTo>
                      <a:pt x="54" y="486"/>
                    </a:lnTo>
                    <a:lnTo>
                      <a:pt x="42" y="471"/>
                    </a:lnTo>
                    <a:lnTo>
                      <a:pt x="31" y="454"/>
                    </a:lnTo>
                    <a:lnTo>
                      <a:pt x="22" y="438"/>
                    </a:lnTo>
                    <a:lnTo>
                      <a:pt x="14" y="421"/>
                    </a:lnTo>
                    <a:lnTo>
                      <a:pt x="7" y="403"/>
                    </a:lnTo>
                    <a:lnTo>
                      <a:pt x="4" y="386"/>
                    </a:lnTo>
                    <a:lnTo>
                      <a:pt x="1" y="368"/>
                    </a:lnTo>
                    <a:lnTo>
                      <a:pt x="0" y="350"/>
                    </a:lnTo>
                    <a:lnTo>
                      <a:pt x="1" y="332"/>
                    </a:lnTo>
                    <a:lnTo>
                      <a:pt x="4" y="314"/>
                    </a:lnTo>
                    <a:lnTo>
                      <a:pt x="7" y="297"/>
                    </a:lnTo>
                    <a:lnTo>
                      <a:pt x="14" y="279"/>
                    </a:lnTo>
                    <a:lnTo>
                      <a:pt x="22" y="262"/>
                    </a:lnTo>
                    <a:lnTo>
                      <a:pt x="31" y="246"/>
                    </a:lnTo>
                    <a:lnTo>
                      <a:pt x="42" y="230"/>
                    </a:lnTo>
                    <a:lnTo>
                      <a:pt x="54" y="214"/>
                    </a:lnTo>
                    <a:lnTo>
                      <a:pt x="68" y="199"/>
                    </a:lnTo>
                    <a:lnTo>
                      <a:pt x="84" y="183"/>
                    </a:lnTo>
                    <a:lnTo>
                      <a:pt x="101" y="169"/>
                    </a:lnTo>
                    <a:lnTo>
                      <a:pt x="119" y="154"/>
                    </a:lnTo>
                    <a:lnTo>
                      <a:pt x="138" y="140"/>
                    </a:lnTo>
                    <a:lnTo>
                      <a:pt x="159" y="127"/>
                    </a:lnTo>
                    <a:lnTo>
                      <a:pt x="181" y="114"/>
                    </a:lnTo>
                    <a:lnTo>
                      <a:pt x="204" y="103"/>
                    </a:lnTo>
                    <a:lnTo>
                      <a:pt x="229" y="91"/>
                    </a:lnTo>
                    <a:lnTo>
                      <a:pt x="255" y="79"/>
                    </a:lnTo>
                    <a:lnTo>
                      <a:pt x="281" y="69"/>
                    </a:lnTo>
                    <a:lnTo>
                      <a:pt x="308" y="60"/>
                    </a:lnTo>
                    <a:lnTo>
                      <a:pt x="336" y="51"/>
                    </a:lnTo>
                    <a:lnTo>
                      <a:pt x="366" y="42"/>
                    </a:lnTo>
                    <a:lnTo>
                      <a:pt x="396" y="34"/>
                    </a:lnTo>
                    <a:lnTo>
                      <a:pt x="427" y="28"/>
                    </a:lnTo>
                    <a:lnTo>
                      <a:pt x="458" y="21"/>
                    </a:lnTo>
                    <a:lnTo>
                      <a:pt x="490" y="16"/>
                    </a:lnTo>
                    <a:lnTo>
                      <a:pt x="524" y="11"/>
                    </a:lnTo>
                    <a:lnTo>
                      <a:pt x="558" y="7"/>
                    </a:lnTo>
                    <a:lnTo>
                      <a:pt x="593" y="4"/>
                    </a:lnTo>
                    <a:lnTo>
                      <a:pt x="628" y="2"/>
                    </a:lnTo>
                    <a:lnTo>
                      <a:pt x="663" y="0"/>
                    </a:lnTo>
                    <a:lnTo>
                      <a:pt x="699" y="0"/>
                    </a:lnTo>
                    <a:lnTo>
                      <a:pt x="735" y="0"/>
                    </a:lnTo>
                    <a:lnTo>
                      <a:pt x="770" y="2"/>
                    </a:lnTo>
                    <a:lnTo>
                      <a:pt x="805" y="4"/>
                    </a:lnTo>
                    <a:lnTo>
                      <a:pt x="840" y="7"/>
                    </a:lnTo>
                    <a:lnTo>
                      <a:pt x="874" y="11"/>
                    </a:lnTo>
                    <a:lnTo>
                      <a:pt x="908" y="16"/>
                    </a:lnTo>
                    <a:lnTo>
                      <a:pt x="940" y="21"/>
                    </a:lnTo>
                    <a:lnTo>
                      <a:pt x="971" y="28"/>
                    </a:lnTo>
                    <a:lnTo>
                      <a:pt x="1002" y="34"/>
                    </a:lnTo>
                    <a:lnTo>
                      <a:pt x="1032" y="42"/>
                    </a:lnTo>
                    <a:lnTo>
                      <a:pt x="1062" y="51"/>
                    </a:lnTo>
                    <a:lnTo>
                      <a:pt x="1090" y="60"/>
                    </a:lnTo>
                    <a:lnTo>
                      <a:pt x="1117" y="69"/>
                    </a:lnTo>
                    <a:lnTo>
                      <a:pt x="1143" y="79"/>
                    </a:lnTo>
                    <a:lnTo>
                      <a:pt x="1169" y="91"/>
                    </a:lnTo>
                    <a:lnTo>
                      <a:pt x="1194" y="103"/>
                    </a:lnTo>
                    <a:lnTo>
                      <a:pt x="1217" y="114"/>
                    </a:lnTo>
                    <a:lnTo>
                      <a:pt x="1239" y="127"/>
                    </a:lnTo>
                    <a:lnTo>
                      <a:pt x="1260" y="140"/>
                    </a:lnTo>
                    <a:lnTo>
                      <a:pt x="1279" y="154"/>
                    </a:lnTo>
                    <a:lnTo>
                      <a:pt x="1297" y="169"/>
                    </a:lnTo>
                    <a:lnTo>
                      <a:pt x="1314" y="183"/>
                    </a:lnTo>
                    <a:lnTo>
                      <a:pt x="1330" y="199"/>
                    </a:lnTo>
                    <a:lnTo>
                      <a:pt x="1344" y="214"/>
                    </a:lnTo>
                    <a:lnTo>
                      <a:pt x="1356" y="230"/>
                    </a:lnTo>
                    <a:lnTo>
                      <a:pt x="1367" y="246"/>
                    </a:lnTo>
                    <a:lnTo>
                      <a:pt x="1376" y="262"/>
                    </a:lnTo>
                    <a:lnTo>
                      <a:pt x="1384" y="279"/>
                    </a:lnTo>
                    <a:lnTo>
                      <a:pt x="1391" y="297"/>
                    </a:lnTo>
                    <a:lnTo>
                      <a:pt x="1394" y="314"/>
                    </a:lnTo>
                    <a:lnTo>
                      <a:pt x="1397" y="332"/>
                    </a:lnTo>
                    <a:lnTo>
                      <a:pt x="1398" y="3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67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9" name="组合 176"/>
            <p:cNvGrpSpPr/>
            <p:nvPr/>
          </p:nvGrpSpPr>
          <p:grpSpPr>
            <a:xfrm>
              <a:off x="2306530" y="980798"/>
              <a:ext cx="1005165" cy="1005165"/>
              <a:chOff x="5003908" y="1229805"/>
              <a:chExt cx="897741" cy="897741"/>
            </a:xfrm>
          </p:grpSpPr>
          <p:sp>
            <p:nvSpPr>
              <p:cNvPr id="154" name="Freeform 36"/>
              <p:cNvSpPr/>
              <p:nvPr/>
            </p:nvSpPr>
            <p:spPr bwMode="auto">
              <a:xfrm>
                <a:off x="5003908" y="1229805"/>
                <a:ext cx="897741" cy="89774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prstDash val="solid"/>
                    <a:rou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67" dirty="0"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155" name="Freeform 38"/>
              <p:cNvSpPr/>
              <p:nvPr/>
            </p:nvSpPr>
            <p:spPr bwMode="auto">
              <a:xfrm>
                <a:off x="5060897" y="1255263"/>
                <a:ext cx="783764" cy="256483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75000"/>
                    </a:schemeClr>
                  </a:gs>
                  <a:gs pos="100000">
                    <a:schemeClr val="bg1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prstDash val="solid"/>
                    <a:rou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67" dirty="0">
                  <a:latin typeface="굴림" charset="-127"/>
                  <a:ea typeface="굴림" charset="-127"/>
                </a:endParaRPr>
              </a:p>
            </p:txBody>
          </p:sp>
          <p:sp>
            <p:nvSpPr>
              <p:cNvPr id="156" name="Oval 39"/>
              <p:cNvSpPr>
                <a:spLocks noChangeArrowheads="1"/>
              </p:cNvSpPr>
              <p:nvPr/>
            </p:nvSpPr>
            <p:spPr bwMode="auto">
              <a:xfrm>
                <a:off x="5365810" y="1275260"/>
                <a:ext cx="180773" cy="163454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latinLnBrk="1"/>
                <a:endParaRPr kumimoji="1" lang="zh-CN" altLang="en-US" sz="3067" dirty="0">
                  <a:latin typeface="굴림" charset="-127"/>
                  <a:ea typeface="굴림" charset="-127"/>
                </a:endParaRPr>
              </a:p>
            </p:txBody>
          </p:sp>
        </p:grpSp>
        <p:grpSp>
          <p:nvGrpSpPr>
            <p:cNvPr id="130" name="Group 41"/>
            <p:cNvGrpSpPr/>
            <p:nvPr/>
          </p:nvGrpSpPr>
          <p:grpSpPr bwMode="auto">
            <a:xfrm>
              <a:off x="1189038" y="1373188"/>
              <a:ext cx="755650" cy="755650"/>
              <a:chOff x="0" y="0"/>
              <a:chExt cx="1089" cy="1089"/>
            </a:xfrm>
          </p:grpSpPr>
          <p:sp>
            <p:nvSpPr>
              <p:cNvPr id="152" name="Oval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46000">
                    <a:schemeClr val="accent3">
                      <a:lumMod val="95000"/>
                      <a:lumOff val="5000"/>
                    </a:schemeClr>
                  </a:gs>
                  <a:gs pos="100000">
                    <a:schemeClr val="accent3">
                      <a:lumMod val="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53" name="Oval 32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31" name="Group 46"/>
            <p:cNvGrpSpPr/>
            <p:nvPr/>
          </p:nvGrpSpPr>
          <p:grpSpPr bwMode="auto">
            <a:xfrm>
              <a:off x="1838326" y="1230313"/>
              <a:ext cx="755650" cy="755650"/>
              <a:chOff x="0" y="0"/>
              <a:chExt cx="1089" cy="1089"/>
            </a:xfrm>
          </p:grpSpPr>
          <p:sp>
            <p:nvSpPr>
              <p:cNvPr id="150" name="Oval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46000">
                    <a:schemeClr val="accent3">
                      <a:lumMod val="95000"/>
                      <a:lumOff val="5000"/>
                    </a:schemeClr>
                  </a:gs>
                  <a:gs pos="100000">
                    <a:schemeClr val="accent3">
                      <a:lumMod val="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51" name="Oval 37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32" name="Group 51"/>
            <p:cNvGrpSpPr/>
            <p:nvPr/>
          </p:nvGrpSpPr>
          <p:grpSpPr bwMode="auto">
            <a:xfrm>
              <a:off x="1730376" y="1554163"/>
              <a:ext cx="755650" cy="755650"/>
              <a:chOff x="0" y="0"/>
              <a:chExt cx="1089" cy="1089"/>
            </a:xfrm>
          </p:grpSpPr>
          <p:sp>
            <p:nvSpPr>
              <p:cNvPr id="148" name="Oval 3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solidFill>
                <a:srgbClr val="FFC000"/>
              </a:solidFill>
              <a:ln w="9525">
                <a:solidFill>
                  <a:schemeClr val="bg1">
                    <a:lumMod val="50000"/>
                  </a:schemeClr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9" name="Oval 42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33" name="Group 56"/>
            <p:cNvGrpSpPr/>
            <p:nvPr/>
          </p:nvGrpSpPr>
          <p:grpSpPr bwMode="auto">
            <a:xfrm>
              <a:off x="1262063" y="1697038"/>
              <a:ext cx="755650" cy="755650"/>
              <a:chOff x="0" y="0"/>
              <a:chExt cx="1089" cy="1089"/>
            </a:xfrm>
          </p:grpSpPr>
          <p:sp>
            <p:nvSpPr>
              <p:cNvPr id="146" name="Oval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46000">
                    <a:schemeClr val="accent3">
                      <a:lumMod val="95000"/>
                      <a:lumOff val="5000"/>
                    </a:schemeClr>
                  </a:gs>
                  <a:gs pos="100000">
                    <a:schemeClr val="accent3">
                      <a:lumMod val="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noFill/>
                <a:rou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7" name="Oval 47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34" name="Group 61"/>
            <p:cNvGrpSpPr/>
            <p:nvPr/>
          </p:nvGrpSpPr>
          <p:grpSpPr bwMode="auto">
            <a:xfrm>
              <a:off x="1765301" y="1985963"/>
              <a:ext cx="755650" cy="755650"/>
              <a:chOff x="0" y="0"/>
              <a:chExt cx="1089" cy="1089"/>
            </a:xfrm>
          </p:grpSpPr>
          <p:sp>
            <p:nvSpPr>
              <p:cNvPr id="144" name="Oval 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46000">
                    <a:schemeClr val="accent3">
                      <a:lumMod val="95000"/>
                      <a:lumOff val="5000"/>
                    </a:schemeClr>
                  </a:gs>
                  <a:gs pos="100000">
                    <a:schemeClr val="accent3">
                      <a:lumMod val="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solidFill>
                  <a:schemeClr val="bg2">
                    <a:lumMod val="50000"/>
                  </a:schemeClr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5" name="Oval 52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35" name="Group 66"/>
            <p:cNvGrpSpPr/>
            <p:nvPr/>
          </p:nvGrpSpPr>
          <p:grpSpPr bwMode="auto">
            <a:xfrm>
              <a:off x="2270126" y="1770063"/>
              <a:ext cx="755650" cy="755650"/>
              <a:chOff x="0" y="0"/>
              <a:chExt cx="1089" cy="1089"/>
            </a:xfrm>
          </p:grpSpPr>
          <p:sp>
            <p:nvSpPr>
              <p:cNvPr id="142" name="Oval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46000">
                    <a:schemeClr val="accent3">
                      <a:lumMod val="95000"/>
                      <a:lumOff val="5000"/>
                    </a:schemeClr>
                  </a:gs>
                  <a:gs pos="100000">
                    <a:schemeClr val="accent3">
                      <a:lumMod val="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solidFill>
                  <a:schemeClr val="bg2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3" name="Oval 57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36" name="Group 71"/>
            <p:cNvGrpSpPr/>
            <p:nvPr/>
          </p:nvGrpSpPr>
          <p:grpSpPr bwMode="auto">
            <a:xfrm>
              <a:off x="2630488" y="1697038"/>
              <a:ext cx="755650" cy="755648"/>
              <a:chOff x="0" y="0"/>
              <a:chExt cx="1089" cy="1089"/>
            </a:xfrm>
          </p:grpSpPr>
          <p:sp>
            <p:nvSpPr>
              <p:cNvPr id="140" name="Oval 5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9" cy="108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46000">
                    <a:schemeClr val="accent3">
                      <a:lumMod val="95000"/>
                      <a:lumOff val="5000"/>
                    </a:schemeClr>
                  </a:gs>
                  <a:gs pos="100000">
                    <a:schemeClr val="accent3">
                      <a:lumMod val="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solidFill>
                  <a:schemeClr val="bg2">
                    <a:lumMod val="75000"/>
                  </a:schemeClr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1" name="Oval 62"/>
              <p:cNvSpPr>
                <a:spLocks noChangeArrowheads="1"/>
              </p:cNvSpPr>
              <p:nvPr/>
            </p:nvSpPr>
            <p:spPr bwMode="auto">
              <a:xfrm>
                <a:off x="431" y="30"/>
                <a:ext cx="227" cy="205"/>
              </a:xfrm>
              <a:prstGeom prst="ellipse">
                <a:avLst/>
              </a:prstGeom>
              <a:gradFill rotWithShape="1">
                <a:gsLst>
                  <a:gs pos="32000">
                    <a:srgbClr val="FFFFFF">
                      <a:alpha val="89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3067" dirty="0">
                  <a:latin typeface="Calibri" panose="020F050202020403020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37" name="Group 76"/>
            <p:cNvGrpSpPr/>
            <p:nvPr/>
          </p:nvGrpSpPr>
          <p:grpSpPr bwMode="auto">
            <a:xfrm>
              <a:off x="1081088" y="1889125"/>
              <a:ext cx="2368550" cy="2665412"/>
              <a:chOff x="0" y="0"/>
              <a:chExt cx="1492" cy="1679"/>
            </a:xfrm>
          </p:grpSpPr>
          <p:sp>
            <p:nvSpPr>
              <p:cNvPr id="138" name="Freeform 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92" cy="373"/>
              </a:xfrm>
              <a:custGeom>
                <a:avLst/>
                <a:gdLst>
                  <a:gd name="T0" fmla="*/ 710 w 1492"/>
                  <a:gd name="T1" fmla="*/ 350 h 373"/>
                  <a:gd name="T2" fmla="*/ 605 w 1492"/>
                  <a:gd name="T3" fmla="*/ 343 h 373"/>
                  <a:gd name="T4" fmla="*/ 505 w 1492"/>
                  <a:gd name="T5" fmla="*/ 329 h 373"/>
                  <a:gd name="T6" fmla="*/ 413 w 1492"/>
                  <a:gd name="T7" fmla="*/ 308 h 373"/>
                  <a:gd name="T8" fmla="*/ 328 w 1492"/>
                  <a:gd name="T9" fmla="*/ 281 h 373"/>
                  <a:gd name="T10" fmla="*/ 251 w 1492"/>
                  <a:gd name="T11" fmla="*/ 248 h 373"/>
                  <a:gd name="T12" fmla="*/ 185 w 1492"/>
                  <a:gd name="T13" fmla="*/ 210 h 373"/>
                  <a:gd name="T14" fmla="*/ 131 w 1492"/>
                  <a:gd name="T15" fmla="*/ 167 h 373"/>
                  <a:gd name="T16" fmla="*/ 89 w 1492"/>
                  <a:gd name="T17" fmla="*/ 121 h 373"/>
                  <a:gd name="T18" fmla="*/ 61 w 1492"/>
                  <a:gd name="T19" fmla="*/ 71 h 373"/>
                  <a:gd name="T20" fmla="*/ 48 w 1492"/>
                  <a:gd name="T21" fmla="*/ 18 h 373"/>
                  <a:gd name="T22" fmla="*/ 0 w 1492"/>
                  <a:gd name="T23" fmla="*/ 0 h 373"/>
                  <a:gd name="T24" fmla="*/ 9 w 1492"/>
                  <a:gd name="T25" fmla="*/ 57 h 373"/>
                  <a:gd name="T26" fmla="*/ 34 w 1492"/>
                  <a:gd name="T27" fmla="*/ 112 h 373"/>
                  <a:gd name="T28" fmla="*/ 74 w 1492"/>
                  <a:gd name="T29" fmla="*/ 162 h 373"/>
                  <a:gd name="T30" fmla="*/ 127 w 1492"/>
                  <a:gd name="T31" fmla="*/ 209 h 373"/>
                  <a:gd name="T32" fmla="*/ 194 w 1492"/>
                  <a:gd name="T33" fmla="*/ 251 h 373"/>
                  <a:gd name="T34" fmla="*/ 272 w 1492"/>
                  <a:gd name="T35" fmla="*/ 288 h 373"/>
                  <a:gd name="T36" fmla="*/ 359 w 1492"/>
                  <a:gd name="T37" fmla="*/ 319 h 373"/>
                  <a:gd name="T38" fmla="*/ 456 w 1492"/>
                  <a:gd name="T39" fmla="*/ 343 h 373"/>
                  <a:gd name="T40" fmla="*/ 560 w 1492"/>
                  <a:gd name="T41" fmla="*/ 362 h 373"/>
                  <a:gd name="T42" fmla="*/ 670 w 1492"/>
                  <a:gd name="T43" fmla="*/ 372 h 373"/>
                  <a:gd name="T44" fmla="*/ 746 w 1492"/>
                  <a:gd name="T45" fmla="*/ 373 h 373"/>
                  <a:gd name="T46" fmla="*/ 860 w 1492"/>
                  <a:gd name="T47" fmla="*/ 369 h 373"/>
                  <a:gd name="T48" fmla="*/ 967 w 1492"/>
                  <a:gd name="T49" fmla="*/ 356 h 373"/>
                  <a:gd name="T50" fmla="*/ 1070 w 1492"/>
                  <a:gd name="T51" fmla="*/ 337 h 373"/>
                  <a:gd name="T52" fmla="*/ 1163 w 1492"/>
                  <a:gd name="T53" fmla="*/ 310 h 373"/>
                  <a:gd name="T54" fmla="*/ 1247 w 1492"/>
                  <a:gd name="T55" fmla="*/ 276 h 373"/>
                  <a:gd name="T56" fmla="*/ 1321 w 1492"/>
                  <a:gd name="T57" fmla="*/ 237 h 373"/>
                  <a:gd name="T58" fmla="*/ 1385 w 1492"/>
                  <a:gd name="T59" fmla="*/ 193 h 373"/>
                  <a:gd name="T60" fmla="*/ 1434 w 1492"/>
                  <a:gd name="T61" fmla="*/ 145 h 373"/>
                  <a:gd name="T62" fmla="*/ 1469 w 1492"/>
                  <a:gd name="T63" fmla="*/ 93 h 373"/>
                  <a:gd name="T64" fmla="*/ 1488 w 1492"/>
                  <a:gd name="T65" fmla="*/ 38 h 373"/>
                  <a:gd name="T66" fmla="*/ 1445 w 1492"/>
                  <a:gd name="T67" fmla="*/ 0 h 373"/>
                  <a:gd name="T68" fmla="*/ 1441 w 1492"/>
                  <a:gd name="T69" fmla="*/ 36 h 373"/>
                  <a:gd name="T70" fmla="*/ 1423 w 1492"/>
                  <a:gd name="T71" fmla="*/ 88 h 373"/>
                  <a:gd name="T72" fmla="*/ 1391 w 1492"/>
                  <a:gd name="T73" fmla="*/ 136 h 373"/>
                  <a:gd name="T74" fmla="*/ 1344 w 1492"/>
                  <a:gd name="T75" fmla="*/ 181 h 373"/>
                  <a:gd name="T76" fmla="*/ 1286 w 1492"/>
                  <a:gd name="T77" fmla="*/ 223 h 373"/>
                  <a:gd name="T78" fmla="*/ 1216 w 1492"/>
                  <a:gd name="T79" fmla="*/ 259 h 373"/>
                  <a:gd name="T80" fmla="*/ 1137 w 1492"/>
                  <a:gd name="T81" fmla="*/ 290 h 373"/>
                  <a:gd name="T82" fmla="*/ 1049 w 1492"/>
                  <a:gd name="T83" fmla="*/ 316 h 373"/>
                  <a:gd name="T84" fmla="*/ 955 w 1492"/>
                  <a:gd name="T85" fmla="*/ 334 h 373"/>
                  <a:gd name="T86" fmla="*/ 852 w 1492"/>
                  <a:gd name="T87" fmla="*/ 346 h 373"/>
                  <a:gd name="T88" fmla="*/ 746 w 1492"/>
                  <a:gd name="T89" fmla="*/ 350 h 37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492"/>
                  <a:gd name="T136" fmla="*/ 0 h 373"/>
                  <a:gd name="T137" fmla="*/ 1492 w 1492"/>
                  <a:gd name="T138" fmla="*/ 373 h 37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492" h="373">
                    <a:moveTo>
                      <a:pt x="746" y="350"/>
                    </a:moveTo>
                    <a:lnTo>
                      <a:pt x="746" y="350"/>
                    </a:lnTo>
                    <a:lnTo>
                      <a:pt x="710" y="350"/>
                    </a:lnTo>
                    <a:lnTo>
                      <a:pt x="675" y="349"/>
                    </a:lnTo>
                    <a:lnTo>
                      <a:pt x="640" y="346"/>
                    </a:lnTo>
                    <a:lnTo>
                      <a:pt x="605" y="343"/>
                    </a:lnTo>
                    <a:lnTo>
                      <a:pt x="571" y="340"/>
                    </a:lnTo>
                    <a:lnTo>
                      <a:pt x="537" y="334"/>
                    </a:lnTo>
                    <a:lnTo>
                      <a:pt x="505" y="329"/>
                    </a:lnTo>
                    <a:lnTo>
                      <a:pt x="474" y="323"/>
                    </a:lnTo>
                    <a:lnTo>
                      <a:pt x="443" y="316"/>
                    </a:lnTo>
                    <a:lnTo>
                      <a:pt x="413" y="308"/>
                    </a:lnTo>
                    <a:lnTo>
                      <a:pt x="383" y="299"/>
                    </a:lnTo>
                    <a:lnTo>
                      <a:pt x="355" y="290"/>
                    </a:lnTo>
                    <a:lnTo>
                      <a:pt x="328" y="281"/>
                    </a:lnTo>
                    <a:lnTo>
                      <a:pt x="302" y="271"/>
                    </a:lnTo>
                    <a:lnTo>
                      <a:pt x="276" y="259"/>
                    </a:lnTo>
                    <a:lnTo>
                      <a:pt x="251" y="248"/>
                    </a:lnTo>
                    <a:lnTo>
                      <a:pt x="228" y="236"/>
                    </a:lnTo>
                    <a:lnTo>
                      <a:pt x="206" y="223"/>
                    </a:lnTo>
                    <a:lnTo>
                      <a:pt x="185" y="210"/>
                    </a:lnTo>
                    <a:lnTo>
                      <a:pt x="166" y="196"/>
                    </a:lnTo>
                    <a:lnTo>
                      <a:pt x="148" y="181"/>
                    </a:lnTo>
                    <a:lnTo>
                      <a:pt x="131" y="167"/>
                    </a:lnTo>
                    <a:lnTo>
                      <a:pt x="115" y="152"/>
                    </a:lnTo>
                    <a:lnTo>
                      <a:pt x="101" y="136"/>
                    </a:lnTo>
                    <a:lnTo>
                      <a:pt x="89" y="121"/>
                    </a:lnTo>
                    <a:lnTo>
                      <a:pt x="78" y="104"/>
                    </a:lnTo>
                    <a:lnTo>
                      <a:pt x="69" y="88"/>
                    </a:lnTo>
                    <a:lnTo>
                      <a:pt x="61" y="71"/>
                    </a:lnTo>
                    <a:lnTo>
                      <a:pt x="54" y="53"/>
                    </a:lnTo>
                    <a:lnTo>
                      <a:pt x="51" y="36"/>
                    </a:lnTo>
                    <a:lnTo>
                      <a:pt x="48" y="18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1" y="20"/>
                    </a:lnTo>
                    <a:lnTo>
                      <a:pt x="4" y="38"/>
                    </a:lnTo>
                    <a:lnTo>
                      <a:pt x="9" y="57"/>
                    </a:lnTo>
                    <a:lnTo>
                      <a:pt x="16" y="75"/>
                    </a:lnTo>
                    <a:lnTo>
                      <a:pt x="23" y="93"/>
                    </a:lnTo>
                    <a:lnTo>
                      <a:pt x="34" y="112"/>
                    </a:lnTo>
                    <a:lnTo>
                      <a:pt x="45" y="128"/>
                    </a:lnTo>
                    <a:lnTo>
                      <a:pt x="58" y="145"/>
                    </a:lnTo>
                    <a:lnTo>
                      <a:pt x="74" y="162"/>
                    </a:lnTo>
                    <a:lnTo>
                      <a:pt x="91" y="178"/>
                    </a:lnTo>
                    <a:lnTo>
                      <a:pt x="107" y="193"/>
                    </a:lnTo>
                    <a:lnTo>
                      <a:pt x="127" y="209"/>
                    </a:lnTo>
                    <a:lnTo>
                      <a:pt x="148" y="223"/>
                    </a:lnTo>
                    <a:lnTo>
                      <a:pt x="171" y="237"/>
                    </a:lnTo>
                    <a:lnTo>
                      <a:pt x="194" y="251"/>
                    </a:lnTo>
                    <a:lnTo>
                      <a:pt x="219" y="264"/>
                    </a:lnTo>
                    <a:lnTo>
                      <a:pt x="245" y="276"/>
                    </a:lnTo>
                    <a:lnTo>
                      <a:pt x="272" y="288"/>
                    </a:lnTo>
                    <a:lnTo>
                      <a:pt x="299" y="299"/>
                    </a:lnTo>
                    <a:lnTo>
                      <a:pt x="329" y="310"/>
                    </a:lnTo>
                    <a:lnTo>
                      <a:pt x="359" y="319"/>
                    </a:lnTo>
                    <a:lnTo>
                      <a:pt x="390" y="328"/>
                    </a:lnTo>
                    <a:lnTo>
                      <a:pt x="422" y="337"/>
                    </a:lnTo>
                    <a:lnTo>
                      <a:pt x="456" y="343"/>
                    </a:lnTo>
                    <a:lnTo>
                      <a:pt x="490" y="351"/>
                    </a:lnTo>
                    <a:lnTo>
                      <a:pt x="525" y="356"/>
                    </a:lnTo>
                    <a:lnTo>
                      <a:pt x="560" y="362"/>
                    </a:lnTo>
                    <a:lnTo>
                      <a:pt x="596" y="365"/>
                    </a:lnTo>
                    <a:lnTo>
                      <a:pt x="632" y="369"/>
                    </a:lnTo>
                    <a:lnTo>
                      <a:pt x="670" y="372"/>
                    </a:lnTo>
                    <a:lnTo>
                      <a:pt x="707" y="373"/>
                    </a:lnTo>
                    <a:lnTo>
                      <a:pt x="746" y="373"/>
                    </a:lnTo>
                    <a:lnTo>
                      <a:pt x="785" y="373"/>
                    </a:lnTo>
                    <a:lnTo>
                      <a:pt x="822" y="372"/>
                    </a:lnTo>
                    <a:lnTo>
                      <a:pt x="860" y="369"/>
                    </a:lnTo>
                    <a:lnTo>
                      <a:pt x="896" y="365"/>
                    </a:lnTo>
                    <a:lnTo>
                      <a:pt x="933" y="362"/>
                    </a:lnTo>
                    <a:lnTo>
                      <a:pt x="967" y="356"/>
                    </a:lnTo>
                    <a:lnTo>
                      <a:pt x="1002" y="351"/>
                    </a:lnTo>
                    <a:lnTo>
                      <a:pt x="1036" y="343"/>
                    </a:lnTo>
                    <a:lnTo>
                      <a:pt x="1070" y="337"/>
                    </a:lnTo>
                    <a:lnTo>
                      <a:pt x="1102" y="328"/>
                    </a:lnTo>
                    <a:lnTo>
                      <a:pt x="1133" y="319"/>
                    </a:lnTo>
                    <a:lnTo>
                      <a:pt x="1163" y="310"/>
                    </a:lnTo>
                    <a:lnTo>
                      <a:pt x="1193" y="299"/>
                    </a:lnTo>
                    <a:lnTo>
                      <a:pt x="1220" y="288"/>
                    </a:lnTo>
                    <a:lnTo>
                      <a:pt x="1247" y="276"/>
                    </a:lnTo>
                    <a:lnTo>
                      <a:pt x="1273" y="264"/>
                    </a:lnTo>
                    <a:lnTo>
                      <a:pt x="1298" y="251"/>
                    </a:lnTo>
                    <a:lnTo>
                      <a:pt x="1321" y="237"/>
                    </a:lnTo>
                    <a:lnTo>
                      <a:pt x="1344" y="223"/>
                    </a:lnTo>
                    <a:lnTo>
                      <a:pt x="1365" y="209"/>
                    </a:lnTo>
                    <a:lnTo>
                      <a:pt x="1385" y="193"/>
                    </a:lnTo>
                    <a:lnTo>
                      <a:pt x="1401" y="178"/>
                    </a:lnTo>
                    <a:lnTo>
                      <a:pt x="1418" y="162"/>
                    </a:lnTo>
                    <a:lnTo>
                      <a:pt x="1434" y="145"/>
                    </a:lnTo>
                    <a:lnTo>
                      <a:pt x="1447" y="128"/>
                    </a:lnTo>
                    <a:lnTo>
                      <a:pt x="1458" y="112"/>
                    </a:lnTo>
                    <a:lnTo>
                      <a:pt x="1469" y="93"/>
                    </a:lnTo>
                    <a:lnTo>
                      <a:pt x="1476" y="75"/>
                    </a:lnTo>
                    <a:lnTo>
                      <a:pt x="1483" y="57"/>
                    </a:lnTo>
                    <a:lnTo>
                      <a:pt x="1488" y="38"/>
                    </a:lnTo>
                    <a:lnTo>
                      <a:pt x="1491" y="20"/>
                    </a:lnTo>
                    <a:lnTo>
                      <a:pt x="1492" y="0"/>
                    </a:lnTo>
                    <a:lnTo>
                      <a:pt x="1445" y="0"/>
                    </a:lnTo>
                    <a:lnTo>
                      <a:pt x="1444" y="18"/>
                    </a:lnTo>
                    <a:lnTo>
                      <a:pt x="1441" y="36"/>
                    </a:lnTo>
                    <a:lnTo>
                      <a:pt x="1438" y="53"/>
                    </a:lnTo>
                    <a:lnTo>
                      <a:pt x="1431" y="71"/>
                    </a:lnTo>
                    <a:lnTo>
                      <a:pt x="1423" y="88"/>
                    </a:lnTo>
                    <a:lnTo>
                      <a:pt x="1414" y="104"/>
                    </a:lnTo>
                    <a:lnTo>
                      <a:pt x="1403" y="121"/>
                    </a:lnTo>
                    <a:lnTo>
                      <a:pt x="1391" y="136"/>
                    </a:lnTo>
                    <a:lnTo>
                      <a:pt x="1377" y="152"/>
                    </a:lnTo>
                    <a:lnTo>
                      <a:pt x="1361" y="167"/>
                    </a:lnTo>
                    <a:lnTo>
                      <a:pt x="1344" y="181"/>
                    </a:lnTo>
                    <a:lnTo>
                      <a:pt x="1326" y="196"/>
                    </a:lnTo>
                    <a:lnTo>
                      <a:pt x="1307" y="210"/>
                    </a:lnTo>
                    <a:lnTo>
                      <a:pt x="1286" y="223"/>
                    </a:lnTo>
                    <a:lnTo>
                      <a:pt x="1264" y="236"/>
                    </a:lnTo>
                    <a:lnTo>
                      <a:pt x="1241" y="248"/>
                    </a:lnTo>
                    <a:lnTo>
                      <a:pt x="1216" y="259"/>
                    </a:lnTo>
                    <a:lnTo>
                      <a:pt x="1190" y="271"/>
                    </a:lnTo>
                    <a:lnTo>
                      <a:pt x="1164" y="281"/>
                    </a:lnTo>
                    <a:lnTo>
                      <a:pt x="1137" y="290"/>
                    </a:lnTo>
                    <a:lnTo>
                      <a:pt x="1109" y="299"/>
                    </a:lnTo>
                    <a:lnTo>
                      <a:pt x="1079" y="308"/>
                    </a:lnTo>
                    <a:lnTo>
                      <a:pt x="1049" y="316"/>
                    </a:lnTo>
                    <a:lnTo>
                      <a:pt x="1018" y="323"/>
                    </a:lnTo>
                    <a:lnTo>
                      <a:pt x="987" y="329"/>
                    </a:lnTo>
                    <a:lnTo>
                      <a:pt x="955" y="334"/>
                    </a:lnTo>
                    <a:lnTo>
                      <a:pt x="921" y="340"/>
                    </a:lnTo>
                    <a:lnTo>
                      <a:pt x="887" y="343"/>
                    </a:lnTo>
                    <a:lnTo>
                      <a:pt x="852" y="346"/>
                    </a:lnTo>
                    <a:lnTo>
                      <a:pt x="817" y="349"/>
                    </a:lnTo>
                    <a:lnTo>
                      <a:pt x="782" y="350"/>
                    </a:lnTo>
                    <a:lnTo>
                      <a:pt x="746" y="350"/>
                    </a:lnTo>
                    <a:close/>
                  </a:path>
                </a:pathLst>
              </a:custGeom>
              <a:gradFill>
                <a:gsLst>
                  <a:gs pos="0">
                    <a:srgbClr val="FB4803"/>
                  </a:gs>
                  <a:gs pos="100000">
                    <a:srgbClr val="ED1C24"/>
                  </a:gs>
                </a:gsLst>
                <a:lin ang="5400000" scaled="1"/>
              </a:grad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endParaRPr lang="zh-CN" altLang="en-US" sz="3067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Freeform 65"/>
              <p:cNvSpPr>
                <a:spLocks noChangeArrowheads="1"/>
              </p:cNvSpPr>
              <p:nvPr/>
            </p:nvSpPr>
            <p:spPr bwMode="auto">
              <a:xfrm>
                <a:off x="5" y="47"/>
                <a:ext cx="1482" cy="1632"/>
              </a:xfrm>
              <a:custGeom>
                <a:avLst/>
                <a:gdLst>
                  <a:gd name="T0" fmla="*/ 1481 w 1482"/>
                  <a:gd name="T1" fmla="*/ 0 h 1632"/>
                  <a:gd name="T2" fmla="*/ 1469 w 1482"/>
                  <a:gd name="T3" fmla="*/ 35 h 1632"/>
                  <a:gd name="T4" fmla="*/ 1452 w 1482"/>
                  <a:gd name="T5" fmla="*/ 67 h 1632"/>
                  <a:gd name="T6" fmla="*/ 1429 w 1482"/>
                  <a:gd name="T7" fmla="*/ 98 h 1632"/>
                  <a:gd name="T8" fmla="*/ 1399 w 1482"/>
                  <a:gd name="T9" fmla="*/ 129 h 1632"/>
                  <a:gd name="T10" fmla="*/ 1365 w 1482"/>
                  <a:gd name="T11" fmla="*/ 158 h 1632"/>
                  <a:gd name="T12" fmla="*/ 1326 w 1482"/>
                  <a:gd name="T13" fmla="*/ 184 h 1632"/>
                  <a:gd name="T14" fmla="*/ 1284 w 1482"/>
                  <a:gd name="T15" fmla="*/ 210 h 1632"/>
                  <a:gd name="T16" fmla="*/ 1236 w 1482"/>
                  <a:gd name="T17" fmla="*/ 232 h 1632"/>
                  <a:gd name="T18" fmla="*/ 1185 w 1482"/>
                  <a:gd name="T19" fmla="*/ 252 h 1632"/>
                  <a:gd name="T20" fmla="*/ 1130 w 1482"/>
                  <a:gd name="T21" fmla="*/ 272 h 1632"/>
                  <a:gd name="T22" fmla="*/ 1071 w 1482"/>
                  <a:gd name="T23" fmla="*/ 287 h 1632"/>
                  <a:gd name="T24" fmla="*/ 1010 w 1482"/>
                  <a:gd name="T25" fmla="*/ 302 h 1632"/>
                  <a:gd name="T26" fmla="*/ 947 w 1482"/>
                  <a:gd name="T27" fmla="*/ 312 h 1632"/>
                  <a:gd name="T28" fmla="*/ 880 w 1482"/>
                  <a:gd name="T29" fmla="*/ 320 h 1632"/>
                  <a:gd name="T30" fmla="*/ 811 w 1482"/>
                  <a:gd name="T31" fmla="*/ 325 h 1632"/>
                  <a:gd name="T32" fmla="*/ 741 w 1482"/>
                  <a:gd name="T33" fmla="*/ 326 h 1632"/>
                  <a:gd name="T34" fmla="*/ 706 w 1482"/>
                  <a:gd name="T35" fmla="*/ 326 h 1632"/>
                  <a:gd name="T36" fmla="*/ 636 w 1482"/>
                  <a:gd name="T37" fmla="*/ 322 h 1632"/>
                  <a:gd name="T38" fmla="*/ 569 w 1482"/>
                  <a:gd name="T39" fmla="*/ 316 h 1632"/>
                  <a:gd name="T40" fmla="*/ 503 w 1482"/>
                  <a:gd name="T41" fmla="*/ 307 h 1632"/>
                  <a:gd name="T42" fmla="*/ 441 w 1482"/>
                  <a:gd name="T43" fmla="*/ 295 h 1632"/>
                  <a:gd name="T44" fmla="*/ 381 w 1482"/>
                  <a:gd name="T45" fmla="*/ 280 h 1632"/>
                  <a:gd name="T46" fmla="*/ 324 w 1482"/>
                  <a:gd name="T47" fmla="*/ 263 h 1632"/>
                  <a:gd name="T48" fmla="*/ 271 w 1482"/>
                  <a:gd name="T49" fmla="*/ 243 h 1632"/>
                  <a:gd name="T50" fmla="*/ 222 w 1482"/>
                  <a:gd name="T51" fmla="*/ 221 h 1632"/>
                  <a:gd name="T52" fmla="*/ 176 w 1482"/>
                  <a:gd name="T53" fmla="*/ 197 h 1632"/>
                  <a:gd name="T54" fmla="*/ 135 w 1482"/>
                  <a:gd name="T55" fmla="*/ 171 h 1632"/>
                  <a:gd name="T56" fmla="*/ 99 w 1482"/>
                  <a:gd name="T57" fmla="*/ 144 h 1632"/>
                  <a:gd name="T58" fmla="*/ 68 w 1482"/>
                  <a:gd name="T59" fmla="*/ 114 h 1632"/>
                  <a:gd name="T60" fmla="*/ 42 w 1482"/>
                  <a:gd name="T61" fmla="*/ 83 h 1632"/>
                  <a:gd name="T62" fmla="*/ 21 w 1482"/>
                  <a:gd name="T63" fmla="*/ 50 h 1632"/>
                  <a:gd name="T64" fmla="*/ 5 w 1482"/>
                  <a:gd name="T65" fmla="*/ 18 h 1632"/>
                  <a:gd name="T66" fmla="*/ 1 w 1482"/>
                  <a:gd name="T67" fmla="*/ 0 h 1632"/>
                  <a:gd name="T68" fmla="*/ 0 w 1482"/>
                  <a:gd name="T69" fmla="*/ 0 h 1632"/>
                  <a:gd name="T70" fmla="*/ 371 w 1482"/>
                  <a:gd name="T71" fmla="*/ 1469 h 1632"/>
                  <a:gd name="T72" fmla="*/ 377 w 1482"/>
                  <a:gd name="T73" fmla="*/ 1486 h 1632"/>
                  <a:gd name="T74" fmla="*/ 398 w 1482"/>
                  <a:gd name="T75" fmla="*/ 1518 h 1632"/>
                  <a:gd name="T76" fmla="*/ 429 w 1482"/>
                  <a:gd name="T77" fmla="*/ 1548 h 1632"/>
                  <a:gd name="T78" fmla="*/ 469 w 1482"/>
                  <a:gd name="T79" fmla="*/ 1574 h 1632"/>
                  <a:gd name="T80" fmla="*/ 520 w 1482"/>
                  <a:gd name="T81" fmla="*/ 1596 h 1632"/>
                  <a:gd name="T82" fmla="*/ 575 w 1482"/>
                  <a:gd name="T83" fmla="*/ 1613 h 1632"/>
                  <a:gd name="T84" fmla="*/ 639 w 1482"/>
                  <a:gd name="T85" fmla="*/ 1624 h 1632"/>
                  <a:gd name="T86" fmla="*/ 706 w 1482"/>
                  <a:gd name="T87" fmla="*/ 1631 h 1632"/>
                  <a:gd name="T88" fmla="*/ 741 w 1482"/>
                  <a:gd name="T89" fmla="*/ 1632 h 1632"/>
                  <a:gd name="T90" fmla="*/ 811 w 1482"/>
                  <a:gd name="T91" fmla="*/ 1628 h 1632"/>
                  <a:gd name="T92" fmla="*/ 876 w 1482"/>
                  <a:gd name="T93" fmla="*/ 1619 h 1632"/>
                  <a:gd name="T94" fmla="*/ 935 w 1482"/>
                  <a:gd name="T95" fmla="*/ 1605 h 1632"/>
                  <a:gd name="T96" fmla="*/ 988 w 1482"/>
                  <a:gd name="T97" fmla="*/ 1585 h 1632"/>
                  <a:gd name="T98" fmla="*/ 1034 w 1482"/>
                  <a:gd name="T99" fmla="*/ 1561 h 1632"/>
                  <a:gd name="T100" fmla="*/ 1070 w 1482"/>
                  <a:gd name="T101" fmla="*/ 1534 h 1632"/>
                  <a:gd name="T102" fmla="*/ 1096 w 1482"/>
                  <a:gd name="T103" fmla="*/ 1502 h 1632"/>
                  <a:gd name="T104" fmla="*/ 1111 w 1482"/>
                  <a:gd name="T105" fmla="*/ 1469 h 1632"/>
                  <a:gd name="T106" fmla="*/ 1482 w 1482"/>
                  <a:gd name="T107" fmla="*/ 0 h 1632"/>
                  <a:gd name="T108" fmla="*/ 1481 w 1482"/>
                  <a:gd name="T109" fmla="*/ 0 h 1632"/>
                  <a:gd name="T110" fmla="*/ 1481 w 1482"/>
                  <a:gd name="T111" fmla="*/ 0 h 163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482"/>
                  <a:gd name="T169" fmla="*/ 0 h 1632"/>
                  <a:gd name="T170" fmla="*/ 1482 w 1482"/>
                  <a:gd name="T171" fmla="*/ 1632 h 163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482" h="1632">
                    <a:moveTo>
                      <a:pt x="1481" y="0"/>
                    </a:moveTo>
                    <a:lnTo>
                      <a:pt x="1481" y="0"/>
                    </a:lnTo>
                    <a:lnTo>
                      <a:pt x="1477" y="18"/>
                    </a:lnTo>
                    <a:lnTo>
                      <a:pt x="1469" y="35"/>
                    </a:lnTo>
                    <a:lnTo>
                      <a:pt x="1461" y="50"/>
                    </a:lnTo>
                    <a:lnTo>
                      <a:pt x="1452" y="67"/>
                    </a:lnTo>
                    <a:lnTo>
                      <a:pt x="1440" y="83"/>
                    </a:lnTo>
                    <a:lnTo>
                      <a:pt x="1429" y="98"/>
                    </a:lnTo>
                    <a:lnTo>
                      <a:pt x="1414" y="114"/>
                    </a:lnTo>
                    <a:lnTo>
                      <a:pt x="1399" y="129"/>
                    </a:lnTo>
                    <a:lnTo>
                      <a:pt x="1383" y="144"/>
                    </a:lnTo>
                    <a:lnTo>
                      <a:pt x="1365" y="158"/>
                    </a:lnTo>
                    <a:lnTo>
                      <a:pt x="1347" y="171"/>
                    </a:lnTo>
                    <a:lnTo>
                      <a:pt x="1326" y="184"/>
                    </a:lnTo>
                    <a:lnTo>
                      <a:pt x="1306" y="197"/>
                    </a:lnTo>
                    <a:lnTo>
                      <a:pt x="1284" y="210"/>
                    </a:lnTo>
                    <a:lnTo>
                      <a:pt x="1260" y="221"/>
                    </a:lnTo>
                    <a:lnTo>
                      <a:pt x="1236" y="232"/>
                    </a:lnTo>
                    <a:lnTo>
                      <a:pt x="1211" y="243"/>
                    </a:lnTo>
                    <a:lnTo>
                      <a:pt x="1185" y="252"/>
                    </a:lnTo>
                    <a:lnTo>
                      <a:pt x="1158" y="263"/>
                    </a:lnTo>
                    <a:lnTo>
                      <a:pt x="1130" y="272"/>
                    </a:lnTo>
                    <a:lnTo>
                      <a:pt x="1101" y="280"/>
                    </a:lnTo>
                    <a:lnTo>
                      <a:pt x="1071" y="287"/>
                    </a:lnTo>
                    <a:lnTo>
                      <a:pt x="1041" y="295"/>
                    </a:lnTo>
                    <a:lnTo>
                      <a:pt x="1010" y="302"/>
                    </a:lnTo>
                    <a:lnTo>
                      <a:pt x="979" y="307"/>
                    </a:lnTo>
                    <a:lnTo>
                      <a:pt x="947" y="312"/>
                    </a:lnTo>
                    <a:lnTo>
                      <a:pt x="913" y="316"/>
                    </a:lnTo>
                    <a:lnTo>
                      <a:pt x="880" y="320"/>
                    </a:lnTo>
                    <a:lnTo>
                      <a:pt x="846" y="322"/>
                    </a:lnTo>
                    <a:lnTo>
                      <a:pt x="811" y="325"/>
                    </a:lnTo>
                    <a:lnTo>
                      <a:pt x="776" y="326"/>
                    </a:lnTo>
                    <a:lnTo>
                      <a:pt x="741" y="326"/>
                    </a:lnTo>
                    <a:lnTo>
                      <a:pt x="706" y="326"/>
                    </a:lnTo>
                    <a:lnTo>
                      <a:pt x="671" y="325"/>
                    </a:lnTo>
                    <a:lnTo>
                      <a:pt x="636" y="322"/>
                    </a:lnTo>
                    <a:lnTo>
                      <a:pt x="602" y="320"/>
                    </a:lnTo>
                    <a:lnTo>
                      <a:pt x="569" y="316"/>
                    </a:lnTo>
                    <a:lnTo>
                      <a:pt x="535" y="312"/>
                    </a:lnTo>
                    <a:lnTo>
                      <a:pt x="503" y="307"/>
                    </a:lnTo>
                    <a:lnTo>
                      <a:pt x="472" y="302"/>
                    </a:lnTo>
                    <a:lnTo>
                      <a:pt x="441" y="295"/>
                    </a:lnTo>
                    <a:lnTo>
                      <a:pt x="411" y="287"/>
                    </a:lnTo>
                    <a:lnTo>
                      <a:pt x="381" y="280"/>
                    </a:lnTo>
                    <a:lnTo>
                      <a:pt x="352" y="272"/>
                    </a:lnTo>
                    <a:lnTo>
                      <a:pt x="324" y="263"/>
                    </a:lnTo>
                    <a:lnTo>
                      <a:pt x="297" y="252"/>
                    </a:lnTo>
                    <a:lnTo>
                      <a:pt x="271" y="243"/>
                    </a:lnTo>
                    <a:lnTo>
                      <a:pt x="246" y="232"/>
                    </a:lnTo>
                    <a:lnTo>
                      <a:pt x="222" y="221"/>
                    </a:lnTo>
                    <a:lnTo>
                      <a:pt x="198" y="210"/>
                    </a:lnTo>
                    <a:lnTo>
                      <a:pt x="176" y="197"/>
                    </a:lnTo>
                    <a:lnTo>
                      <a:pt x="156" y="184"/>
                    </a:lnTo>
                    <a:lnTo>
                      <a:pt x="135" y="171"/>
                    </a:lnTo>
                    <a:lnTo>
                      <a:pt x="117" y="158"/>
                    </a:lnTo>
                    <a:lnTo>
                      <a:pt x="99" y="144"/>
                    </a:lnTo>
                    <a:lnTo>
                      <a:pt x="83" y="129"/>
                    </a:lnTo>
                    <a:lnTo>
                      <a:pt x="68" y="114"/>
                    </a:lnTo>
                    <a:lnTo>
                      <a:pt x="53" y="98"/>
                    </a:lnTo>
                    <a:lnTo>
                      <a:pt x="42" y="83"/>
                    </a:lnTo>
                    <a:lnTo>
                      <a:pt x="30" y="67"/>
                    </a:lnTo>
                    <a:lnTo>
                      <a:pt x="21" y="50"/>
                    </a:lnTo>
                    <a:lnTo>
                      <a:pt x="13" y="35"/>
                    </a:lnTo>
                    <a:lnTo>
                      <a:pt x="5" y="18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371" y="1469"/>
                    </a:lnTo>
                    <a:lnTo>
                      <a:pt x="377" y="1486"/>
                    </a:lnTo>
                    <a:lnTo>
                      <a:pt x="386" y="1502"/>
                    </a:lnTo>
                    <a:lnTo>
                      <a:pt x="398" y="1518"/>
                    </a:lnTo>
                    <a:lnTo>
                      <a:pt x="412" y="1534"/>
                    </a:lnTo>
                    <a:lnTo>
                      <a:pt x="429" y="1548"/>
                    </a:lnTo>
                    <a:lnTo>
                      <a:pt x="448" y="1561"/>
                    </a:lnTo>
                    <a:lnTo>
                      <a:pt x="469" y="1574"/>
                    </a:lnTo>
                    <a:lnTo>
                      <a:pt x="494" y="1585"/>
                    </a:lnTo>
                    <a:lnTo>
                      <a:pt x="520" y="1596"/>
                    </a:lnTo>
                    <a:lnTo>
                      <a:pt x="547" y="1605"/>
                    </a:lnTo>
                    <a:lnTo>
                      <a:pt x="575" y="1613"/>
                    </a:lnTo>
                    <a:lnTo>
                      <a:pt x="606" y="1619"/>
                    </a:lnTo>
                    <a:lnTo>
                      <a:pt x="639" y="1624"/>
                    </a:lnTo>
                    <a:lnTo>
                      <a:pt x="671" y="1628"/>
                    </a:lnTo>
                    <a:lnTo>
                      <a:pt x="706" y="1631"/>
                    </a:lnTo>
                    <a:lnTo>
                      <a:pt x="741" y="1632"/>
                    </a:lnTo>
                    <a:lnTo>
                      <a:pt x="776" y="1631"/>
                    </a:lnTo>
                    <a:lnTo>
                      <a:pt x="811" y="1628"/>
                    </a:lnTo>
                    <a:lnTo>
                      <a:pt x="843" y="1624"/>
                    </a:lnTo>
                    <a:lnTo>
                      <a:pt x="876" y="1619"/>
                    </a:lnTo>
                    <a:lnTo>
                      <a:pt x="907" y="1613"/>
                    </a:lnTo>
                    <a:lnTo>
                      <a:pt x="935" y="1605"/>
                    </a:lnTo>
                    <a:lnTo>
                      <a:pt x="962" y="1596"/>
                    </a:lnTo>
                    <a:lnTo>
                      <a:pt x="988" y="1585"/>
                    </a:lnTo>
                    <a:lnTo>
                      <a:pt x="1013" y="1574"/>
                    </a:lnTo>
                    <a:lnTo>
                      <a:pt x="1034" y="1561"/>
                    </a:lnTo>
                    <a:lnTo>
                      <a:pt x="1053" y="1548"/>
                    </a:lnTo>
                    <a:lnTo>
                      <a:pt x="1070" y="1534"/>
                    </a:lnTo>
                    <a:lnTo>
                      <a:pt x="1084" y="1518"/>
                    </a:lnTo>
                    <a:lnTo>
                      <a:pt x="1096" y="1502"/>
                    </a:lnTo>
                    <a:lnTo>
                      <a:pt x="1105" y="1486"/>
                    </a:lnTo>
                    <a:lnTo>
                      <a:pt x="1111" y="1469"/>
                    </a:lnTo>
                    <a:lnTo>
                      <a:pt x="1482" y="0"/>
                    </a:lnTo>
                    <a:lnTo>
                      <a:pt x="1481" y="0"/>
                    </a:lnTo>
                    <a:close/>
                  </a:path>
                </a:pathLst>
              </a:custGeom>
              <a:gradFill>
                <a:gsLst>
                  <a:gs pos="0">
                    <a:srgbClr val="FB4803"/>
                  </a:gs>
                  <a:gs pos="100000">
                    <a:srgbClr val="ED1C24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67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0" name="组合 159"/>
          <p:cNvGrpSpPr/>
          <p:nvPr/>
        </p:nvGrpSpPr>
        <p:grpSpPr>
          <a:xfrm>
            <a:off x="6818496" y="5074294"/>
            <a:ext cx="496063" cy="700184"/>
            <a:chOff x="5815013" y="3460750"/>
            <a:chExt cx="393700" cy="555625"/>
          </a:xfrm>
        </p:grpSpPr>
        <p:sp>
          <p:nvSpPr>
            <p:cNvPr id="161" name="Oval 93"/>
            <p:cNvSpPr>
              <a:spLocks noChangeArrowheads="1"/>
            </p:cNvSpPr>
            <p:nvPr/>
          </p:nvSpPr>
          <p:spPr bwMode="auto">
            <a:xfrm>
              <a:off x="5815013" y="3881533"/>
              <a:ext cx="392112" cy="134842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87000"/>
                  </a:srgbClr>
                </a:gs>
                <a:gs pos="30000">
                  <a:srgbClr val="000000">
                    <a:alpha val="67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3067" dirty="0">
                <a:latin typeface="Calibri" panose="020F0502020204030204" charset="0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grpSp>
          <p:nvGrpSpPr>
            <p:cNvPr id="162" name="Group 90"/>
            <p:cNvGrpSpPr/>
            <p:nvPr/>
          </p:nvGrpSpPr>
          <p:grpSpPr bwMode="auto">
            <a:xfrm>
              <a:off x="5816601" y="3460750"/>
              <a:ext cx="392112" cy="539367"/>
              <a:chOff x="0" y="0"/>
              <a:chExt cx="247" cy="340"/>
            </a:xfrm>
          </p:grpSpPr>
          <p:sp>
            <p:nvSpPr>
              <p:cNvPr id="163" name="Freeform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7" cy="340"/>
              </a:xfrm>
              <a:custGeom>
                <a:avLst/>
                <a:gdLst>
                  <a:gd name="T0" fmla="*/ 41 w 1492"/>
                  <a:gd name="T1" fmla="*/ 10 h 2052"/>
                  <a:gd name="T2" fmla="*/ 41 w 1492"/>
                  <a:gd name="T3" fmla="*/ 9 h 2052"/>
                  <a:gd name="T4" fmla="*/ 40 w 1492"/>
                  <a:gd name="T5" fmla="*/ 8 h 2052"/>
                  <a:gd name="T6" fmla="*/ 40 w 1492"/>
                  <a:gd name="T7" fmla="*/ 7 h 2052"/>
                  <a:gd name="T8" fmla="*/ 39 w 1492"/>
                  <a:gd name="T9" fmla="*/ 6 h 2052"/>
                  <a:gd name="T10" fmla="*/ 38 w 1492"/>
                  <a:gd name="T11" fmla="*/ 5 h 2052"/>
                  <a:gd name="T12" fmla="*/ 37 w 1492"/>
                  <a:gd name="T13" fmla="*/ 4 h 2052"/>
                  <a:gd name="T14" fmla="*/ 36 w 1492"/>
                  <a:gd name="T15" fmla="*/ 4 h 2052"/>
                  <a:gd name="T16" fmla="*/ 35 w 1492"/>
                  <a:gd name="T17" fmla="*/ 3 h 2052"/>
                  <a:gd name="T18" fmla="*/ 33 w 1492"/>
                  <a:gd name="T19" fmla="*/ 2 h 2052"/>
                  <a:gd name="T20" fmla="*/ 32 w 1492"/>
                  <a:gd name="T21" fmla="*/ 2 h 2052"/>
                  <a:gd name="T22" fmla="*/ 30 w 1492"/>
                  <a:gd name="T23" fmla="*/ 1 h 2052"/>
                  <a:gd name="T24" fmla="*/ 28 w 1492"/>
                  <a:gd name="T25" fmla="*/ 1 h 2052"/>
                  <a:gd name="T26" fmla="*/ 26 w 1492"/>
                  <a:gd name="T27" fmla="*/ 0 h 2052"/>
                  <a:gd name="T28" fmla="*/ 25 w 1492"/>
                  <a:gd name="T29" fmla="*/ 0 h 2052"/>
                  <a:gd name="T30" fmla="*/ 23 w 1492"/>
                  <a:gd name="T31" fmla="*/ 0 h 2052"/>
                  <a:gd name="T32" fmla="*/ 21 w 1492"/>
                  <a:gd name="T33" fmla="*/ 0 h 2052"/>
                  <a:gd name="T34" fmla="*/ 19 w 1492"/>
                  <a:gd name="T35" fmla="*/ 0 h 2052"/>
                  <a:gd name="T36" fmla="*/ 17 w 1492"/>
                  <a:gd name="T37" fmla="*/ 0 h 2052"/>
                  <a:gd name="T38" fmla="*/ 15 w 1492"/>
                  <a:gd name="T39" fmla="*/ 0 h 2052"/>
                  <a:gd name="T40" fmla="*/ 13 w 1492"/>
                  <a:gd name="T41" fmla="*/ 1 h 2052"/>
                  <a:gd name="T42" fmla="*/ 12 w 1492"/>
                  <a:gd name="T43" fmla="*/ 1 h 2052"/>
                  <a:gd name="T44" fmla="*/ 10 w 1492"/>
                  <a:gd name="T45" fmla="*/ 1 h 2052"/>
                  <a:gd name="T46" fmla="*/ 8 w 1492"/>
                  <a:gd name="T47" fmla="*/ 2 h 2052"/>
                  <a:gd name="T48" fmla="*/ 7 w 1492"/>
                  <a:gd name="T49" fmla="*/ 3 h 2052"/>
                  <a:gd name="T50" fmla="*/ 5 w 1492"/>
                  <a:gd name="T51" fmla="*/ 3 h 2052"/>
                  <a:gd name="T52" fmla="*/ 4 w 1492"/>
                  <a:gd name="T53" fmla="*/ 4 h 2052"/>
                  <a:gd name="T54" fmla="*/ 3 w 1492"/>
                  <a:gd name="T55" fmla="*/ 5 h 2052"/>
                  <a:gd name="T56" fmla="*/ 2 w 1492"/>
                  <a:gd name="T57" fmla="*/ 6 h 2052"/>
                  <a:gd name="T58" fmla="*/ 1 w 1492"/>
                  <a:gd name="T59" fmla="*/ 7 h 2052"/>
                  <a:gd name="T60" fmla="*/ 1 w 1492"/>
                  <a:gd name="T61" fmla="*/ 8 h 2052"/>
                  <a:gd name="T62" fmla="*/ 0 w 1492"/>
                  <a:gd name="T63" fmla="*/ 9 h 2052"/>
                  <a:gd name="T64" fmla="*/ 0 w 1492"/>
                  <a:gd name="T65" fmla="*/ 10 h 2052"/>
                  <a:gd name="T66" fmla="*/ 0 w 1492"/>
                  <a:gd name="T67" fmla="*/ 10 h 2052"/>
                  <a:gd name="T68" fmla="*/ 0 w 1492"/>
                  <a:gd name="T69" fmla="*/ 12 h 2052"/>
                  <a:gd name="T70" fmla="*/ 10 w 1492"/>
                  <a:gd name="T71" fmla="*/ 52 h 2052"/>
                  <a:gd name="T72" fmla="*/ 10 w 1492"/>
                  <a:gd name="T73" fmla="*/ 52 h 2052"/>
                  <a:gd name="T74" fmla="*/ 11 w 1492"/>
                  <a:gd name="T75" fmla="*/ 53 h 2052"/>
                  <a:gd name="T76" fmla="*/ 11 w 1492"/>
                  <a:gd name="T77" fmla="*/ 54 h 2052"/>
                  <a:gd name="T78" fmla="*/ 12 w 1492"/>
                  <a:gd name="T79" fmla="*/ 54 h 2052"/>
                  <a:gd name="T80" fmla="*/ 14 w 1492"/>
                  <a:gd name="T81" fmla="*/ 55 h 2052"/>
                  <a:gd name="T82" fmla="*/ 15 w 1492"/>
                  <a:gd name="T83" fmla="*/ 56 h 2052"/>
                  <a:gd name="T84" fmla="*/ 17 w 1492"/>
                  <a:gd name="T85" fmla="*/ 56 h 2052"/>
                  <a:gd name="T86" fmla="*/ 19 w 1492"/>
                  <a:gd name="T87" fmla="*/ 56 h 2052"/>
                  <a:gd name="T88" fmla="*/ 21 w 1492"/>
                  <a:gd name="T89" fmla="*/ 56 h 2052"/>
                  <a:gd name="T90" fmla="*/ 21 w 1492"/>
                  <a:gd name="T91" fmla="*/ 56 h 2052"/>
                  <a:gd name="T92" fmla="*/ 23 w 1492"/>
                  <a:gd name="T93" fmla="*/ 56 h 2052"/>
                  <a:gd name="T94" fmla="*/ 25 w 1492"/>
                  <a:gd name="T95" fmla="*/ 56 h 2052"/>
                  <a:gd name="T96" fmla="*/ 26 w 1492"/>
                  <a:gd name="T97" fmla="*/ 55 h 2052"/>
                  <a:gd name="T98" fmla="*/ 28 w 1492"/>
                  <a:gd name="T99" fmla="*/ 55 h 2052"/>
                  <a:gd name="T100" fmla="*/ 29 w 1492"/>
                  <a:gd name="T101" fmla="*/ 54 h 2052"/>
                  <a:gd name="T102" fmla="*/ 30 w 1492"/>
                  <a:gd name="T103" fmla="*/ 53 h 2052"/>
                  <a:gd name="T104" fmla="*/ 30 w 1492"/>
                  <a:gd name="T105" fmla="*/ 52 h 2052"/>
                  <a:gd name="T106" fmla="*/ 31 w 1492"/>
                  <a:gd name="T107" fmla="*/ 52 h 2052"/>
                  <a:gd name="T108" fmla="*/ 41 w 1492"/>
                  <a:gd name="T109" fmla="*/ 12 h 2052"/>
                  <a:gd name="T110" fmla="*/ 41 w 1492"/>
                  <a:gd name="T111" fmla="*/ 11 h 2052"/>
                  <a:gd name="T112" fmla="*/ 41 w 1492"/>
                  <a:gd name="T113" fmla="*/ 10 h 205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492"/>
                  <a:gd name="T172" fmla="*/ 0 h 2052"/>
                  <a:gd name="T173" fmla="*/ 1492 w 1492"/>
                  <a:gd name="T174" fmla="*/ 2052 h 205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492" h="2052">
                    <a:moveTo>
                      <a:pt x="1492" y="373"/>
                    </a:move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6"/>
                    </a:lnTo>
                    <a:lnTo>
                      <a:pt x="6" y="420"/>
                    </a:lnTo>
                    <a:lnTo>
                      <a:pt x="5" y="420"/>
                    </a:lnTo>
                    <a:lnTo>
                      <a:pt x="376" y="1889"/>
                    </a:lnTo>
                    <a:lnTo>
                      <a:pt x="382" y="1906"/>
                    </a:lnTo>
                    <a:lnTo>
                      <a:pt x="391" y="1922"/>
                    </a:lnTo>
                    <a:lnTo>
                      <a:pt x="403" y="1938"/>
                    </a:lnTo>
                    <a:lnTo>
                      <a:pt x="417" y="1954"/>
                    </a:lnTo>
                    <a:lnTo>
                      <a:pt x="434" y="1968"/>
                    </a:lnTo>
                    <a:lnTo>
                      <a:pt x="453" y="1981"/>
                    </a:lnTo>
                    <a:lnTo>
                      <a:pt x="474" y="1994"/>
                    </a:lnTo>
                    <a:lnTo>
                      <a:pt x="499" y="2005"/>
                    </a:lnTo>
                    <a:lnTo>
                      <a:pt x="525" y="2016"/>
                    </a:lnTo>
                    <a:lnTo>
                      <a:pt x="552" y="2025"/>
                    </a:lnTo>
                    <a:lnTo>
                      <a:pt x="580" y="2033"/>
                    </a:lnTo>
                    <a:lnTo>
                      <a:pt x="611" y="2039"/>
                    </a:lnTo>
                    <a:lnTo>
                      <a:pt x="644" y="2044"/>
                    </a:lnTo>
                    <a:lnTo>
                      <a:pt x="676" y="2048"/>
                    </a:lnTo>
                    <a:lnTo>
                      <a:pt x="711" y="2051"/>
                    </a:lnTo>
                    <a:lnTo>
                      <a:pt x="746" y="2052"/>
                    </a:lnTo>
                    <a:lnTo>
                      <a:pt x="781" y="2051"/>
                    </a:lnTo>
                    <a:lnTo>
                      <a:pt x="816" y="2048"/>
                    </a:lnTo>
                    <a:lnTo>
                      <a:pt x="848" y="2044"/>
                    </a:lnTo>
                    <a:lnTo>
                      <a:pt x="881" y="2039"/>
                    </a:lnTo>
                    <a:lnTo>
                      <a:pt x="912" y="2033"/>
                    </a:lnTo>
                    <a:lnTo>
                      <a:pt x="940" y="2025"/>
                    </a:lnTo>
                    <a:lnTo>
                      <a:pt x="967" y="2016"/>
                    </a:lnTo>
                    <a:lnTo>
                      <a:pt x="993" y="2005"/>
                    </a:lnTo>
                    <a:lnTo>
                      <a:pt x="1018" y="1994"/>
                    </a:lnTo>
                    <a:lnTo>
                      <a:pt x="1039" y="1981"/>
                    </a:lnTo>
                    <a:lnTo>
                      <a:pt x="1058" y="1968"/>
                    </a:lnTo>
                    <a:lnTo>
                      <a:pt x="1075" y="1954"/>
                    </a:lnTo>
                    <a:lnTo>
                      <a:pt x="1089" y="1938"/>
                    </a:lnTo>
                    <a:lnTo>
                      <a:pt x="1101" y="1922"/>
                    </a:lnTo>
                    <a:lnTo>
                      <a:pt x="1110" y="1906"/>
                    </a:lnTo>
                    <a:lnTo>
                      <a:pt x="1116" y="1889"/>
                    </a:lnTo>
                    <a:lnTo>
                      <a:pt x="1487" y="420"/>
                    </a:lnTo>
                    <a:lnTo>
                      <a:pt x="1486" y="420"/>
                    </a:lnTo>
                    <a:lnTo>
                      <a:pt x="1491" y="396"/>
                    </a:lnTo>
                    <a:lnTo>
                      <a:pt x="1492" y="373"/>
                    </a:lnTo>
                    <a:close/>
                  </a:path>
                </a:pathLst>
              </a:custGeom>
              <a:gradFill>
                <a:gsLst>
                  <a:gs pos="0">
                    <a:srgbClr val="FB4803"/>
                  </a:gs>
                  <a:gs pos="100000">
                    <a:srgbClr val="ED1C24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67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Freeform 10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47" cy="124"/>
              </a:xfrm>
              <a:custGeom>
                <a:avLst/>
                <a:gdLst>
                  <a:gd name="T0" fmla="*/ 17 w 1492"/>
                  <a:gd name="T1" fmla="*/ 0 h 746"/>
                  <a:gd name="T2" fmla="*/ 12 w 1492"/>
                  <a:gd name="T3" fmla="*/ 1 h 746"/>
                  <a:gd name="T4" fmla="*/ 8 w 1492"/>
                  <a:gd name="T5" fmla="*/ 2 h 746"/>
                  <a:gd name="T6" fmla="*/ 5 w 1492"/>
                  <a:gd name="T7" fmla="*/ 4 h 746"/>
                  <a:gd name="T8" fmla="*/ 2 w 1492"/>
                  <a:gd name="T9" fmla="*/ 6 h 746"/>
                  <a:gd name="T10" fmla="*/ 0 w 1492"/>
                  <a:gd name="T11" fmla="*/ 8 h 746"/>
                  <a:gd name="T12" fmla="*/ 0 w 1492"/>
                  <a:gd name="T13" fmla="*/ 10 h 746"/>
                  <a:gd name="T14" fmla="*/ 1 w 1492"/>
                  <a:gd name="T15" fmla="*/ 13 h 746"/>
                  <a:gd name="T16" fmla="*/ 2 w 1492"/>
                  <a:gd name="T17" fmla="*/ 15 h 746"/>
                  <a:gd name="T18" fmla="*/ 5 w 1492"/>
                  <a:gd name="T19" fmla="*/ 17 h 746"/>
                  <a:gd name="T20" fmla="*/ 9 w 1492"/>
                  <a:gd name="T21" fmla="*/ 19 h 746"/>
                  <a:gd name="T22" fmla="*/ 13 w 1492"/>
                  <a:gd name="T23" fmla="*/ 20 h 746"/>
                  <a:gd name="T24" fmla="*/ 18 w 1492"/>
                  <a:gd name="T25" fmla="*/ 21 h 746"/>
                  <a:gd name="T26" fmla="*/ 23 w 1492"/>
                  <a:gd name="T27" fmla="*/ 21 h 746"/>
                  <a:gd name="T28" fmla="*/ 27 w 1492"/>
                  <a:gd name="T29" fmla="*/ 20 h 746"/>
                  <a:gd name="T30" fmla="*/ 32 w 1492"/>
                  <a:gd name="T31" fmla="*/ 19 h 746"/>
                  <a:gd name="T32" fmla="*/ 36 w 1492"/>
                  <a:gd name="T33" fmla="*/ 17 h 746"/>
                  <a:gd name="T34" fmla="*/ 38 w 1492"/>
                  <a:gd name="T35" fmla="*/ 15 h 746"/>
                  <a:gd name="T36" fmla="*/ 40 w 1492"/>
                  <a:gd name="T37" fmla="*/ 13 h 746"/>
                  <a:gd name="T38" fmla="*/ 41 w 1492"/>
                  <a:gd name="T39" fmla="*/ 10 h 746"/>
                  <a:gd name="T40" fmla="*/ 40 w 1492"/>
                  <a:gd name="T41" fmla="*/ 8 h 746"/>
                  <a:gd name="T42" fmla="*/ 39 w 1492"/>
                  <a:gd name="T43" fmla="*/ 6 h 746"/>
                  <a:gd name="T44" fmla="*/ 36 w 1492"/>
                  <a:gd name="T45" fmla="*/ 4 h 746"/>
                  <a:gd name="T46" fmla="*/ 33 w 1492"/>
                  <a:gd name="T47" fmla="*/ 2 h 746"/>
                  <a:gd name="T48" fmla="*/ 28 w 1492"/>
                  <a:gd name="T49" fmla="*/ 1 h 746"/>
                  <a:gd name="T50" fmla="*/ 24 w 1492"/>
                  <a:gd name="T51" fmla="*/ 0 h 746"/>
                  <a:gd name="T52" fmla="*/ 21 w 1492"/>
                  <a:gd name="T53" fmla="*/ 20 h 746"/>
                  <a:gd name="T54" fmla="*/ 17 w 1492"/>
                  <a:gd name="T55" fmla="*/ 20 h 746"/>
                  <a:gd name="T56" fmla="*/ 12 w 1492"/>
                  <a:gd name="T57" fmla="*/ 19 h 746"/>
                  <a:gd name="T58" fmla="*/ 8 w 1492"/>
                  <a:gd name="T59" fmla="*/ 18 h 746"/>
                  <a:gd name="T60" fmla="*/ 5 w 1492"/>
                  <a:gd name="T61" fmla="*/ 16 h 746"/>
                  <a:gd name="T62" fmla="*/ 3 w 1492"/>
                  <a:gd name="T63" fmla="*/ 14 h 746"/>
                  <a:gd name="T64" fmla="*/ 1 w 1492"/>
                  <a:gd name="T65" fmla="*/ 12 h 746"/>
                  <a:gd name="T66" fmla="*/ 1 w 1492"/>
                  <a:gd name="T67" fmla="*/ 10 h 746"/>
                  <a:gd name="T68" fmla="*/ 2 w 1492"/>
                  <a:gd name="T69" fmla="*/ 7 h 746"/>
                  <a:gd name="T70" fmla="*/ 4 w 1492"/>
                  <a:gd name="T71" fmla="*/ 5 h 746"/>
                  <a:gd name="T72" fmla="*/ 7 w 1492"/>
                  <a:gd name="T73" fmla="*/ 3 h 746"/>
                  <a:gd name="T74" fmla="*/ 10 w 1492"/>
                  <a:gd name="T75" fmla="*/ 2 h 746"/>
                  <a:gd name="T76" fmla="*/ 15 w 1492"/>
                  <a:gd name="T77" fmla="*/ 1 h 746"/>
                  <a:gd name="T78" fmla="*/ 20 w 1492"/>
                  <a:gd name="T79" fmla="*/ 1 h 746"/>
                  <a:gd name="T80" fmla="*/ 23 w 1492"/>
                  <a:gd name="T81" fmla="*/ 1 h 746"/>
                  <a:gd name="T82" fmla="*/ 28 w 1492"/>
                  <a:gd name="T83" fmla="*/ 1 h 746"/>
                  <a:gd name="T84" fmla="*/ 32 w 1492"/>
                  <a:gd name="T85" fmla="*/ 2 h 746"/>
                  <a:gd name="T86" fmla="*/ 35 w 1492"/>
                  <a:gd name="T87" fmla="*/ 4 h 746"/>
                  <a:gd name="T88" fmla="*/ 38 w 1492"/>
                  <a:gd name="T89" fmla="*/ 6 h 746"/>
                  <a:gd name="T90" fmla="*/ 39 w 1492"/>
                  <a:gd name="T91" fmla="*/ 8 h 746"/>
                  <a:gd name="T92" fmla="*/ 40 w 1492"/>
                  <a:gd name="T93" fmla="*/ 10 h 746"/>
                  <a:gd name="T94" fmla="*/ 39 w 1492"/>
                  <a:gd name="T95" fmla="*/ 13 h 746"/>
                  <a:gd name="T96" fmla="*/ 37 w 1492"/>
                  <a:gd name="T97" fmla="*/ 15 h 746"/>
                  <a:gd name="T98" fmla="*/ 35 w 1492"/>
                  <a:gd name="T99" fmla="*/ 17 h 746"/>
                  <a:gd name="T100" fmla="*/ 31 w 1492"/>
                  <a:gd name="T101" fmla="*/ 18 h 746"/>
                  <a:gd name="T102" fmla="*/ 27 w 1492"/>
                  <a:gd name="T103" fmla="*/ 19 h 746"/>
                  <a:gd name="T104" fmla="*/ 22 w 1492"/>
                  <a:gd name="T105" fmla="*/ 20 h 74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92"/>
                  <a:gd name="T160" fmla="*/ 0 h 746"/>
                  <a:gd name="T161" fmla="*/ 1492 w 1492"/>
                  <a:gd name="T162" fmla="*/ 746 h 74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92" h="746">
                    <a:moveTo>
                      <a:pt x="746" y="0"/>
                    </a:moveTo>
                    <a:lnTo>
                      <a:pt x="746" y="0"/>
                    </a:lnTo>
                    <a:lnTo>
                      <a:pt x="707" y="0"/>
                    </a:lnTo>
                    <a:lnTo>
                      <a:pt x="670" y="1"/>
                    </a:lnTo>
                    <a:lnTo>
                      <a:pt x="632" y="4"/>
                    </a:lnTo>
                    <a:lnTo>
                      <a:pt x="596" y="8"/>
                    </a:lnTo>
                    <a:lnTo>
                      <a:pt x="560" y="12"/>
                    </a:lnTo>
                    <a:lnTo>
                      <a:pt x="525" y="17"/>
                    </a:lnTo>
                    <a:lnTo>
                      <a:pt x="490" y="22"/>
                    </a:lnTo>
                    <a:lnTo>
                      <a:pt x="456" y="30"/>
                    </a:lnTo>
                    <a:lnTo>
                      <a:pt x="422" y="36"/>
                    </a:lnTo>
                    <a:lnTo>
                      <a:pt x="390" y="45"/>
                    </a:lnTo>
                    <a:lnTo>
                      <a:pt x="359" y="54"/>
                    </a:lnTo>
                    <a:lnTo>
                      <a:pt x="329" y="63"/>
                    </a:lnTo>
                    <a:lnTo>
                      <a:pt x="299" y="74"/>
                    </a:lnTo>
                    <a:lnTo>
                      <a:pt x="272" y="86"/>
                    </a:lnTo>
                    <a:lnTo>
                      <a:pt x="245" y="97"/>
                    </a:lnTo>
                    <a:lnTo>
                      <a:pt x="219" y="109"/>
                    </a:lnTo>
                    <a:lnTo>
                      <a:pt x="194" y="122"/>
                    </a:lnTo>
                    <a:lnTo>
                      <a:pt x="171" y="136"/>
                    </a:lnTo>
                    <a:lnTo>
                      <a:pt x="148" y="150"/>
                    </a:lnTo>
                    <a:lnTo>
                      <a:pt x="127" y="165"/>
                    </a:lnTo>
                    <a:lnTo>
                      <a:pt x="107" y="180"/>
                    </a:lnTo>
                    <a:lnTo>
                      <a:pt x="91" y="196"/>
                    </a:lnTo>
                    <a:lnTo>
                      <a:pt x="74" y="211"/>
                    </a:lnTo>
                    <a:lnTo>
                      <a:pt x="58" y="228"/>
                    </a:lnTo>
                    <a:lnTo>
                      <a:pt x="45" y="245"/>
                    </a:lnTo>
                    <a:lnTo>
                      <a:pt x="34" y="262"/>
                    </a:lnTo>
                    <a:lnTo>
                      <a:pt x="23" y="280"/>
                    </a:lnTo>
                    <a:lnTo>
                      <a:pt x="16" y="298"/>
                    </a:lnTo>
                    <a:lnTo>
                      <a:pt x="9" y="316"/>
                    </a:lnTo>
                    <a:lnTo>
                      <a:pt x="4" y="336"/>
                    </a:lnTo>
                    <a:lnTo>
                      <a:pt x="1" y="354"/>
                    </a:lnTo>
                    <a:lnTo>
                      <a:pt x="0" y="373"/>
                    </a:lnTo>
                    <a:lnTo>
                      <a:pt x="1" y="393"/>
                    </a:lnTo>
                    <a:lnTo>
                      <a:pt x="4" y="411"/>
                    </a:lnTo>
                    <a:lnTo>
                      <a:pt x="9" y="430"/>
                    </a:lnTo>
                    <a:lnTo>
                      <a:pt x="16" y="448"/>
                    </a:lnTo>
                    <a:lnTo>
                      <a:pt x="23" y="466"/>
                    </a:lnTo>
                    <a:lnTo>
                      <a:pt x="34" y="485"/>
                    </a:lnTo>
                    <a:lnTo>
                      <a:pt x="45" y="501"/>
                    </a:lnTo>
                    <a:lnTo>
                      <a:pt x="58" y="518"/>
                    </a:lnTo>
                    <a:lnTo>
                      <a:pt x="74" y="535"/>
                    </a:lnTo>
                    <a:lnTo>
                      <a:pt x="91" y="551"/>
                    </a:lnTo>
                    <a:lnTo>
                      <a:pt x="107" y="566"/>
                    </a:lnTo>
                    <a:lnTo>
                      <a:pt x="127" y="582"/>
                    </a:lnTo>
                    <a:lnTo>
                      <a:pt x="148" y="596"/>
                    </a:lnTo>
                    <a:lnTo>
                      <a:pt x="171" y="610"/>
                    </a:lnTo>
                    <a:lnTo>
                      <a:pt x="194" y="624"/>
                    </a:lnTo>
                    <a:lnTo>
                      <a:pt x="219" y="637"/>
                    </a:lnTo>
                    <a:lnTo>
                      <a:pt x="245" y="649"/>
                    </a:lnTo>
                    <a:lnTo>
                      <a:pt x="272" y="661"/>
                    </a:lnTo>
                    <a:lnTo>
                      <a:pt x="299" y="672"/>
                    </a:lnTo>
                    <a:lnTo>
                      <a:pt x="329" y="683"/>
                    </a:lnTo>
                    <a:lnTo>
                      <a:pt x="359" y="692"/>
                    </a:lnTo>
                    <a:lnTo>
                      <a:pt x="390" y="701"/>
                    </a:lnTo>
                    <a:lnTo>
                      <a:pt x="422" y="710"/>
                    </a:lnTo>
                    <a:lnTo>
                      <a:pt x="456" y="716"/>
                    </a:lnTo>
                    <a:lnTo>
                      <a:pt x="490" y="724"/>
                    </a:lnTo>
                    <a:lnTo>
                      <a:pt x="525" y="729"/>
                    </a:lnTo>
                    <a:lnTo>
                      <a:pt x="560" y="735"/>
                    </a:lnTo>
                    <a:lnTo>
                      <a:pt x="596" y="738"/>
                    </a:lnTo>
                    <a:lnTo>
                      <a:pt x="632" y="742"/>
                    </a:lnTo>
                    <a:lnTo>
                      <a:pt x="670" y="745"/>
                    </a:lnTo>
                    <a:lnTo>
                      <a:pt x="707" y="746"/>
                    </a:lnTo>
                    <a:lnTo>
                      <a:pt x="746" y="746"/>
                    </a:lnTo>
                    <a:lnTo>
                      <a:pt x="785" y="746"/>
                    </a:lnTo>
                    <a:lnTo>
                      <a:pt x="822" y="745"/>
                    </a:lnTo>
                    <a:lnTo>
                      <a:pt x="860" y="742"/>
                    </a:lnTo>
                    <a:lnTo>
                      <a:pt x="896" y="738"/>
                    </a:lnTo>
                    <a:lnTo>
                      <a:pt x="933" y="735"/>
                    </a:lnTo>
                    <a:lnTo>
                      <a:pt x="967" y="729"/>
                    </a:lnTo>
                    <a:lnTo>
                      <a:pt x="1002" y="724"/>
                    </a:lnTo>
                    <a:lnTo>
                      <a:pt x="1036" y="716"/>
                    </a:lnTo>
                    <a:lnTo>
                      <a:pt x="1070" y="710"/>
                    </a:lnTo>
                    <a:lnTo>
                      <a:pt x="1102" y="701"/>
                    </a:lnTo>
                    <a:lnTo>
                      <a:pt x="1133" y="692"/>
                    </a:lnTo>
                    <a:lnTo>
                      <a:pt x="1163" y="683"/>
                    </a:lnTo>
                    <a:lnTo>
                      <a:pt x="1193" y="672"/>
                    </a:lnTo>
                    <a:lnTo>
                      <a:pt x="1220" y="661"/>
                    </a:lnTo>
                    <a:lnTo>
                      <a:pt x="1247" y="649"/>
                    </a:lnTo>
                    <a:lnTo>
                      <a:pt x="1273" y="637"/>
                    </a:lnTo>
                    <a:lnTo>
                      <a:pt x="1298" y="624"/>
                    </a:lnTo>
                    <a:lnTo>
                      <a:pt x="1321" y="610"/>
                    </a:lnTo>
                    <a:lnTo>
                      <a:pt x="1344" y="596"/>
                    </a:lnTo>
                    <a:lnTo>
                      <a:pt x="1365" y="582"/>
                    </a:lnTo>
                    <a:lnTo>
                      <a:pt x="1385" y="566"/>
                    </a:lnTo>
                    <a:lnTo>
                      <a:pt x="1401" y="551"/>
                    </a:lnTo>
                    <a:lnTo>
                      <a:pt x="1418" y="535"/>
                    </a:lnTo>
                    <a:lnTo>
                      <a:pt x="1434" y="518"/>
                    </a:lnTo>
                    <a:lnTo>
                      <a:pt x="1447" y="501"/>
                    </a:lnTo>
                    <a:lnTo>
                      <a:pt x="1458" y="485"/>
                    </a:lnTo>
                    <a:lnTo>
                      <a:pt x="1469" y="466"/>
                    </a:lnTo>
                    <a:lnTo>
                      <a:pt x="1476" y="448"/>
                    </a:lnTo>
                    <a:lnTo>
                      <a:pt x="1483" y="430"/>
                    </a:lnTo>
                    <a:lnTo>
                      <a:pt x="1488" y="411"/>
                    </a:lnTo>
                    <a:lnTo>
                      <a:pt x="1491" y="393"/>
                    </a:lnTo>
                    <a:lnTo>
                      <a:pt x="1492" y="373"/>
                    </a:lnTo>
                    <a:lnTo>
                      <a:pt x="1491" y="354"/>
                    </a:lnTo>
                    <a:lnTo>
                      <a:pt x="1488" y="336"/>
                    </a:lnTo>
                    <a:lnTo>
                      <a:pt x="1483" y="316"/>
                    </a:lnTo>
                    <a:lnTo>
                      <a:pt x="1476" y="298"/>
                    </a:lnTo>
                    <a:lnTo>
                      <a:pt x="1469" y="280"/>
                    </a:lnTo>
                    <a:lnTo>
                      <a:pt x="1458" y="262"/>
                    </a:lnTo>
                    <a:lnTo>
                      <a:pt x="1447" y="245"/>
                    </a:lnTo>
                    <a:lnTo>
                      <a:pt x="1434" y="228"/>
                    </a:lnTo>
                    <a:lnTo>
                      <a:pt x="1418" y="211"/>
                    </a:lnTo>
                    <a:lnTo>
                      <a:pt x="1401" y="196"/>
                    </a:lnTo>
                    <a:lnTo>
                      <a:pt x="1385" y="180"/>
                    </a:lnTo>
                    <a:lnTo>
                      <a:pt x="1365" y="165"/>
                    </a:lnTo>
                    <a:lnTo>
                      <a:pt x="1344" y="150"/>
                    </a:lnTo>
                    <a:lnTo>
                      <a:pt x="1321" y="136"/>
                    </a:lnTo>
                    <a:lnTo>
                      <a:pt x="1298" y="122"/>
                    </a:lnTo>
                    <a:lnTo>
                      <a:pt x="1273" y="109"/>
                    </a:lnTo>
                    <a:lnTo>
                      <a:pt x="1247" y="97"/>
                    </a:lnTo>
                    <a:lnTo>
                      <a:pt x="1220" y="86"/>
                    </a:lnTo>
                    <a:lnTo>
                      <a:pt x="1193" y="74"/>
                    </a:lnTo>
                    <a:lnTo>
                      <a:pt x="1163" y="63"/>
                    </a:lnTo>
                    <a:lnTo>
                      <a:pt x="1133" y="54"/>
                    </a:lnTo>
                    <a:lnTo>
                      <a:pt x="1102" y="45"/>
                    </a:lnTo>
                    <a:lnTo>
                      <a:pt x="1070" y="36"/>
                    </a:lnTo>
                    <a:lnTo>
                      <a:pt x="1036" y="30"/>
                    </a:lnTo>
                    <a:lnTo>
                      <a:pt x="1002" y="22"/>
                    </a:lnTo>
                    <a:lnTo>
                      <a:pt x="967" y="17"/>
                    </a:lnTo>
                    <a:lnTo>
                      <a:pt x="933" y="12"/>
                    </a:lnTo>
                    <a:lnTo>
                      <a:pt x="896" y="8"/>
                    </a:lnTo>
                    <a:lnTo>
                      <a:pt x="860" y="4"/>
                    </a:lnTo>
                    <a:lnTo>
                      <a:pt x="822" y="1"/>
                    </a:lnTo>
                    <a:lnTo>
                      <a:pt x="785" y="0"/>
                    </a:lnTo>
                    <a:lnTo>
                      <a:pt x="746" y="0"/>
                    </a:lnTo>
                    <a:close/>
                    <a:moveTo>
                      <a:pt x="746" y="723"/>
                    </a:moveTo>
                    <a:lnTo>
                      <a:pt x="746" y="723"/>
                    </a:lnTo>
                    <a:lnTo>
                      <a:pt x="710" y="723"/>
                    </a:lnTo>
                    <a:lnTo>
                      <a:pt x="675" y="722"/>
                    </a:lnTo>
                    <a:lnTo>
                      <a:pt x="640" y="719"/>
                    </a:lnTo>
                    <a:lnTo>
                      <a:pt x="605" y="716"/>
                    </a:lnTo>
                    <a:lnTo>
                      <a:pt x="571" y="713"/>
                    </a:lnTo>
                    <a:lnTo>
                      <a:pt x="537" y="707"/>
                    </a:lnTo>
                    <a:lnTo>
                      <a:pt x="505" y="702"/>
                    </a:lnTo>
                    <a:lnTo>
                      <a:pt x="474" y="696"/>
                    </a:lnTo>
                    <a:lnTo>
                      <a:pt x="443" y="689"/>
                    </a:lnTo>
                    <a:lnTo>
                      <a:pt x="413" y="681"/>
                    </a:lnTo>
                    <a:lnTo>
                      <a:pt x="383" y="672"/>
                    </a:lnTo>
                    <a:lnTo>
                      <a:pt x="355" y="663"/>
                    </a:lnTo>
                    <a:lnTo>
                      <a:pt x="328" y="654"/>
                    </a:lnTo>
                    <a:lnTo>
                      <a:pt x="302" y="644"/>
                    </a:lnTo>
                    <a:lnTo>
                      <a:pt x="276" y="632"/>
                    </a:lnTo>
                    <a:lnTo>
                      <a:pt x="251" y="621"/>
                    </a:lnTo>
                    <a:lnTo>
                      <a:pt x="228" y="609"/>
                    </a:lnTo>
                    <a:lnTo>
                      <a:pt x="206" y="596"/>
                    </a:lnTo>
                    <a:lnTo>
                      <a:pt x="185" y="583"/>
                    </a:lnTo>
                    <a:lnTo>
                      <a:pt x="166" y="569"/>
                    </a:lnTo>
                    <a:lnTo>
                      <a:pt x="148" y="554"/>
                    </a:lnTo>
                    <a:lnTo>
                      <a:pt x="131" y="540"/>
                    </a:lnTo>
                    <a:lnTo>
                      <a:pt x="115" y="525"/>
                    </a:lnTo>
                    <a:lnTo>
                      <a:pt x="101" y="509"/>
                    </a:lnTo>
                    <a:lnTo>
                      <a:pt x="89" y="494"/>
                    </a:lnTo>
                    <a:lnTo>
                      <a:pt x="78" y="477"/>
                    </a:lnTo>
                    <a:lnTo>
                      <a:pt x="69" y="461"/>
                    </a:lnTo>
                    <a:lnTo>
                      <a:pt x="61" y="444"/>
                    </a:lnTo>
                    <a:lnTo>
                      <a:pt x="54" y="426"/>
                    </a:lnTo>
                    <a:lnTo>
                      <a:pt x="51" y="409"/>
                    </a:lnTo>
                    <a:lnTo>
                      <a:pt x="48" y="391"/>
                    </a:lnTo>
                    <a:lnTo>
                      <a:pt x="47" y="373"/>
                    </a:lnTo>
                    <a:lnTo>
                      <a:pt x="48" y="355"/>
                    </a:lnTo>
                    <a:lnTo>
                      <a:pt x="51" y="337"/>
                    </a:lnTo>
                    <a:lnTo>
                      <a:pt x="54" y="320"/>
                    </a:lnTo>
                    <a:lnTo>
                      <a:pt x="61" y="302"/>
                    </a:lnTo>
                    <a:lnTo>
                      <a:pt x="69" y="285"/>
                    </a:lnTo>
                    <a:lnTo>
                      <a:pt x="78" y="269"/>
                    </a:lnTo>
                    <a:lnTo>
                      <a:pt x="89" y="253"/>
                    </a:lnTo>
                    <a:lnTo>
                      <a:pt x="101" y="237"/>
                    </a:lnTo>
                    <a:lnTo>
                      <a:pt x="115" y="222"/>
                    </a:lnTo>
                    <a:lnTo>
                      <a:pt x="131" y="206"/>
                    </a:lnTo>
                    <a:lnTo>
                      <a:pt x="148" y="192"/>
                    </a:lnTo>
                    <a:lnTo>
                      <a:pt x="166" y="177"/>
                    </a:lnTo>
                    <a:lnTo>
                      <a:pt x="185" y="163"/>
                    </a:lnTo>
                    <a:lnTo>
                      <a:pt x="206" y="150"/>
                    </a:lnTo>
                    <a:lnTo>
                      <a:pt x="228" y="137"/>
                    </a:lnTo>
                    <a:lnTo>
                      <a:pt x="251" y="126"/>
                    </a:lnTo>
                    <a:lnTo>
                      <a:pt x="276" y="114"/>
                    </a:lnTo>
                    <a:lnTo>
                      <a:pt x="302" y="102"/>
                    </a:lnTo>
                    <a:lnTo>
                      <a:pt x="328" y="92"/>
                    </a:lnTo>
                    <a:lnTo>
                      <a:pt x="355" y="83"/>
                    </a:lnTo>
                    <a:lnTo>
                      <a:pt x="383" y="74"/>
                    </a:lnTo>
                    <a:lnTo>
                      <a:pt x="413" y="65"/>
                    </a:lnTo>
                    <a:lnTo>
                      <a:pt x="443" y="57"/>
                    </a:lnTo>
                    <a:lnTo>
                      <a:pt x="474" y="51"/>
                    </a:lnTo>
                    <a:lnTo>
                      <a:pt x="505" y="44"/>
                    </a:lnTo>
                    <a:lnTo>
                      <a:pt x="537" y="39"/>
                    </a:lnTo>
                    <a:lnTo>
                      <a:pt x="571" y="34"/>
                    </a:lnTo>
                    <a:lnTo>
                      <a:pt x="605" y="30"/>
                    </a:lnTo>
                    <a:lnTo>
                      <a:pt x="640" y="27"/>
                    </a:lnTo>
                    <a:lnTo>
                      <a:pt x="675" y="25"/>
                    </a:lnTo>
                    <a:lnTo>
                      <a:pt x="710" y="23"/>
                    </a:lnTo>
                    <a:lnTo>
                      <a:pt x="746" y="23"/>
                    </a:lnTo>
                    <a:lnTo>
                      <a:pt x="782" y="23"/>
                    </a:lnTo>
                    <a:lnTo>
                      <a:pt x="817" y="25"/>
                    </a:lnTo>
                    <a:lnTo>
                      <a:pt x="852" y="27"/>
                    </a:lnTo>
                    <a:lnTo>
                      <a:pt x="887" y="30"/>
                    </a:lnTo>
                    <a:lnTo>
                      <a:pt x="921" y="34"/>
                    </a:lnTo>
                    <a:lnTo>
                      <a:pt x="955" y="39"/>
                    </a:lnTo>
                    <a:lnTo>
                      <a:pt x="987" y="44"/>
                    </a:lnTo>
                    <a:lnTo>
                      <a:pt x="1018" y="51"/>
                    </a:lnTo>
                    <a:lnTo>
                      <a:pt x="1049" y="57"/>
                    </a:lnTo>
                    <a:lnTo>
                      <a:pt x="1079" y="65"/>
                    </a:lnTo>
                    <a:lnTo>
                      <a:pt x="1109" y="74"/>
                    </a:lnTo>
                    <a:lnTo>
                      <a:pt x="1137" y="83"/>
                    </a:lnTo>
                    <a:lnTo>
                      <a:pt x="1164" y="92"/>
                    </a:lnTo>
                    <a:lnTo>
                      <a:pt x="1190" y="102"/>
                    </a:lnTo>
                    <a:lnTo>
                      <a:pt x="1216" y="114"/>
                    </a:lnTo>
                    <a:lnTo>
                      <a:pt x="1241" y="126"/>
                    </a:lnTo>
                    <a:lnTo>
                      <a:pt x="1264" y="137"/>
                    </a:lnTo>
                    <a:lnTo>
                      <a:pt x="1286" y="150"/>
                    </a:lnTo>
                    <a:lnTo>
                      <a:pt x="1307" y="163"/>
                    </a:lnTo>
                    <a:lnTo>
                      <a:pt x="1326" y="177"/>
                    </a:lnTo>
                    <a:lnTo>
                      <a:pt x="1344" y="192"/>
                    </a:lnTo>
                    <a:lnTo>
                      <a:pt x="1361" y="206"/>
                    </a:lnTo>
                    <a:lnTo>
                      <a:pt x="1377" y="222"/>
                    </a:lnTo>
                    <a:lnTo>
                      <a:pt x="1391" y="237"/>
                    </a:lnTo>
                    <a:lnTo>
                      <a:pt x="1403" y="253"/>
                    </a:lnTo>
                    <a:lnTo>
                      <a:pt x="1414" y="269"/>
                    </a:lnTo>
                    <a:lnTo>
                      <a:pt x="1423" y="285"/>
                    </a:lnTo>
                    <a:lnTo>
                      <a:pt x="1431" y="302"/>
                    </a:lnTo>
                    <a:lnTo>
                      <a:pt x="1438" y="320"/>
                    </a:lnTo>
                    <a:lnTo>
                      <a:pt x="1441" y="337"/>
                    </a:lnTo>
                    <a:lnTo>
                      <a:pt x="1444" y="355"/>
                    </a:lnTo>
                    <a:lnTo>
                      <a:pt x="1445" y="373"/>
                    </a:lnTo>
                    <a:lnTo>
                      <a:pt x="1444" y="391"/>
                    </a:lnTo>
                    <a:lnTo>
                      <a:pt x="1441" y="409"/>
                    </a:lnTo>
                    <a:lnTo>
                      <a:pt x="1438" y="426"/>
                    </a:lnTo>
                    <a:lnTo>
                      <a:pt x="1431" y="444"/>
                    </a:lnTo>
                    <a:lnTo>
                      <a:pt x="1423" y="461"/>
                    </a:lnTo>
                    <a:lnTo>
                      <a:pt x="1414" y="477"/>
                    </a:lnTo>
                    <a:lnTo>
                      <a:pt x="1403" y="494"/>
                    </a:lnTo>
                    <a:lnTo>
                      <a:pt x="1391" y="509"/>
                    </a:lnTo>
                    <a:lnTo>
                      <a:pt x="1377" y="525"/>
                    </a:lnTo>
                    <a:lnTo>
                      <a:pt x="1361" y="540"/>
                    </a:lnTo>
                    <a:lnTo>
                      <a:pt x="1344" y="554"/>
                    </a:lnTo>
                    <a:lnTo>
                      <a:pt x="1326" y="569"/>
                    </a:lnTo>
                    <a:lnTo>
                      <a:pt x="1307" y="583"/>
                    </a:lnTo>
                    <a:lnTo>
                      <a:pt x="1286" y="596"/>
                    </a:lnTo>
                    <a:lnTo>
                      <a:pt x="1264" y="609"/>
                    </a:lnTo>
                    <a:lnTo>
                      <a:pt x="1241" y="621"/>
                    </a:lnTo>
                    <a:lnTo>
                      <a:pt x="1216" y="632"/>
                    </a:lnTo>
                    <a:lnTo>
                      <a:pt x="1190" y="644"/>
                    </a:lnTo>
                    <a:lnTo>
                      <a:pt x="1164" y="654"/>
                    </a:lnTo>
                    <a:lnTo>
                      <a:pt x="1137" y="663"/>
                    </a:lnTo>
                    <a:lnTo>
                      <a:pt x="1109" y="672"/>
                    </a:lnTo>
                    <a:lnTo>
                      <a:pt x="1079" y="681"/>
                    </a:lnTo>
                    <a:lnTo>
                      <a:pt x="1049" y="689"/>
                    </a:lnTo>
                    <a:lnTo>
                      <a:pt x="1018" y="696"/>
                    </a:lnTo>
                    <a:lnTo>
                      <a:pt x="987" y="702"/>
                    </a:lnTo>
                    <a:lnTo>
                      <a:pt x="955" y="707"/>
                    </a:lnTo>
                    <a:lnTo>
                      <a:pt x="921" y="713"/>
                    </a:lnTo>
                    <a:lnTo>
                      <a:pt x="887" y="716"/>
                    </a:lnTo>
                    <a:lnTo>
                      <a:pt x="852" y="719"/>
                    </a:lnTo>
                    <a:lnTo>
                      <a:pt x="817" y="722"/>
                    </a:lnTo>
                    <a:lnTo>
                      <a:pt x="782" y="723"/>
                    </a:lnTo>
                    <a:lnTo>
                      <a:pt x="746" y="723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67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Freeform 102"/>
              <p:cNvSpPr>
                <a:spLocks noChangeArrowheads="1"/>
              </p:cNvSpPr>
              <p:nvPr/>
            </p:nvSpPr>
            <p:spPr bwMode="auto">
              <a:xfrm>
                <a:off x="8" y="4"/>
                <a:ext cx="231" cy="116"/>
              </a:xfrm>
              <a:custGeom>
                <a:avLst/>
                <a:gdLst>
                  <a:gd name="T0" fmla="*/ 38 w 1398"/>
                  <a:gd name="T1" fmla="*/ 10 h 700"/>
                  <a:gd name="T2" fmla="*/ 38 w 1398"/>
                  <a:gd name="T3" fmla="*/ 12 h 700"/>
                  <a:gd name="T4" fmla="*/ 37 w 1398"/>
                  <a:gd name="T5" fmla="*/ 13 h 700"/>
                  <a:gd name="T6" fmla="*/ 36 w 1398"/>
                  <a:gd name="T7" fmla="*/ 14 h 700"/>
                  <a:gd name="T8" fmla="*/ 34 w 1398"/>
                  <a:gd name="T9" fmla="*/ 15 h 700"/>
                  <a:gd name="T10" fmla="*/ 33 w 1398"/>
                  <a:gd name="T11" fmla="*/ 16 h 700"/>
                  <a:gd name="T12" fmla="*/ 31 w 1398"/>
                  <a:gd name="T13" fmla="*/ 17 h 700"/>
                  <a:gd name="T14" fmla="*/ 28 w 1398"/>
                  <a:gd name="T15" fmla="*/ 18 h 700"/>
                  <a:gd name="T16" fmla="*/ 26 w 1398"/>
                  <a:gd name="T17" fmla="*/ 19 h 700"/>
                  <a:gd name="T18" fmla="*/ 23 w 1398"/>
                  <a:gd name="T19" fmla="*/ 19 h 700"/>
                  <a:gd name="T20" fmla="*/ 20 w 1398"/>
                  <a:gd name="T21" fmla="*/ 19 h 700"/>
                  <a:gd name="T22" fmla="*/ 18 w 1398"/>
                  <a:gd name="T23" fmla="*/ 19 h 700"/>
                  <a:gd name="T24" fmla="*/ 15 w 1398"/>
                  <a:gd name="T25" fmla="*/ 19 h 700"/>
                  <a:gd name="T26" fmla="*/ 13 w 1398"/>
                  <a:gd name="T27" fmla="*/ 19 h 700"/>
                  <a:gd name="T28" fmla="*/ 10 w 1398"/>
                  <a:gd name="T29" fmla="*/ 18 h 700"/>
                  <a:gd name="T30" fmla="*/ 8 w 1398"/>
                  <a:gd name="T31" fmla="*/ 17 h 700"/>
                  <a:gd name="T32" fmla="*/ 6 w 1398"/>
                  <a:gd name="T33" fmla="*/ 16 h 700"/>
                  <a:gd name="T34" fmla="*/ 4 w 1398"/>
                  <a:gd name="T35" fmla="*/ 15 h 700"/>
                  <a:gd name="T36" fmla="*/ 2 w 1398"/>
                  <a:gd name="T37" fmla="*/ 14 h 700"/>
                  <a:gd name="T38" fmla="*/ 1 w 1398"/>
                  <a:gd name="T39" fmla="*/ 13 h 700"/>
                  <a:gd name="T40" fmla="*/ 0 w 1398"/>
                  <a:gd name="T41" fmla="*/ 12 h 700"/>
                  <a:gd name="T42" fmla="*/ 0 w 1398"/>
                  <a:gd name="T43" fmla="*/ 10 h 700"/>
                  <a:gd name="T44" fmla="*/ 0 w 1398"/>
                  <a:gd name="T45" fmla="*/ 9 h 700"/>
                  <a:gd name="T46" fmla="*/ 0 w 1398"/>
                  <a:gd name="T47" fmla="*/ 8 h 700"/>
                  <a:gd name="T48" fmla="*/ 1 w 1398"/>
                  <a:gd name="T49" fmla="*/ 6 h 700"/>
                  <a:gd name="T50" fmla="*/ 2 w 1398"/>
                  <a:gd name="T51" fmla="*/ 5 h 700"/>
                  <a:gd name="T52" fmla="*/ 4 w 1398"/>
                  <a:gd name="T53" fmla="*/ 4 h 700"/>
                  <a:gd name="T54" fmla="*/ 6 w 1398"/>
                  <a:gd name="T55" fmla="*/ 3 h 700"/>
                  <a:gd name="T56" fmla="*/ 8 w 1398"/>
                  <a:gd name="T57" fmla="*/ 2 h 700"/>
                  <a:gd name="T58" fmla="*/ 10 w 1398"/>
                  <a:gd name="T59" fmla="*/ 1 h 700"/>
                  <a:gd name="T60" fmla="*/ 13 w 1398"/>
                  <a:gd name="T61" fmla="*/ 0 h 700"/>
                  <a:gd name="T62" fmla="*/ 15 w 1398"/>
                  <a:gd name="T63" fmla="*/ 0 h 700"/>
                  <a:gd name="T64" fmla="*/ 18 w 1398"/>
                  <a:gd name="T65" fmla="*/ 0 h 700"/>
                  <a:gd name="T66" fmla="*/ 20 w 1398"/>
                  <a:gd name="T67" fmla="*/ 0 h 700"/>
                  <a:gd name="T68" fmla="*/ 23 w 1398"/>
                  <a:gd name="T69" fmla="*/ 0 h 700"/>
                  <a:gd name="T70" fmla="*/ 26 w 1398"/>
                  <a:gd name="T71" fmla="*/ 0 h 700"/>
                  <a:gd name="T72" fmla="*/ 28 w 1398"/>
                  <a:gd name="T73" fmla="*/ 1 h 700"/>
                  <a:gd name="T74" fmla="*/ 31 w 1398"/>
                  <a:gd name="T75" fmla="*/ 2 h 700"/>
                  <a:gd name="T76" fmla="*/ 33 w 1398"/>
                  <a:gd name="T77" fmla="*/ 3 h 700"/>
                  <a:gd name="T78" fmla="*/ 34 w 1398"/>
                  <a:gd name="T79" fmla="*/ 4 h 700"/>
                  <a:gd name="T80" fmla="*/ 36 w 1398"/>
                  <a:gd name="T81" fmla="*/ 5 h 700"/>
                  <a:gd name="T82" fmla="*/ 37 w 1398"/>
                  <a:gd name="T83" fmla="*/ 6 h 700"/>
                  <a:gd name="T84" fmla="*/ 38 w 1398"/>
                  <a:gd name="T85" fmla="*/ 8 h 700"/>
                  <a:gd name="T86" fmla="*/ 38 w 1398"/>
                  <a:gd name="T87" fmla="*/ 9 h 7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398"/>
                  <a:gd name="T133" fmla="*/ 0 h 700"/>
                  <a:gd name="T134" fmla="*/ 1398 w 1398"/>
                  <a:gd name="T135" fmla="*/ 700 h 70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398" h="700">
                    <a:moveTo>
                      <a:pt x="1398" y="350"/>
                    </a:moveTo>
                    <a:lnTo>
                      <a:pt x="1398" y="350"/>
                    </a:lnTo>
                    <a:lnTo>
                      <a:pt x="1397" y="368"/>
                    </a:lnTo>
                    <a:lnTo>
                      <a:pt x="1394" y="386"/>
                    </a:lnTo>
                    <a:lnTo>
                      <a:pt x="1391" y="403"/>
                    </a:lnTo>
                    <a:lnTo>
                      <a:pt x="1384" y="421"/>
                    </a:lnTo>
                    <a:lnTo>
                      <a:pt x="1376" y="438"/>
                    </a:lnTo>
                    <a:lnTo>
                      <a:pt x="1367" y="454"/>
                    </a:lnTo>
                    <a:lnTo>
                      <a:pt x="1356" y="471"/>
                    </a:lnTo>
                    <a:lnTo>
                      <a:pt x="1344" y="486"/>
                    </a:lnTo>
                    <a:lnTo>
                      <a:pt x="1330" y="502"/>
                    </a:lnTo>
                    <a:lnTo>
                      <a:pt x="1314" y="517"/>
                    </a:lnTo>
                    <a:lnTo>
                      <a:pt x="1297" y="531"/>
                    </a:lnTo>
                    <a:lnTo>
                      <a:pt x="1279" y="546"/>
                    </a:lnTo>
                    <a:lnTo>
                      <a:pt x="1260" y="560"/>
                    </a:lnTo>
                    <a:lnTo>
                      <a:pt x="1239" y="573"/>
                    </a:lnTo>
                    <a:lnTo>
                      <a:pt x="1217" y="586"/>
                    </a:lnTo>
                    <a:lnTo>
                      <a:pt x="1194" y="598"/>
                    </a:lnTo>
                    <a:lnTo>
                      <a:pt x="1169" y="609"/>
                    </a:lnTo>
                    <a:lnTo>
                      <a:pt x="1143" y="621"/>
                    </a:lnTo>
                    <a:lnTo>
                      <a:pt x="1117" y="631"/>
                    </a:lnTo>
                    <a:lnTo>
                      <a:pt x="1090" y="640"/>
                    </a:lnTo>
                    <a:lnTo>
                      <a:pt x="1062" y="649"/>
                    </a:lnTo>
                    <a:lnTo>
                      <a:pt x="1032" y="658"/>
                    </a:lnTo>
                    <a:lnTo>
                      <a:pt x="1002" y="666"/>
                    </a:lnTo>
                    <a:lnTo>
                      <a:pt x="971" y="673"/>
                    </a:lnTo>
                    <a:lnTo>
                      <a:pt x="940" y="679"/>
                    </a:lnTo>
                    <a:lnTo>
                      <a:pt x="908" y="684"/>
                    </a:lnTo>
                    <a:lnTo>
                      <a:pt x="874" y="690"/>
                    </a:lnTo>
                    <a:lnTo>
                      <a:pt x="840" y="693"/>
                    </a:lnTo>
                    <a:lnTo>
                      <a:pt x="805" y="696"/>
                    </a:lnTo>
                    <a:lnTo>
                      <a:pt x="770" y="699"/>
                    </a:lnTo>
                    <a:lnTo>
                      <a:pt x="735" y="700"/>
                    </a:lnTo>
                    <a:lnTo>
                      <a:pt x="699" y="700"/>
                    </a:lnTo>
                    <a:lnTo>
                      <a:pt x="663" y="700"/>
                    </a:lnTo>
                    <a:lnTo>
                      <a:pt x="628" y="699"/>
                    </a:lnTo>
                    <a:lnTo>
                      <a:pt x="593" y="696"/>
                    </a:lnTo>
                    <a:lnTo>
                      <a:pt x="558" y="693"/>
                    </a:lnTo>
                    <a:lnTo>
                      <a:pt x="524" y="690"/>
                    </a:lnTo>
                    <a:lnTo>
                      <a:pt x="490" y="684"/>
                    </a:lnTo>
                    <a:lnTo>
                      <a:pt x="458" y="679"/>
                    </a:lnTo>
                    <a:lnTo>
                      <a:pt x="427" y="673"/>
                    </a:lnTo>
                    <a:lnTo>
                      <a:pt x="396" y="666"/>
                    </a:lnTo>
                    <a:lnTo>
                      <a:pt x="366" y="658"/>
                    </a:lnTo>
                    <a:lnTo>
                      <a:pt x="336" y="649"/>
                    </a:lnTo>
                    <a:lnTo>
                      <a:pt x="308" y="640"/>
                    </a:lnTo>
                    <a:lnTo>
                      <a:pt x="281" y="631"/>
                    </a:lnTo>
                    <a:lnTo>
                      <a:pt x="255" y="621"/>
                    </a:lnTo>
                    <a:lnTo>
                      <a:pt x="229" y="609"/>
                    </a:lnTo>
                    <a:lnTo>
                      <a:pt x="204" y="598"/>
                    </a:lnTo>
                    <a:lnTo>
                      <a:pt x="181" y="586"/>
                    </a:lnTo>
                    <a:lnTo>
                      <a:pt x="159" y="573"/>
                    </a:lnTo>
                    <a:lnTo>
                      <a:pt x="138" y="560"/>
                    </a:lnTo>
                    <a:lnTo>
                      <a:pt x="119" y="546"/>
                    </a:lnTo>
                    <a:lnTo>
                      <a:pt x="101" y="531"/>
                    </a:lnTo>
                    <a:lnTo>
                      <a:pt x="84" y="517"/>
                    </a:lnTo>
                    <a:lnTo>
                      <a:pt x="68" y="502"/>
                    </a:lnTo>
                    <a:lnTo>
                      <a:pt x="54" y="486"/>
                    </a:lnTo>
                    <a:lnTo>
                      <a:pt x="42" y="471"/>
                    </a:lnTo>
                    <a:lnTo>
                      <a:pt x="31" y="454"/>
                    </a:lnTo>
                    <a:lnTo>
                      <a:pt x="22" y="438"/>
                    </a:lnTo>
                    <a:lnTo>
                      <a:pt x="14" y="421"/>
                    </a:lnTo>
                    <a:lnTo>
                      <a:pt x="7" y="403"/>
                    </a:lnTo>
                    <a:lnTo>
                      <a:pt x="4" y="386"/>
                    </a:lnTo>
                    <a:lnTo>
                      <a:pt x="1" y="368"/>
                    </a:lnTo>
                    <a:lnTo>
                      <a:pt x="0" y="350"/>
                    </a:lnTo>
                    <a:lnTo>
                      <a:pt x="1" y="332"/>
                    </a:lnTo>
                    <a:lnTo>
                      <a:pt x="4" y="314"/>
                    </a:lnTo>
                    <a:lnTo>
                      <a:pt x="7" y="297"/>
                    </a:lnTo>
                    <a:lnTo>
                      <a:pt x="14" y="279"/>
                    </a:lnTo>
                    <a:lnTo>
                      <a:pt x="22" y="262"/>
                    </a:lnTo>
                    <a:lnTo>
                      <a:pt x="31" y="246"/>
                    </a:lnTo>
                    <a:lnTo>
                      <a:pt x="42" y="230"/>
                    </a:lnTo>
                    <a:lnTo>
                      <a:pt x="54" y="214"/>
                    </a:lnTo>
                    <a:lnTo>
                      <a:pt x="68" y="199"/>
                    </a:lnTo>
                    <a:lnTo>
                      <a:pt x="84" y="183"/>
                    </a:lnTo>
                    <a:lnTo>
                      <a:pt x="101" y="169"/>
                    </a:lnTo>
                    <a:lnTo>
                      <a:pt x="119" y="154"/>
                    </a:lnTo>
                    <a:lnTo>
                      <a:pt x="138" y="140"/>
                    </a:lnTo>
                    <a:lnTo>
                      <a:pt x="159" y="127"/>
                    </a:lnTo>
                    <a:lnTo>
                      <a:pt x="181" y="114"/>
                    </a:lnTo>
                    <a:lnTo>
                      <a:pt x="204" y="103"/>
                    </a:lnTo>
                    <a:lnTo>
                      <a:pt x="229" y="91"/>
                    </a:lnTo>
                    <a:lnTo>
                      <a:pt x="255" y="79"/>
                    </a:lnTo>
                    <a:lnTo>
                      <a:pt x="281" y="69"/>
                    </a:lnTo>
                    <a:lnTo>
                      <a:pt x="308" y="60"/>
                    </a:lnTo>
                    <a:lnTo>
                      <a:pt x="336" y="51"/>
                    </a:lnTo>
                    <a:lnTo>
                      <a:pt x="366" y="42"/>
                    </a:lnTo>
                    <a:lnTo>
                      <a:pt x="396" y="34"/>
                    </a:lnTo>
                    <a:lnTo>
                      <a:pt x="427" y="28"/>
                    </a:lnTo>
                    <a:lnTo>
                      <a:pt x="458" y="21"/>
                    </a:lnTo>
                    <a:lnTo>
                      <a:pt x="490" y="16"/>
                    </a:lnTo>
                    <a:lnTo>
                      <a:pt x="524" y="11"/>
                    </a:lnTo>
                    <a:lnTo>
                      <a:pt x="558" y="7"/>
                    </a:lnTo>
                    <a:lnTo>
                      <a:pt x="593" y="4"/>
                    </a:lnTo>
                    <a:lnTo>
                      <a:pt x="628" y="2"/>
                    </a:lnTo>
                    <a:lnTo>
                      <a:pt x="663" y="0"/>
                    </a:lnTo>
                    <a:lnTo>
                      <a:pt x="699" y="0"/>
                    </a:lnTo>
                    <a:lnTo>
                      <a:pt x="735" y="0"/>
                    </a:lnTo>
                    <a:lnTo>
                      <a:pt x="770" y="2"/>
                    </a:lnTo>
                    <a:lnTo>
                      <a:pt x="805" y="4"/>
                    </a:lnTo>
                    <a:lnTo>
                      <a:pt x="840" y="7"/>
                    </a:lnTo>
                    <a:lnTo>
                      <a:pt x="874" y="11"/>
                    </a:lnTo>
                    <a:lnTo>
                      <a:pt x="908" y="16"/>
                    </a:lnTo>
                    <a:lnTo>
                      <a:pt x="940" y="21"/>
                    </a:lnTo>
                    <a:lnTo>
                      <a:pt x="971" y="28"/>
                    </a:lnTo>
                    <a:lnTo>
                      <a:pt x="1002" y="34"/>
                    </a:lnTo>
                    <a:lnTo>
                      <a:pt x="1032" y="42"/>
                    </a:lnTo>
                    <a:lnTo>
                      <a:pt x="1062" y="51"/>
                    </a:lnTo>
                    <a:lnTo>
                      <a:pt x="1090" y="60"/>
                    </a:lnTo>
                    <a:lnTo>
                      <a:pt x="1117" y="69"/>
                    </a:lnTo>
                    <a:lnTo>
                      <a:pt x="1143" y="79"/>
                    </a:lnTo>
                    <a:lnTo>
                      <a:pt x="1169" y="91"/>
                    </a:lnTo>
                    <a:lnTo>
                      <a:pt x="1194" y="103"/>
                    </a:lnTo>
                    <a:lnTo>
                      <a:pt x="1217" y="114"/>
                    </a:lnTo>
                    <a:lnTo>
                      <a:pt x="1239" y="127"/>
                    </a:lnTo>
                    <a:lnTo>
                      <a:pt x="1260" y="140"/>
                    </a:lnTo>
                    <a:lnTo>
                      <a:pt x="1279" y="154"/>
                    </a:lnTo>
                    <a:lnTo>
                      <a:pt x="1297" y="169"/>
                    </a:lnTo>
                    <a:lnTo>
                      <a:pt x="1314" y="183"/>
                    </a:lnTo>
                    <a:lnTo>
                      <a:pt x="1330" y="199"/>
                    </a:lnTo>
                    <a:lnTo>
                      <a:pt x="1344" y="214"/>
                    </a:lnTo>
                    <a:lnTo>
                      <a:pt x="1356" y="230"/>
                    </a:lnTo>
                    <a:lnTo>
                      <a:pt x="1367" y="246"/>
                    </a:lnTo>
                    <a:lnTo>
                      <a:pt x="1376" y="262"/>
                    </a:lnTo>
                    <a:lnTo>
                      <a:pt x="1384" y="279"/>
                    </a:lnTo>
                    <a:lnTo>
                      <a:pt x="1391" y="297"/>
                    </a:lnTo>
                    <a:lnTo>
                      <a:pt x="1394" y="314"/>
                    </a:lnTo>
                    <a:lnTo>
                      <a:pt x="1397" y="332"/>
                    </a:lnTo>
                    <a:lnTo>
                      <a:pt x="1398" y="350"/>
                    </a:lnTo>
                    <a:close/>
                  </a:path>
                </a:pathLst>
              </a:custGeom>
              <a:gradFill>
                <a:gsLst>
                  <a:gs pos="0">
                    <a:srgbClr val="FB4803"/>
                  </a:gs>
                  <a:gs pos="100000">
                    <a:srgbClr val="ED1C24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067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66" name="Text Box 81"/>
          <p:cNvSpPr>
            <a:spLocks noChangeArrowheads="1"/>
          </p:cNvSpPr>
          <p:nvPr/>
        </p:nvSpPr>
        <p:spPr bwMode="auto">
          <a:xfrm>
            <a:off x="1567021" y="4210215"/>
            <a:ext cx="2312297" cy="362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3" tIns="57600" rIns="115203" bIns="57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添加文本内容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7" name="Text Box 82"/>
          <p:cNvSpPr>
            <a:spLocks noChangeArrowheads="1"/>
          </p:cNvSpPr>
          <p:nvPr/>
        </p:nvSpPr>
        <p:spPr bwMode="auto">
          <a:xfrm>
            <a:off x="2736439" y="1907233"/>
            <a:ext cx="1274680" cy="608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3" tIns="57600" rIns="115203" bIns="57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标签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70" name="组合 217"/>
          <p:cNvGrpSpPr/>
          <p:nvPr/>
        </p:nvGrpSpPr>
        <p:grpSpPr>
          <a:xfrm>
            <a:off x="6818496" y="2188222"/>
            <a:ext cx="532177" cy="532249"/>
            <a:chOff x="5003908" y="1229805"/>
            <a:chExt cx="897741" cy="897741"/>
          </a:xfr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</a:gradFill>
        </p:grpSpPr>
        <p:sp>
          <p:nvSpPr>
            <p:cNvPr id="171" name="Freeform 36"/>
            <p:cNvSpPr/>
            <p:nvPr/>
          </p:nvSpPr>
          <p:spPr bwMode="auto">
            <a:xfrm>
              <a:off x="5003908" y="1229805"/>
              <a:ext cx="897741" cy="897741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prstDash val="solid"/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z="3067" dirty="0">
                <a:latin typeface="굴림" charset="-127"/>
                <a:ea typeface="굴림" charset="-127"/>
              </a:endParaRPr>
            </a:p>
          </p:txBody>
        </p:sp>
        <p:sp>
          <p:nvSpPr>
            <p:cNvPr id="172" name="Freeform 38"/>
            <p:cNvSpPr/>
            <p:nvPr/>
          </p:nvSpPr>
          <p:spPr bwMode="auto">
            <a:xfrm>
              <a:off x="5069568" y="1255262"/>
              <a:ext cx="766422" cy="250808"/>
            </a:xfrm>
            <a:custGeom>
              <a:avLst/>
              <a:gdLst>
                <a:gd name="T0" fmla="*/ 0 w 4756"/>
                <a:gd name="T1" fmla="*/ 1576 h 1576"/>
                <a:gd name="T2" fmla="*/ 50 w 4756"/>
                <a:gd name="T3" fmla="*/ 1462 h 1576"/>
                <a:gd name="T4" fmla="*/ 108 w 4756"/>
                <a:gd name="T5" fmla="*/ 1350 h 1576"/>
                <a:gd name="T6" fmla="*/ 170 w 4756"/>
                <a:gd name="T7" fmla="*/ 1242 h 1576"/>
                <a:gd name="T8" fmla="*/ 238 w 4756"/>
                <a:gd name="T9" fmla="*/ 1138 h 1576"/>
                <a:gd name="T10" fmla="*/ 310 w 4756"/>
                <a:gd name="T11" fmla="*/ 1036 h 1576"/>
                <a:gd name="T12" fmla="*/ 386 w 4756"/>
                <a:gd name="T13" fmla="*/ 940 h 1576"/>
                <a:gd name="T14" fmla="*/ 468 w 4756"/>
                <a:gd name="T15" fmla="*/ 846 h 1576"/>
                <a:gd name="T16" fmla="*/ 552 w 4756"/>
                <a:gd name="T17" fmla="*/ 756 h 1576"/>
                <a:gd name="T18" fmla="*/ 596 w 4756"/>
                <a:gd name="T19" fmla="*/ 712 h 1576"/>
                <a:gd name="T20" fmla="*/ 688 w 4756"/>
                <a:gd name="T21" fmla="*/ 630 h 1576"/>
                <a:gd name="T22" fmla="*/ 784 w 4756"/>
                <a:gd name="T23" fmla="*/ 550 h 1576"/>
                <a:gd name="T24" fmla="*/ 884 w 4756"/>
                <a:gd name="T25" fmla="*/ 476 h 1576"/>
                <a:gd name="T26" fmla="*/ 986 w 4756"/>
                <a:gd name="T27" fmla="*/ 406 h 1576"/>
                <a:gd name="T28" fmla="*/ 1092 w 4756"/>
                <a:gd name="T29" fmla="*/ 342 h 1576"/>
                <a:gd name="T30" fmla="*/ 1202 w 4756"/>
                <a:gd name="T31" fmla="*/ 282 h 1576"/>
                <a:gd name="T32" fmla="*/ 1316 w 4756"/>
                <a:gd name="T33" fmla="*/ 228 h 1576"/>
                <a:gd name="T34" fmla="*/ 1374 w 4756"/>
                <a:gd name="T35" fmla="*/ 202 h 1576"/>
                <a:gd name="T36" fmla="*/ 1490 w 4756"/>
                <a:gd name="T37" fmla="*/ 156 h 1576"/>
                <a:gd name="T38" fmla="*/ 1610 w 4756"/>
                <a:gd name="T39" fmla="*/ 116 h 1576"/>
                <a:gd name="T40" fmla="*/ 1732 w 4756"/>
                <a:gd name="T41" fmla="*/ 80 h 1576"/>
                <a:gd name="T42" fmla="*/ 1858 w 4756"/>
                <a:gd name="T43" fmla="*/ 52 h 1576"/>
                <a:gd name="T44" fmla="*/ 1984 w 4756"/>
                <a:gd name="T45" fmla="*/ 30 h 1576"/>
                <a:gd name="T46" fmla="*/ 2114 w 4756"/>
                <a:gd name="T47" fmla="*/ 12 h 1576"/>
                <a:gd name="T48" fmla="*/ 2246 w 4756"/>
                <a:gd name="T49" fmla="*/ 2 h 1576"/>
                <a:gd name="T50" fmla="*/ 2378 w 4756"/>
                <a:gd name="T51" fmla="*/ 0 h 1576"/>
                <a:gd name="T52" fmla="*/ 2444 w 4756"/>
                <a:gd name="T53" fmla="*/ 0 h 1576"/>
                <a:gd name="T54" fmla="*/ 2576 w 4756"/>
                <a:gd name="T55" fmla="*/ 8 h 1576"/>
                <a:gd name="T56" fmla="*/ 2706 w 4756"/>
                <a:gd name="T57" fmla="*/ 20 h 1576"/>
                <a:gd name="T58" fmla="*/ 2834 w 4756"/>
                <a:gd name="T59" fmla="*/ 40 h 1576"/>
                <a:gd name="T60" fmla="*/ 2962 w 4756"/>
                <a:gd name="T61" fmla="*/ 66 h 1576"/>
                <a:gd name="T62" fmla="*/ 3084 w 4756"/>
                <a:gd name="T63" fmla="*/ 98 h 1576"/>
                <a:gd name="T64" fmla="*/ 3206 w 4756"/>
                <a:gd name="T65" fmla="*/ 136 h 1576"/>
                <a:gd name="T66" fmla="*/ 3324 w 4756"/>
                <a:gd name="T67" fmla="*/ 178 h 1576"/>
                <a:gd name="T68" fmla="*/ 3382 w 4756"/>
                <a:gd name="T69" fmla="*/ 202 h 1576"/>
                <a:gd name="T70" fmla="*/ 3498 w 4756"/>
                <a:gd name="T71" fmla="*/ 254 h 1576"/>
                <a:gd name="T72" fmla="*/ 3608 w 4756"/>
                <a:gd name="T73" fmla="*/ 312 h 1576"/>
                <a:gd name="T74" fmla="*/ 3716 w 4756"/>
                <a:gd name="T75" fmla="*/ 374 h 1576"/>
                <a:gd name="T76" fmla="*/ 3822 w 4756"/>
                <a:gd name="T77" fmla="*/ 440 h 1576"/>
                <a:gd name="T78" fmla="*/ 3922 w 4756"/>
                <a:gd name="T79" fmla="*/ 512 h 1576"/>
                <a:gd name="T80" fmla="*/ 4020 w 4756"/>
                <a:gd name="T81" fmla="*/ 590 h 1576"/>
                <a:gd name="T82" fmla="*/ 4114 w 4756"/>
                <a:gd name="T83" fmla="*/ 670 h 1576"/>
                <a:gd name="T84" fmla="*/ 4204 w 4756"/>
                <a:gd name="T85" fmla="*/ 756 h 1576"/>
                <a:gd name="T86" fmla="*/ 4246 w 4756"/>
                <a:gd name="T87" fmla="*/ 800 h 1576"/>
                <a:gd name="T88" fmla="*/ 4330 w 4756"/>
                <a:gd name="T89" fmla="*/ 892 h 1576"/>
                <a:gd name="T90" fmla="*/ 4410 w 4756"/>
                <a:gd name="T91" fmla="*/ 988 h 1576"/>
                <a:gd name="T92" fmla="*/ 4484 w 4756"/>
                <a:gd name="T93" fmla="*/ 1086 h 1576"/>
                <a:gd name="T94" fmla="*/ 4552 w 4756"/>
                <a:gd name="T95" fmla="*/ 1190 h 1576"/>
                <a:gd name="T96" fmla="*/ 4618 w 4756"/>
                <a:gd name="T97" fmla="*/ 1296 h 1576"/>
                <a:gd name="T98" fmla="*/ 4678 w 4756"/>
                <a:gd name="T99" fmla="*/ 1406 h 1576"/>
                <a:gd name="T100" fmla="*/ 4732 w 4756"/>
                <a:gd name="T101" fmla="*/ 1518 h 1576"/>
                <a:gd name="T102" fmla="*/ 0 w 4756"/>
                <a:gd name="T103" fmla="*/ 157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756" h="1576">
                  <a:moveTo>
                    <a:pt x="0" y="1576"/>
                  </a:moveTo>
                  <a:lnTo>
                    <a:pt x="0" y="1576"/>
                  </a:lnTo>
                  <a:lnTo>
                    <a:pt x="24" y="1518"/>
                  </a:lnTo>
                  <a:lnTo>
                    <a:pt x="50" y="1462"/>
                  </a:lnTo>
                  <a:lnTo>
                    <a:pt x="78" y="1406"/>
                  </a:lnTo>
                  <a:lnTo>
                    <a:pt x="108" y="1350"/>
                  </a:lnTo>
                  <a:lnTo>
                    <a:pt x="138" y="1296"/>
                  </a:lnTo>
                  <a:lnTo>
                    <a:pt x="170" y="1242"/>
                  </a:lnTo>
                  <a:lnTo>
                    <a:pt x="204" y="1190"/>
                  </a:lnTo>
                  <a:lnTo>
                    <a:pt x="238" y="1138"/>
                  </a:lnTo>
                  <a:lnTo>
                    <a:pt x="272" y="1086"/>
                  </a:lnTo>
                  <a:lnTo>
                    <a:pt x="310" y="1036"/>
                  </a:lnTo>
                  <a:lnTo>
                    <a:pt x="348" y="988"/>
                  </a:lnTo>
                  <a:lnTo>
                    <a:pt x="386" y="940"/>
                  </a:lnTo>
                  <a:lnTo>
                    <a:pt x="426" y="892"/>
                  </a:lnTo>
                  <a:lnTo>
                    <a:pt x="468" y="846"/>
                  </a:lnTo>
                  <a:lnTo>
                    <a:pt x="510" y="800"/>
                  </a:lnTo>
                  <a:lnTo>
                    <a:pt x="552" y="756"/>
                  </a:lnTo>
                  <a:lnTo>
                    <a:pt x="552" y="756"/>
                  </a:lnTo>
                  <a:lnTo>
                    <a:pt x="596" y="712"/>
                  </a:lnTo>
                  <a:lnTo>
                    <a:pt x="642" y="670"/>
                  </a:lnTo>
                  <a:lnTo>
                    <a:pt x="688" y="630"/>
                  </a:lnTo>
                  <a:lnTo>
                    <a:pt x="736" y="590"/>
                  </a:lnTo>
                  <a:lnTo>
                    <a:pt x="784" y="550"/>
                  </a:lnTo>
                  <a:lnTo>
                    <a:pt x="834" y="512"/>
                  </a:lnTo>
                  <a:lnTo>
                    <a:pt x="884" y="476"/>
                  </a:lnTo>
                  <a:lnTo>
                    <a:pt x="934" y="440"/>
                  </a:lnTo>
                  <a:lnTo>
                    <a:pt x="986" y="406"/>
                  </a:lnTo>
                  <a:lnTo>
                    <a:pt x="1040" y="374"/>
                  </a:lnTo>
                  <a:lnTo>
                    <a:pt x="1092" y="342"/>
                  </a:lnTo>
                  <a:lnTo>
                    <a:pt x="1148" y="312"/>
                  </a:lnTo>
                  <a:lnTo>
                    <a:pt x="1202" y="282"/>
                  </a:lnTo>
                  <a:lnTo>
                    <a:pt x="1258" y="254"/>
                  </a:lnTo>
                  <a:lnTo>
                    <a:pt x="1316" y="228"/>
                  </a:lnTo>
                  <a:lnTo>
                    <a:pt x="1374" y="202"/>
                  </a:lnTo>
                  <a:lnTo>
                    <a:pt x="1374" y="202"/>
                  </a:lnTo>
                  <a:lnTo>
                    <a:pt x="1432" y="178"/>
                  </a:lnTo>
                  <a:lnTo>
                    <a:pt x="1490" y="156"/>
                  </a:lnTo>
                  <a:lnTo>
                    <a:pt x="1550" y="136"/>
                  </a:lnTo>
                  <a:lnTo>
                    <a:pt x="1610" y="116"/>
                  </a:lnTo>
                  <a:lnTo>
                    <a:pt x="1672" y="98"/>
                  </a:lnTo>
                  <a:lnTo>
                    <a:pt x="1732" y="80"/>
                  </a:lnTo>
                  <a:lnTo>
                    <a:pt x="1794" y="66"/>
                  </a:lnTo>
                  <a:lnTo>
                    <a:pt x="1858" y="52"/>
                  </a:lnTo>
                  <a:lnTo>
                    <a:pt x="1922" y="40"/>
                  </a:lnTo>
                  <a:lnTo>
                    <a:pt x="1984" y="30"/>
                  </a:lnTo>
                  <a:lnTo>
                    <a:pt x="2050" y="20"/>
                  </a:lnTo>
                  <a:lnTo>
                    <a:pt x="2114" y="12"/>
                  </a:lnTo>
                  <a:lnTo>
                    <a:pt x="2180" y="8"/>
                  </a:lnTo>
                  <a:lnTo>
                    <a:pt x="2246" y="2"/>
                  </a:lnTo>
                  <a:lnTo>
                    <a:pt x="2312" y="0"/>
                  </a:lnTo>
                  <a:lnTo>
                    <a:pt x="2378" y="0"/>
                  </a:lnTo>
                  <a:lnTo>
                    <a:pt x="2378" y="0"/>
                  </a:lnTo>
                  <a:lnTo>
                    <a:pt x="2444" y="0"/>
                  </a:lnTo>
                  <a:lnTo>
                    <a:pt x="2510" y="2"/>
                  </a:lnTo>
                  <a:lnTo>
                    <a:pt x="2576" y="8"/>
                  </a:lnTo>
                  <a:lnTo>
                    <a:pt x="2642" y="12"/>
                  </a:lnTo>
                  <a:lnTo>
                    <a:pt x="2706" y="20"/>
                  </a:lnTo>
                  <a:lnTo>
                    <a:pt x="2772" y="30"/>
                  </a:lnTo>
                  <a:lnTo>
                    <a:pt x="2834" y="40"/>
                  </a:lnTo>
                  <a:lnTo>
                    <a:pt x="2898" y="52"/>
                  </a:lnTo>
                  <a:lnTo>
                    <a:pt x="2962" y="66"/>
                  </a:lnTo>
                  <a:lnTo>
                    <a:pt x="3024" y="80"/>
                  </a:lnTo>
                  <a:lnTo>
                    <a:pt x="3084" y="98"/>
                  </a:lnTo>
                  <a:lnTo>
                    <a:pt x="3146" y="116"/>
                  </a:lnTo>
                  <a:lnTo>
                    <a:pt x="3206" y="136"/>
                  </a:lnTo>
                  <a:lnTo>
                    <a:pt x="3266" y="156"/>
                  </a:lnTo>
                  <a:lnTo>
                    <a:pt x="3324" y="178"/>
                  </a:lnTo>
                  <a:lnTo>
                    <a:pt x="3382" y="202"/>
                  </a:lnTo>
                  <a:lnTo>
                    <a:pt x="3382" y="202"/>
                  </a:lnTo>
                  <a:lnTo>
                    <a:pt x="3440" y="228"/>
                  </a:lnTo>
                  <a:lnTo>
                    <a:pt x="3498" y="254"/>
                  </a:lnTo>
                  <a:lnTo>
                    <a:pt x="3554" y="282"/>
                  </a:lnTo>
                  <a:lnTo>
                    <a:pt x="3608" y="312"/>
                  </a:lnTo>
                  <a:lnTo>
                    <a:pt x="3664" y="342"/>
                  </a:lnTo>
                  <a:lnTo>
                    <a:pt x="3716" y="374"/>
                  </a:lnTo>
                  <a:lnTo>
                    <a:pt x="3770" y="406"/>
                  </a:lnTo>
                  <a:lnTo>
                    <a:pt x="3822" y="440"/>
                  </a:lnTo>
                  <a:lnTo>
                    <a:pt x="3872" y="476"/>
                  </a:lnTo>
                  <a:lnTo>
                    <a:pt x="3922" y="512"/>
                  </a:lnTo>
                  <a:lnTo>
                    <a:pt x="3972" y="550"/>
                  </a:lnTo>
                  <a:lnTo>
                    <a:pt x="4020" y="590"/>
                  </a:lnTo>
                  <a:lnTo>
                    <a:pt x="4068" y="630"/>
                  </a:lnTo>
                  <a:lnTo>
                    <a:pt x="4114" y="670"/>
                  </a:lnTo>
                  <a:lnTo>
                    <a:pt x="4160" y="712"/>
                  </a:lnTo>
                  <a:lnTo>
                    <a:pt x="4204" y="756"/>
                  </a:lnTo>
                  <a:lnTo>
                    <a:pt x="4204" y="756"/>
                  </a:lnTo>
                  <a:lnTo>
                    <a:pt x="4246" y="800"/>
                  </a:lnTo>
                  <a:lnTo>
                    <a:pt x="4288" y="846"/>
                  </a:lnTo>
                  <a:lnTo>
                    <a:pt x="4330" y="892"/>
                  </a:lnTo>
                  <a:lnTo>
                    <a:pt x="4370" y="940"/>
                  </a:lnTo>
                  <a:lnTo>
                    <a:pt x="4410" y="988"/>
                  </a:lnTo>
                  <a:lnTo>
                    <a:pt x="4446" y="1036"/>
                  </a:lnTo>
                  <a:lnTo>
                    <a:pt x="4484" y="1086"/>
                  </a:lnTo>
                  <a:lnTo>
                    <a:pt x="4518" y="1138"/>
                  </a:lnTo>
                  <a:lnTo>
                    <a:pt x="4552" y="1190"/>
                  </a:lnTo>
                  <a:lnTo>
                    <a:pt x="4586" y="1242"/>
                  </a:lnTo>
                  <a:lnTo>
                    <a:pt x="4618" y="1296"/>
                  </a:lnTo>
                  <a:lnTo>
                    <a:pt x="4648" y="1350"/>
                  </a:lnTo>
                  <a:lnTo>
                    <a:pt x="4678" y="1406"/>
                  </a:lnTo>
                  <a:lnTo>
                    <a:pt x="4706" y="1462"/>
                  </a:lnTo>
                  <a:lnTo>
                    <a:pt x="4732" y="1518"/>
                  </a:lnTo>
                  <a:lnTo>
                    <a:pt x="4756" y="1576"/>
                  </a:lnTo>
                  <a:lnTo>
                    <a:pt x="0" y="157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prstDash val="solid"/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z="3067" dirty="0">
                <a:latin typeface="굴림" charset="-127"/>
                <a:ea typeface="굴림" charset="-127"/>
              </a:endParaRPr>
            </a:p>
          </p:txBody>
        </p:sp>
        <p:sp>
          <p:nvSpPr>
            <p:cNvPr id="173" name="Oval 39"/>
            <p:cNvSpPr>
              <a:spLocks noChangeArrowheads="1"/>
            </p:cNvSpPr>
            <p:nvPr/>
          </p:nvSpPr>
          <p:spPr bwMode="auto">
            <a:xfrm>
              <a:off x="5365810" y="1275260"/>
              <a:ext cx="180773" cy="16345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z="3067" dirty="0">
                <a:latin typeface="굴림" charset="-127"/>
                <a:ea typeface="굴림" charset="-127"/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4531542" y="1851059"/>
            <a:ext cx="1360920" cy="1361104"/>
            <a:chOff x="3896974" y="1004807"/>
            <a:chExt cx="1231816" cy="1231816"/>
          </a:xfr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</a:gradFill>
        </p:grpSpPr>
        <p:sp>
          <p:nvSpPr>
            <p:cNvPr id="175" name="椭圆 174"/>
            <p:cNvSpPr/>
            <p:nvPr/>
          </p:nvSpPr>
          <p:spPr>
            <a:xfrm>
              <a:off x="3896974" y="1004807"/>
              <a:ext cx="1231816" cy="1231816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prstDash val="solid"/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z="3067" dirty="0">
                <a:latin typeface="굴림" charset="-127"/>
                <a:ea typeface="굴림" charset="-127"/>
              </a:endParaRPr>
            </a:p>
          </p:txBody>
        </p:sp>
        <p:sp>
          <p:nvSpPr>
            <p:cNvPr id="178" name="Oval 44"/>
            <p:cNvSpPr>
              <a:spLocks noChangeArrowheads="1"/>
            </p:cNvSpPr>
            <p:nvPr/>
          </p:nvSpPr>
          <p:spPr bwMode="auto">
            <a:xfrm>
              <a:off x="4393377" y="1064309"/>
              <a:ext cx="249330" cy="225443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latinLnBrk="1"/>
              <a:endParaRPr kumimoji="1" lang="zh-CN" altLang="en-US" sz="3067" dirty="0">
                <a:latin typeface="굴림" charset="-127"/>
                <a:ea typeface="굴림" charset="-127"/>
              </a:endParaRPr>
            </a:p>
          </p:txBody>
        </p:sp>
      </p:grpSp>
      <p:sp>
        <p:nvSpPr>
          <p:cNvPr id="179" name="Text Box 82"/>
          <p:cNvSpPr>
            <a:spLocks noChangeArrowheads="1"/>
          </p:cNvSpPr>
          <p:nvPr/>
        </p:nvSpPr>
        <p:spPr bwMode="auto">
          <a:xfrm>
            <a:off x="4574662" y="2207547"/>
            <a:ext cx="1274680" cy="608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3" tIns="57600" rIns="115203" bIns="57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标签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0" name="矩形 47"/>
          <p:cNvSpPr>
            <a:spLocks noChangeArrowheads="1"/>
          </p:cNvSpPr>
          <p:nvPr/>
        </p:nvSpPr>
        <p:spPr bwMode="auto">
          <a:xfrm>
            <a:off x="7487362" y="2467958"/>
            <a:ext cx="3180243" cy="61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7" tIns="57597" rIns="115197" bIns="5759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81" name="TextBox 59"/>
          <p:cNvSpPr txBox="1">
            <a:spLocks noChangeArrowheads="1"/>
          </p:cNvSpPr>
          <p:nvPr/>
        </p:nvSpPr>
        <p:spPr bwMode="auto">
          <a:xfrm flipH="1">
            <a:off x="7487362" y="2104453"/>
            <a:ext cx="2631181" cy="393324"/>
          </a:xfrm>
          <a:prstGeom prst="rect">
            <a:avLst/>
          </a:prstGeom>
          <a:noFill/>
          <a:ln>
            <a:noFill/>
          </a:ln>
        </p:spPr>
        <p:txBody>
          <a:bodyPr wrap="square" lIns="115203" tIns="57600" rIns="115203" bIns="57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b="1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2" name="TextBox 59"/>
          <p:cNvSpPr txBox="1">
            <a:spLocks noChangeArrowheads="1"/>
          </p:cNvSpPr>
          <p:nvPr/>
        </p:nvSpPr>
        <p:spPr bwMode="auto">
          <a:xfrm flipH="1">
            <a:off x="7487362" y="3499221"/>
            <a:ext cx="2631181" cy="393324"/>
          </a:xfrm>
          <a:prstGeom prst="rect">
            <a:avLst/>
          </a:prstGeom>
          <a:noFill/>
          <a:ln>
            <a:noFill/>
          </a:ln>
        </p:spPr>
        <p:txBody>
          <a:bodyPr wrap="square" lIns="115203" tIns="57600" rIns="115203" bIns="57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b="1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3" name="矩形 47"/>
          <p:cNvSpPr>
            <a:spLocks noChangeArrowheads="1"/>
          </p:cNvSpPr>
          <p:nvPr/>
        </p:nvSpPr>
        <p:spPr bwMode="auto">
          <a:xfrm>
            <a:off x="7487362" y="3881686"/>
            <a:ext cx="3180242" cy="61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7" tIns="57597" rIns="115197" bIns="5759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84" name="TextBox 59"/>
          <p:cNvSpPr txBox="1">
            <a:spLocks noChangeArrowheads="1"/>
          </p:cNvSpPr>
          <p:nvPr/>
        </p:nvSpPr>
        <p:spPr bwMode="auto">
          <a:xfrm flipH="1">
            <a:off x="7487362" y="4820259"/>
            <a:ext cx="2631181" cy="393324"/>
          </a:xfrm>
          <a:prstGeom prst="rect">
            <a:avLst/>
          </a:prstGeom>
          <a:noFill/>
          <a:ln>
            <a:noFill/>
          </a:ln>
        </p:spPr>
        <p:txBody>
          <a:bodyPr wrap="square" lIns="115203" tIns="57600" rIns="115203" bIns="576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b="1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5" name="矩形 47"/>
          <p:cNvSpPr>
            <a:spLocks noChangeArrowheads="1"/>
          </p:cNvSpPr>
          <p:nvPr/>
        </p:nvSpPr>
        <p:spPr bwMode="auto">
          <a:xfrm>
            <a:off x="7487362" y="5202722"/>
            <a:ext cx="3180241" cy="61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7" tIns="57597" rIns="115197" bIns="5759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80" name="直角三角形 79">
            <a:extLst>
              <a:ext uri="{FF2B5EF4-FFF2-40B4-BE49-F238E27FC236}">
                <a16:creationId xmlns="" xmlns:a16="http://schemas.microsoft.com/office/drawing/2014/main" id="{7C2F5ED9-CA40-4168-B04A-7451AE68FC37}"/>
              </a:ext>
            </a:extLst>
          </p:cNvPr>
          <p:cNvSpPr/>
          <p:nvPr/>
        </p:nvSpPr>
        <p:spPr>
          <a:xfrm rot="5400000">
            <a:off x="0" y="0"/>
            <a:ext cx="883920" cy="883920"/>
          </a:xfrm>
          <a:prstGeom prst="rtTriangle">
            <a:avLst/>
          </a:pr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1" name="TextBox 6">
            <a:extLst>
              <a:ext uri="{FF2B5EF4-FFF2-40B4-BE49-F238E27FC236}">
                <a16:creationId xmlns="" xmlns:a16="http://schemas.microsoft.com/office/drawing/2014/main" id="{0DAE58A0-043C-4960-9C7A-23A87F908524}"/>
              </a:ext>
            </a:extLst>
          </p:cNvPr>
          <p:cNvSpPr txBox="1"/>
          <p:nvPr/>
        </p:nvSpPr>
        <p:spPr>
          <a:xfrm>
            <a:off x="441960" y="44196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cxnSp>
        <p:nvCxnSpPr>
          <p:cNvPr id="82" name="直接连接符 81">
            <a:extLst>
              <a:ext uri="{FF2B5EF4-FFF2-40B4-BE49-F238E27FC236}">
                <a16:creationId xmlns="" xmlns:a16="http://schemas.microsoft.com/office/drawing/2014/main" id="{D068C72C-006A-46AF-AE30-754B0F3C0C73}"/>
              </a:ext>
            </a:extLst>
          </p:cNvPr>
          <p:cNvCxnSpPr>
            <a:cxnSpLocks/>
            <a:stCxn id="81" idx="3"/>
          </p:cNvCxnSpPr>
          <p:nvPr/>
        </p:nvCxnSpPr>
        <p:spPr>
          <a:xfrm>
            <a:off x="2473285" y="672793"/>
            <a:ext cx="9718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4122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/>
          <p:nvPr/>
        </p:nvGrpSpPr>
        <p:grpSpPr bwMode="auto">
          <a:xfrm>
            <a:off x="4907049" y="1636389"/>
            <a:ext cx="2768401" cy="4565143"/>
            <a:chOff x="3722688" y="-477838"/>
            <a:chExt cx="4743451" cy="7820026"/>
          </a:xfrm>
          <a:effectLst>
            <a:reflection blurRad="6350" stA="22000" endPos="35000" dir="5400000" sy="-100000" algn="bl" rotWithShape="0"/>
          </a:effectLst>
        </p:grpSpPr>
        <p:sp>
          <p:nvSpPr>
            <p:cNvPr id="14384" name="Freeform 5"/>
            <p:cNvSpPr/>
            <p:nvPr/>
          </p:nvSpPr>
          <p:spPr bwMode="auto">
            <a:xfrm>
              <a:off x="5437188" y="7008813"/>
              <a:ext cx="1273175" cy="333375"/>
            </a:xfrm>
            <a:custGeom>
              <a:avLst/>
              <a:gdLst>
                <a:gd name="T0" fmla="*/ 2147483647 w 339"/>
                <a:gd name="T1" fmla="*/ 2147483647 h 89"/>
                <a:gd name="T2" fmla="*/ 2147483647 w 339"/>
                <a:gd name="T3" fmla="*/ 2147483647 h 89"/>
                <a:gd name="T4" fmla="*/ 2147483647 w 339"/>
                <a:gd name="T5" fmla="*/ 2147483647 h 89"/>
                <a:gd name="T6" fmla="*/ 0 w 339"/>
                <a:gd name="T7" fmla="*/ 2147483647 h 89"/>
                <a:gd name="T8" fmla="*/ 0 w 339"/>
                <a:gd name="T9" fmla="*/ 2147483647 h 89"/>
                <a:gd name="T10" fmla="*/ 2147483647 w 339"/>
                <a:gd name="T11" fmla="*/ 0 h 89"/>
                <a:gd name="T12" fmla="*/ 2147483647 w 339"/>
                <a:gd name="T13" fmla="*/ 0 h 89"/>
                <a:gd name="T14" fmla="*/ 2147483647 w 339"/>
                <a:gd name="T15" fmla="*/ 2147483647 h 8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9" h="89">
                  <a:moveTo>
                    <a:pt x="339" y="45"/>
                  </a:moveTo>
                  <a:cubicBezTo>
                    <a:pt x="339" y="69"/>
                    <a:pt x="318" y="89"/>
                    <a:pt x="291" y="89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21" y="89"/>
                    <a:pt x="0" y="69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0"/>
                    <a:pt x="21" y="0"/>
                    <a:pt x="48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318" y="0"/>
                    <a:pt x="339" y="20"/>
                    <a:pt x="339" y="45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85" name="Freeform 6"/>
            <p:cNvSpPr/>
            <p:nvPr/>
          </p:nvSpPr>
          <p:spPr bwMode="auto">
            <a:xfrm>
              <a:off x="5127626" y="6880225"/>
              <a:ext cx="1890713" cy="282575"/>
            </a:xfrm>
            <a:custGeom>
              <a:avLst/>
              <a:gdLst>
                <a:gd name="T0" fmla="*/ 2147483647 w 503"/>
                <a:gd name="T1" fmla="*/ 2147483647 h 75"/>
                <a:gd name="T2" fmla="*/ 2147483647 w 503"/>
                <a:gd name="T3" fmla="*/ 2147483647 h 75"/>
                <a:gd name="T4" fmla="*/ 2147483647 w 503"/>
                <a:gd name="T5" fmla="*/ 2147483647 h 75"/>
                <a:gd name="T6" fmla="*/ 2147483647 w 503"/>
                <a:gd name="T7" fmla="*/ 0 h 75"/>
                <a:gd name="T8" fmla="*/ 0 w 503"/>
                <a:gd name="T9" fmla="*/ 0 h 75"/>
                <a:gd name="T10" fmla="*/ 2147483647 w 503"/>
                <a:gd name="T11" fmla="*/ 2147483647 h 75"/>
                <a:gd name="T12" fmla="*/ 2147483647 w 503"/>
                <a:gd name="T13" fmla="*/ 2147483647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3" h="75">
                  <a:moveTo>
                    <a:pt x="68" y="75"/>
                  </a:moveTo>
                  <a:cubicBezTo>
                    <a:pt x="434" y="75"/>
                    <a:pt x="434" y="75"/>
                    <a:pt x="434" y="75"/>
                  </a:cubicBezTo>
                  <a:cubicBezTo>
                    <a:pt x="440" y="70"/>
                    <a:pt x="449" y="60"/>
                    <a:pt x="464" y="45"/>
                  </a:cubicBezTo>
                  <a:cubicBezTo>
                    <a:pt x="485" y="24"/>
                    <a:pt x="497" y="10"/>
                    <a:pt x="5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2" y="4"/>
                    <a:pt x="3" y="6"/>
                  </a:cubicBezTo>
                  <a:cubicBezTo>
                    <a:pt x="8" y="13"/>
                    <a:pt x="56" y="62"/>
                    <a:pt x="68" y="75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86" name="Freeform 7"/>
            <p:cNvSpPr/>
            <p:nvPr/>
          </p:nvSpPr>
          <p:spPr bwMode="auto">
            <a:xfrm>
              <a:off x="5064126" y="5953125"/>
              <a:ext cx="2030413" cy="192088"/>
            </a:xfrm>
            <a:custGeom>
              <a:avLst/>
              <a:gdLst>
                <a:gd name="T0" fmla="*/ 2147483647 w 540"/>
                <a:gd name="T1" fmla="*/ 2147483647 h 51"/>
                <a:gd name="T2" fmla="*/ 2147483647 w 540"/>
                <a:gd name="T3" fmla="*/ 2147483647 h 51"/>
                <a:gd name="T4" fmla="*/ 2147483647 w 540"/>
                <a:gd name="T5" fmla="*/ 2147483647 h 51"/>
                <a:gd name="T6" fmla="*/ 0 w 540"/>
                <a:gd name="T7" fmla="*/ 2147483647 h 51"/>
                <a:gd name="T8" fmla="*/ 0 w 540"/>
                <a:gd name="T9" fmla="*/ 2147483647 h 51"/>
                <a:gd name="T10" fmla="*/ 2147483647 w 540"/>
                <a:gd name="T11" fmla="*/ 0 h 51"/>
                <a:gd name="T12" fmla="*/ 2147483647 w 540"/>
                <a:gd name="T13" fmla="*/ 0 h 51"/>
                <a:gd name="T14" fmla="*/ 2147483647 w 540"/>
                <a:gd name="T15" fmla="*/ 2147483647 h 5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0" h="51">
                  <a:moveTo>
                    <a:pt x="540" y="25"/>
                  </a:moveTo>
                  <a:cubicBezTo>
                    <a:pt x="540" y="40"/>
                    <a:pt x="529" y="51"/>
                    <a:pt x="517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10" y="51"/>
                    <a:pt x="0" y="40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517" y="0"/>
                    <a:pt x="517" y="0"/>
                    <a:pt x="517" y="0"/>
                  </a:cubicBezTo>
                  <a:cubicBezTo>
                    <a:pt x="529" y="0"/>
                    <a:pt x="540" y="11"/>
                    <a:pt x="540" y="25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87" name="Freeform 8"/>
            <p:cNvSpPr/>
            <p:nvPr/>
          </p:nvSpPr>
          <p:spPr bwMode="auto">
            <a:xfrm>
              <a:off x="5064126" y="6234113"/>
              <a:ext cx="2030413" cy="195263"/>
            </a:xfrm>
            <a:custGeom>
              <a:avLst/>
              <a:gdLst>
                <a:gd name="T0" fmla="*/ 2147483647 w 540"/>
                <a:gd name="T1" fmla="*/ 2147483647 h 52"/>
                <a:gd name="T2" fmla="*/ 2147483647 w 540"/>
                <a:gd name="T3" fmla="*/ 2147483647 h 52"/>
                <a:gd name="T4" fmla="*/ 2147483647 w 540"/>
                <a:gd name="T5" fmla="*/ 2147483647 h 52"/>
                <a:gd name="T6" fmla="*/ 0 w 540"/>
                <a:gd name="T7" fmla="*/ 2147483647 h 52"/>
                <a:gd name="T8" fmla="*/ 0 w 540"/>
                <a:gd name="T9" fmla="*/ 2147483647 h 52"/>
                <a:gd name="T10" fmla="*/ 2147483647 w 540"/>
                <a:gd name="T11" fmla="*/ 0 h 52"/>
                <a:gd name="T12" fmla="*/ 2147483647 w 540"/>
                <a:gd name="T13" fmla="*/ 0 h 52"/>
                <a:gd name="T14" fmla="*/ 2147483647 w 540"/>
                <a:gd name="T15" fmla="*/ 2147483647 h 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0" h="52">
                  <a:moveTo>
                    <a:pt x="540" y="26"/>
                  </a:moveTo>
                  <a:cubicBezTo>
                    <a:pt x="540" y="40"/>
                    <a:pt x="529" y="52"/>
                    <a:pt x="517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10" y="52"/>
                    <a:pt x="0" y="40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0" y="0"/>
                    <a:pt x="23" y="0"/>
                  </a:cubicBezTo>
                  <a:cubicBezTo>
                    <a:pt x="517" y="0"/>
                    <a:pt x="517" y="0"/>
                    <a:pt x="517" y="0"/>
                  </a:cubicBezTo>
                  <a:cubicBezTo>
                    <a:pt x="529" y="0"/>
                    <a:pt x="540" y="12"/>
                    <a:pt x="540" y="2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88" name="Freeform 9"/>
            <p:cNvSpPr/>
            <p:nvPr/>
          </p:nvSpPr>
          <p:spPr bwMode="auto">
            <a:xfrm>
              <a:off x="5064126" y="6519863"/>
              <a:ext cx="2030413" cy="195263"/>
            </a:xfrm>
            <a:custGeom>
              <a:avLst/>
              <a:gdLst>
                <a:gd name="T0" fmla="*/ 2147483647 w 540"/>
                <a:gd name="T1" fmla="*/ 2147483647 h 52"/>
                <a:gd name="T2" fmla="*/ 2147483647 w 540"/>
                <a:gd name="T3" fmla="*/ 2147483647 h 52"/>
                <a:gd name="T4" fmla="*/ 2147483647 w 540"/>
                <a:gd name="T5" fmla="*/ 2147483647 h 52"/>
                <a:gd name="T6" fmla="*/ 0 w 540"/>
                <a:gd name="T7" fmla="*/ 2147483647 h 52"/>
                <a:gd name="T8" fmla="*/ 0 w 540"/>
                <a:gd name="T9" fmla="*/ 2147483647 h 52"/>
                <a:gd name="T10" fmla="*/ 2147483647 w 540"/>
                <a:gd name="T11" fmla="*/ 0 h 52"/>
                <a:gd name="T12" fmla="*/ 2147483647 w 540"/>
                <a:gd name="T13" fmla="*/ 0 h 52"/>
                <a:gd name="T14" fmla="*/ 2147483647 w 540"/>
                <a:gd name="T15" fmla="*/ 2147483647 h 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0" h="52">
                  <a:moveTo>
                    <a:pt x="540" y="26"/>
                  </a:moveTo>
                  <a:cubicBezTo>
                    <a:pt x="540" y="40"/>
                    <a:pt x="529" y="52"/>
                    <a:pt x="517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10" y="52"/>
                    <a:pt x="0" y="40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0" y="0"/>
                    <a:pt x="23" y="0"/>
                  </a:cubicBezTo>
                  <a:cubicBezTo>
                    <a:pt x="517" y="0"/>
                    <a:pt x="517" y="0"/>
                    <a:pt x="517" y="0"/>
                  </a:cubicBezTo>
                  <a:cubicBezTo>
                    <a:pt x="529" y="0"/>
                    <a:pt x="540" y="12"/>
                    <a:pt x="540" y="2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89" name="Freeform 10"/>
            <p:cNvSpPr/>
            <p:nvPr/>
          </p:nvSpPr>
          <p:spPr bwMode="auto">
            <a:xfrm>
              <a:off x="5064126" y="6775450"/>
              <a:ext cx="2011363" cy="120650"/>
            </a:xfrm>
            <a:custGeom>
              <a:avLst/>
              <a:gdLst>
                <a:gd name="T0" fmla="*/ 2147483647 w 535"/>
                <a:gd name="T1" fmla="*/ 2147483647 h 32"/>
                <a:gd name="T2" fmla="*/ 2147483647 w 535"/>
                <a:gd name="T3" fmla="*/ 2147483647 h 32"/>
                <a:gd name="T4" fmla="*/ 2147483647 w 535"/>
                <a:gd name="T5" fmla="*/ 2147483647 h 32"/>
                <a:gd name="T6" fmla="*/ 0 w 535"/>
                <a:gd name="T7" fmla="*/ 2147483647 h 32"/>
                <a:gd name="T8" fmla="*/ 0 w 535"/>
                <a:gd name="T9" fmla="*/ 2147483647 h 32"/>
                <a:gd name="T10" fmla="*/ 2147483647 w 535"/>
                <a:gd name="T11" fmla="*/ 0 h 32"/>
                <a:gd name="T12" fmla="*/ 2147483647 w 535"/>
                <a:gd name="T13" fmla="*/ 0 h 32"/>
                <a:gd name="T14" fmla="*/ 2147483647 w 535"/>
                <a:gd name="T15" fmla="*/ 2147483647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35" h="32">
                  <a:moveTo>
                    <a:pt x="535" y="16"/>
                  </a:moveTo>
                  <a:cubicBezTo>
                    <a:pt x="535" y="25"/>
                    <a:pt x="525" y="32"/>
                    <a:pt x="51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10" y="32"/>
                    <a:pt x="0" y="2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10" y="0"/>
                    <a:pt x="23" y="0"/>
                  </a:cubicBezTo>
                  <a:cubicBezTo>
                    <a:pt x="513" y="0"/>
                    <a:pt x="513" y="0"/>
                    <a:pt x="513" y="0"/>
                  </a:cubicBezTo>
                  <a:cubicBezTo>
                    <a:pt x="525" y="0"/>
                    <a:pt x="535" y="7"/>
                    <a:pt x="535" y="1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90" name="Freeform 11"/>
            <p:cNvSpPr/>
            <p:nvPr/>
          </p:nvSpPr>
          <p:spPr bwMode="auto">
            <a:xfrm>
              <a:off x="5049838" y="5667375"/>
              <a:ext cx="2058988" cy="195263"/>
            </a:xfrm>
            <a:custGeom>
              <a:avLst/>
              <a:gdLst>
                <a:gd name="T0" fmla="*/ 2147483647 w 548"/>
                <a:gd name="T1" fmla="*/ 2147483647 h 52"/>
                <a:gd name="T2" fmla="*/ 2147483647 w 548"/>
                <a:gd name="T3" fmla="*/ 2147483647 h 52"/>
                <a:gd name="T4" fmla="*/ 2147483647 w 548"/>
                <a:gd name="T5" fmla="*/ 2147483647 h 52"/>
                <a:gd name="T6" fmla="*/ 0 w 548"/>
                <a:gd name="T7" fmla="*/ 2147483647 h 52"/>
                <a:gd name="T8" fmla="*/ 0 w 548"/>
                <a:gd name="T9" fmla="*/ 2147483647 h 52"/>
                <a:gd name="T10" fmla="*/ 2147483647 w 548"/>
                <a:gd name="T11" fmla="*/ 0 h 52"/>
                <a:gd name="T12" fmla="*/ 2147483647 w 548"/>
                <a:gd name="T13" fmla="*/ 0 h 52"/>
                <a:gd name="T14" fmla="*/ 2147483647 w 548"/>
                <a:gd name="T15" fmla="*/ 2147483647 h 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8" h="52">
                  <a:moveTo>
                    <a:pt x="548" y="26"/>
                  </a:moveTo>
                  <a:cubicBezTo>
                    <a:pt x="548" y="40"/>
                    <a:pt x="537" y="52"/>
                    <a:pt x="524" y="52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10" y="52"/>
                    <a:pt x="0" y="40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0" y="0"/>
                    <a:pt x="23" y="0"/>
                  </a:cubicBezTo>
                  <a:cubicBezTo>
                    <a:pt x="524" y="0"/>
                    <a:pt x="524" y="0"/>
                    <a:pt x="524" y="0"/>
                  </a:cubicBezTo>
                  <a:cubicBezTo>
                    <a:pt x="537" y="0"/>
                    <a:pt x="548" y="12"/>
                    <a:pt x="548" y="2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91" name="Freeform 12"/>
            <p:cNvSpPr/>
            <p:nvPr/>
          </p:nvSpPr>
          <p:spPr bwMode="auto">
            <a:xfrm>
              <a:off x="5335588" y="-477838"/>
              <a:ext cx="3130550" cy="1979613"/>
            </a:xfrm>
            <a:custGeom>
              <a:avLst/>
              <a:gdLst>
                <a:gd name="T0" fmla="*/ 0 w 1972"/>
                <a:gd name="T1" fmla="*/ 0 h 1247"/>
                <a:gd name="T2" fmla="*/ 2147483647 w 1972"/>
                <a:gd name="T3" fmla="*/ 2147483647 h 1247"/>
                <a:gd name="T4" fmla="*/ 2147483647 w 1972"/>
                <a:gd name="T5" fmla="*/ 2147483647 h 1247"/>
                <a:gd name="T6" fmla="*/ 2147483647 w 1972"/>
                <a:gd name="T7" fmla="*/ 0 h 1247"/>
                <a:gd name="T8" fmla="*/ 0 w 1972"/>
                <a:gd name="T9" fmla="*/ 0 h 12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72" h="1247">
                  <a:moveTo>
                    <a:pt x="0" y="0"/>
                  </a:moveTo>
                  <a:lnTo>
                    <a:pt x="1972" y="1247"/>
                  </a:lnTo>
                  <a:lnTo>
                    <a:pt x="1595" y="438"/>
                  </a:lnTo>
                  <a:lnTo>
                    <a:pt x="736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92" name="Freeform 13"/>
            <p:cNvSpPr/>
            <p:nvPr/>
          </p:nvSpPr>
          <p:spPr bwMode="auto">
            <a:xfrm>
              <a:off x="5335588" y="-477838"/>
              <a:ext cx="3130550" cy="1979613"/>
            </a:xfrm>
            <a:custGeom>
              <a:avLst/>
              <a:gdLst>
                <a:gd name="T0" fmla="*/ 0 w 1972"/>
                <a:gd name="T1" fmla="*/ 0 h 1247"/>
                <a:gd name="T2" fmla="*/ 2147483647 w 1972"/>
                <a:gd name="T3" fmla="*/ 2147483647 h 1247"/>
                <a:gd name="T4" fmla="*/ 2147483647 w 1972"/>
                <a:gd name="T5" fmla="*/ 2147483647 h 1247"/>
                <a:gd name="T6" fmla="*/ 2147483647 w 1972"/>
                <a:gd name="T7" fmla="*/ 0 h 124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2" h="1247">
                  <a:moveTo>
                    <a:pt x="0" y="0"/>
                  </a:moveTo>
                  <a:lnTo>
                    <a:pt x="1972" y="1247"/>
                  </a:lnTo>
                  <a:lnTo>
                    <a:pt x="1595" y="438"/>
                  </a:lnTo>
                  <a:lnTo>
                    <a:pt x="7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93" name="Freeform 14"/>
            <p:cNvSpPr/>
            <p:nvPr/>
          </p:nvSpPr>
          <p:spPr bwMode="auto">
            <a:xfrm>
              <a:off x="3722688" y="1138237"/>
              <a:ext cx="4743450" cy="1397000"/>
            </a:xfrm>
            <a:custGeom>
              <a:avLst/>
              <a:gdLst>
                <a:gd name="T0" fmla="*/ 0 w 2988"/>
                <a:gd name="T1" fmla="*/ 0 h 880"/>
                <a:gd name="T2" fmla="*/ 2147483647 w 2988"/>
                <a:gd name="T3" fmla="*/ 2147483647 h 880"/>
                <a:gd name="T4" fmla="*/ 2147483647 w 2988"/>
                <a:gd name="T5" fmla="*/ 2147483647 h 880"/>
                <a:gd name="T6" fmla="*/ 0 w 2988"/>
                <a:gd name="T7" fmla="*/ 2147483647 h 880"/>
                <a:gd name="T8" fmla="*/ 0 w 2988"/>
                <a:gd name="T9" fmla="*/ 0 h 8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8" h="880">
                  <a:moveTo>
                    <a:pt x="0" y="0"/>
                  </a:moveTo>
                  <a:lnTo>
                    <a:pt x="2988" y="376"/>
                  </a:lnTo>
                  <a:lnTo>
                    <a:pt x="2957" y="783"/>
                  </a:lnTo>
                  <a:lnTo>
                    <a:pt x="0" y="8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94" name="Freeform 15"/>
            <p:cNvSpPr/>
            <p:nvPr/>
          </p:nvSpPr>
          <p:spPr bwMode="auto">
            <a:xfrm>
              <a:off x="4087813" y="217487"/>
              <a:ext cx="4378325" cy="3444875"/>
            </a:xfrm>
            <a:custGeom>
              <a:avLst/>
              <a:gdLst>
                <a:gd name="T0" fmla="*/ 2147483647 w 2758"/>
                <a:gd name="T1" fmla="*/ 0 h 2170"/>
                <a:gd name="T2" fmla="*/ 0 w 2758"/>
                <a:gd name="T3" fmla="*/ 2147483647 h 2170"/>
                <a:gd name="T4" fmla="*/ 2147483647 w 2758"/>
                <a:gd name="T5" fmla="*/ 2147483647 h 2170"/>
                <a:gd name="T6" fmla="*/ 2147483647 w 2758"/>
                <a:gd name="T7" fmla="*/ 2147483647 h 2170"/>
                <a:gd name="T8" fmla="*/ 2147483647 w 2758"/>
                <a:gd name="T9" fmla="*/ 0 h 2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58" h="2170">
                  <a:moveTo>
                    <a:pt x="2381" y="0"/>
                  </a:moveTo>
                  <a:lnTo>
                    <a:pt x="0" y="1980"/>
                  </a:lnTo>
                  <a:lnTo>
                    <a:pt x="104" y="2170"/>
                  </a:lnTo>
                  <a:lnTo>
                    <a:pt x="2758" y="809"/>
                  </a:lnTo>
                  <a:lnTo>
                    <a:pt x="2381" y="0"/>
                  </a:lnTo>
                  <a:close/>
                </a:path>
              </a:pathLst>
            </a:custGeom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95" name="Freeform 16"/>
            <p:cNvSpPr/>
            <p:nvPr/>
          </p:nvSpPr>
          <p:spPr bwMode="auto">
            <a:xfrm>
              <a:off x="4087813" y="217487"/>
              <a:ext cx="4378325" cy="3444875"/>
            </a:xfrm>
            <a:custGeom>
              <a:avLst/>
              <a:gdLst>
                <a:gd name="T0" fmla="*/ 2147483647 w 2758"/>
                <a:gd name="T1" fmla="*/ 0 h 2170"/>
                <a:gd name="T2" fmla="*/ 0 w 2758"/>
                <a:gd name="T3" fmla="*/ 2147483647 h 2170"/>
                <a:gd name="T4" fmla="*/ 2147483647 w 2758"/>
                <a:gd name="T5" fmla="*/ 2147483647 h 2170"/>
                <a:gd name="T6" fmla="*/ 2147483647 w 2758"/>
                <a:gd name="T7" fmla="*/ 2147483647 h 21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58" h="2170">
                  <a:moveTo>
                    <a:pt x="2381" y="0"/>
                  </a:moveTo>
                  <a:lnTo>
                    <a:pt x="0" y="1980"/>
                  </a:lnTo>
                  <a:lnTo>
                    <a:pt x="104" y="2170"/>
                  </a:lnTo>
                  <a:lnTo>
                    <a:pt x="2758" y="80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96" name="Freeform 17"/>
            <p:cNvSpPr/>
            <p:nvPr/>
          </p:nvSpPr>
          <p:spPr bwMode="auto">
            <a:xfrm>
              <a:off x="4087813" y="3360737"/>
              <a:ext cx="3524250" cy="1409700"/>
            </a:xfrm>
            <a:custGeom>
              <a:avLst/>
              <a:gdLst>
                <a:gd name="T0" fmla="*/ 0 w 2220"/>
                <a:gd name="T1" fmla="*/ 0 h 888"/>
                <a:gd name="T2" fmla="*/ 2147483647 w 2220"/>
                <a:gd name="T3" fmla="*/ 2147483647 h 888"/>
                <a:gd name="T4" fmla="*/ 2147483647 w 2220"/>
                <a:gd name="T5" fmla="*/ 2147483647 h 888"/>
                <a:gd name="T6" fmla="*/ 2147483647 w 2220"/>
                <a:gd name="T7" fmla="*/ 2147483647 h 888"/>
                <a:gd name="T8" fmla="*/ 0 w 2220"/>
                <a:gd name="T9" fmla="*/ 0 h 8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20" h="888">
                  <a:moveTo>
                    <a:pt x="0" y="0"/>
                  </a:moveTo>
                  <a:lnTo>
                    <a:pt x="2220" y="474"/>
                  </a:lnTo>
                  <a:lnTo>
                    <a:pt x="2092" y="888"/>
                  </a:lnTo>
                  <a:lnTo>
                    <a:pt x="104" y="19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97" name="Freeform 18"/>
            <p:cNvSpPr/>
            <p:nvPr/>
          </p:nvSpPr>
          <p:spPr bwMode="auto">
            <a:xfrm>
              <a:off x="4572001" y="1735137"/>
              <a:ext cx="3894138" cy="2835275"/>
            </a:xfrm>
            <a:custGeom>
              <a:avLst/>
              <a:gdLst>
                <a:gd name="T0" fmla="*/ 2147483647 w 2453"/>
                <a:gd name="T1" fmla="*/ 0 h 1786"/>
                <a:gd name="T2" fmla="*/ 0 w 2453"/>
                <a:gd name="T3" fmla="*/ 2147483647 h 1786"/>
                <a:gd name="T4" fmla="*/ 2147483647 w 2453"/>
                <a:gd name="T5" fmla="*/ 2147483647 h 1786"/>
                <a:gd name="T6" fmla="*/ 2147483647 w 2453"/>
                <a:gd name="T7" fmla="*/ 2147483647 h 1786"/>
                <a:gd name="T8" fmla="*/ 2147483647 w 2453"/>
                <a:gd name="T9" fmla="*/ 0 h 17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53" h="1786">
                  <a:moveTo>
                    <a:pt x="2453" y="0"/>
                  </a:moveTo>
                  <a:lnTo>
                    <a:pt x="0" y="1580"/>
                  </a:lnTo>
                  <a:lnTo>
                    <a:pt x="57" y="1786"/>
                  </a:lnTo>
                  <a:lnTo>
                    <a:pt x="2422" y="407"/>
                  </a:lnTo>
                  <a:lnTo>
                    <a:pt x="2453" y="0"/>
                  </a:lnTo>
                  <a:close/>
                </a:path>
              </a:pathLst>
            </a:custGeom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98" name="Freeform 19"/>
            <p:cNvSpPr/>
            <p:nvPr/>
          </p:nvSpPr>
          <p:spPr bwMode="auto">
            <a:xfrm>
              <a:off x="4572001" y="1735137"/>
              <a:ext cx="3894138" cy="2835275"/>
            </a:xfrm>
            <a:custGeom>
              <a:avLst/>
              <a:gdLst>
                <a:gd name="T0" fmla="*/ 2147483647 w 2453"/>
                <a:gd name="T1" fmla="*/ 0 h 1786"/>
                <a:gd name="T2" fmla="*/ 0 w 2453"/>
                <a:gd name="T3" fmla="*/ 2147483647 h 1786"/>
                <a:gd name="T4" fmla="*/ 2147483647 w 2453"/>
                <a:gd name="T5" fmla="*/ 2147483647 h 1786"/>
                <a:gd name="T6" fmla="*/ 2147483647 w 2453"/>
                <a:gd name="T7" fmla="*/ 2147483647 h 178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53" h="1786">
                  <a:moveTo>
                    <a:pt x="2453" y="0"/>
                  </a:moveTo>
                  <a:lnTo>
                    <a:pt x="0" y="1580"/>
                  </a:lnTo>
                  <a:lnTo>
                    <a:pt x="57" y="1786"/>
                  </a:lnTo>
                  <a:lnTo>
                    <a:pt x="2422" y="4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99" name="Freeform 20"/>
            <p:cNvSpPr/>
            <p:nvPr/>
          </p:nvSpPr>
          <p:spPr bwMode="auto">
            <a:xfrm>
              <a:off x="4572001" y="4243388"/>
              <a:ext cx="2665413" cy="1244600"/>
            </a:xfrm>
            <a:custGeom>
              <a:avLst/>
              <a:gdLst>
                <a:gd name="T0" fmla="*/ 0 w 1679"/>
                <a:gd name="T1" fmla="*/ 0 h 784"/>
                <a:gd name="T2" fmla="*/ 2147483647 w 1679"/>
                <a:gd name="T3" fmla="*/ 2147483647 h 784"/>
                <a:gd name="T4" fmla="*/ 2147483647 w 1679"/>
                <a:gd name="T5" fmla="*/ 2147483647 h 784"/>
                <a:gd name="T6" fmla="*/ 2147483647 w 1679"/>
                <a:gd name="T7" fmla="*/ 2147483647 h 784"/>
                <a:gd name="T8" fmla="*/ 0 w 1679"/>
                <a:gd name="T9" fmla="*/ 0 h 7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79" h="784">
                  <a:moveTo>
                    <a:pt x="0" y="0"/>
                  </a:moveTo>
                  <a:lnTo>
                    <a:pt x="1679" y="665"/>
                  </a:lnTo>
                  <a:lnTo>
                    <a:pt x="1589" y="784"/>
                  </a:lnTo>
                  <a:lnTo>
                    <a:pt x="57" y="20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0" name="Freeform 21"/>
            <p:cNvSpPr/>
            <p:nvPr/>
          </p:nvSpPr>
          <p:spPr bwMode="auto">
            <a:xfrm>
              <a:off x="3722688" y="-477838"/>
              <a:ext cx="2781300" cy="3013075"/>
            </a:xfrm>
            <a:custGeom>
              <a:avLst/>
              <a:gdLst>
                <a:gd name="T0" fmla="*/ 2147483647 w 1752"/>
                <a:gd name="T1" fmla="*/ 0 h 1898"/>
                <a:gd name="T2" fmla="*/ 0 w 1752"/>
                <a:gd name="T3" fmla="*/ 2147483647 h 1898"/>
                <a:gd name="T4" fmla="*/ 0 w 1752"/>
                <a:gd name="T5" fmla="*/ 2147483647 h 1898"/>
                <a:gd name="T6" fmla="*/ 2147483647 w 1752"/>
                <a:gd name="T7" fmla="*/ 0 h 1898"/>
                <a:gd name="T8" fmla="*/ 2147483647 w 1752"/>
                <a:gd name="T9" fmla="*/ 0 h 18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52" h="1898">
                  <a:moveTo>
                    <a:pt x="1016" y="0"/>
                  </a:moveTo>
                  <a:lnTo>
                    <a:pt x="0" y="1018"/>
                  </a:lnTo>
                  <a:lnTo>
                    <a:pt x="0" y="1898"/>
                  </a:lnTo>
                  <a:lnTo>
                    <a:pt x="1752" y="0"/>
                  </a:lnTo>
                  <a:lnTo>
                    <a:pt x="1016" y="0"/>
                  </a:lnTo>
                  <a:close/>
                </a:path>
              </a:pathLst>
            </a:custGeom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1" name="Freeform 22"/>
            <p:cNvSpPr/>
            <p:nvPr/>
          </p:nvSpPr>
          <p:spPr bwMode="auto">
            <a:xfrm>
              <a:off x="4926013" y="4113213"/>
              <a:ext cx="2686050" cy="1374775"/>
            </a:xfrm>
            <a:custGeom>
              <a:avLst/>
              <a:gdLst>
                <a:gd name="T0" fmla="*/ 2147483647 w 1692"/>
                <a:gd name="T1" fmla="*/ 2147483647 h 866"/>
                <a:gd name="T2" fmla="*/ 2147483647 w 1692"/>
                <a:gd name="T3" fmla="*/ 2147483647 h 866"/>
                <a:gd name="T4" fmla="*/ 2147483647 w 1692"/>
                <a:gd name="T5" fmla="*/ 0 h 866"/>
                <a:gd name="T6" fmla="*/ 0 w 1692"/>
                <a:gd name="T7" fmla="*/ 2147483647 h 866"/>
                <a:gd name="T8" fmla="*/ 2147483647 w 1692"/>
                <a:gd name="T9" fmla="*/ 2147483647 h 8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92" h="866">
                  <a:moveTo>
                    <a:pt x="106" y="866"/>
                  </a:moveTo>
                  <a:lnTo>
                    <a:pt x="1564" y="414"/>
                  </a:lnTo>
                  <a:lnTo>
                    <a:pt x="1692" y="0"/>
                  </a:lnTo>
                  <a:lnTo>
                    <a:pt x="0" y="764"/>
                  </a:lnTo>
                  <a:lnTo>
                    <a:pt x="106" y="866"/>
                  </a:lnTo>
                  <a:close/>
                </a:path>
              </a:pathLst>
            </a:custGeom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2" name="Freeform 23"/>
            <p:cNvSpPr/>
            <p:nvPr/>
          </p:nvSpPr>
          <p:spPr bwMode="auto">
            <a:xfrm>
              <a:off x="4926013" y="5299075"/>
              <a:ext cx="2311400" cy="188913"/>
            </a:xfrm>
            <a:custGeom>
              <a:avLst/>
              <a:gdLst>
                <a:gd name="T0" fmla="*/ 0 w 1456"/>
                <a:gd name="T1" fmla="*/ 2147483647 h 119"/>
                <a:gd name="T2" fmla="*/ 2147483647 w 1456"/>
                <a:gd name="T3" fmla="*/ 0 h 119"/>
                <a:gd name="T4" fmla="*/ 2147483647 w 1456"/>
                <a:gd name="T5" fmla="*/ 2147483647 h 119"/>
                <a:gd name="T6" fmla="*/ 2147483647 w 1456"/>
                <a:gd name="T7" fmla="*/ 2147483647 h 119"/>
                <a:gd name="T8" fmla="*/ 0 w 1456"/>
                <a:gd name="T9" fmla="*/ 2147483647 h 1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6" h="119">
                  <a:moveTo>
                    <a:pt x="0" y="17"/>
                  </a:moveTo>
                  <a:lnTo>
                    <a:pt x="1456" y="0"/>
                  </a:lnTo>
                  <a:lnTo>
                    <a:pt x="1366" y="119"/>
                  </a:lnTo>
                  <a:lnTo>
                    <a:pt x="106" y="119"/>
                  </a:lnTo>
                  <a:lnTo>
                    <a:pt x="0" y="17"/>
                  </a:lnTo>
                  <a:close/>
                </a:path>
              </a:pathLst>
            </a:custGeom>
            <a:gradFill>
              <a:gsLst>
                <a:gs pos="0">
                  <a:srgbClr val="FB4803"/>
                </a:gs>
                <a:gs pos="100000">
                  <a:srgbClr val="ED1C24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" name="组合 128"/>
          <p:cNvGrpSpPr/>
          <p:nvPr/>
        </p:nvGrpSpPr>
        <p:grpSpPr bwMode="auto">
          <a:xfrm>
            <a:off x="7326223" y="2067574"/>
            <a:ext cx="1444610" cy="155613"/>
            <a:chOff x="7294513" y="1581293"/>
            <a:chExt cx="1446069" cy="154675"/>
          </a:xfrm>
        </p:grpSpPr>
        <p:cxnSp>
          <p:nvCxnSpPr>
            <p:cNvPr id="126" name="直接连接符 125"/>
            <p:cNvCxnSpPr>
              <a:stCxn id="14394" idx="0"/>
            </p:cNvCxnSpPr>
            <p:nvPr/>
          </p:nvCxnSpPr>
          <p:spPr>
            <a:xfrm flipV="1">
              <a:off x="7294513" y="1581299"/>
              <a:ext cx="349578" cy="15467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flipV="1">
              <a:off x="7658481" y="1581299"/>
              <a:ext cx="1082101" cy="157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129"/>
          <p:cNvGrpSpPr/>
          <p:nvPr/>
        </p:nvGrpSpPr>
        <p:grpSpPr bwMode="auto">
          <a:xfrm flipV="1">
            <a:off x="7650053" y="3308422"/>
            <a:ext cx="1106407" cy="511296"/>
            <a:chOff x="7294513" y="1045867"/>
            <a:chExt cx="1107778" cy="510888"/>
          </a:xfrm>
        </p:grpSpPr>
        <p:cxnSp>
          <p:nvCxnSpPr>
            <p:cNvPr id="131" name="直接连接符 130"/>
            <p:cNvCxnSpPr/>
            <p:nvPr/>
          </p:nvCxnSpPr>
          <p:spPr>
            <a:xfrm flipV="1">
              <a:off x="7294513" y="1402853"/>
              <a:ext cx="349657" cy="153902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flipV="1">
              <a:off x="7644170" y="1045867"/>
              <a:ext cx="758121" cy="35698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139"/>
          <p:cNvGrpSpPr/>
          <p:nvPr/>
        </p:nvGrpSpPr>
        <p:grpSpPr bwMode="auto">
          <a:xfrm flipH="1">
            <a:off x="3489514" y="2425563"/>
            <a:ext cx="1431823" cy="154025"/>
            <a:chOff x="7294513" y="1402080"/>
            <a:chExt cx="1431679" cy="154675"/>
          </a:xfrm>
        </p:grpSpPr>
        <p:cxnSp>
          <p:nvCxnSpPr>
            <p:cNvPr id="141" name="直接连接符 140"/>
            <p:cNvCxnSpPr/>
            <p:nvPr/>
          </p:nvCxnSpPr>
          <p:spPr>
            <a:xfrm flipV="1">
              <a:off x="7294513" y="1402080"/>
              <a:ext cx="349190" cy="15467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 flipV="1">
              <a:off x="7643703" y="1402080"/>
              <a:ext cx="1082489" cy="159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154"/>
          <p:cNvGrpSpPr/>
          <p:nvPr/>
        </p:nvGrpSpPr>
        <p:grpSpPr bwMode="auto">
          <a:xfrm flipH="1">
            <a:off x="3489514" y="3876881"/>
            <a:ext cx="1630247" cy="439842"/>
            <a:chOff x="7095837" y="1142233"/>
            <a:chExt cx="1630355" cy="440120"/>
          </a:xfrm>
        </p:grpSpPr>
        <p:cxnSp>
          <p:nvCxnSpPr>
            <p:cNvPr id="157" name="直接连接符 156"/>
            <p:cNvCxnSpPr>
              <a:cxnSpLocks/>
              <a:stCxn id="14394" idx="1"/>
            </p:cNvCxnSpPr>
            <p:nvPr/>
          </p:nvCxnSpPr>
          <p:spPr>
            <a:xfrm>
              <a:off x="7095839" y="1142233"/>
              <a:ext cx="547685" cy="44012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/>
            <p:nvPr/>
          </p:nvCxnSpPr>
          <p:spPr>
            <a:xfrm flipV="1">
              <a:off x="7643524" y="1579881"/>
              <a:ext cx="1082668" cy="158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直角三角形 62">
            <a:extLst>
              <a:ext uri="{FF2B5EF4-FFF2-40B4-BE49-F238E27FC236}">
                <a16:creationId xmlns="" xmlns:a16="http://schemas.microsoft.com/office/drawing/2014/main" id="{63FB9E33-9817-4BC7-83F8-435E52B491F7}"/>
              </a:ext>
            </a:extLst>
          </p:cNvPr>
          <p:cNvSpPr/>
          <p:nvPr/>
        </p:nvSpPr>
        <p:spPr>
          <a:xfrm rot="5400000">
            <a:off x="0" y="0"/>
            <a:ext cx="883920" cy="883920"/>
          </a:xfrm>
          <a:prstGeom prst="rtTriangle">
            <a:avLst/>
          </a:pr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TextBox 6">
            <a:extLst>
              <a:ext uri="{FF2B5EF4-FFF2-40B4-BE49-F238E27FC236}">
                <a16:creationId xmlns="" xmlns:a16="http://schemas.microsoft.com/office/drawing/2014/main" id="{023376A7-F4FF-433A-A71E-76D67DE620D0}"/>
              </a:ext>
            </a:extLst>
          </p:cNvPr>
          <p:cNvSpPr txBox="1"/>
          <p:nvPr/>
        </p:nvSpPr>
        <p:spPr>
          <a:xfrm>
            <a:off x="441960" y="44196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cxnSp>
        <p:nvCxnSpPr>
          <p:cNvPr id="65" name="直接连接符 64">
            <a:extLst>
              <a:ext uri="{FF2B5EF4-FFF2-40B4-BE49-F238E27FC236}">
                <a16:creationId xmlns="" xmlns:a16="http://schemas.microsoft.com/office/drawing/2014/main" id="{009C5E39-9CCB-4BA6-B583-0853E2393CD9}"/>
              </a:ext>
            </a:extLst>
          </p:cNvPr>
          <p:cNvCxnSpPr>
            <a:cxnSpLocks/>
            <a:stCxn id="64" idx="3"/>
          </p:cNvCxnSpPr>
          <p:nvPr/>
        </p:nvCxnSpPr>
        <p:spPr>
          <a:xfrm>
            <a:off x="2473285" y="672793"/>
            <a:ext cx="971871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="" xmlns:a16="http://schemas.microsoft.com/office/drawing/2014/main" id="{7AFFCFC8-48AA-4FFF-9EA2-E790C7ED50DD}"/>
              </a:ext>
            </a:extLst>
          </p:cNvPr>
          <p:cNvSpPr txBox="1">
            <a:spLocks/>
          </p:cNvSpPr>
          <p:nvPr/>
        </p:nvSpPr>
        <p:spPr>
          <a:xfrm>
            <a:off x="2882811" y="2559896"/>
            <a:ext cx="1625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>
                <a:gradFill>
                  <a:gsLst>
                    <a:gs pos="0">
                      <a:srgbClr val="ED1C24"/>
                    </a:gs>
                    <a:gs pos="100000">
                      <a:srgbClr val="FB4803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广告策划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="" xmlns:a16="http://schemas.microsoft.com/office/drawing/2014/main" id="{251FCD12-8707-48C0-9096-368E858E3631}"/>
              </a:ext>
            </a:extLst>
          </p:cNvPr>
          <p:cNvSpPr/>
          <p:nvPr/>
        </p:nvSpPr>
        <p:spPr>
          <a:xfrm>
            <a:off x="742733" y="3007028"/>
            <a:ext cx="3765891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悲伤上车你个贵山海经你是个无数你说别怕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大会你不知道清炒，算卦是做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="" xmlns:a16="http://schemas.microsoft.com/office/drawing/2014/main" id="{D82C49D5-823B-4B7C-B3D7-2F2313791D4E}"/>
              </a:ext>
            </a:extLst>
          </p:cNvPr>
          <p:cNvSpPr txBox="1">
            <a:spLocks/>
          </p:cNvSpPr>
          <p:nvPr/>
        </p:nvSpPr>
        <p:spPr>
          <a:xfrm>
            <a:off x="2882811" y="4438886"/>
            <a:ext cx="1625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>
                <a:gradFill>
                  <a:gsLst>
                    <a:gs pos="0">
                      <a:srgbClr val="ED1C24"/>
                    </a:gs>
                    <a:gs pos="100000">
                      <a:srgbClr val="FB4803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广告策划</a:t>
            </a:r>
          </a:p>
        </p:txBody>
      </p:sp>
      <p:sp>
        <p:nvSpPr>
          <p:cNvPr id="69" name="矩形 68">
            <a:extLst>
              <a:ext uri="{FF2B5EF4-FFF2-40B4-BE49-F238E27FC236}">
                <a16:creationId xmlns="" xmlns:a16="http://schemas.microsoft.com/office/drawing/2014/main" id="{CAE944C2-7A5B-434E-9E29-9D690CF21D42}"/>
              </a:ext>
            </a:extLst>
          </p:cNvPr>
          <p:cNvSpPr/>
          <p:nvPr/>
        </p:nvSpPr>
        <p:spPr>
          <a:xfrm>
            <a:off x="742733" y="4886018"/>
            <a:ext cx="3765891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悲伤上车你个贵山海经你是个无数你说别怕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大会你不知道清炒，算卦是做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="" xmlns:a16="http://schemas.microsoft.com/office/drawing/2014/main" id="{2A8E36F9-899E-4F26-B9EC-4FE734B27808}"/>
              </a:ext>
            </a:extLst>
          </p:cNvPr>
          <p:cNvSpPr txBox="1">
            <a:spLocks/>
          </p:cNvSpPr>
          <p:nvPr/>
        </p:nvSpPr>
        <p:spPr>
          <a:xfrm>
            <a:off x="7734692" y="3876881"/>
            <a:ext cx="1625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gradFill>
                  <a:gsLst>
                    <a:gs pos="0">
                      <a:srgbClr val="ED1C24"/>
                    </a:gs>
                    <a:gs pos="100000">
                      <a:srgbClr val="FB4803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广告策划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="" xmlns:a16="http://schemas.microsoft.com/office/drawing/2014/main" id="{E4096F25-D727-43D9-9B7C-882DD473A7D4}"/>
              </a:ext>
            </a:extLst>
          </p:cNvPr>
          <p:cNvSpPr/>
          <p:nvPr/>
        </p:nvSpPr>
        <p:spPr>
          <a:xfrm>
            <a:off x="7734692" y="4324013"/>
            <a:ext cx="3765891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悲伤上车你个贵山海经你是个无数你说别怕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大会你不知道清炒，算卦是做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="" xmlns:a16="http://schemas.microsoft.com/office/drawing/2014/main" id="{5D27B870-F3BD-4F08-A062-9666A548BA4D}"/>
              </a:ext>
            </a:extLst>
          </p:cNvPr>
          <p:cNvSpPr txBox="1">
            <a:spLocks/>
          </p:cNvSpPr>
          <p:nvPr/>
        </p:nvSpPr>
        <p:spPr>
          <a:xfrm>
            <a:off x="8073874" y="2179478"/>
            <a:ext cx="1625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gradFill>
                  <a:gsLst>
                    <a:gs pos="0">
                      <a:srgbClr val="ED1C24"/>
                    </a:gs>
                    <a:gs pos="100000">
                      <a:srgbClr val="FB4803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广告策划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4A112FE2-E4DB-4EE5-BE43-6807FF4CE8BF}"/>
              </a:ext>
            </a:extLst>
          </p:cNvPr>
          <p:cNvSpPr/>
          <p:nvPr/>
        </p:nvSpPr>
        <p:spPr>
          <a:xfrm>
            <a:off x="8073874" y="2626610"/>
            <a:ext cx="3765891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悲伤上车你个贵山海经你是个无数你说别怕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大会你不知道清炒，算卦是做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984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9"/>
          <p:cNvSpPr txBox="1">
            <a:spLocks noChangeArrowheads="1"/>
          </p:cNvSpPr>
          <p:nvPr/>
        </p:nvSpPr>
        <p:spPr bwMode="auto">
          <a:xfrm>
            <a:off x="771546" y="1410230"/>
            <a:ext cx="4699283" cy="2277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80" tIns="60940" rIns="121880" bIns="60940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dirty="0" smtClean="0">
                <a:gradFill>
                  <a:gsLst>
                    <a:gs pos="17000">
                      <a:srgbClr val="ED1C24"/>
                    </a:gs>
                    <a:gs pos="100000">
                      <a:srgbClr val="F75515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endParaRPr lang="en-US" altLang="zh-CN" sz="6000" dirty="0" smtClean="0">
              <a:gradFill>
                <a:gsLst>
                  <a:gs pos="17000">
                    <a:srgbClr val="ED1C24"/>
                  </a:gs>
                  <a:gs pos="100000">
                    <a:srgbClr val="F75515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4"/>
          <p:cNvSpPr txBox="1">
            <a:spLocks noChangeArrowheads="1"/>
          </p:cNvSpPr>
          <p:nvPr/>
        </p:nvSpPr>
        <p:spPr bwMode="auto">
          <a:xfrm>
            <a:off x="771546" y="3511006"/>
            <a:ext cx="6450975" cy="45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80" tIns="60940" rIns="121880" bIns="60940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计划报告</a:t>
            </a:r>
            <a:r>
              <a:rPr lang="en-US" altLang="zh-CN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商务总结</a:t>
            </a:r>
            <a:r>
              <a:rPr lang="en-US" altLang="zh-CN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教育报告等</a:t>
            </a:r>
          </a:p>
        </p:txBody>
      </p:sp>
      <p:sp>
        <p:nvSpPr>
          <p:cNvPr id="11" name="Freeform 9">
            <a:extLst>
              <a:ext uri="{FF2B5EF4-FFF2-40B4-BE49-F238E27FC236}">
                <a16:creationId xmlns="" xmlns:a16="http://schemas.microsoft.com/office/drawing/2014/main" id="{CB1FFBC9-DD94-43F2-A7CB-D2B51AD714CD}"/>
              </a:ext>
            </a:extLst>
          </p:cNvPr>
          <p:cNvSpPr>
            <a:spLocks noEditPoints="1"/>
          </p:cNvSpPr>
          <p:nvPr/>
        </p:nvSpPr>
        <p:spPr bwMode="auto">
          <a:xfrm>
            <a:off x="5820229" y="-255654"/>
            <a:ext cx="8200571" cy="7369307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="" xmlns:a16="http://schemas.microsoft.com/office/drawing/2014/main" id="{0F108446-6E42-4382-8605-9540CF102F6B}"/>
              </a:ext>
            </a:extLst>
          </p:cNvPr>
          <p:cNvSpPr/>
          <p:nvPr/>
        </p:nvSpPr>
        <p:spPr>
          <a:xfrm>
            <a:off x="904137" y="5103026"/>
            <a:ext cx="1236607" cy="451302"/>
          </a:xfrm>
          <a:prstGeom prst="roundRect">
            <a:avLst>
              <a:gd name="adj" fmla="val 50000"/>
            </a:avLst>
          </a:prstGeom>
          <a:gradFill>
            <a:gsLst>
              <a:gs pos="17000">
                <a:srgbClr val="ED1C24"/>
              </a:gs>
              <a:gs pos="100000">
                <a:srgbClr val="F7551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CD10E9A0-B2D5-421B-A74A-2598D4252EF4}"/>
              </a:ext>
            </a:extLst>
          </p:cNvPr>
          <p:cNvSpPr/>
          <p:nvPr/>
        </p:nvSpPr>
        <p:spPr>
          <a:xfrm>
            <a:off x="1130746" y="5144011"/>
            <a:ext cx="6089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Century Gothic" panose="020B0502020202020204" pitchFamily="34" charset="0"/>
              </a:rPr>
              <a:t>GO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FAAE0B30-5808-4A42-8D8D-5F06B875EE83}"/>
              </a:ext>
            </a:extLst>
          </p:cNvPr>
          <p:cNvSpPr/>
          <p:nvPr/>
        </p:nvSpPr>
        <p:spPr>
          <a:xfrm>
            <a:off x="823565" y="4046860"/>
            <a:ext cx="587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Today my brother and I sit long car home, because tomorrow will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等腰三角形 17">
            <a:extLst>
              <a:ext uri="{FF2B5EF4-FFF2-40B4-BE49-F238E27FC236}">
                <a16:creationId xmlns="" xmlns:a16="http://schemas.microsoft.com/office/drawing/2014/main" id="{24CCFA48-EA96-48DA-ABE5-5239DBAF7B78}"/>
              </a:ext>
            </a:extLst>
          </p:cNvPr>
          <p:cNvSpPr/>
          <p:nvPr/>
        </p:nvSpPr>
        <p:spPr>
          <a:xfrm rot="1800000">
            <a:off x="1704975" y="5259308"/>
            <a:ext cx="116014" cy="10001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3496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02815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02815"/>
  <p:tag name="MH_LIBRARY" val="GRAPHIC"/>
  <p:tag name="MH_ORDER" val="Rectangle 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02815"/>
  <p:tag name="MH_LIBRARY" val="GRAPHIC"/>
  <p:tag name="MH_ORDER" val="Rectangle 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02815"/>
  <p:tag name="MH_LIBRARY" val="GRAPHIC"/>
  <p:tag name="MH_ORDER" val="文本框 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17000">
              <a:srgbClr val="ED1C24"/>
            </a:gs>
            <a:gs pos="100000">
              <a:srgbClr val="F75515"/>
            </a:gs>
          </a:gsLst>
          <a:lin ang="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684</Words>
  <Application>Microsoft Office PowerPoint</Application>
  <PresentationFormat>自定义</PresentationFormat>
  <Paragraphs>113</Paragraphs>
  <Slides>13</Slides>
  <Notes>12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28</cp:revision>
  <dcterms:created xsi:type="dcterms:W3CDTF">2018-09-13T11:27:18Z</dcterms:created>
  <dcterms:modified xsi:type="dcterms:W3CDTF">2020-07-15T10:09:23Z</dcterms:modified>
</cp:coreProperties>
</file>