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9" r:id="rId3"/>
    <p:sldId id="260" r:id="rId4"/>
    <p:sldId id="265" r:id="rId5"/>
    <p:sldId id="267" r:id="rId6"/>
    <p:sldId id="288" r:id="rId7"/>
    <p:sldId id="273" r:id="rId8"/>
    <p:sldId id="274" r:id="rId9"/>
    <p:sldId id="275" r:id="rId10"/>
    <p:sldId id="289" r:id="rId11"/>
    <p:sldId id="276" r:id="rId12"/>
    <p:sldId id="277" r:id="rId13"/>
    <p:sldId id="279" r:id="rId14"/>
    <p:sldId id="280" r:id="rId15"/>
    <p:sldId id="290" r:id="rId16"/>
    <p:sldId id="283" r:id="rId17"/>
    <p:sldId id="291" r:id="rId18"/>
    <p:sldId id="286" r:id="rId19"/>
    <p:sldId id="287" r:id="rId20"/>
    <p:sldId id="292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0B2A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1FC8C-965E-4DF2-991C-80FCE3E703EF}" type="datetimeFigureOut">
              <a:rPr lang="zh-CN" altLang="en-US" smtClean="0"/>
              <a:t>2020/7/24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CDEC1-F085-483B-B704-ACBDE47A569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9CDEC1-F085-483B-B704-ACBDE47A569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2020/7/24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8" t="10711" r="11475" b="18929"/>
          <a:stretch/>
        </p:blipFill>
        <p:spPr>
          <a:xfrm>
            <a:off x="33453" y="0"/>
            <a:ext cx="12154829" cy="6813396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>
            <a:off x="2130804" y="2529389"/>
            <a:ext cx="8550668" cy="1107967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硕士毕业论文</a:t>
            </a:r>
            <a:r>
              <a:rPr lang="zh-CN" altLang="en-US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答辩</a:t>
            </a:r>
            <a:r>
              <a:rPr lang="en-US" altLang="zh-CN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600" b="1" dirty="0">
              <a:solidFill>
                <a:srgbClr val="20B2AA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91300" y="3833116"/>
            <a:ext cx="2227581" cy="425450"/>
            <a:chOff x="4654427" y="4718860"/>
            <a:chExt cx="1663809" cy="317821"/>
          </a:xfrm>
        </p:grpSpPr>
        <p:grpSp>
          <p:nvGrpSpPr>
            <p:cNvPr id="7" name="组合 6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9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0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8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61472" y="3838999"/>
            <a:ext cx="2699384" cy="388620"/>
            <a:chOff x="6395842" y="4718860"/>
            <a:chExt cx="2016134" cy="290158"/>
          </a:xfrm>
        </p:grpSpPr>
        <p:grpSp>
          <p:nvGrpSpPr>
            <p:cNvPr id="12" name="组合 11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4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5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13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20512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5820934" y="33124"/>
            <a:ext cx="6348761" cy="3790756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791551" y="880670"/>
            <a:ext cx="1974545" cy="1975669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699" rIns="91400" bIns="45699"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TextBox 59"/>
          <p:cNvSpPr txBox="1">
            <a:spLocks noChangeArrowheads="1"/>
          </p:cNvSpPr>
          <p:nvPr/>
        </p:nvSpPr>
        <p:spPr bwMode="auto">
          <a:xfrm>
            <a:off x="382260" y="1181952"/>
            <a:ext cx="2846014" cy="1004976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99" rIns="91400" bIns="4569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54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endParaRPr lang="en-US" altLang="zh-CN" sz="54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0" y="4476862"/>
            <a:ext cx="12233163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-1" fmla="*/ 0 w 12721389"/>
              <a:gd name="connsiteY0-2" fmla="*/ 532365 h 1078137"/>
              <a:gd name="connsiteX1-3" fmla="*/ 3593431 w 12721389"/>
              <a:gd name="connsiteY1-4" fmla="*/ 51102 h 1078137"/>
              <a:gd name="connsiteX2-5" fmla="*/ 7908758 w 12721389"/>
              <a:gd name="connsiteY2-6" fmla="*/ 1077797 h 1078137"/>
              <a:gd name="connsiteX3-7" fmla="*/ 11774905 w 12721389"/>
              <a:gd name="connsiteY3-8" fmla="*/ 163397 h 1078137"/>
              <a:gd name="connsiteX4-9" fmla="*/ 12721389 w 12721389"/>
              <a:gd name="connsiteY4-10" fmla="*/ 35060 h 1078137"/>
              <a:gd name="connsiteX0-11" fmla="*/ 0 w 12721389"/>
              <a:gd name="connsiteY0-12" fmla="*/ 503854 h 1049626"/>
              <a:gd name="connsiteX1-13" fmla="*/ 3593431 w 12721389"/>
              <a:gd name="connsiteY1-14" fmla="*/ 22591 h 1049626"/>
              <a:gd name="connsiteX2-15" fmla="*/ 7908758 w 12721389"/>
              <a:gd name="connsiteY2-16" fmla="*/ 1049286 h 1049626"/>
              <a:gd name="connsiteX3-17" fmla="*/ 11774905 w 12721389"/>
              <a:gd name="connsiteY3-18" fmla="*/ 134886 h 1049626"/>
              <a:gd name="connsiteX4-19" fmla="*/ 12721389 w 12721389"/>
              <a:gd name="connsiteY4-20" fmla="*/ 6549 h 1049626"/>
              <a:gd name="connsiteX0-21" fmla="*/ 0 w 12368463"/>
              <a:gd name="connsiteY0-22" fmla="*/ 498433 h 1044197"/>
              <a:gd name="connsiteX1-23" fmla="*/ 3593431 w 12368463"/>
              <a:gd name="connsiteY1-24" fmla="*/ 17170 h 1044197"/>
              <a:gd name="connsiteX2-25" fmla="*/ 7908758 w 12368463"/>
              <a:gd name="connsiteY2-26" fmla="*/ 1043865 h 1044197"/>
              <a:gd name="connsiteX3-27" fmla="*/ 11774905 w 12368463"/>
              <a:gd name="connsiteY3-28" fmla="*/ 129465 h 1044197"/>
              <a:gd name="connsiteX4-29" fmla="*/ 12368463 w 12368463"/>
              <a:gd name="connsiteY4-30" fmla="*/ 113423 h 1044197"/>
              <a:gd name="connsiteX0-31" fmla="*/ 0 w 12368463"/>
              <a:gd name="connsiteY0-32" fmla="*/ 498433 h 1044197"/>
              <a:gd name="connsiteX1-33" fmla="*/ 3593431 w 12368463"/>
              <a:gd name="connsiteY1-34" fmla="*/ 17170 h 1044197"/>
              <a:gd name="connsiteX2-35" fmla="*/ 7908758 w 12368463"/>
              <a:gd name="connsiteY2-36" fmla="*/ 1043865 h 1044197"/>
              <a:gd name="connsiteX3-37" fmla="*/ 11774905 w 12368463"/>
              <a:gd name="connsiteY3-38" fmla="*/ 129465 h 1044197"/>
              <a:gd name="connsiteX4-39" fmla="*/ 12368463 w 12368463"/>
              <a:gd name="connsiteY4-40" fmla="*/ 113423 h 1044197"/>
              <a:gd name="connsiteX0-41" fmla="*/ 0 w 12368463"/>
              <a:gd name="connsiteY0-42" fmla="*/ 498433 h 1045860"/>
              <a:gd name="connsiteX1-43" fmla="*/ 3593431 w 12368463"/>
              <a:gd name="connsiteY1-44" fmla="*/ 17170 h 1045860"/>
              <a:gd name="connsiteX2-45" fmla="*/ 7908758 w 12368463"/>
              <a:gd name="connsiteY2-46" fmla="*/ 1043865 h 1045860"/>
              <a:gd name="connsiteX3-47" fmla="*/ 11357810 w 12368463"/>
              <a:gd name="connsiteY3-48" fmla="*/ 273844 h 1045860"/>
              <a:gd name="connsiteX4-49" fmla="*/ 12368463 w 12368463"/>
              <a:gd name="connsiteY4-50" fmla="*/ 113423 h 1045860"/>
              <a:gd name="connsiteX0-51" fmla="*/ 0 w 12368463"/>
              <a:gd name="connsiteY0-52" fmla="*/ 503294 h 1146765"/>
              <a:gd name="connsiteX1-53" fmla="*/ 3593431 w 12368463"/>
              <a:gd name="connsiteY1-54" fmla="*/ 22031 h 1146765"/>
              <a:gd name="connsiteX2-55" fmla="*/ 8855242 w 12368463"/>
              <a:gd name="connsiteY2-56" fmla="*/ 1144979 h 1146765"/>
              <a:gd name="connsiteX3-57" fmla="*/ 11357810 w 12368463"/>
              <a:gd name="connsiteY3-58" fmla="*/ 278705 h 1146765"/>
              <a:gd name="connsiteX4-59" fmla="*/ 12368463 w 12368463"/>
              <a:gd name="connsiteY4-60" fmla="*/ 118284 h 1146765"/>
              <a:gd name="connsiteX0-61" fmla="*/ 0 w 12368463"/>
              <a:gd name="connsiteY0-62" fmla="*/ 503294 h 1157827"/>
              <a:gd name="connsiteX1-63" fmla="*/ 3593431 w 12368463"/>
              <a:gd name="connsiteY1-64" fmla="*/ 22031 h 1157827"/>
              <a:gd name="connsiteX2-65" fmla="*/ 8855242 w 12368463"/>
              <a:gd name="connsiteY2-66" fmla="*/ 1144979 h 1157827"/>
              <a:gd name="connsiteX3-67" fmla="*/ 11357810 w 12368463"/>
              <a:gd name="connsiteY3-68" fmla="*/ 599547 h 1157827"/>
              <a:gd name="connsiteX4-69" fmla="*/ 12368463 w 12368463"/>
              <a:gd name="connsiteY4-70" fmla="*/ 118284 h 1157827"/>
              <a:gd name="connsiteX0-71" fmla="*/ 0 w 12368463"/>
              <a:gd name="connsiteY0-72" fmla="*/ 503294 h 1161527"/>
              <a:gd name="connsiteX1-73" fmla="*/ 3593431 w 12368463"/>
              <a:gd name="connsiteY1-74" fmla="*/ 22031 h 1161527"/>
              <a:gd name="connsiteX2-75" fmla="*/ 8855242 w 12368463"/>
              <a:gd name="connsiteY2-76" fmla="*/ 1144979 h 1161527"/>
              <a:gd name="connsiteX3-77" fmla="*/ 11357810 w 12368463"/>
              <a:gd name="connsiteY3-78" fmla="*/ 599547 h 1161527"/>
              <a:gd name="connsiteX4-79" fmla="*/ 12368463 w 12368463"/>
              <a:gd name="connsiteY4-80" fmla="*/ 118284 h 1161527"/>
              <a:gd name="connsiteX0-81" fmla="*/ 0 w 12609094"/>
              <a:gd name="connsiteY0-82" fmla="*/ 503294 h 1157530"/>
              <a:gd name="connsiteX1-83" fmla="*/ 3593431 w 12609094"/>
              <a:gd name="connsiteY1-84" fmla="*/ 22031 h 1157530"/>
              <a:gd name="connsiteX2-85" fmla="*/ 8855242 w 12609094"/>
              <a:gd name="connsiteY2-86" fmla="*/ 1144979 h 1157530"/>
              <a:gd name="connsiteX3-87" fmla="*/ 11357810 w 12609094"/>
              <a:gd name="connsiteY3-88" fmla="*/ 599547 h 1157530"/>
              <a:gd name="connsiteX4-89" fmla="*/ 12609094 w 12609094"/>
              <a:gd name="connsiteY4-90" fmla="*/ 198494 h 1157530"/>
              <a:gd name="connsiteX0-91" fmla="*/ 0 w 12609094"/>
              <a:gd name="connsiteY0-92" fmla="*/ 503294 h 1157530"/>
              <a:gd name="connsiteX1-93" fmla="*/ 3593431 w 12609094"/>
              <a:gd name="connsiteY1-94" fmla="*/ 22031 h 1157530"/>
              <a:gd name="connsiteX2-95" fmla="*/ 8855242 w 12609094"/>
              <a:gd name="connsiteY2-96" fmla="*/ 1144979 h 1157530"/>
              <a:gd name="connsiteX3-97" fmla="*/ 11357810 w 12609094"/>
              <a:gd name="connsiteY3-98" fmla="*/ 599547 h 1157530"/>
              <a:gd name="connsiteX4-99" fmla="*/ 12609094 w 12609094"/>
              <a:gd name="connsiteY4-100" fmla="*/ 198494 h 1157530"/>
              <a:gd name="connsiteX0-101" fmla="*/ 0 w 12609094"/>
              <a:gd name="connsiteY0-102" fmla="*/ 503294 h 1157530"/>
              <a:gd name="connsiteX1-103" fmla="*/ 3593431 w 12609094"/>
              <a:gd name="connsiteY1-104" fmla="*/ 22031 h 1157530"/>
              <a:gd name="connsiteX2-105" fmla="*/ 8678779 w 12609094"/>
              <a:gd name="connsiteY2-106" fmla="*/ 1144979 h 1157530"/>
              <a:gd name="connsiteX3-107" fmla="*/ 11357810 w 12609094"/>
              <a:gd name="connsiteY3-108" fmla="*/ 599547 h 1157530"/>
              <a:gd name="connsiteX4-109" fmla="*/ 12609094 w 12609094"/>
              <a:gd name="connsiteY4-110" fmla="*/ 198494 h 1157530"/>
              <a:gd name="connsiteX0-111" fmla="*/ 0 w 12609094"/>
              <a:gd name="connsiteY0-112" fmla="*/ 503294 h 1145790"/>
              <a:gd name="connsiteX1-113" fmla="*/ 3593431 w 12609094"/>
              <a:gd name="connsiteY1-114" fmla="*/ 22031 h 1145790"/>
              <a:gd name="connsiteX2-115" fmla="*/ 8678779 w 12609094"/>
              <a:gd name="connsiteY2-116" fmla="*/ 1144979 h 1145790"/>
              <a:gd name="connsiteX3-117" fmla="*/ 12609094 w 12609094"/>
              <a:gd name="connsiteY3-118" fmla="*/ 198494 h 1145790"/>
              <a:gd name="connsiteX0-119" fmla="*/ 0 w 12609094"/>
              <a:gd name="connsiteY0-120" fmla="*/ 458098 h 1100219"/>
              <a:gd name="connsiteX1-121" fmla="*/ 4010526 w 12609094"/>
              <a:gd name="connsiteY1-122" fmla="*/ 24961 h 1100219"/>
              <a:gd name="connsiteX2-123" fmla="*/ 8678779 w 12609094"/>
              <a:gd name="connsiteY2-124" fmla="*/ 1099783 h 1100219"/>
              <a:gd name="connsiteX3-125" fmla="*/ 12609094 w 12609094"/>
              <a:gd name="connsiteY3-126" fmla="*/ 153298 h 1100219"/>
              <a:gd name="connsiteX0-127" fmla="*/ 0 w 12609094"/>
              <a:gd name="connsiteY0-128" fmla="*/ 459006 h 1117160"/>
              <a:gd name="connsiteX1-129" fmla="*/ 4010526 w 12609094"/>
              <a:gd name="connsiteY1-130" fmla="*/ 25869 h 1117160"/>
              <a:gd name="connsiteX2-131" fmla="*/ 8999621 w 12609094"/>
              <a:gd name="connsiteY2-132" fmla="*/ 1116733 h 1117160"/>
              <a:gd name="connsiteX3-133" fmla="*/ 12609094 w 12609094"/>
              <a:gd name="connsiteY3-134" fmla="*/ 154206 h 1117160"/>
              <a:gd name="connsiteX0-135" fmla="*/ 0 w 12288251"/>
              <a:gd name="connsiteY0-136" fmla="*/ 459006 h 1118949"/>
              <a:gd name="connsiteX1-137" fmla="*/ 4010526 w 12288251"/>
              <a:gd name="connsiteY1-138" fmla="*/ 25869 h 1118949"/>
              <a:gd name="connsiteX2-139" fmla="*/ 8999621 w 12288251"/>
              <a:gd name="connsiteY2-140" fmla="*/ 1116733 h 1118949"/>
              <a:gd name="connsiteX3-141" fmla="*/ 12288251 w 12288251"/>
              <a:gd name="connsiteY3-142" fmla="*/ 298585 h 1118949"/>
              <a:gd name="connsiteX0-143" fmla="*/ 0 w 12288251"/>
              <a:gd name="connsiteY0-144" fmla="*/ 459006 h 1119678"/>
              <a:gd name="connsiteX1-145" fmla="*/ 4010526 w 12288251"/>
              <a:gd name="connsiteY1-146" fmla="*/ 25869 h 1119678"/>
              <a:gd name="connsiteX2-147" fmla="*/ 8999621 w 12288251"/>
              <a:gd name="connsiteY2-148" fmla="*/ 1116733 h 1119678"/>
              <a:gd name="connsiteX3-149" fmla="*/ 12288251 w 12288251"/>
              <a:gd name="connsiteY3-150" fmla="*/ 298585 h 1119678"/>
              <a:gd name="connsiteX0-151" fmla="*/ 0 w 12336378"/>
              <a:gd name="connsiteY0-152" fmla="*/ 459006 h 1119678"/>
              <a:gd name="connsiteX1-153" fmla="*/ 4010526 w 12336378"/>
              <a:gd name="connsiteY1-154" fmla="*/ 25869 h 1119678"/>
              <a:gd name="connsiteX2-155" fmla="*/ 8999621 w 12336378"/>
              <a:gd name="connsiteY2-156" fmla="*/ 1116733 h 1119678"/>
              <a:gd name="connsiteX3-157" fmla="*/ 12336378 w 12336378"/>
              <a:gd name="connsiteY3-158" fmla="*/ 298585 h 1119678"/>
              <a:gd name="connsiteX0-159" fmla="*/ 0 w 12336378"/>
              <a:gd name="connsiteY0-160" fmla="*/ 459006 h 1119864"/>
              <a:gd name="connsiteX1-161" fmla="*/ 4010526 w 12336378"/>
              <a:gd name="connsiteY1-162" fmla="*/ 25869 h 1119864"/>
              <a:gd name="connsiteX2-163" fmla="*/ 8999621 w 12336378"/>
              <a:gd name="connsiteY2-164" fmla="*/ 1116733 h 1119864"/>
              <a:gd name="connsiteX3-165" fmla="*/ 12336378 w 12336378"/>
              <a:gd name="connsiteY3-166" fmla="*/ 298585 h 1119864"/>
              <a:gd name="connsiteX0-167" fmla="*/ 0 w 12336378"/>
              <a:gd name="connsiteY0-168" fmla="*/ 459920 h 1136723"/>
              <a:gd name="connsiteX1-169" fmla="*/ 4010526 w 12336378"/>
              <a:gd name="connsiteY1-170" fmla="*/ 26783 h 1136723"/>
              <a:gd name="connsiteX2-171" fmla="*/ 9160042 w 12336378"/>
              <a:gd name="connsiteY2-172" fmla="*/ 1133689 h 1136723"/>
              <a:gd name="connsiteX3-173" fmla="*/ 12336378 w 12336378"/>
              <a:gd name="connsiteY3-174" fmla="*/ 299499 h 1136723"/>
              <a:gd name="connsiteX0-175" fmla="*/ 0 w 12336378"/>
              <a:gd name="connsiteY0-176" fmla="*/ 489883 h 1167372"/>
              <a:gd name="connsiteX1-177" fmla="*/ 3930315 w 12336378"/>
              <a:gd name="connsiteY1-178" fmla="*/ 24662 h 1167372"/>
              <a:gd name="connsiteX2-179" fmla="*/ 9160042 w 12336378"/>
              <a:gd name="connsiteY2-180" fmla="*/ 1163652 h 1167372"/>
              <a:gd name="connsiteX3-181" fmla="*/ 12336378 w 12336378"/>
              <a:gd name="connsiteY3-182" fmla="*/ 329462 h 1167372"/>
              <a:gd name="connsiteX0-183" fmla="*/ 0 w 12336378"/>
              <a:gd name="connsiteY0-184" fmla="*/ 489883 h 1167372"/>
              <a:gd name="connsiteX1-185" fmla="*/ 3930315 w 12336378"/>
              <a:gd name="connsiteY1-186" fmla="*/ 24662 h 1167372"/>
              <a:gd name="connsiteX2-187" fmla="*/ 9160042 w 12336378"/>
              <a:gd name="connsiteY2-188" fmla="*/ 1163652 h 1167372"/>
              <a:gd name="connsiteX3-189" fmla="*/ 12336378 w 12336378"/>
              <a:gd name="connsiteY3-190" fmla="*/ 329462 h 1167372"/>
              <a:gd name="connsiteX0-191" fmla="*/ 0 w 12336378"/>
              <a:gd name="connsiteY0-192" fmla="*/ 489883 h 1166384"/>
              <a:gd name="connsiteX1-193" fmla="*/ 3930315 w 12336378"/>
              <a:gd name="connsiteY1-194" fmla="*/ 24662 h 1166384"/>
              <a:gd name="connsiteX2-195" fmla="*/ 9160042 w 12336378"/>
              <a:gd name="connsiteY2-196" fmla="*/ 1163652 h 1166384"/>
              <a:gd name="connsiteX3-197" fmla="*/ 12336378 w 12336378"/>
              <a:gd name="connsiteY3-198" fmla="*/ 329462 h 1166384"/>
              <a:gd name="connsiteX0-199" fmla="*/ 0 w 12256167"/>
              <a:gd name="connsiteY0-200" fmla="*/ 489883 h 1168885"/>
              <a:gd name="connsiteX1-201" fmla="*/ 3930315 w 12256167"/>
              <a:gd name="connsiteY1-202" fmla="*/ 24662 h 1168885"/>
              <a:gd name="connsiteX2-203" fmla="*/ 9160042 w 12256167"/>
              <a:gd name="connsiteY2-204" fmla="*/ 1163652 h 1168885"/>
              <a:gd name="connsiteX3-205" fmla="*/ 12256167 w 12256167"/>
              <a:gd name="connsiteY3-206" fmla="*/ 425715 h 1168885"/>
              <a:gd name="connsiteX0-207" fmla="*/ 0 w 12240125"/>
              <a:gd name="connsiteY0-208" fmla="*/ 238646 h 1254532"/>
              <a:gd name="connsiteX1-209" fmla="*/ 3914273 w 12240125"/>
              <a:gd name="connsiteY1-210" fmla="*/ 110309 h 1254532"/>
              <a:gd name="connsiteX2-211" fmla="*/ 9144000 w 12240125"/>
              <a:gd name="connsiteY2-212" fmla="*/ 1249299 h 1254532"/>
              <a:gd name="connsiteX3-213" fmla="*/ 12240125 w 12240125"/>
              <a:gd name="connsiteY3-214" fmla="*/ 511362 h 1254532"/>
              <a:gd name="connsiteX0-215" fmla="*/ 0 w 12240125"/>
              <a:gd name="connsiteY0-216" fmla="*/ 259219 h 1275890"/>
              <a:gd name="connsiteX1-217" fmla="*/ 3978441 w 12240125"/>
              <a:gd name="connsiteY1-218" fmla="*/ 98798 h 1275890"/>
              <a:gd name="connsiteX2-219" fmla="*/ 9144000 w 12240125"/>
              <a:gd name="connsiteY2-220" fmla="*/ 1269872 h 1275890"/>
              <a:gd name="connsiteX3-221" fmla="*/ 12240125 w 12240125"/>
              <a:gd name="connsiteY3-222" fmla="*/ 531935 h 1275890"/>
              <a:gd name="connsiteX0-223" fmla="*/ 0 w 12240125"/>
              <a:gd name="connsiteY0-224" fmla="*/ 259219 h 1271902"/>
              <a:gd name="connsiteX1-225" fmla="*/ 3978441 w 12240125"/>
              <a:gd name="connsiteY1-226" fmla="*/ 98798 h 1271902"/>
              <a:gd name="connsiteX2-227" fmla="*/ 9144000 w 12240125"/>
              <a:gd name="connsiteY2-228" fmla="*/ 1269872 h 1271902"/>
              <a:gd name="connsiteX3-229" fmla="*/ 12240125 w 12240125"/>
              <a:gd name="connsiteY3-230" fmla="*/ 531935 h 1271902"/>
              <a:gd name="connsiteX0-231" fmla="*/ 0 w 12240125"/>
              <a:gd name="connsiteY0-232" fmla="*/ 259219 h 1271902"/>
              <a:gd name="connsiteX1-233" fmla="*/ 3978441 w 12240125"/>
              <a:gd name="connsiteY1-234" fmla="*/ 98798 h 1271902"/>
              <a:gd name="connsiteX2-235" fmla="*/ 8999621 w 12240125"/>
              <a:gd name="connsiteY2-236" fmla="*/ 1269872 h 1271902"/>
              <a:gd name="connsiteX3-237" fmla="*/ 12240125 w 12240125"/>
              <a:gd name="connsiteY3-238" fmla="*/ 531935 h 12719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28575">
            <a:solidFill>
              <a:srgbClr val="3F404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0" tIns="45699" rIns="91400" bIns="45699" rtlCol="0" anchor="ctr"/>
          <a:lstStyle/>
          <a:p>
            <a:pPr algn="ctr"/>
            <a:endParaRPr lang="zh-CN" altLang="en-US" sz="2400" b="1">
              <a:latin typeface="+mj-ea"/>
              <a:ea typeface="+mj-ea"/>
            </a:endParaRPr>
          </a:p>
        </p:txBody>
      </p:sp>
      <p:sp>
        <p:nvSpPr>
          <p:cNvPr id="7" name="Oval 4"/>
          <p:cNvSpPr/>
          <p:nvPr/>
        </p:nvSpPr>
        <p:spPr>
          <a:xfrm>
            <a:off x="1089666" y="4288060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8" name="Oval 4"/>
          <p:cNvSpPr/>
          <p:nvPr/>
        </p:nvSpPr>
        <p:spPr>
          <a:xfrm>
            <a:off x="3491737" y="4386321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9" name="Oval 4"/>
          <p:cNvSpPr/>
          <p:nvPr/>
        </p:nvSpPr>
        <p:spPr>
          <a:xfrm>
            <a:off x="5778063" y="4871247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10" name="Oval 4"/>
          <p:cNvSpPr/>
          <p:nvPr/>
        </p:nvSpPr>
        <p:spPr>
          <a:xfrm>
            <a:off x="7847111" y="5427396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</a:p>
        </p:txBody>
      </p:sp>
      <p:sp>
        <p:nvSpPr>
          <p:cNvPr id="11" name="Oval 4"/>
          <p:cNvSpPr/>
          <p:nvPr/>
        </p:nvSpPr>
        <p:spPr>
          <a:xfrm>
            <a:off x="10224551" y="5427396"/>
            <a:ext cx="480730" cy="483132"/>
          </a:xfrm>
          <a:prstGeom prst="ellipse">
            <a:avLst/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endParaRPr 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5327" y="2055444"/>
            <a:ext cx="1426994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微软雅黑" panose="020B0503020204020204" pitchFamily="34" charset="-122"/>
              </a:rPr>
              <a:t>CONTENTS</a:t>
            </a:r>
            <a:endParaRPr lang="en-US" altLang="ko-KR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820870" y="4859870"/>
            <a:ext cx="957954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绪论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7057274" y="4811907"/>
            <a:ext cx="2091082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研究成果与应用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872580" y="3881384"/>
            <a:ext cx="2067387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669083" y="5564037"/>
            <a:ext cx="2698689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关键技术与实践难点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9238065" y="6076117"/>
            <a:ext cx="2650452" cy="40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相关建议与论文总结</a:t>
            </a:r>
          </a:p>
        </p:txBody>
      </p:sp>
    </p:spTree>
    <p:extLst>
      <p:ext uri="{BB962C8B-B14F-4D97-AF65-F5344CB8AC3E}">
        <p14:creationId xmlns:p14="http://schemas.microsoft.com/office/powerpoint/2010/main" xmlns="" val="251557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8010290" y="0"/>
            <a:ext cx="4181710" cy="24968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278600" y="2606569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0B2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400" b="1" dirty="0">
              <a:solidFill>
                <a:srgbClr val="20B2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78600" y="3003777"/>
            <a:ext cx="26092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绪论</a:t>
            </a:r>
          </a:p>
        </p:txBody>
      </p:sp>
      <p:sp>
        <p:nvSpPr>
          <p:cNvPr id="8" name="stats-on-laptop-screen_51875"/>
          <p:cNvSpPr>
            <a:spLocks noChangeAspect="1"/>
          </p:cNvSpPr>
          <p:nvPr/>
        </p:nvSpPr>
        <p:spPr bwMode="auto">
          <a:xfrm>
            <a:off x="4425349" y="2679981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9" name="直接连接符 8"/>
          <p:cNvCxnSpPr/>
          <p:nvPr/>
        </p:nvCxnSpPr>
        <p:spPr>
          <a:xfrm>
            <a:off x="6039624" y="2578253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1048216" cy="744303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4425349" y="394703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选题背景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  <a:sym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756252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研究意义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7010955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理论基础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265658" y="395363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贡献创新</a:t>
            </a:r>
            <a:endParaRPr lang="zh-CN" altLang="en-US" sz="1000" b="1" dirty="0">
              <a:solidFill>
                <a:schemeClr val="bg1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775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îṧļíďé"/>
          <p:cNvSpPr/>
          <p:nvPr/>
        </p:nvSpPr>
        <p:spPr>
          <a:xfrm>
            <a:off x="0" y="3563305"/>
            <a:ext cx="12192000" cy="2489625"/>
          </a:xfrm>
          <a:prstGeom prst="roundRect">
            <a:avLst>
              <a:gd name="adj" fmla="val 750"/>
            </a:avLst>
          </a:prstGeom>
          <a:solidFill>
            <a:srgbClr val="FFFFFF">
              <a:lumMod val="95000"/>
            </a:srgbClr>
          </a:solidFill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2" name="íṡḷíḋe"/>
          <p:cNvSpPr txBox="1"/>
          <p:nvPr/>
        </p:nvSpPr>
        <p:spPr>
          <a:xfrm>
            <a:off x="1286801" y="2826360"/>
            <a:ext cx="1637331" cy="1473889"/>
          </a:xfrm>
          <a:prstGeom prst="roundRect">
            <a:avLst/>
          </a:prstGeom>
          <a:solidFill>
            <a:srgbClr val="20B2AA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3" name="ísľîďè"/>
          <p:cNvSpPr/>
          <p:nvPr/>
        </p:nvSpPr>
        <p:spPr bwMode="auto">
          <a:xfrm>
            <a:off x="1773505" y="2495276"/>
            <a:ext cx="663923" cy="662167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D50A2"/>
            </a:solidFill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D50A2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1</a:t>
            </a:r>
          </a:p>
        </p:txBody>
      </p:sp>
      <p:grpSp>
        <p:nvGrpSpPr>
          <p:cNvPr id="74" name="ïŝļiḑè"/>
          <p:cNvGrpSpPr/>
          <p:nvPr/>
        </p:nvGrpSpPr>
        <p:grpSpPr>
          <a:xfrm>
            <a:off x="983204" y="4458758"/>
            <a:ext cx="2108063" cy="944997"/>
            <a:chOff x="1516090" y="3994532"/>
            <a:chExt cx="2108063" cy="944997"/>
          </a:xfrm>
        </p:grpSpPr>
        <p:sp>
          <p:nvSpPr>
            <p:cNvPr id="99" name="íṩḷiḍè"/>
            <p:cNvSpPr/>
            <p:nvPr/>
          </p:nvSpPr>
          <p:spPr bwMode="auto">
            <a:xfrm>
              <a:off x="1516090" y="4382130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</a:t>
              </a:r>
            </a:p>
          </p:txBody>
        </p:sp>
        <p:sp>
          <p:nvSpPr>
            <p:cNvPr id="100" name="îśľïďe"/>
            <p:cNvSpPr txBox="1"/>
            <p:nvPr/>
          </p:nvSpPr>
          <p:spPr bwMode="auto">
            <a:xfrm>
              <a:off x="1516090" y="3994532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  <p:sp>
        <p:nvSpPr>
          <p:cNvPr id="75" name="iśḻíḓé"/>
          <p:cNvSpPr/>
          <p:nvPr/>
        </p:nvSpPr>
        <p:spPr bwMode="auto">
          <a:xfrm>
            <a:off x="1859686" y="3326858"/>
            <a:ext cx="491560" cy="472892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6" name="iṩḷïḍè"/>
          <p:cNvSpPr txBox="1"/>
          <p:nvPr/>
        </p:nvSpPr>
        <p:spPr>
          <a:xfrm>
            <a:off x="3969900" y="2826360"/>
            <a:ext cx="1637331" cy="1473889"/>
          </a:xfrm>
          <a:prstGeom prst="roundRect">
            <a:avLst/>
          </a:prstGeom>
          <a:solidFill>
            <a:srgbClr val="778495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7" name="ïṡḷïḓê"/>
          <p:cNvSpPr/>
          <p:nvPr/>
        </p:nvSpPr>
        <p:spPr bwMode="auto">
          <a:xfrm>
            <a:off x="4456604" y="2495276"/>
            <a:ext cx="663923" cy="662167"/>
          </a:xfrm>
          <a:prstGeom prst="ellipse">
            <a:avLst/>
          </a:prstGeom>
          <a:solidFill>
            <a:srgbClr val="FFFFFF"/>
          </a:solidFill>
          <a:ln w="28575">
            <a:solidFill>
              <a:srgbClr val="778495"/>
            </a:solidFill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78495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2</a:t>
            </a:r>
          </a:p>
        </p:txBody>
      </p:sp>
      <p:grpSp>
        <p:nvGrpSpPr>
          <p:cNvPr id="78" name="iṧlïḋe"/>
          <p:cNvGrpSpPr/>
          <p:nvPr/>
        </p:nvGrpSpPr>
        <p:grpSpPr>
          <a:xfrm>
            <a:off x="3689047" y="4458758"/>
            <a:ext cx="2108063" cy="944997"/>
            <a:chOff x="3787157" y="3992212"/>
            <a:chExt cx="2108063" cy="944997"/>
          </a:xfrm>
        </p:grpSpPr>
        <p:sp>
          <p:nvSpPr>
            <p:cNvPr id="97" name="iśľîḓé"/>
            <p:cNvSpPr/>
            <p:nvPr/>
          </p:nvSpPr>
          <p:spPr bwMode="auto">
            <a:xfrm>
              <a:off x="3787157" y="4379810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</a:t>
              </a:r>
            </a:p>
          </p:txBody>
        </p:sp>
        <p:sp>
          <p:nvSpPr>
            <p:cNvPr id="98" name="ïṩľíḓé"/>
            <p:cNvSpPr txBox="1"/>
            <p:nvPr/>
          </p:nvSpPr>
          <p:spPr bwMode="auto">
            <a:xfrm>
              <a:off x="3787157" y="3992212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  <p:sp>
        <p:nvSpPr>
          <p:cNvPr id="79" name="iŝľîdê"/>
          <p:cNvSpPr/>
          <p:nvPr/>
        </p:nvSpPr>
        <p:spPr bwMode="auto">
          <a:xfrm>
            <a:off x="4542785" y="3326859"/>
            <a:ext cx="491560" cy="472891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0" name="işlîḑè"/>
          <p:cNvSpPr txBox="1"/>
          <p:nvPr/>
        </p:nvSpPr>
        <p:spPr>
          <a:xfrm>
            <a:off x="6652999" y="2826360"/>
            <a:ext cx="1637331" cy="1473889"/>
          </a:xfrm>
          <a:prstGeom prst="roundRect">
            <a:avLst/>
          </a:prstGeom>
          <a:solidFill>
            <a:srgbClr val="20B2AA"/>
          </a:solidFill>
          <a:ln>
            <a:solidFill>
              <a:srgbClr val="1D50A2"/>
            </a:solidFill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1" name="îṩ1îḋê"/>
          <p:cNvSpPr/>
          <p:nvPr/>
        </p:nvSpPr>
        <p:spPr bwMode="auto">
          <a:xfrm>
            <a:off x="7139703" y="2495276"/>
            <a:ext cx="663923" cy="662167"/>
          </a:xfrm>
          <a:prstGeom prst="ellipse">
            <a:avLst/>
          </a:prstGeom>
          <a:solidFill>
            <a:srgbClr val="20B2AA"/>
          </a:solidFill>
          <a:ln w="28575">
            <a:solidFill>
              <a:srgbClr val="1D50A2"/>
            </a:solidFill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1D50A2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3</a:t>
            </a:r>
          </a:p>
        </p:txBody>
      </p:sp>
      <p:grpSp>
        <p:nvGrpSpPr>
          <p:cNvPr id="82" name="îš1îḍê"/>
          <p:cNvGrpSpPr/>
          <p:nvPr/>
        </p:nvGrpSpPr>
        <p:grpSpPr>
          <a:xfrm>
            <a:off x="6394890" y="4458758"/>
            <a:ext cx="2108063" cy="944997"/>
            <a:chOff x="6118653" y="3978875"/>
            <a:chExt cx="2108063" cy="944997"/>
          </a:xfrm>
        </p:grpSpPr>
        <p:sp>
          <p:nvSpPr>
            <p:cNvPr id="95" name="îŝļîḑé"/>
            <p:cNvSpPr/>
            <p:nvPr/>
          </p:nvSpPr>
          <p:spPr bwMode="auto">
            <a:xfrm>
              <a:off x="6118653" y="4366473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</a:t>
              </a:r>
            </a:p>
          </p:txBody>
        </p:sp>
        <p:sp>
          <p:nvSpPr>
            <p:cNvPr id="96" name="îṥļiḑè"/>
            <p:cNvSpPr txBox="1"/>
            <p:nvPr/>
          </p:nvSpPr>
          <p:spPr bwMode="auto">
            <a:xfrm>
              <a:off x="6118653" y="3978875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  <p:sp>
        <p:nvSpPr>
          <p:cNvPr id="83" name="išḷiḑé"/>
          <p:cNvSpPr/>
          <p:nvPr/>
        </p:nvSpPr>
        <p:spPr bwMode="auto">
          <a:xfrm>
            <a:off x="7225884" y="3326859"/>
            <a:ext cx="491560" cy="472891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84" name="ïslïḓé"/>
          <p:cNvSpPr txBox="1"/>
          <p:nvPr/>
        </p:nvSpPr>
        <p:spPr>
          <a:xfrm>
            <a:off x="9336099" y="2826360"/>
            <a:ext cx="1637331" cy="1473889"/>
          </a:xfrm>
          <a:prstGeom prst="roundRect">
            <a:avLst/>
          </a:prstGeom>
          <a:solidFill>
            <a:srgbClr val="778495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5" name="íṩḷïďè"/>
          <p:cNvSpPr/>
          <p:nvPr/>
        </p:nvSpPr>
        <p:spPr bwMode="auto">
          <a:xfrm>
            <a:off x="9822803" y="2495276"/>
            <a:ext cx="663923" cy="662167"/>
          </a:xfrm>
          <a:prstGeom prst="ellipse">
            <a:avLst/>
          </a:prstGeom>
          <a:solidFill>
            <a:srgbClr val="FFFFFF"/>
          </a:solidFill>
          <a:ln w="28575">
            <a:solidFill>
              <a:srgbClr val="778495"/>
            </a:solidFill>
          </a:ln>
        </p:spPr>
        <p:txBody>
          <a:bodyPr vert="horz" wrap="square" lIns="91440" tIns="45720" rIns="91440" bIns="45720" anchor="ctr" anchorCtr="1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778495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4</a:t>
            </a:r>
          </a:p>
        </p:txBody>
      </p:sp>
      <p:grpSp>
        <p:nvGrpSpPr>
          <p:cNvPr id="86" name="íṥḻiḋé"/>
          <p:cNvGrpSpPr/>
          <p:nvPr/>
        </p:nvGrpSpPr>
        <p:grpSpPr>
          <a:xfrm>
            <a:off x="9100733" y="4458758"/>
            <a:ext cx="2108063" cy="944997"/>
            <a:chOff x="8611567" y="3948447"/>
            <a:chExt cx="2108063" cy="944997"/>
          </a:xfrm>
        </p:grpSpPr>
        <p:sp>
          <p:nvSpPr>
            <p:cNvPr id="93" name="îś1íḓê"/>
            <p:cNvSpPr/>
            <p:nvPr/>
          </p:nvSpPr>
          <p:spPr bwMode="auto">
            <a:xfrm>
              <a:off x="8611567" y="4336045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Copy paste fonts. Choose the only option to retain text.</a:t>
              </a:r>
            </a:p>
          </p:txBody>
        </p:sp>
        <p:sp>
          <p:nvSpPr>
            <p:cNvPr id="94" name="ïṥ1ïdé"/>
            <p:cNvSpPr txBox="1"/>
            <p:nvPr/>
          </p:nvSpPr>
          <p:spPr bwMode="auto">
            <a:xfrm>
              <a:off x="8611567" y="3948447"/>
              <a:ext cx="2108063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  <p:sp>
        <p:nvSpPr>
          <p:cNvPr id="87" name="íşľïḑé"/>
          <p:cNvSpPr/>
          <p:nvPr/>
        </p:nvSpPr>
        <p:spPr bwMode="auto">
          <a:xfrm>
            <a:off x="9908984" y="3326858"/>
            <a:ext cx="491560" cy="472892"/>
          </a:xfrm>
          <a:custGeom>
            <a:avLst/>
            <a:gdLst>
              <a:gd name="connsiteX0" fmla="*/ 195114 w 608814"/>
              <a:gd name="connsiteY0" fmla="*/ 351627 h 585693"/>
              <a:gd name="connsiteX1" fmla="*/ 258290 w 608814"/>
              <a:gd name="connsiteY1" fmla="*/ 351627 h 585693"/>
              <a:gd name="connsiteX2" fmla="*/ 282731 w 608814"/>
              <a:gd name="connsiteY2" fmla="*/ 376018 h 585693"/>
              <a:gd name="connsiteX3" fmla="*/ 282731 w 608814"/>
              <a:gd name="connsiteY3" fmla="*/ 561210 h 585693"/>
              <a:gd name="connsiteX4" fmla="*/ 258290 w 608814"/>
              <a:gd name="connsiteY4" fmla="*/ 585693 h 585693"/>
              <a:gd name="connsiteX5" fmla="*/ 195114 w 608814"/>
              <a:gd name="connsiteY5" fmla="*/ 585693 h 585693"/>
              <a:gd name="connsiteX6" fmla="*/ 170673 w 608814"/>
              <a:gd name="connsiteY6" fmla="*/ 561210 h 585693"/>
              <a:gd name="connsiteX7" fmla="*/ 170673 w 608814"/>
              <a:gd name="connsiteY7" fmla="*/ 376018 h 585693"/>
              <a:gd name="connsiteX8" fmla="*/ 195114 w 608814"/>
              <a:gd name="connsiteY8" fmla="*/ 351627 h 585693"/>
              <a:gd name="connsiteX9" fmla="*/ 358100 w 608814"/>
              <a:gd name="connsiteY9" fmla="*/ 249872 h 585693"/>
              <a:gd name="connsiteX10" fmla="*/ 421316 w 608814"/>
              <a:gd name="connsiteY10" fmla="*/ 249872 h 585693"/>
              <a:gd name="connsiteX11" fmla="*/ 445737 w 608814"/>
              <a:gd name="connsiteY11" fmla="*/ 274267 h 585693"/>
              <a:gd name="connsiteX12" fmla="*/ 445737 w 608814"/>
              <a:gd name="connsiteY12" fmla="*/ 561206 h 585693"/>
              <a:gd name="connsiteX13" fmla="*/ 421316 w 608814"/>
              <a:gd name="connsiteY13" fmla="*/ 585693 h 585693"/>
              <a:gd name="connsiteX14" fmla="*/ 358100 w 608814"/>
              <a:gd name="connsiteY14" fmla="*/ 585693 h 585693"/>
              <a:gd name="connsiteX15" fmla="*/ 333679 w 608814"/>
              <a:gd name="connsiteY15" fmla="*/ 561206 h 585693"/>
              <a:gd name="connsiteX16" fmla="*/ 333679 w 608814"/>
              <a:gd name="connsiteY16" fmla="*/ 274267 h 585693"/>
              <a:gd name="connsiteX17" fmla="*/ 358100 w 608814"/>
              <a:gd name="connsiteY17" fmla="*/ 249872 h 585693"/>
              <a:gd name="connsiteX18" fmla="*/ 140260 w 608814"/>
              <a:gd name="connsiteY18" fmla="*/ 224680 h 585693"/>
              <a:gd name="connsiteX19" fmla="*/ 191844 w 608814"/>
              <a:gd name="connsiteY19" fmla="*/ 276122 h 585693"/>
              <a:gd name="connsiteX20" fmla="*/ 140260 w 608814"/>
              <a:gd name="connsiteY20" fmla="*/ 327564 h 585693"/>
              <a:gd name="connsiteX21" fmla="*/ 88676 w 608814"/>
              <a:gd name="connsiteY21" fmla="*/ 276122 h 585693"/>
              <a:gd name="connsiteX22" fmla="*/ 140260 w 608814"/>
              <a:gd name="connsiteY22" fmla="*/ 224680 h 585693"/>
              <a:gd name="connsiteX23" fmla="*/ 521177 w 608814"/>
              <a:gd name="connsiteY23" fmla="*/ 148117 h 585693"/>
              <a:gd name="connsiteX24" fmla="*/ 584301 w 608814"/>
              <a:gd name="connsiteY24" fmla="*/ 148117 h 585693"/>
              <a:gd name="connsiteX25" fmla="*/ 608814 w 608814"/>
              <a:gd name="connsiteY25" fmla="*/ 172601 h 585693"/>
              <a:gd name="connsiteX26" fmla="*/ 608814 w 608814"/>
              <a:gd name="connsiteY26" fmla="*/ 561209 h 585693"/>
              <a:gd name="connsiteX27" fmla="*/ 584301 w 608814"/>
              <a:gd name="connsiteY27" fmla="*/ 585693 h 585693"/>
              <a:gd name="connsiteX28" fmla="*/ 521177 w 608814"/>
              <a:gd name="connsiteY28" fmla="*/ 585693 h 585693"/>
              <a:gd name="connsiteX29" fmla="*/ 496756 w 608814"/>
              <a:gd name="connsiteY29" fmla="*/ 561209 h 585693"/>
              <a:gd name="connsiteX30" fmla="*/ 496756 w 608814"/>
              <a:gd name="connsiteY30" fmla="*/ 172601 h 585693"/>
              <a:gd name="connsiteX31" fmla="*/ 521177 w 608814"/>
              <a:gd name="connsiteY31" fmla="*/ 148117 h 585693"/>
              <a:gd name="connsiteX32" fmla="*/ 116229 w 608814"/>
              <a:gd name="connsiteY32" fmla="*/ 131322 h 585693"/>
              <a:gd name="connsiteX33" fmla="*/ 164246 w 608814"/>
              <a:gd name="connsiteY33" fmla="*/ 131322 h 585693"/>
              <a:gd name="connsiteX34" fmla="*/ 184061 w 608814"/>
              <a:gd name="connsiteY34" fmla="*/ 151113 h 585693"/>
              <a:gd name="connsiteX35" fmla="*/ 184061 w 608814"/>
              <a:gd name="connsiteY35" fmla="*/ 171457 h 585693"/>
              <a:gd name="connsiteX36" fmla="*/ 208669 w 608814"/>
              <a:gd name="connsiteY36" fmla="*/ 186094 h 585693"/>
              <a:gd name="connsiteX37" fmla="*/ 226641 w 608814"/>
              <a:gd name="connsiteY37" fmla="*/ 175692 h 585693"/>
              <a:gd name="connsiteX38" fmla="*/ 253737 w 608814"/>
              <a:gd name="connsiteY38" fmla="*/ 182964 h 585693"/>
              <a:gd name="connsiteX39" fmla="*/ 277792 w 608814"/>
              <a:gd name="connsiteY39" fmla="*/ 224572 h 585693"/>
              <a:gd name="connsiteX40" fmla="*/ 279727 w 608814"/>
              <a:gd name="connsiteY40" fmla="*/ 239577 h 585693"/>
              <a:gd name="connsiteX41" fmla="*/ 270511 w 608814"/>
              <a:gd name="connsiteY41" fmla="*/ 251544 h 585693"/>
              <a:gd name="connsiteX42" fmla="*/ 252355 w 608814"/>
              <a:gd name="connsiteY42" fmla="*/ 262038 h 585693"/>
              <a:gd name="connsiteX43" fmla="*/ 253829 w 608814"/>
              <a:gd name="connsiteY43" fmla="*/ 276122 h 585693"/>
              <a:gd name="connsiteX44" fmla="*/ 252355 w 608814"/>
              <a:gd name="connsiteY44" fmla="*/ 290206 h 585693"/>
              <a:gd name="connsiteX45" fmla="*/ 270511 w 608814"/>
              <a:gd name="connsiteY45" fmla="*/ 300700 h 585693"/>
              <a:gd name="connsiteX46" fmla="*/ 278714 w 608814"/>
              <a:gd name="connsiteY46" fmla="*/ 325094 h 585693"/>
              <a:gd name="connsiteX47" fmla="*/ 258253 w 608814"/>
              <a:gd name="connsiteY47" fmla="*/ 321136 h 585693"/>
              <a:gd name="connsiteX48" fmla="*/ 195858 w 608814"/>
              <a:gd name="connsiteY48" fmla="*/ 321136 h 585693"/>
              <a:gd name="connsiteX49" fmla="*/ 212171 w 608814"/>
              <a:gd name="connsiteY49" fmla="*/ 276122 h 585693"/>
              <a:gd name="connsiteX50" fmla="*/ 140191 w 608814"/>
              <a:gd name="connsiteY50" fmla="*/ 204320 h 585693"/>
              <a:gd name="connsiteX51" fmla="*/ 68304 w 608814"/>
              <a:gd name="connsiteY51" fmla="*/ 276122 h 585693"/>
              <a:gd name="connsiteX52" fmla="*/ 140191 w 608814"/>
              <a:gd name="connsiteY52" fmla="*/ 348016 h 585693"/>
              <a:gd name="connsiteX53" fmla="*/ 148486 w 608814"/>
              <a:gd name="connsiteY53" fmla="*/ 347095 h 585693"/>
              <a:gd name="connsiteX54" fmla="*/ 140099 w 608814"/>
              <a:gd name="connsiteY54" fmla="*/ 376000 h 585693"/>
              <a:gd name="connsiteX55" fmla="*/ 140099 w 608814"/>
              <a:gd name="connsiteY55" fmla="*/ 420922 h 585693"/>
              <a:gd name="connsiteX56" fmla="*/ 116229 w 608814"/>
              <a:gd name="connsiteY56" fmla="*/ 420922 h 585693"/>
              <a:gd name="connsiteX57" fmla="*/ 96413 w 608814"/>
              <a:gd name="connsiteY57" fmla="*/ 401131 h 585693"/>
              <a:gd name="connsiteX58" fmla="*/ 96413 w 608814"/>
              <a:gd name="connsiteY58" fmla="*/ 380787 h 585693"/>
              <a:gd name="connsiteX59" fmla="*/ 71806 w 608814"/>
              <a:gd name="connsiteY59" fmla="*/ 366150 h 585693"/>
              <a:gd name="connsiteX60" fmla="*/ 53742 w 608814"/>
              <a:gd name="connsiteY60" fmla="*/ 376552 h 585693"/>
              <a:gd name="connsiteX61" fmla="*/ 38719 w 608814"/>
              <a:gd name="connsiteY61" fmla="*/ 378577 h 585693"/>
              <a:gd name="connsiteX62" fmla="*/ 26738 w 608814"/>
              <a:gd name="connsiteY62" fmla="*/ 369372 h 585693"/>
              <a:gd name="connsiteX63" fmla="*/ 2683 w 608814"/>
              <a:gd name="connsiteY63" fmla="*/ 327764 h 585693"/>
              <a:gd name="connsiteX64" fmla="*/ 9872 w 608814"/>
              <a:gd name="connsiteY64" fmla="*/ 300700 h 585693"/>
              <a:gd name="connsiteX65" fmla="*/ 28120 w 608814"/>
              <a:gd name="connsiteY65" fmla="*/ 290206 h 585693"/>
              <a:gd name="connsiteX66" fmla="*/ 26645 w 608814"/>
              <a:gd name="connsiteY66" fmla="*/ 276122 h 585693"/>
              <a:gd name="connsiteX67" fmla="*/ 28120 w 608814"/>
              <a:gd name="connsiteY67" fmla="*/ 262038 h 585693"/>
              <a:gd name="connsiteX68" fmla="*/ 9872 w 608814"/>
              <a:gd name="connsiteY68" fmla="*/ 251544 h 585693"/>
              <a:gd name="connsiteX69" fmla="*/ 2683 w 608814"/>
              <a:gd name="connsiteY69" fmla="*/ 224572 h 585693"/>
              <a:gd name="connsiteX70" fmla="*/ 26738 w 608814"/>
              <a:gd name="connsiteY70" fmla="*/ 182964 h 585693"/>
              <a:gd name="connsiteX71" fmla="*/ 38719 w 608814"/>
              <a:gd name="connsiteY71" fmla="*/ 173759 h 585693"/>
              <a:gd name="connsiteX72" fmla="*/ 53742 w 608814"/>
              <a:gd name="connsiteY72" fmla="*/ 175692 h 585693"/>
              <a:gd name="connsiteX73" fmla="*/ 71806 w 608814"/>
              <a:gd name="connsiteY73" fmla="*/ 186094 h 585693"/>
              <a:gd name="connsiteX74" fmla="*/ 96413 w 608814"/>
              <a:gd name="connsiteY74" fmla="*/ 171457 h 585693"/>
              <a:gd name="connsiteX75" fmla="*/ 96413 w 608814"/>
              <a:gd name="connsiteY75" fmla="*/ 151113 h 585693"/>
              <a:gd name="connsiteX76" fmla="*/ 116229 w 608814"/>
              <a:gd name="connsiteY76" fmla="*/ 131322 h 585693"/>
              <a:gd name="connsiteX77" fmla="*/ 445756 w 608814"/>
              <a:gd name="connsiteY77" fmla="*/ 83476 h 585693"/>
              <a:gd name="connsiteX78" fmla="*/ 414140 w 608814"/>
              <a:gd name="connsiteY78" fmla="*/ 115044 h 585693"/>
              <a:gd name="connsiteX79" fmla="*/ 445756 w 608814"/>
              <a:gd name="connsiteY79" fmla="*/ 146520 h 585693"/>
              <a:gd name="connsiteX80" fmla="*/ 477371 w 608814"/>
              <a:gd name="connsiteY80" fmla="*/ 115044 h 585693"/>
              <a:gd name="connsiteX81" fmla="*/ 445756 w 608814"/>
              <a:gd name="connsiteY81" fmla="*/ 83476 h 585693"/>
              <a:gd name="connsiteX82" fmla="*/ 426676 w 608814"/>
              <a:gd name="connsiteY82" fmla="*/ 0 h 585693"/>
              <a:gd name="connsiteX83" fmla="*/ 464835 w 608814"/>
              <a:gd name="connsiteY83" fmla="*/ 0 h 585693"/>
              <a:gd name="connsiteX84" fmla="*/ 480597 w 608814"/>
              <a:gd name="connsiteY84" fmla="*/ 15738 h 585693"/>
              <a:gd name="connsiteX85" fmla="*/ 480597 w 608814"/>
              <a:gd name="connsiteY85" fmla="*/ 31936 h 585693"/>
              <a:gd name="connsiteX86" fmla="*/ 500138 w 608814"/>
              <a:gd name="connsiteY86" fmla="*/ 43533 h 585693"/>
              <a:gd name="connsiteX87" fmla="*/ 514425 w 608814"/>
              <a:gd name="connsiteY87" fmla="*/ 35249 h 585693"/>
              <a:gd name="connsiteX88" fmla="*/ 535901 w 608814"/>
              <a:gd name="connsiteY88" fmla="*/ 40956 h 585693"/>
              <a:gd name="connsiteX89" fmla="*/ 554981 w 608814"/>
              <a:gd name="connsiteY89" fmla="*/ 73996 h 585693"/>
              <a:gd name="connsiteX90" fmla="*/ 556640 w 608814"/>
              <a:gd name="connsiteY90" fmla="*/ 85961 h 585693"/>
              <a:gd name="connsiteX91" fmla="*/ 549266 w 608814"/>
              <a:gd name="connsiteY91" fmla="*/ 95440 h 585693"/>
              <a:gd name="connsiteX92" fmla="*/ 534887 w 608814"/>
              <a:gd name="connsiteY92" fmla="*/ 103815 h 585693"/>
              <a:gd name="connsiteX93" fmla="*/ 535993 w 608814"/>
              <a:gd name="connsiteY93" fmla="*/ 115044 h 585693"/>
              <a:gd name="connsiteX94" fmla="*/ 535717 w 608814"/>
              <a:gd name="connsiteY94" fmla="*/ 117621 h 585693"/>
              <a:gd name="connsiteX95" fmla="*/ 521153 w 608814"/>
              <a:gd name="connsiteY95" fmla="*/ 117621 h 585693"/>
              <a:gd name="connsiteX96" fmla="*/ 466126 w 608814"/>
              <a:gd name="connsiteY96" fmla="*/ 172565 h 585693"/>
              <a:gd name="connsiteX97" fmla="*/ 466126 w 608814"/>
              <a:gd name="connsiteY97" fmla="*/ 229719 h 585693"/>
              <a:gd name="connsiteX98" fmla="*/ 466126 w 608814"/>
              <a:gd name="connsiteY98" fmla="*/ 242604 h 585693"/>
              <a:gd name="connsiteX99" fmla="*/ 453590 w 608814"/>
              <a:gd name="connsiteY99" fmla="*/ 229995 h 585693"/>
              <a:gd name="connsiteX100" fmla="*/ 421330 w 608814"/>
              <a:gd name="connsiteY100" fmla="*/ 219319 h 585693"/>
              <a:gd name="connsiteX101" fmla="*/ 411928 w 608814"/>
              <a:gd name="connsiteY101" fmla="*/ 219319 h 585693"/>
              <a:gd name="connsiteX102" fmla="*/ 410914 w 608814"/>
              <a:gd name="connsiteY102" fmla="*/ 214257 h 585693"/>
              <a:gd name="connsiteX103" fmla="*/ 410914 w 608814"/>
              <a:gd name="connsiteY103" fmla="*/ 198059 h 585693"/>
              <a:gd name="connsiteX104" fmla="*/ 391373 w 608814"/>
              <a:gd name="connsiteY104" fmla="*/ 186463 h 585693"/>
              <a:gd name="connsiteX105" fmla="*/ 377086 w 608814"/>
              <a:gd name="connsiteY105" fmla="*/ 194746 h 585693"/>
              <a:gd name="connsiteX106" fmla="*/ 365104 w 608814"/>
              <a:gd name="connsiteY106" fmla="*/ 196310 h 585693"/>
              <a:gd name="connsiteX107" fmla="*/ 355610 w 608814"/>
              <a:gd name="connsiteY107" fmla="*/ 189040 h 585693"/>
              <a:gd name="connsiteX108" fmla="*/ 336530 w 608814"/>
              <a:gd name="connsiteY108" fmla="*/ 155999 h 585693"/>
              <a:gd name="connsiteX109" fmla="*/ 342245 w 608814"/>
              <a:gd name="connsiteY109" fmla="*/ 134463 h 585693"/>
              <a:gd name="connsiteX110" fmla="*/ 356716 w 608814"/>
              <a:gd name="connsiteY110" fmla="*/ 126180 h 585693"/>
              <a:gd name="connsiteX111" fmla="*/ 355518 w 608814"/>
              <a:gd name="connsiteY111" fmla="*/ 115044 h 585693"/>
              <a:gd name="connsiteX112" fmla="*/ 356716 w 608814"/>
              <a:gd name="connsiteY112" fmla="*/ 103815 h 585693"/>
              <a:gd name="connsiteX113" fmla="*/ 342245 w 608814"/>
              <a:gd name="connsiteY113" fmla="*/ 95440 h 585693"/>
              <a:gd name="connsiteX114" fmla="*/ 336530 w 608814"/>
              <a:gd name="connsiteY114" fmla="*/ 73996 h 585693"/>
              <a:gd name="connsiteX115" fmla="*/ 355610 w 608814"/>
              <a:gd name="connsiteY115" fmla="*/ 40956 h 585693"/>
              <a:gd name="connsiteX116" fmla="*/ 365104 w 608814"/>
              <a:gd name="connsiteY116" fmla="*/ 33685 h 585693"/>
              <a:gd name="connsiteX117" fmla="*/ 377086 w 608814"/>
              <a:gd name="connsiteY117" fmla="*/ 35249 h 585693"/>
              <a:gd name="connsiteX118" fmla="*/ 391373 w 608814"/>
              <a:gd name="connsiteY118" fmla="*/ 43533 h 585693"/>
              <a:gd name="connsiteX119" fmla="*/ 410914 w 608814"/>
              <a:gd name="connsiteY119" fmla="*/ 31936 h 585693"/>
              <a:gd name="connsiteX120" fmla="*/ 410914 w 608814"/>
              <a:gd name="connsiteY120" fmla="*/ 15738 h 585693"/>
              <a:gd name="connsiteX121" fmla="*/ 426676 w 608814"/>
              <a:gd name="connsiteY121" fmla="*/ 0 h 585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</a:cxnLst>
            <a:rect l="l" t="t" r="r" b="b"/>
            <a:pathLst>
              <a:path w="608814" h="585693">
                <a:moveTo>
                  <a:pt x="195114" y="351627"/>
                </a:moveTo>
                <a:lnTo>
                  <a:pt x="258290" y="351627"/>
                </a:lnTo>
                <a:cubicBezTo>
                  <a:pt x="271848" y="351627"/>
                  <a:pt x="282731" y="362580"/>
                  <a:pt x="282731" y="376018"/>
                </a:cubicBezTo>
                <a:lnTo>
                  <a:pt x="282731" y="561210"/>
                </a:lnTo>
                <a:cubicBezTo>
                  <a:pt x="282731" y="574740"/>
                  <a:pt x="271848" y="585693"/>
                  <a:pt x="258290" y="585693"/>
                </a:cubicBezTo>
                <a:lnTo>
                  <a:pt x="195114" y="585693"/>
                </a:lnTo>
                <a:cubicBezTo>
                  <a:pt x="181556" y="585693"/>
                  <a:pt x="170673" y="574740"/>
                  <a:pt x="170673" y="561210"/>
                </a:cubicBezTo>
                <a:lnTo>
                  <a:pt x="170673" y="376018"/>
                </a:lnTo>
                <a:cubicBezTo>
                  <a:pt x="170673" y="362580"/>
                  <a:pt x="181556" y="351627"/>
                  <a:pt x="195114" y="351627"/>
                </a:cubicBezTo>
                <a:close/>
                <a:moveTo>
                  <a:pt x="358100" y="249872"/>
                </a:moveTo>
                <a:lnTo>
                  <a:pt x="421316" y="249872"/>
                </a:lnTo>
                <a:cubicBezTo>
                  <a:pt x="434771" y="249872"/>
                  <a:pt x="445737" y="260735"/>
                  <a:pt x="445737" y="274267"/>
                </a:cubicBezTo>
                <a:lnTo>
                  <a:pt x="445737" y="561206"/>
                </a:lnTo>
                <a:cubicBezTo>
                  <a:pt x="445737" y="574738"/>
                  <a:pt x="434771" y="585693"/>
                  <a:pt x="421316" y="585693"/>
                </a:cubicBezTo>
                <a:lnTo>
                  <a:pt x="358100" y="585693"/>
                </a:lnTo>
                <a:cubicBezTo>
                  <a:pt x="344645" y="585693"/>
                  <a:pt x="333679" y="574738"/>
                  <a:pt x="333679" y="561206"/>
                </a:cubicBezTo>
                <a:lnTo>
                  <a:pt x="333679" y="274267"/>
                </a:lnTo>
                <a:cubicBezTo>
                  <a:pt x="333679" y="260735"/>
                  <a:pt x="344645" y="249872"/>
                  <a:pt x="358100" y="249872"/>
                </a:cubicBezTo>
                <a:close/>
                <a:moveTo>
                  <a:pt x="140260" y="224680"/>
                </a:moveTo>
                <a:cubicBezTo>
                  <a:pt x="168749" y="224680"/>
                  <a:pt x="191844" y="247711"/>
                  <a:pt x="191844" y="276122"/>
                </a:cubicBezTo>
                <a:cubicBezTo>
                  <a:pt x="191844" y="304533"/>
                  <a:pt x="168749" y="327564"/>
                  <a:pt x="140260" y="327564"/>
                </a:cubicBezTo>
                <a:cubicBezTo>
                  <a:pt x="111771" y="327564"/>
                  <a:pt x="88676" y="304533"/>
                  <a:pt x="88676" y="276122"/>
                </a:cubicBezTo>
                <a:cubicBezTo>
                  <a:pt x="88676" y="247711"/>
                  <a:pt x="111771" y="224680"/>
                  <a:pt x="140260" y="224680"/>
                </a:cubicBezTo>
                <a:close/>
                <a:moveTo>
                  <a:pt x="521177" y="148117"/>
                </a:moveTo>
                <a:lnTo>
                  <a:pt x="584301" y="148117"/>
                </a:lnTo>
                <a:cubicBezTo>
                  <a:pt x="597848" y="148117"/>
                  <a:pt x="608814" y="159070"/>
                  <a:pt x="608814" y="172601"/>
                </a:cubicBezTo>
                <a:lnTo>
                  <a:pt x="608814" y="561209"/>
                </a:lnTo>
                <a:cubicBezTo>
                  <a:pt x="608814" y="574740"/>
                  <a:pt x="597848" y="585693"/>
                  <a:pt x="584301" y="585693"/>
                </a:cubicBezTo>
                <a:lnTo>
                  <a:pt x="521177" y="585693"/>
                </a:lnTo>
                <a:cubicBezTo>
                  <a:pt x="507722" y="585693"/>
                  <a:pt x="496756" y="574740"/>
                  <a:pt x="496756" y="561209"/>
                </a:cubicBezTo>
                <a:lnTo>
                  <a:pt x="496756" y="172601"/>
                </a:lnTo>
                <a:cubicBezTo>
                  <a:pt x="496756" y="159070"/>
                  <a:pt x="507722" y="148117"/>
                  <a:pt x="521177" y="148117"/>
                </a:cubicBezTo>
                <a:close/>
                <a:moveTo>
                  <a:pt x="116229" y="131322"/>
                </a:moveTo>
                <a:lnTo>
                  <a:pt x="164246" y="131322"/>
                </a:lnTo>
                <a:cubicBezTo>
                  <a:pt x="175214" y="131322"/>
                  <a:pt x="184061" y="140159"/>
                  <a:pt x="184061" y="151113"/>
                </a:cubicBezTo>
                <a:lnTo>
                  <a:pt x="184061" y="171457"/>
                </a:lnTo>
                <a:cubicBezTo>
                  <a:pt x="193001" y="175231"/>
                  <a:pt x="201019" y="180386"/>
                  <a:pt x="208669" y="186094"/>
                </a:cubicBezTo>
                <a:lnTo>
                  <a:pt x="226641" y="175692"/>
                </a:lnTo>
                <a:cubicBezTo>
                  <a:pt x="236134" y="170261"/>
                  <a:pt x="248300" y="173482"/>
                  <a:pt x="253737" y="182964"/>
                </a:cubicBezTo>
                <a:lnTo>
                  <a:pt x="277792" y="224572"/>
                </a:lnTo>
                <a:cubicBezTo>
                  <a:pt x="280465" y="229083"/>
                  <a:pt x="281110" y="234514"/>
                  <a:pt x="279727" y="239577"/>
                </a:cubicBezTo>
                <a:cubicBezTo>
                  <a:pt x="278437" y="244640"/>
                  <a:pt x="275119" y="248966"/>
                  <a:pt x="270511" y="251544"/>
                </a:cubicBezTo>
                <a:lnTo>
                  <a:pt x="252355" y="262038"/>
                </a:lnTo>
                <a:cubicBezTo>
                  <a:pt x="253000" y="266733"/>
                  <a:pt x="253829" y="271335"/>
                  <a:pt x="253829" y="276122"/>
                </a:cubicBezTo>
                <a:cubicBezTo>
                  <a:pt x="253829" y="281001"/>
                  <a:pt x="253000" y="285604"/>
                  <a:pt x="252355" y="290206"/>
                </a:cubicBezTo>
                <a:lnTo>
                  <a:pt x="270511" y="300700"/>
                </a:lnTo>
                <a:cubicBezTo>
                  <a:pt x="279174" y="305671"/>
                  <a:pt x="282308" y="316165"/>
                  <a:pt x="278714" y="325094"/>
                </a:cubicBezTo>
                <a:cubicBezTo>
                  <a:pt x="272354" y="322609"/>
                  <a:pt x="265442" y="321136"/>
                  <a:pt x="258253" y="321136"/>
                </a:cubicBezTo>
                <a:lnTo>
                  <a:pt x="195858" y="321136"/>
                </a:lnTo>
                <a:cubicBezTo>
                  <a:pt x="205904" y="308709"/>
                  <a:pt x="212171" y="293244"/>
                  <a:pt x="212171" y="276122"/>
                </a:cubicBezTo>
                <a:cubicBezTo>
                  <a:pt x="212171" y="236539"/>
                  <a:pt x="179914" y="204320"/>
                  <a:pt x="140191" y="204320"/>
                </a:cubicBezTo>
                <a:cubicBezTo>
                  <a:pt x="100561" y="204320"/>
                  <a:pt x="68304" y="236539"/>
                  <a:pt x="68304" y="276122"/>
                </a:cubicBezTo>
                <a:cubicBezTo>
                  <a:pt x="68304" y="315797"/>
                  <a:pt x="100561" y="348016"/>
                  <a:pt x="140191" y="348016"/>
                </a:cubicBezTo>
                <a:cubicBezTo>
                  <a:pt x="143048" y="348016"/>
                  <a:pt x="145721" y="347463"/>
                  <a:pt x="148486" y="347095"/>
                </a:cubicBezTo>
                <a:cubicBezTo>
                  <a:pt x="143233" y="355564"/>
                  <a:pt x="140099" y="365414"/>
                  <a:pt x="140099" y="376000"/>
                </a:cubicBezTo>
                <a:lnTo>
                  <a:pt x="140099" y="420922"/>
                </a:lnTo>
                <a:lnTo>
                  <a:pt x="116229" y="420922"/>
                </a:lnTo>
                <a:cubicBezTo>
                  <a:pt x="105261" y="420922"/>
                  <a:pt x="96413" y="412085"/>
                  <a:pt x="96413" y="401131"/>
                </a:cubicBezTo>
                <a:lnTo>
                  <a:pt x="96413" y="380787"/>
                </a:lnTo>
                <a:cubicBezTo>
                  <a:pt x="87474" y="377013"/>
                  <a:pt x="79455" y="371950"/>
                  <a:pt x="71806" y="366150"/>
                </a:cubicBezTo>
                <a:lnTo>
                  <a:pt x="53742" y="376552"/>
                </a:lnTo>
                <a:cubicBezTo>
                  <a:pt x="49226" y="379222"/>
                  <a:pt x="43788" y="379866"/>
                  <a:pt x="38719" y="378577"/>
                </a:cubicBezTo>
                <a:cubicBezTo>
                  <a:pt x="33650" y="377197"/>
                  <a:pt x="29318" y="373883"/>
                  <a:pt x="26738" y="369372"/>
                </a:cubicBezTo>
                <a:lnTo>
                  <a:pt x="2683" y="327764"/>
                </a:lnTo>
                <a:cubicBezTo>
                  <a:pt x="-2847" y="318282"/>
                  <a:pt x="471" y="306131"/>
                  <a:pt x="9872" y="300700"/>
                </a:cubicBezTo>
                <a:lnTo>
                  <a:pt x="28120" y="290206"/>
                </a:lnTo>
                <a:cubicBezTo>
                  <a:pt x="27475" y="285604"/>
                  <a:pt x="26645" y="281001"/>
                  <a:pt x="26645" y="276122"/>
                </a:cubicBezTo>
                <a:cubicBezTo>
                  <a:pt x="26645" y="271335"/>
                  <a:pt x="27475" y="266733"/>
                  <a:pt x="28120" y="262038"/>
                </a:cubicBezTo>
                <a:lnTo>
                  <a:pt x="9872" y="251544"/>
                </a:lnTo>
                <a:cubicBezTo>
                  <a:pt x="471" y="246113"/>
                  <a:pt x="-2847" y="233962"/>
                  <a:pt x="2683" y="224572"/>
                </a:cubicBezTo>
                <a:lnTo>
                  <a:pt x="26738" y="182964"/>
                </a:lnTo>
                <a:cubicBezTo>
                  <a:pt x="29318" y="178361"/>
                  <a:pt x="33650" y="175139"/>
                  <a:pt x="38719" y="173759"/>
                </a:cubicBezTo>
                <a:cubicBezTo>
                  <a:pt x="43788" y="172378"/>
                  <a:pt x="49226" y="173114"/>
                  <a:pt x="53742" y="175692"/>
                </a:cubicBezTo>
                <a:lnTo>
                  <a:pt x="71806" y="186094"/>
                </a:lnTo>
                <a:cubicBezTo>
                  <a:pt x="79455" y="180386"/>
                  <a:pt x="87474" y="175231"/>
                  <a:pt x="96413" y="171457"/>
                </a:cubicBezTo>
                <a:lnTo>
                  <a:pt x="96413" y="151113"/>
                </a:lnTo>
                <a:cubicBezTo>
                  <a:pt x="96413" y="140159"/>
                  <a:pt x="105261" y="131322"/>
                  <a:pt x="116229" y="131322"/>
                </a:cubicBezTo>
                <a:close/>
                <a:moveTo>
                  <a:pt x="445756" y="83476"/>
                </a:moveTo>
                <a:cubicBezTo>
                  <a:pt x="428335" y="83476"/>
                  <a:pt x="414140" y="97557"/>
                  <a:pt x="414140" y="115044"/>
                </a:cubicBezTo>
                <a:cubicBezTo>
                  <a:pt x="414140" y="132438"/>
                  <a:pt x="428335" y="146520"/>
                  <a:pt x="445756" y="146520"/>
                </a:cubicBezTo>
                <a:cubicBezTo>
                  <a:pt x="463176" y="146520"/>
                  <a:pt x="477371" y="132438"/>
                  <a:pt x="477371" y="115044"/>
                </a:cubicBezTo>
                <a:cubicBezTo>
                  <a:pt x="477371" y="97557"/>
                  <a:pt x="463176" y="83476"/>
                  <a:pt x="445756" y="83476"/>
                </a:cubicBezTo>
                <a:close/>
                <a:moveTo>
                  <a:pt x="426676" y="0"/>
                </a:moveTo>
                <a:lnTo>
                  <a:pt x="464835" y="0"/>
                </a:lnTo>
                <a:cubicBezTo>
                  <a:pt x="473500" y="0"/>
                  <a:pt x="480597" y="7087"/>
                  <a:pt x="480597" y="15738"/>
                </a:cubicBezTo>
                <a:lnTo>
                  <a:pt x="480597" y="31936"/>
                </a:lnTo>
                <a:cubicBezTo>
                  <a:pt x="487694" y="34881"/>
                  <a:pt x="494054" y="38931"/>
                  <a:pt x="500138" y="43533"/>
                </a:cubicBezTo>
                <a:lnTo>
                  <a:pt x="514425" y="35249"/>
                </a:lnTo>
                <a:cubicBezTo>
                  <a:pt x="521983" y="30924"/>
                  <a:pt x="531569" y="33501"/>
                  <a:pt x="535901" y="40956"/>
                </a:cubicBezTo>
                <a:lnTo>
                  <a:pt x="554981" y="73996"/>
                </a:lnTo>
                <a:cubicBezTo>
                  <a:pt x="557101" y="77585"/>
                  <a:pt x="557654" y="81911"/>
                  <a:pt x="556640" y="85961"/>
                </a:cubicBezTo>
                <a:cubicBezTo>
                  <a:pt x="555534" y="89918"/>
                  <a:pt x="552861" y="93415"/>
                  <a:pt x="549266" y="95440"/>
                </a:cubicBezTo>
                <a:lnTo>
                  <a:pt x="534887" y="103815"/>
                </a:lnTo>
                <a:cubicBezTo>
                  <a:pt x="535348" y="107497"/>
                  <a:pt x="535993" y="111178"/>
                  <a:pt x="535993" y="115044"/>
                </a:cubicBezTo>
                <a:cubicBezTo>
                  <a:pt x="535993" y="115872"/>
                  <a:pt x="535809" y="116700"/>
                  <a:pt x="535717" y="117621"/>
                </a:cubicBezTo>
                <a:lnTo>
                  <a:pt x="521153" y="117621"/>
                </a:lnTo>
                <a:cubicBezTo>
                  <a:pt x="490828" y="117621"/>
                  <a:pt x="466126" y="142286"/>
                  <a:pt x="466126" y="172565"/>
                </a:cubicBezTo>
                <a:lnTo>
                  <a:pt x="466126" y="229719"/>
                </a:lnTo>
                <a:lnTo>
                  <a:pt x="466126" y="242604"/>
                </a:lnTo>
                <a:cubicBezTo>
                  <a:pt x="462715" y="237726"/>
                  <a:pt x="458383" y="233493"/>
                  <a:pt x="453590" y="229995"/>
                </a:cubicBezTo>
                <a:cubicBezTo>
                  <a:pt x="444465" y="223369"/>
                  <a:pt x="433404" y="219319"/>
                  <a:pt x="421330" y="219319"/>
                </a:cubicBezTo>
                <a:lnTo>
                  <a:pt x="411928" y="219319"/>
                </a:lnTo>
                <a:cubicBezTo>
                  <a:pt x="411375" y="217755"/>
                  <a:pt x="410914" y="216098"/>
                  <a:pt x="410914" y="214257"/>
                </a:cubicBezTo>
                <a:lnTo>
                  <a:pt x="410914" y="198059"/>
                </a:lnTo>
                <a:cubicBezTo>
                  <a:pt x="403817" y="195114"/>
                  <a:pt x="397457" y="191064"/>
                  <a:pt x="391373" y="186463"/>
                </a:cubicBezTo>
                <a:lnTo>
                  <a:pt x="377086" y="194746"/>
                </a:lnTo>
                <a:cubicBezTo>
                  <a:pt x="373492" y="196863"/>
                  <a:pt x="369160" y="197415"/>
                  <a:pt x="365104" y="196310"/>
                </a:cubicBezTo>
                <a:cubicBezTo>
                  <a:pt x="361140" y="195206"/>
                  <a:pt x="357638" y="192629"/>
                  <a:pt x="355610" y="189040"/>
                </a:cubicBezTo>
                <a:lnTo>
                  <a:pt x="336530" y="155999"/>
                </a:lnTo>
                <a:cubicBezTo>
                  <a:pt x="332198" y="148452"/>
                  <a:pt x="334687" y="138881"/>
                  <a:pt x="342245" y="134463"/>
                </a:cubicBezTo>
                <a:lnTo>
                  <a:pt x="356716" y="126180"/>
                </a:lnTo>
                <a:cubicBezTo>
                  <a:pt x="356163" y="122498"/>
                  <a:pt x="355518" y="118817"/>
                  <a:pt x="355518" y="115044"/>
                </a:cubicBezTo>
                <a:cubicBezTo>
                  <a:pt x="355518" y="111178"/>
                  <a:pt x="356163" y="107497"/>
                  <a:pt x="356716" y="103815"/>
                </a:cubicBezTo>
                <a:lnTo>
                  <a:pt x="342245" y="95440"/>
                </a:lnTo>
                <a:cubicBezTo>
                  <a:pt x="334687" y="91115"/>
                  <a:pt x="332198" y="81543"/>
                  <a:pt x="336530" y="73996"/>
                </a:cubicBezTo>
                <a:lnTo>
                  <a:pt x="355610" y="40956"/>
                </a:lnTo>
                <a:cubicBezTo>
                  <a:pt x="357638" y="37366"/>
                  <a:pt x="361140" y="34789"/>
                  <a:pt x="365104" y="33685"/>
                </a:cubicBezTo>
                <a:cubicBezTo>
                  <a:pt x="369160" y="32580"/>
                  <a:pt x="373492" y="33133"/>
                  <a:pt x="377086" y="35249"/>
                </a:cubicBezTo>
                <a:lnTo>
                  <a:pt x="391373" y="43533"/>
                </a:lnTo>
                <a:cubicBezTo>
                  <a:pt x="397457" y="38931"/>
                  <a:pt x="403817" y="34881"/>
                  <a:pt x="410914" y="31936"/>
                </a:cubicBezTo>
                <a:lnTo>
                  <a:pt x="410914" y="15738"/>
                </a:lnTo>
                <a:cubicBezTo>
                  <a:pt x="410914" y="7087"/>
                  <a:pt x="418011" y="0"/>
                  <a:pt x="426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3396000" y="4233004"/>
            <a:ext cx="0" cy="1672037"/>
          </a:xfrm>
          <a:prstGeom prst="line">
            <a:avLst/>
          </a:prstGeom>
          <a:noFill/>
          <a:ln w="3175" cap="rnd" cmpd="sng" algn="ctr">
            <a:solidFill>
              <a:srgbClr val="FFFFFF">
                <a:lumMod val="85000"/>
              </a:srgbClr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89" name="直接连接符 88"/>
          <p:cNvCxnSpPr/>
          <p:nvPr/>
        </p:nvCxnSpPr>
        <p:spPr>
          <a:xfrm>
            <a:off x="6094282" y="4233004"/>
            <a:ext cx="0" cy="1672037"/>
          </a:xfrm>
          <a:prstGeom prst="line">
            <a:avLst/>
          </a:prstGeom>
          <a:noFill/>
          <a:ln w="3175" cap="rnd" cmpd="sng" algn="ctr">
            <a:solidFill>
              <a:srgbClr val="FFFFFF">
                <a:lumMod val="85000"/>
              </a:srgbClr>
            </a:solidFill>
            <a:prstDash val="solid"/>
            <a:round/>
            <a:headEnd type="none"/>
            <a:tailEnd type="none" w="med" len="med"/>
          </a:ln>
          <a:effectLst/>
        </p:spPr>
      </p:cxnSp>
      <p:cxnSp>
        <p:nvCxnSpPr>
          <p:cNvPr id="90" name="直接连接符 89"/>
          <p:cNvCxnSpPr/>
          <p:nvPr/>
        </p:nvCxnSpPr>
        <p:spPr>
          <a:xfrm>
            <a:off x="8792564" y="4233004"/>
            <a:ext cx="0" cy="1672037"/>
          </a:xfrm>
          <a:prstGeom prst="line">
            <a:avLst/>
          </a:prstGeom>
          <a:noFill/>
          <a:ln w="3175" cap="rnd" cmpd="sng" algn="ctr">
            <a:solidFill>
              <a:srgbClr val="FFFFFF">
                <a:lumMod val="85000"/>
              </a:srgbClr>
            </a:solidFill>
            <a:prstDash val="solid"/>
            <a:round/>
            <a:headEnd type="none"/>
            <a:tailEnd type="none" w="med" len="med"/>
          </a:ln>
          <a:effectLst/>
        </p:spPr>
      </p:cxnSp>
      <p:sp>
        <p:nvSpPr>
          <p:cNvPr id="91" name="îṩḻíḓe"/>
          <p:cNvSpPr txBox="1"/>
          <p:nvPr/>
        </p:nvSpPr>
        <p:spPr>
          <a:xfrm>
            <a:off x="569685" y="1044955"/>
            <a:ext cx="10845800" cy="5819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Unified fonts make reading more fluent.</a:t>
            </a:r>
          </a:p>
        </p:txBody>
      </p:sp>
      <p:sp>
        <p:nvSpPr>
          <p:cNvPr id="92" name="îŝḻïḋe"/>
          <p:cNvSpPr txBox="1"/>
          <p:nvPr/>
        </p:nvSpPr>
        <p:spPr>
          <a:xfrm>
            <a:off x="569687" y="1626881"/>
            <a:ext cx="10845796" cy="59448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Theme color makes PPT more convenient to change.</a:t>
            </a:r>
          </a:p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Adjust the spacing to adapt to Chinese typesetting, use the reference line in PPT.</a:t>
            </a: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36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37" name="文本框 36"/>
          <p:cNvSpPr txBox="1"/>
          <p:nvPr/>
        </p:nvSpPr>
        <p:spPr>
          <a:xfrm>
            <a:off x="746977" y="480577"/>
            <a:ext cx="920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绪论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256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îşļîdé"/>
          <p:cNvSpPr/>
          <p:nvPr/>
        </p:nvSpPr>
        <p:spPr bwMode="auto">
          <a:xfrm>
            <a:off x="739017" y="2345050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" name="ïsḷïdé"/>
          <p:cNvSpPr/>
          <p:nvPr/>
        </p:nvSpPr>
        <p:spPr bwMode="auto">
          <a:xfrm>
            <a:off x="4453563" y="2345050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4" name="íŝḻíḍê"/>
          <p:cNvSpPr/>
          <p:nvPr/>
        </p:nvSpPr>
        <p:spPr bwMode="auto">
          <a:xfrm>
            <a:off x="8168108" y="2345050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5" name="ïşļîḓê"/>
          <p:cNvSpPr/>
          <p:nvPr/>
        </p:nvSpPr>
        <p:spPr bwMode="auto">
          <a:xfrm>
            <a:off x="739017" y="4361274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6" name="ïšḻîďê"/>
          <p:cNvSpPr/>
          <p:nvPr/>
        </p:nvSpPr>
        <p:spPr bwMode="auto">
          <a:xfrm>
            <a:off x="4453563" y="4361274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7" name="ïṧļîḍe"/>
          <p:cNvSpPr/>
          <p:nvPr/>
        </p:nvSpPr>
        <p:spPr bwMode="auto">
          <a:xfrm>
            <a:off x="8168108" y="4361274"/>
            <a:ext cx="3324634" cy="1620180"/>
          </a:xfrm>
          <a:prstGeom prst="round1Rect">
            <a:avLst/>
          </a:prstGeom>
          <a:solidFill>
            <a:srgbClr val="FFFFFF">
              <a:lumMod val="95000"/>
            </a:srgbClr>
          </a:solidFill>
          <a:ln w="19050">
            <a:noFill/>
            <a:round/>
          </a:ln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8" name="iṩlïdé"/>
          <p:cNvSpPr/>
          <p:nvPr/>
        </p:nvSpPr>
        <p:spPr bwMode="auto">
          <a:xfrm>
            <a:off x="3415879" y="2470049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01</a:t>
            </a:r>
          </a:p>
        </p:txBody>
      </p:sp>
      <p:sp>
        <p:nvSpPr>
          <p:cNvPr id="39" name="is1ïḓe"/>
          <p:cNvSpPr/>
          <p:nvPr/>
        </p:nvSpPr>
        <p:spPr bwMode="auto">
          <a:xfrm>
            <a:off x="3415879" y="4486273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04</a:t>
            </a:r>
          </a:p>
        </p:txBody>
      </p:sp>
      <p:sp>
        <p:nvSpPr>
          <p:cNvPr id="40" name="îṣļîḓè"/>
          <p:cNvSpPr/>
          <p:nvPr/>
        </p:nvSpPr>
        <p:spPr bwMode="auto">
          <a:xfrm>
            <a:off x="7130425" y="2470049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02</a:t>
            </a:r>
          </a:p>
        </p:txBody>
      </p:sp>
      <p:sp>
        <p:nvSpPr>
          <p:cNvPr id="41" name="íşlîďe"/>
          <p:cNvSpPr/>
          <p:nvPr/>
        </p:nvSpPr>
        <p:spPr bwMode="auto">
          <a:xfrm>
            <a:off x="7130425" y="4486273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05</a:t>
            </a:r>
          </a:p>
        </p:txBody>
      </p:sp>
      <p:sp>
        <p:nvSpPr>
          <p:cNvPr id="42" name="îślïďè"/>
          <p:cNvSpPr/>
          <p:nvPr/>
        </p:nvSpPr>
        <p:spPr bwMode="auto">
          <a:xfrm>
            <a:off x="10844970" y="2470049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03</a:t>
            </a:r>
          </a:p>
        </p:txBody>
      </p:sp>
      <p:sp>
        <p:nvSpPr>
          <p:cNvPr id="43" name="iṧľîdê"/>
          <p:cNvSpPr/>
          <p:nvPr/>
        </p:nvSpPr>
        <p:spPr bwMode="auto">
          <a:xfrm>
            <a:off x="10844970" y="4486273"/>
            <a:ext cx="504056" cy="504056"/>
          </a:xfrm>
          <a:prstGeom prst="ellipse">
            <a:avLst/>
          </a:prstGeom>
          <a:solidFill>
            <a:srgbClr val="20B2AA"/>
          </a:solidFill>
          <a:ln w="19050">
            <a:noFill/>
            <a:round/>
          </a:ln>
        </p:spPr>
        <p:txBody>
          <a:bodyPr rot="0" spcFirstLastPara="0" vert="horz" wrap="none" lIns="90000" tIns="46800" rIns="90000" bIns="46800" anchor="ctr" anchorCtr="1" forceAA="0" compatLnSpc="1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Impact" panose="020B0806030902050204" pitchFamily="34" charset="0"/>
                <a:ea typeface="微软雅黑"/>
                <a:cs typeface="+mn-cs"/>
              </a:rPr>
              <a:t>06</a:t>
            </a:r>
          </a:p>
        </p:txBody>
      </p:sp>
      <p:sp>
        <p:nvSpPr>
          <p:cNvPr id="44" name="íšḻïḑé"/>
          <p:cNvSpPr/>
          <p:nvPr/>
        </p:nvSpPr>
        <p:spPr bwMode="auto">
          <a:xfrm>
            <a:off x="863337" y="3217927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45" name="ïş1ïdè"/>
          <p:cNvSpPr txBox="1"/>
          <p:nvPr/>
        </p:nvSpPr>
        <p:spPr bwMode="auto">
          <a:xfrm>
            <a:off x="863337" y="2830329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46" name="i$1iḋè"/>
          <p:cNvSpPr/>
          <p:nvPr/>
        </p:nvSpPr>
        <p:spPr bwMode="auto">
          <a:xfrm>
            <a:off x="863337" y="5234151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47" name="ïṥļiḍê"/>
          <p:cNvSpPr txBox="1"/>
          <p:nvPr/>
        </p:nvSpPr>
        <p:spPr bwMode="auto">
          <a:xfrm>
            <a:off x="863337" y="4846553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48" name="îslîḓê"/>
          <p:cNvSpPr/>
          <p:nvPr/>
        </p:nvSpPr>
        <p:spPr bwMode="auto">
          <a:xfrm>
            <a:off x="4577883" y="3217927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49" name="îšľîḋê"/>
          <p:cNvSpPr txBox="1"/>
          <p:nvPr/>
        </p:nvSpPr>
        <p:spPr bwMode="auto">
          <a:xfrm>
            <a:off x="4577883" y="2830329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50" name="íṡľïḓe"/>
          <p:cNvSpPr/>
          <p:nvPr/>
        </p:nvSpPr>
        <p:spPr bwMode="auto">
          <a:xfrm>
            <a:off x="4577883" y="5234151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51" name="iŝ1ïďê"/>
          <p:cNvSpPr txBox="1"/>
          <p:nvPr/>
        </p:nvSpPr>
        <p:spPr bwMode="auto">
          <a:xfrm>
            <a:off x="4577883" y="4846553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52" name="işľiḓé"/>
          <p:cNvSpPr/>
          <p:nvPr/>
        </p:nvSpPr>
        <p:spPr bwMode="auto">
          <a:xfrm>
            <a:off x="8292428" y="3217927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53" name="íṩļiḍè"/>
          <p:cNvSpPr txBox="1"/>
          <p:nvPr/>
        </p:nvSpPr>
        <p:spPr bwMode="auto">
          <a:xfrm>
            <a:off x="8292428" y="2830329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sp>
        <p:nvSpPr>
          <p:cNvPr id="54" name="ís1iḋe"/>
          <p:cNvSpPr/>
          <p:nvPr/>
        </p:nvSpPr>
        <p:spPr bwMode="auto">
          <a:xfrm>
            <a:off x="8292428" y="5234151"/>
            <a:ext cx="2458451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Copy paste fonts. Choose the only option to retain text.</a:t>
            </a:r>
          </a:p>
        </p:txBody>
      </p:sp>
      <p:sp>
        <p:nvSpPr>
          <p:cNvPr id="55" name="ïṩḻiḑê"/>
          <p:cNvSpPr txBox="1"/>
          <p:nvPr/>
        </p:nvSpPr>
        <p:spPr bwMode="auto">
          <a:xfrm>
            <a:off x="8292428" y="4846553"/>
            <a:ext cx="2458451" cy="38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Text here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30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31" name="文本框 30"/>
          <p:cNvSpPr txBox="1"/>
          <p:nvPr/>
        </p:nvSpPr>
        <p:spPr>
          <a:xfrm>
            <a:off x="746977" y="480577"/>
            <a:ext cx="920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绪论</a:t>
            </a: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8010290" y="0"/>
            <a:ext cx="4181710" cy="24968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1048216" cy="74430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598376" y="26453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88309" y="3014283"/>
            <a:ext cx="4307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研究方法与思路</a:t>
            </a:r>
          </a:p>
        </p:txBody>
      </p:sp>
      <p:sp>
        <p:nvSpPr>
          <p:cNvPr id="14" name="stats-on-laptop-screen_51875"/>
          <p:cNvSpPr>
            <a:spLocks noChangeAspect="1"/>
          </p:cNvSpPr>
          <p:nvPr/>
        </p:nvSpPr>
        <p:spPr bwMode="auto">
          <a:xfrm>
            <a:off x="3745125" y="27188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15" name="直接连接符 14"/>
          <p:cNvCxnSpPr/>
          <p:nvPr/>
        </p:nvCxnSpPr>
        <p:spPr>
          <a:xfrm>
            <a:off x="5359400" y="26170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 15"/>
          <p:cNvSpPr/>
          <p:nvPr/>
        </p:nvSpPr>
        <p:spPr>
          <a:xfrm>
            <a:off x="3745125" y="3969658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研究思路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4999828" y="3969658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研究方法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254531" y="3969658"/>
            <a:ext cx="92175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可行性说明</a:t>
            </a:r>
          </a:p>
        </p:txBody>
      </p:sp>
    </p:spTree>
    <p:extLst>
      <p:ext uri="{BB962C8B-B14F-4D97-AF65-F5344CB8AC3E}">
        <p14:creationId xmlns:p14="http://schemas.microsoft.com/office/powerpoint/2010/main" xmlns="" val="44599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68"/>
          <p:cNvSpPr>
            <a:spLocks/>
          </p:cNvSpPr>
          <p:nvPr/>
        </p:nvSpPr>
        <p:spPr bwMode="auto">
          <a:xfrm>
            <a:off x="3542741" y="1933608"/>
            <a:ext cx="1146718" cy="1697718"/>
          </a:xfrm>
          <a:custGeom>
            <a:avLst/>
            <a:gdLst>
              <a:gd name="T0" fmla="*/ 795 w 795"/>
              <a:gd name="T1" fmla="*/ 329 h 1177"/>
              <a:gd name="T2" fmla="*/ 400 w 795"/>
              <a:gd name="T3" fmla="*/ 0 h 1177"/>
              <a:gd name="T4" fmla="*/ 0 w 795"/>
              <a:gd name="T5" fmla="*/ 329 h 1177"/>
              <a:gd name="T6" fmla="*/ 135 w 795"/>
              <a:gd name="T7" fmla="*/ 329 h 1177"/>
              <a:gd name="T8" fmla="*/ 135 w 795"/>
              <a:gd name="T9" fmla="*/ 1177 h 1177"/>
              <a:gd name="T10" fmla="*/ 658 w 795"/>
              <a:gd name="T11" fmla="*/ 1177 h 1177"/>
              <a:gd name="T12" fmla="*/ 658 w 795"/>
              <a:gd name="T13" fmla="*/ 329 h 1177"/>
              <a:gd name="T14" fmla="*/ 795 w 795"/>
              <a:gd name="T15" fmla="*/ 329 h 1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95" h="1177">
                <a:moveTo>
                  <a:pt x="795" y="329"/>
                </a:moveTo>
                <a:lnTo>
                  <a:pt x="400" y="0"/>
                </a:lnTo>
                <a:lnTo>
                  <a:pt x="0" y="329"/>
                </a:lnTo>
                <a:lnTo>
                  <a:pt x="135" y="329"/>
                </a:lnTo>
                <a:lnTo>
                  <a:pt x="135" y="1177"/>
                </a:lnTo>
                <a:lnTo>
                  <a:pt x="658" y="1177"/>
                </a:lnTo>
                <a:lnTo>
                  <a:pt x="658" y="329"/>
                </a:lnTo>
                <a:lnTo>
                  <a:pt x="795" y="329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70"/>
          <p:cNvSpPr>
            <a:spLocks/>
          </p:cNvSpPr>
          <p:nvPr/>
        </p:nvSpPr>
        <p:spPr bwMode="auto">
          <a:xfrm>
            <a:off x="3733140" y="2941854"/>
            <a:ext cx="755824" cy="689473"/>
          </a:xfrm>
          <a:custGeom>
            <a:avLst/>
            <a:gdLst>
              <a:gd name="T0" fmla="*/ 221 w 221"/>
              <a:gd name="T1" fmla="*/ 202 h 202"/>
              <a:gd name="T2" fmla="*/ 0 w 221"/>
              <a:gd name="T3" fmla="*/ 202 h 202"/>
              <a:gd name="T4" fmla="*/ 0 w 221"/>
              <a:gd name="T5" fmla="*/ 111 h 202"/>
              <a:gd name="T6" fmla="*/ 111 w 221"/>
              <a:gd name="T7" fmla="*/ 0 h 202"/>
              <a:gd name="T8" fmla="*/ 111 w 221"/>
              <a:gd name="T9" fmla="*/ 0 h 202"/>
              <a:gd name="T10" fmla="*/ 221 w 221"/>
              <a:gd name="T11" fmla="*/ 111 h 202"/>
              <a:gd name="T12" fmla="*/ 221 w 221"/>
              <a:gd name="T13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1" h="202">
                <a:moveTo>
                  <a:pt x="221" y="202"/>
                </a:moveTo>
                <a:cubicBezTo>
                  <a:pt x="0" y="202"/>
                  <a:pt x="0" y="202"/>
                  <a:pt x="0" y="20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50"/>
                  <a:pt x="50" y="0"/>
                  <a:pt x="111" y="0"/>
                </a:cubicBezTo>
                <a:cubicBezTo>
                  <a:pt x="111" y="0"/>
                  <a:pt x="111" y="0"/>
                  <a:pt x="111" y="0"/>
                </a:cubicBezTo>
                <a:cubicBezTo>
                  <a:pt x="172" y="0"/>
                  <a:pt x="221" y="50"/>
                  <a:pt x="221" y="111"/>
                </a:cubicBezTo>
                <a:lnTo>
                  <a:pt x="221" y="2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71"/>
          <p:cNvSpPr>
            <a:spLocks/>
          </p:cNvSpPr>
          <p:nvPr/>
        </p:nvSpPr>
        <p:spPr bwMode="auto">
          <a:xfrm>
            <a:off x="2978759" y="2941854"/>
            <a:ext cx="1140948" cy="1341442"/>
          </a:xfrm>
          <a:custGeom>
            <a:avLst/>
            <a:gdLst>
              <a:gd name="T0" fmla="*/ 221 w 334"/>
              <a:gd name="T1" fmla="*/ 393 h 393"/>
              <a:gd name="T2" fmla="*/ 0 w 334"/>
              <a:gd name="T3" fmla="*/ 393 h 393"/>
              <a:gd name="T4" fmla="*/ 0 w 334"/>
              <a:gd name="T5" fmla="*/ 106 h 393"/>
              <a:gd name="T6" fmla="*/ 106 w 334"/>
              <a:gd name="T7" fmla="*/ 0 h 393"/>
              <a:gd name="T8" fmla="*/ 106 w 334"/>
              <a:gd name="T9" fmla="*/ 0 h 393"/>
              <a:gd name="T10" fmla="*/ 334 w 334"/>
              <a:gd name="T11" fmla="*/ 0 h 393"/>
              <a:gd name="T12" fmla="*/ 334 w 334"/>
              <a:gd name="T13" fmla="*/ 0 h 393"/>
              <a:gd name="T14" fmla="*/ 221 w 334"/>
              <a:gd name="T15" fmla="*/ 113 h 393"/>
              <a:gd name="T16" fmla="*/ 221 w 334"/>
              <a:gd name="T17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4" h="393">
                <a:moveTo>
                  <a:pt x="221" y="393"/>
                </a:moveTo>
                <a:cubicBezTo>
                  <a:pt x="0" y="393"/>
                  <a:pt x="0" y="393"/>
                  <a:pt x="0" y="39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48"/>
                  <a:pt x="48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272" y="0"/>
                  <a:pt x="221" y="51"/>
                  <a:pt x="221" y="113"/>
                </a:cubicBezTo>
                <a:lnTo>
                  <a:pt x="221" y="393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72"/>
          <p:cNvSpPr>
            <a:spLocks/>
          </p:cNvSpPr>
          <p:nvPr/>
        </p:nvSpPr>
        <p:spPr bwMode="auto">
          <a:xfrm>
            <a:off x="2978759" y="3665944"/>
            <a:ext cx="754382" cy="689473"/>
          </a:xfrm>
          <a:custGeom>
            <a:avLst/>
            <a:gdLst>
              <a:gd name="T0" fmla="*/ 221 w 221"/>
              <a:gd name="T1" fmla="*/ 202 h 202"/>
              <a:gd name="T2" fmla="*/ 0 w 221"/>
              <a:gd name="T3" fmla="*/ 202 h 202"/>
              <a:gd name="T4" fmla="*/ 0 w 221"/>
              <a:gd name="T5" fmla="*/ 111 h 202"/>
              <a:gd name="T6" fmla="*/ 110 w 221"/>
              <a:gd name="T7" fmla="*/ 0 h 202"/>
              <a:gd name="T8" fmla="*/ 110 w 221"/>
              <a:gd name="T9" fmla="*/ 0 h 202"/>
              <a:gd name="T10" fmla="*/ 221 w 221"/>
              <a:gd name="T11" fmla="*/ 111 h 202"/>
              <a:gd name="T12" fmla="*/ 221 w 221"/>
              <a:gd name="T13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1" h="202">
                <a:moveTo>
                  <a:pt x="221" y="202"/>
                </a:moveTo>
                <a:cubicBezTo>
                  <a:pt x="0" y="202"/>
                  <a:pt x="0" y="202"/>
                  <a:pt x="0" y="20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50"/>
                  <a:pt x="49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71" y="0"/>
                  <a:pt x="221" y="50"/>
                  <a:pt x="221" y="111"/>
                </a:cubicBezTo>
                <a:lnTo>
                  <a:pt x="221" y="2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673"/>
          <p:cNvSpPr>
            <a:spLocks/>
          </p:cNvSpPr>
          <p:nvPr/>
        </p:nvSpPr>
        <p:spPr bwMode="auto">
          <a:xfrm>
            <a:off x="2224377" y="3665944"/>
            <a:ext cx="1140948" cy="1341442"/>
          </a:xfrm>
          <a:custGeom>
            <a:avLst/>
            <a:gdLst>
              <a:gd name="T0" fmla="*/ 221 w 334"/>
              <a:gd name="T1" fmla="*/ 393 h 393"/>
              <a:gd name="T2" fmla="*/ 0 w 334"/>
              <a:gd name="T3" fmla="*/ 393 h 393"/>
              <a:gd name="T4" fmla="*/ 0 w 334"/>
              <a:gd name="T5" fmla="*/ 106 h 393"/>
              <a:gd name="T6" fmla="*/ 106 w 334"/>
              <a:gd name="T7" fmla="*/ 0 h 393"/>
              <a:gd name="T8" fmla="*/ 106 w 334"/>
              <a:gd name="T9" fmla="*/ 0 h 393"/>
              <a:gd name="T10" fmla="*/ 334 w 334"/>
              <a:gd name="T11" fmla="*/ 0 h 393"/>
              <a:gd name="T12" fmla="*/ 334 w 334"/>
              <a:gd name="T13" fmla="*/ 0 h 393"/>
              <a:gd name="T14" fmla="*/ 221 w 334"/>
              <a:gd name="T15" fmla="*/ 113 h 393"/>
              <a:gd name="T16" fmla="*/ 221 w 334"/>
              <a:gd name="T17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4" h="393">
                <a:moveTo>
                  <a:pt x="221" y="393"/>
                </a:moveTo>
                <a:cubicBezTo>
                  <a:pt x="0" y="393"/>
                  <a:pt x="0" y="393"/>
                  <a:pt x="0" y="39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48"/>
                  <a:pt x="47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271" y="0"/>
                  <a:pt x="221" y="51"/>
                  <a:pt x="221" y="113"/>
                </a:cubicBezTo>
                <a:lnTo>
                  <a:pt x="221" y="393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674"/>
          <p:cNvSpPr>
            <a:spLocks/>
          </p:cNvSpPr>
          <p:nvPr/>
        </p:nvSpPr>
        <p:spPr bwMode="auto">
          <a:xfrm>
            <a:off x="2227262" y="4388592"/>
            <a:ext cx="754382" cy="690915"/>
          </a:xfrm>
          <a:custGeom>
            <a:avLst/>
            <a:gdLst>
              <a:gd name="T0" fmla="*/ 221 w 221"/>
              <a:gd name="T1" fmla="*/ 202 h 202"/>
              <a:gd name="T2" fmla="*/ 0 w 221"/>
              <a:gd name="T3" fmla="*/ 202 h 202"/>
              <a:gd name="T4" fmla="*/ 0 w 221"/>
              <a:gd name="T5" fmla="*/ 110 h 202"/>
              <a:gd name="T6" fmla="*/ 110 w 221"/>
              <a:gd name="T7" fmla="*/ 0 h 202"/>
              <a:gd name="T8" fmla="*/ 110 w 221"/>
              <a:gd name="T9" fmla="*/ 0 h 202"/>
              <a:gd name="T10" fmla="*/ 221 w 221"/>
              <a:gd name="T11" fmla="*/ 110 h 202"/>
              <a:gd name="T12" fmla="*/ 221 w 221"/>
              <a:gd name="T13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1" h="202">
                <a:moveTo>
                  <a:pt x="221" y="202"/>
                </a:moveTo>
                <a:cubicBezTo>
                  <a:pt x="0" y="202"/>
                  <a:pt x="0" y="202"/>
                  <a:pt x="0" y="202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49"/>
                  <a:pt x="49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71" y="0"/>
                  <a:pt x="221" y="49"/>
                  <a:pt x="221" y="110"/>
                </a:cubicBezTo>
                <a:lnTo>
                  <a:pt x="221" y="2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675"/>
          <p:cNvSpPr>
            <a:spLocks/>
          </p:cNvSpPr>
          <p:nvPr/>
        </p:nvSpPr>
        <p:spPr bwMode="auto">
          <a:xfrm>
            <a:off x="1472882" y="4388592"/>
            <a:ext cx="1140948" cy="1342885"/>
          </a:xfrm>
          <a:custGeom>
            <a:avLst/>
            <a:gdLst>
              <a:gd name="T0" fmla="*/ 221 w 334"/>
              <a:gd name="T1" fmla="*/ 393 h 393"/>
              <a:gd name="T2" fmla="*/ 0 w 334"/>
              <a:gd name="T3" fmla="*/ 393 h 393"/>
              <a:gd name="T4" fmla="*/ 0 w 334"/>
              <a:gd name="T5" fmla="*/ 106 h 393"/>
              <a:gd name="T6" fmla="*/ 106 w 334"/>
              <a:gd name="T7" fmla="*/ 0 h 393"/>
              <a:gd name="T8" fmla="*/ 106 w 334"/>
              <a:gd name="T9" fmla="*/ 0 h 393"/>
              <a:gd name="T10" fmla="*/ 334 w 334"/>
              <a:gd name="T11" fmla="*/ 0 h 393"/>
              <a:gd name="T12" fmla="*/ 334 w 334"/>
              <a:gd name="T13" fmla="*/ 0 h 393"/>
              <a:gd name="T14" fmla="*/ 221 w 334"/>
              <a:gd name="T15" fmla="*/ 113 h 393"/>
              <a:gd name="T16" fmla="*/ 221 w 334"/>
              <a:gd name="T17" fmla="*/ 393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4" h="393">
                <a:moveTo>
                  <a:pt x="221" y="393"/>
                </a:moveTo>
                <a:cubicBezTo>
                  <a:pt x="0" y="393"/>
                  <a:pt x="0" y="393"/>
                  <a:pt x="0" y="39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47"/>
                  <a:pt x="47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271" y="0"/>
                  <a:pt x="221" y="51"/>
                  <a:pt x="221" y="113"/>
                </a:cubicBezTo>
                <a:lnTo>
                  <a:pt x="221" y="393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676"/>
          <p:cNvSpPr>
            <a:spLocks/>
          </p:cNvSpPr>
          <p:nvPr/>
        </p:nvSpPr>
        <p:spPr bwMode="auto">
          <a:xfrm>
            <a:off x="1472882" y="5109798"/>
            <a:ext cx="754382" cy="689473"/>
          </a:xfrm>
          <a:custGeom>
            <a:avLst/>
            <a:gdLst>
              <a:gd name="T0" fmla="*/ 221 w 221"/>
              <a:gd name="T1" fmla="*/ 202 h 202"/>
              <a:gd name="T2" fmla="*/ 0 w 221"/>
              <a:gd name="T3" fmla="*/ 202 h 202"/>
              <a:gd name="T4" fmla="*/ 0 w 221"/>
              <a:gd name="T5" fmla="*/ 111 h 202"/>
              <a:gd name="T6" fmla="*/ 110 w 221"/>
              <a:gd name="T7" fmla="*/ 0 h 202"/>
              <a:gd name="T8" fmla="*/ 110 w 221"/>
              <a:gd name="T9" fmla="*/ 0 h 202"/>
              <a:gd name="T10" fmla="*/ 221 w 221"/>
              <a:gd name="T11" fmla="*/ 111 h 202"/>
              <a:gd name="T12" fmla="*/ 221 w 221"/>
              <a:gd name="T13" fmla="*/ 202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1" h="202">
                <a:moveTo>
                  <a:pt x="221" y="202"/>
                </a:moveTo>
                <a:cubicBezTo>
                  <a:pt x="0" y="202"/>
                  <a:pt x="0" y="202"/>
                  <a:pt x="0" y="20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50"/>
                  <a:pt x="49" y="0"/>
                  <a:pt x="110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71" y="0"/>
                  <a:pt x="221" y="50"/>
                  <a:pt x="221" y="111"/>
                </a:cubicBezTo>
                <a:lnTo>
                  <a:pt x="221" y="2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677"/>
          <p:cNvSpPr>
            <a:spLocks/>
          </p:cNvSpPr>
          <p:nvPr/>
        </p:nvSpPr>
        <p:spPr bwMode="auto">
          <a:xfrm>
            <a:off x="718500" y="5109798"/>
            <a:ext cx="1140948" cy="1748202"/>
          </a:xfrm>
          <a:custGeom>
            <a:avLst/>
            <a:gdLst>
              <a:gd name="T0" fmla="*/ 221 w 334"/>
              <a:gd name="T1" fmla="*/ 512 h 512"/>
              <a:gd name="T2" fmla="*/ 0 w 334"/>
              <a:gd name="T3" fmla="*/ 512 h 512"/>
              <a:gd name="T4" fmla="*/ 0 w 334"/>
              <a:gd name="T5" fmla="*/ 106 h 512"/>
              <a:gd name="T6" fmla="*/ 106 w 334"/>
              <a:gd name="T7" fmla="*/ 0 h 512"/>
              <a:gd name="T8" fmla="*/ 106 w 334"/>
              <a:gd name="T9" fmla="*/ 0 h 512"/>
              <a:gd name="T10" fmla="*/ 334 w 334"/>
              <a:gd name="T11" fmla="*/ 0 h 512"/>
              <a:gd name="T12" fmla="*/ 334 w 334"/>
              <a:gd name="T13" fmla="*/ 0 h 512"/>
              <a:gd name="T14" fmla="*/ 221 w 334"/>
              <a:gd name="T15" fmla="*/ 113 h 512"/>
              <a:gd name="T16" fmla="*/ 221 w 334"/>
              <a:gd name="T17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4" h="512">
                <a:moveTo>
                  <a:pt x="221" y="512"/>
                </a:moveTo>
                <a:cubicBezTo>
                  <a:pt x="0" y="512"/>
                  <a:pt x="0" y="512"/>
                  <a:pt x="0" y="512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48"/>
                  <a:pt x="47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334" y="0"/>
                  <a:pt x="334" y="0"/>
                  <a:pt x="334" y="0"/>
                </a:cubicBezTo>
                <a:cubicBezTo>
                  <a:pt x="271" y="0"/>
                  <a:pt x="221" y="51"/>
                  <a:pt x="221" y="113"/>
                </a:cubicBezTo>
                <a:lnTo>
                  <a:pt x="221" y="512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678"/>
          <p:cNvSpPr>
            <a:spLocks noChangeArrowheads="1"/>
          </p:cNvSpPr>
          <p:nvPr/>
        </p:nvSpPr>
        <p:spPr bwMode="auto">
          <a:xfrm>
            <a:off x="3985916" y="2485184"/>
            <a:ext cx="317331" cy="16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9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finish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79"/>
          <p:cNvSpPr>
            <a:spLocks noChangeArrowheads="1"/>
          </p:cNvSpPr>
          <p:nvPr/>
        </p:nvSpPr>
        <p:spPr bwMode="auto">
          <a:xfrm>
            <a:off x="3195121" y="3051477"/>
            <a:ext cx="376470" cy="36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3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04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680"/>
          <p:cNvSpPr>
            <a:spLocks noChangeArrowheads="1"/>
          </p:cNvSpPr>
          <p:nvPr/>
        </p:nvSpPr>
        <p:spPr bwMode="auto">
          <a:xfrm>
            <a:off x="3195121" y="3308226"/>
            <a:ext cx="276943" cy="17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681"/>
          <p:cNvSpPr>
            <a:spLocks noChangeArrowheads="1"/>
          </p:cNvSpPr>
          <p:nvPr/>
        </p:nvSpPr>
        <p:spPr bwMode="auto">
          <a:xfrm>
            <a:off x="2446509" y="3755374"/>
            <a:ext cx="376470" cy="360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2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03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682"/>
          <p:cNvSpPr>
            <a:spLocks noChangeArrowheads="1"/>
          </p:cNvSpPr>
          <p:nvPr/>
        </p:nvSpPr>
        <p:spPr bwMode="auto">
          <a:xfrm>
            <a:off x="2446509" y="4012123"/>
            <a:ext cx="276943" cy="17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683"/>
          <p:cNvSpPr>
            <a:spLocks noChangeArrowheads="1"/>
          </p:cNvSpPr>
          <p:nvPr/>
        </p:nvSpPr>
        <p:spPr bwMode="auto">
          <a:xfrm>
            <a:off x="1697898" y="4502543"/>
            <a:ext cx="376470" cy="36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3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02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684"/>
          <p:cNvSpPr>
            <a:spLocks noChangeArrowheads="1"/>
          </p:cNvSpPr>
          <p:nvPr/>
        </p:nvSpPr>
        <p:spPr bwMode="auto">
          <a:xfrm>
            <a:off x="1697898" y="4760734"/>
            <a:ext cx="276943" cy="174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Rectangle 685"/>
          <p:cNvSpPr>
            <a:spLocks noChangeArrowheads="1"/>
          </p:cNvSpPr>
          <p:nvPr/>
        </p:nvSpPr>
        <p:spPr bwMode="auto">
          <a:xfrm>
            <a:off x="950729" y="5251154"/>
            <a:ext cx="375027" cy="362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3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01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686"/>
          <p:cNvSpPr>
            <a:spLocks noChangeArrowheads="1"/>
          </p:cNvSpPr>
          <p:nvPr/>
        </p:nvSpPr>
        <p:spPr bwMode="auto">
          <a:xfrm>
            <a:off x="950729" y="5510788"/>
            <a:ext cx="275501" cy="17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1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5" name="Freeform 840"/>
          <p:cNvSpPr>
            <a:spLocks/>
          </p:cNvSpPr>
          <p:nvPr/>
        </p:nvSpPr>
        <p:spPr bwMode="auto">
          <a:xfrm>
            <a:off x="1767134" y="6253630"/>
            <a:ext cx="82218" cy="47600"/>
          </a:xfrm>
          <a:custGeom>
            <a:avLst/>
            <a:gdLst>
              <a:gd name="T0" fmla="*/ 12 w 24"/>
              <a:gd name="T1" fmla="*/ 14 h 14"/>
              <a:gd name="T2" fmla="*/ 12 w 24"/>
              <a:gd name="T3" fmla="*/ 14 h 14"/>
              <a:gd name="T4" fmla="*/ 0 w 24"/>
              <a:gd name="T5" fmla="*/ 2 h 14"/>
              <a:gd name="T6" fmla="*/ 0 w 24"/>
              <a:gd name="T7" fmla="*/ 0 h 14"/>
              <a:gd name="T8" fmla="*/ 24 w 24"/>
              <a:gd name="T9" fmla="*/ 0 h 14"/>
              <a:gd name="T10" fmla="*/ 24 w 24"/>
              <a:gd name="T11" fmla="*/ 2 h 14"/>
              <a:gd name="T12" fmla="*/ 12 w 24"/>
              <a:gd name="T13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" h="14">
                <a:moveTo>
                  <a:pt x="12" y="14"/>
                </a:moveTo>
                <a:cubicBezTo>
                  <a:pt x="12" y="14"/>
                  <a:pt x="12" y="14"/>
                  <a:pt x="12" y="14"/>
                </a:cubicBezTo>
                <a:cubicBezTo>
                  <a:pt x="5" y="14"/>
                  <a:pt x="0" y="9"/>
                  <a:pt x="0" y="2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9"/>
                  <a:pt x="19" y="14"/>
                  <a:pt x="12" y="14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841"/>
          <p:cNvSpPr>
            <a:spLocks/>
          </p:cNvSpPr>
          <p:nvPr/>
        </p:nvSpPr>
        <p:spPr bwMode="auto">
          <a:xfrm>
            <a:off x="1687800" y="5946396"/>
            <a:ext cx="236555" cy="289925"/>
          </a:xfrm>
          <a:custGeom>
            <a:avLst/>
            <a:gdLst>
              <a:gd name="T0" fmla="*/ 69 w 69"/>
              <a:gd name="T1" fmla="*/ 35 h 85"/>
              <a:gd name="T2" fmla="*/ 33 w 69"/>
              <a:gd name="T3" fmla="*/ 1 h 85"/>
              <a:gd name="T4" fmla="*/ 1 w 69"/>
              <a:gd name="T5" fmla="*/ 33 h 85"/>
              <a:gd name="T6" fmla="*/ 15 w 69"/>
              <a:gd name="T7" fmla="*/ 63 h 85"/>
              <a:gd name="T8" fmla="*/ 23 w 69"/>
              <a:gd name="T9" fmla="*/ 79 h 85"/>
              <a:gd name="T10" fmla="*/ 23 w 69"/>
              <a:gd name="T11" fmla="*/ 85 h 85"/>
              <a:gd name="T12" fmla="*/ 47 w 69"/>
              <a:gd name="T13" fmla="*/ 85 h 85"/>
              <a:gd name="T14" fmla="*/ 47 w 69"/>
              <a:gd name="T15" fmla="*/ 79 h 85"/>
              <a:gd name="T16" fmla="*/ 55 w 69"/>
              <a:gd name="T17" fmla="*/ 63 h 85"/>
              <a:gd name="T18" fmla="*/ 69 w 69"/>
              <a:gd name="T19" fmla="*/ 3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9" h="85">
                <a:moveTo>
                  <a:pt x="69" y="35"/>
                </a:moveTo>
                <a:cubicBezTo>
                  <a:pt x="69" y="16"/>
                  <a:pt x="53" y="0"/>
                  <a:pt x="33" y="1"/>
                </a:cubicBezTo>
                <a:cubicBezTo>
                  <a:pt x="16" y="1"/>
                  <a:pt x="2" y="15"/>
                  <a:pt x="1" y="33"/>
                </a:cubicBezTo>
                <a:cubicBezTo>
                  <a:pt x="0" y="45"/>
                  <a:pt x="5" y="56"/>
                  <a:pt x="15" y="63"/>
                </a:cubicBezTo>
                <a:cubicBezTo>
                  <a:pt x="20" y="66"/>
                  <a:pt x="23" y="73"/>
                  <a:pt x="23" y="79"/>
                </a:cubicBezTo>
                <a:cubicBezTo>
                  <a:pt x="23" y="85"/>
                  <a:pt x="23" y="85"/>
                  <a:pt x="23" y="85"/>
                </a:cubicBezTo>
                <a:cubicBezTo>
                  <a:pt x="47" y="85"/>
                  <a:pt x="47" y="85"/>
                  <a:pt x="47" y="85"/>
                </a:cubicBezTo>
                <a:cubicBezTo>
                  <a:pt x="47" y="79"/>
                  <a:pt x="47" y="79"/>
                  <a:pt x="47" y="79"/>
                </a:cubicBezTo>
                <a:cubicBezTo>
                  <a:pt x="47" y="73"/>
                  <a:pt x="50" y="66"/>
                  <a:pt x="55" y="63"/>
                </a:cubicBezTo>
                <a:cubicBezTo>
                  <a:pt x="64" y="56"/>
                  <a:pt x="69" y="46"/>
                  <a:pt x="69" y="35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842"/>
          <p:cNvSpPr>
            <a:spLocks/>
          </p:cNvSpPr>
          <p:nvPr/>
        </p:nvSpPr>
        <p:spPr bwMode="auto">
          <a:xfrm>
            <a:off x="1780115" y="6061789"/>
            <a:ext cx="54812" cy="7213"/>
          </a:xfrm>
          <a:custGeom>
            <a:avLst/>
            <a:gdLst>
              <a:gd name="T0" fmla="*/ 0 w 16"/>
              <a:gd name="T1" fmla="*/ 0 h 2"/>
              <a:gd name="T2" fmla="*/ 3 w 16"/>
              <a:gd name="T3" fmla="*/ 2 h 2"/>
              <a:gd name="T4" fmla="*/ 5 w 16"/>
              <a:gd name="T5" fmla="*/ 0 h 2"/>
              <a:gd name="T6" fmla="*/ 8 w 16"/>
              <a:gd name="T7" fmla="*/ 2 h 2"/>
              <a:gd name="T8" fmla="*/ 10 w 16"/>
              <a:gd name="T9" fmla="*/ 0 h 2"/>
              <a:gd name="T10" fmla="*/ 13 w 16"/>
              <a:gd name="T11" fmla="*/ 2 h 2"/>
              <a:gd name="T12" fmla="*/ 16 w 16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2">
                <a:moveTo>
                  <a:pt x="0" y="0"/>
                </a:moveTo>
                <a:cubicBezTo>
                  <a:pt x="1" y="0"/>
                  <a:pt x="1" y="2"/>
                  <a:pt x="3" y="2"/>
                </a:cubicBezTo>
                <a:cubicBezTo>
                  <a:pt x="4" y="2"/>
                  <a:pt x="4" y="0"/>
                  <a:pt x="5" y="0"/>
                </a:cubicBezTo>
                <a:cubicBezTo>
                  <a:pt x="7" y="0"/>
                  <a:pt x="7" y="2"/>
                  <a:pt x="8" y="2"/>
                </a:cubicBezTo>
                <a:cubicBezTo>
                  <a:pt x="9" y="2"/>
                  <a:pt x="9" y="0"/>
                  <a:pt x="10" y="0"/>
                </a:cubicBezTo>
                <a:cubicBezTo>
                  <a:pt x="12" y="0"/>
                  <a:pt x="12" y="2"/>
                  <a:pt x="13" y="2"/>
                </a:cubicBezTo>
                <a:cubicBezTo>
                  <a:pt x="14" y="2"/>
                  <a:pt x="14" y="0"/>
                  <a:pt x="16" y="0"/>
                </a:cubicBezTo>
              </a:path>
            </a:pathLst>
          </a:custGeom>
          <a:solidFill>
            <a:srgbClr val="20B2AA"/>
          </a:solidFill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843"/>
          <p:cNvSpPr>
            <a:spLocks/>
          </p:cNvSpPr>
          <p:nvPr/>
        </p:nvSpPr>
        <p:spPr bwMode="auto">
          <a:xfrm>
            <a:off x="1780115" y="6086310"/>
            <a:ext cx="54812" cy="2885"/>
          </a:xfrm>
          <a:custGeom>
            <a:avLst/>
            <a:gdLst>
              <a:gd name="T0" fmla="*/ 0 w 16"/>
              <a:gd name="T1" fmla="*/ 0 h 1"/>
              <a:gd name="T2" fmla="*/ 3 w 16"/>
              <a:gd name="T3" fmla="*/ 1 h 1"/>
              <a:gd name="T4" fmla="*/ 5 w 16"/>
              <a:gd name="T5" fmla="*/ 0 h 1"/>
              <a:gd name="T6" fmla="*/ 8 w 16"/>
              <a:gd name="T7" fmla="*/ 1 h 1"/>
              <a:gd name="T8" fmla="*/ 10 w 16"/>
              <a:gd name="T9" fmla="*/ 0 h 1"/>
              <a:gd name="T10" fmla="*/ 13 w 16"/>
              <a:gd name="T11" fmla="*/ 1 h 1"/>
              <a:gd name="T12" fmla="*/ 16 w 16"/>
              <a:gd name="T1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" h="1">
                <a:moveTo>
                  <a:pt x="0" y="0"/>
                </a:moveTo>
                <a:cubicBezTo>
                  <a:pt x="1" y="0"/>
                  <a:pt x="1" y="1"/>
                  <a:pt x="3" y="1"/>
                </a:cubicBezTo>
                <a:cubicBezTo>
                  <a:pt x="4" y="1"/>
                  <a:pt x="4" y="0"/>
                  <a:pt x="5" y="0"/>
                </a:cubicBezTo>
                <a:cubicBezTo>
                  <a:pt x="7" y="0"/>
                  <a:pt x="7" y="1"/>
                  <a:pt x="8" y="1"/>
                </a:cubicBezTo>
                <a:cubicBezTo>
                  <a:pt x="9" y="1"/>
                  <a:pt x="9" y="0"/>
                  <a:pt x="10" y="0"/>
                </a:cubicBezTo>
                <a:cubicBezTo>
                  <a:pt x="12" y="0"/>
                  <a:pt x="12" y="1"/>
                  <a:pt x="13" y="1"/>
                </a:cubicBezTo>
                <a:cubicBezTo>
                  <a:pt x="14" y="1"/>
                  <a:pt x="14" y="0"/>
                  <a:pt x="16" y="0"/>
                </a:cubicBezTo>
              </a:path>
            </a:pathLst>
          </a:custGeom>
          <a:solidFill>
            <a:srgbClr val="20B2AA"/>
          </a:solidFill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844"/>
          <p:cNvSpPr>
            <a:spLocks/>
          </p:cNvSpPr>
          <p:nvPr/>
        </p:nvSpPr>
        <p:spPr bwMode="auto">
          <a:xfrm>
            <a:off x="1834926" y="6061789"/>
            <a:ext cx="0" cy="178859"/>
          </a:xfrm>
          <a:custGeom>
            <a:avLst/>
            <a:gdLst>
              <a:gd name="T0" fmla="*/ 124 h 124"/>
              <a:gd name="T1" fmla="*/ 0 h 124"/>
              <a:gd name="T2" fmla="*/ 124 h 12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24">
                <a:moveTo>
                  <a:pt x="0" y="124"/>
                </a:moveTo>
                <a:lnTo>
                  <a:pt x="0" y="0"/>
                </a:lnTo>
                <a:lnTo>
                  <a:pt x="0" y="124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Line 845"/>
          <p:cNvSpPr>
            <a:spLocks noChangeShapeType="1"/>
          </p:cNvSpPr>
          <p:nvPr/>
        </p:nvSpPr>
        <p:spPr bwMode="auto">
          <a:xfrm flipV="1">
            <a:off x="1834926" y="6061789"/>
            <a:ext cx="0" cy="178859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846"/>
          <p:cNvSpPr>
            <a:spLocks/>
          </p:cNvSpPr>
          <p:nvPr/>
        </p:nvSpPr>
        <p:spPr bwMode="auto">
          <a:xfrm>
            <a:off x="1780115" y="6061789"/>
            <a:ext cx="0" cy="178859"/>
          </a:xfrm>
          <a:custGeom>
            <a:avLst/>
            <a:gdLst>
              <a:gd name="T0" fmla="*/ 124 h 124"/>
              <a:gd name="T1" fmla="*/ 0 h 124"/>
              <a:gd name="T2" fmla="*/ 124 h 124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</a:cxnLst>
            <a:rect l="0" t="0" r="r" b="b"/>
            <a:pathLst>
              <a:path h="124">
                <a:moveTo>
                  <a:pt x="0" y="124"/>
                </a:moveTo>
                <a:lnTo>
                  <a:pt x="0" y="0"/>
                </a:lnTo>
                <a:lnTo>
                  <a:pt x="0" y="124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Line 847"/>
          <p:cNvSpPr>
            <a:spLocks noChangeShapeType="1"/>
          </p:cNvSpPr>
          <p:nvPr/>
        </p:nvSpPr>
        <p:spPr bwMode="auto">
          <a:xfrm flipV="1">
            <a:off x="1780115" y="6061789"/>
            <a:ext cx="0" cy="178859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848"/>
          <p:cNvSpPr>
            <a:spLocks/>
          </p:cNvSpPr>
          <p:nvPr/>
        </p:nvSpPr>
        <p:spPr bwMode="auto">
          <a:xfrm>
            <a:off x="2469587" y="5392510"/>
            <a:ext cx="236555" cy="236555"/>
          </a:xfrm>
          <a:custGeom>
            <a:avLst/>
            <a:gdLst>
              <a:gd name="T0" fmla="*/ 69 w 69"/>
              <a:gd name="T1" fmla="*/ 69 h 69"/>
              <a:gd name="T2" fmla="*/ 0 w 69"/>
              <a:gd name="T3" fmla="*/ 69 h 69"/>
              <a:gd name="T4" fmla="*/ 0 w 69"/>
              <a:gd name="T5" fmla="*/ 34 h 69"/>
              <a:gd name="T6" fmla="*/ 34 w 69"/>
              <a:gd name="T7" fmla="*/ 0 h 69"/>
              <a:gd name="T8" fmla="*/ 34 w 69"/>
              <a:gd name="T9" fmla="*/ 0 h 69"/>
              <a:gd name="T10" fmla="*/ 69 w 69"/>
              <a:gd name="T11" fmla="*/ 34 h 69"/>
              <a:gd name="T12" fmla="*/ 69 w 69"/>
              <a:gd name="T13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9" h="69">
                <a:moveTo>
                  <a:pt x="69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53" y="0"/>
                  <a:pt x="69" y="15"/>
                  <a:pt x="69" y="34"/>
                </a:cubicBezTo>
                <a:lnTo>
                  <a:pt x="69" y="69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Oval 849"/>
          <p:cNvSpPr>
            <a:spLocks noChangeArrowheads="1"/>
          </p:cNvSpPr>
          <p:nvPr/>
        </p:nvSpPr>
        <p:spPr bwMode="auto">
          <a:xfrm>
            <a:off x="2511418" y="5236730"/>
            <a:ext cx="152896" cy="152896"/>
          </a:xfrm>
          <a:prstGeom prst="ellipse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850"/>
          <p:cNvSpPr>
            <a:spLocks/>
          </p:cNvSpPr>
          <p:nvPr/>
        </p:nvSpPr>
        <p:spPr bwMode="auto">
          <a:xfrm>
            <a:off x="2569114" y="5451649"/>
            <a:ext cx="37503" cy="115393"/>
          </a:xfrm>
          <a:custGeom>
            <a:avLst/>
            <a:gdLst>
              <a:gd name="T0" fmla="*/ 12 w 26"/>
              <a:gd name="T1" fmla="*/ 0 h 80"/>
              <a:gd name="T2" fmla="*/ 0 w 26"/>
              <a:gd name="T3" fmla="*/ 64 h 80"/>
              <a:gd name="T4" fmla="*/ 12 w 26"/>
              <a:gd name="T5" fmla="*/ 80 h 80"/>
              <a:gd name="T6" fmla="*/ 26 w 26"/>
              <a:gd name="T7" fmla="*/ 64 h 80"/>
              <a:gd name="T8" fmla="*/ 12 w 26"/>
              <a:gd name="T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80">
                <a:moveTo>
                  <a:pt x="12" y="0"/>
                </a:moveTo>
                <a:lnTo>
                  <a:pt x="0" y="64"/>
                </a:lnTo>
                <a:lnTo>
                  <a:pt x="12" y="80"/>
                </a:lnTo>
                <a:lnTo>
                  <a:pt x="26" y="64"/>
                </a:lnTo>
                <a:lnTo>
                  <a:pt x="12" y="0"/>
                </a:lnTo>
                <a:close/>
              </a:path>
            </a:pathLst>
          </a:custGeom>
          <a:solidFill>
            <a:srgbClr val="20B2AA"/>
          </a:solidFill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851"/>
          <p:cNvSpPr>
            <a:spLocks/>
          </p:cNvSpPr>
          <p:nvPr/>
        </p:nvSpPr>
        <p:spPr bwMode="auto">
          <a:xfrm>
            <a:off x="2623926" y="5479055"/>
            <a:ext cx="23079" cy="33176"/>
          </a:xfrm>
          <a:custGeom>
            <a:avLst/>
            <a:gdLst>
              <a:gd name="T0" fmla="*/ 4 w 7"/>
              <a:gd name="T1" fmla="*/ 10 h 10"/>
              <a:gd name="T2" fmla="*/ 4 w 7"/>
              <a:gd name="T3" fmla="*/ 10 h 10"/>
              <a:gd name="T4" fmla="*/ 0 w 7"/>
              <a:gd name="T5" fmla="*/ 7 h 10"/>
              <a:gd name="T6" fmla="*/ 0 w 7"/>
              <a:gd name="T7" fmla="*/ 0 h 10"/>
              <a:gd name="T8" fmla="*/ 7 w 7"/>
              <a:gd name="T9" fmla="*/ 0 h 10"/>
              <a:gd name="T10" fmla="*/ 7 w 7"/>
              <a:gd name="T11" fmla="*/ 7 h 10"/>
              <a:gd name="T12" fmla="*/ 4 w 7"/>
              <a:gd name="T13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" h="10">
                <a:moveTo>
                  <a:pt x="4" y="10"/>
                </a:moveTo>
                <a:cubicBezTo>
                  <a:pt x="4" y="10"/>
                  <a:pt x="4" y="10"/>
                  <a:pt x="4" y="10"/>
                </a:cubicBezTo>
                <a:cubicBezTo>
                  <a:pt x="2" y="10"/>
                  <a:pt x="0" y="9"/>
                  <a:pt x="0" y="7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7"/>
                  <a:pt x="7" y="7"/>
                  <a:pt x="7" y="7"/>
                </a:cubicBezTo>
                <a:cubicBezTo>
                  <a:pt x="7" y="9"/>
                  <a:pt x="5" y="10"/>
                  <a:pt x="4" y="10"/>
                </a:cubicBezTo>
                <a:close/>
              </a:path>
            </a:pathLst>
          </a:custGeom>
          <a:solidFill>
            <a:srgbClr val="20B2AA"/>
          </a:solidFill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Rectangle 852"/>
          <p:cNvSpPr>
            <a:spLocks noChangeArrowheads="1"/>
          </p:cNvSpPr>
          <p:nvPr/>
        </p:nvSpPr>
        <p:spPr bwMode="auto">
          <a:xfrm>
            <a:off x="3532645" y="4597742"/>
            <a:ext cx="60581" cy="242325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Rectangle 853"/>
          <p:cNvSpPr>
            <a:spLocks noChangeArrowheads="1"/>
          </p:cNvSpPr>
          <p:nvPr/>
        </p:nvSpPr>
        <p:spPr bwMode="auto">
          <a:xfrm>
            <a:off x="3436003" y="4727559"/>
            <a:ext cx="62024" cy="11250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9" name="Rectangle 854"/>
          <p:cNvSpPr>
            <a:spLocks noChangeArrowheads="1"/>
          </p:cNvSpPr>
          <p:nvPr/>
        </p:nvSpPr>
        <p:spPr bwMode="auto">
          <a:xfrm>
            <a:off x="3340804" y="4662650"/>
            <a:ext cx="62024" cy="177417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0" name="Rectangle 855"/>
          <p:cNvSpPr>
            <a:spLocks noChangeArrowheads="1"/>
          </p:cNvSpPr>
          <p:nvPr/>
        </p:nvSpPr>
        <p:spPr bwMode="auto">
          <a:xfrm>
            <a:off x="3245605" y="4747753"/>
            <a:ext cx="60581" cy="92314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1" name="Freeform 856"/>
          <p:cNvSpPr>
            <a:spLocks/>
          </p:cNvSpPr>
          <p:nvPr/>
        </p:nvSpPr>
        <p:spPr bwMode="auto">
          <a:xfrm>
            <a:off x="3193678" y="4590530"/>
            <a:ext cx="416857" cy="249538"/>
          </a:xfrm>
          <a:custGeom>
            <a:avLst/>
            <a:gdLst>
              <a:gd name="T0" fmla="*/ 289 w 289"/>
              <a:gd name="T1" fmla="*/ 173 h 173"/>
              <a:gd name="T2" fmla="*/ 0 w 289"/>
              <a:gd name="T3" fmla="*/ 173 h 173"/>
              <a:gd name="T4" fmla="*/ 0 w 289"/>
              <a:gd name="T5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9" h="173">
                <a:moveTo>
                  <a:pt x="289" y="173"/>
                </a:moveTo>
                <a:lnTo>
                  <a:pt x="0" y="173"/>
                </a:lnTo>
                <a:lnTo>
                  <a:pt x="0" y="0"/>
                </a:lnTo>
              </a:path>
            </a:pathLst>
          </a:custGeom>
          <a:solidFill>
            <a:srgbClr val="20B2AA"/>
          </a:solidFill>
          <a:ln w="6350" cap="flat">
            <a:solidFill>
              <a:srgbClr val="737373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2" name="Freeform 857"/>
          <p:cNvSpPr>
            <a:spLocks/>
          </p:cNvSpPr>
          <p:nvPr/>
        </p:nvSpPr>
        <p:spPr bwMode="auto">
          <a:xfrm>
            <a:off x="3221084" y="4590530"/>
            <a:ext cx="287040" cy="144241"/>
          </a:xfrm>
          <a:custGeom>
            <a:avLst/>
            <a:gdLst>
              <a:gd name="T0" fmla="*/ 0 w 199"/>
              <a:gd name="T1" fmla="*/ 100 h 100"/>
              <a:gd name="T2" fmla="*/ 36 w 199"/>
              <a:gd name="T3" fmla="*/ 81 h 100"/>
              <a:gd name="T4" fmla="*/ 100 w 199"/>
              <a:gd name="T5" fmla="*/ 10 h 100"/>
              <a:gd name="T6" fmla="*/ 171 w 199"/>
              <a:gd name="T7" fmla="*/ 73 h 100"/>
              <a:gd name="T8" fmla="*/ 199 w 199"/>
              <a:gd name="T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9" h="100">
                <a:moveTo>
                  <a:pt x="0" y="100"/>
                </a:moveTo>
                <a:lnTo>
                  <a:pt x="36" y="81"/>
                </a:lnTo>
                <a:lnTo>
                  <a:pt x="100" y="10"/>
                </a:lnTo>
                <a:lnTo>
                  <a:pt x="171" y="73"/>
                </a:lnTo>
                <a:lnTo>
                  <a:pt x="199" y="0"/>
                </a:lnTo>
              </a:path>
            </a:pathLst>
          </a:custGeom>
          <a:solidFill>
            <a:srgbClr val="20B2AA"/>
          </a:solidFill>
          <a:ln w="6350" cap="flat">
            <a:solidFill>
              <a:srgbClr val="737373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3" name="Line 858"/>
          <p:cNvSpPr>
            <a:spLocks noChangeShapeType="1"/>
          </p:cNvSpPr>
          <p:nvPr/>
        </p:nvSpPr>
        <p:spPr bwMode="auto">
          <a:xfrm>
            <a:off x="3562935" y="4597742"/>
            <a:ext cx="0" cy="242325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" name="Line 859"/>
          <p:cNvSpPr>
            <a:spLocks noChangeShapeType="1"/>
          </p:cNvSpPr>
          <p:nvPr/>
        </p:nvSpPr>
        <p:spPr bwMode="auto">
          <a:xfrm>
            <a:off x="3467736" y="4727559"/>
            <a:ext cx="0" cy="112508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Line 860"/>
          <p:cNvSpPr>
            <a:spLocks noChangeShapeType="1"/>
          </p:cNvSpPr>
          <p:nvPr/>
        </p:nvSpPr>
        <p:spPr bwMode="auto">
          <a:xfrm>
            <a:off x="3371095" y="4662650"/>
            <a:ext cx="0" cy="177417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6" name="Line 861"/>
          <p:cNvSpPr>
            <a:spLocks noChangeShapeType="1"/>
          </p:cNvSpPr>
          <p:nvPr/>
        </p:nvSpPr>
        <p:spPr bwMode="auto">
          <a:xfrm>
            <a:off x="3275896" y="4747753"/>
            <a:ext cx="0" cy="92314"/>
          </a:xfrm>
          <a:prstGeom prst="line">
            <a:avLst/>
          </a:prstGeom>
          <a:noFill/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7" name="Oval 862"/>
          <p:cNvSpPr>
            <a:spLocks noChangeArrowheads="1"/>
          </p:cNvSpPr>
          <p:nvPr/>
        </p:nvSpPr>
        <p:spPr bwMode="auto">
          <a:xfrm>
            <a:off x="3942290" y="3795761"/>
            <a:ext cx="354833" cy="354833"/>
          </a:xfrm>
          <a:prstGeom prst="ellipse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8" name="Oval 863"/>
          <p:cNvSpPr>
            <a:spLocks noChangeArrowheads="1"/>
          </p:cNvSpPr>
          <p:nvPr/>
        </p:nvSpPr>
        <p:spPr bwMode="auto">
          <a:xfrm>
            <a:off x="3987004" y="3839034"/>
            <a:ext cx="265404" cy="266847"/>
          </a:xfrm>
          <a:prstGeom prst="ellipse">
            <a:avLst/>
          </a:prstGeom>
          <a:solidFill>
            <a:srgbClr val="20B2AA"/>
          </a:solidFill>
          <a:ln w="6350" cap="flat">
            <a:solidFill>
              <a:srgbClr val="F7F7F7"/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Rectangle 864"/>
          <p:cNvSpPr>
            <a:spLocks noChangeArrowheads="1"/>
          </p:cNvSpPr>
          <p:nvPr/>
        </p:nvSpPr>
        <p:spPr bwMode="auto">
          <a:xfrm>
            <a:off x="4041816" y="3863554"/>
            <a:ext cx="227901" cy="23944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400" b="0" i="0" u="none" strike="noStrike" cap="none" normalizeH="0" baseline="0" dirty="0" smtClean="0">
                <a:ln>
                  <a:noFill/>
                </a:ln>
                <a:solidFill>
                  <a:srgbClr val="F7F7F7"/>
                </a:solidFill>
                <a:effectLst/>
                <a:latin typeface="Times New Roman" panose="02020603050405020304" pitchFamily="18" charset="0"/>
              </a:rPr>
              <a:t>@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2" name="文本框 211"/>
          <p:cNvSpPr txBox="1"/>
          <p:nvPr/>
        </p:nvSpPr>
        <p:spPr>
          <a:xfrm>
            <a:off x="4787277" y="2273521"/>
            <a:ext cx="3889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13" name="矩形 212"/>
          <p:cNvSpPr/>
          <p:nvPr/>
        </p:nvSpPr>
        <p:spPr>
          <a:xfrm>
            <a:off x="4758137" y="1941724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16" name="文本框 215"/>
          <p:cNvSpPr txBox="1"/>
          <p:nvPr/>
        </p:nvSpPr>
        <p:spPr>
          <a:xfrm>
            <a:off x="5732122" y="3627242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5702982" y="3295445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9152455" y="3636410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19" name="矩形 218"/>
          <p:cNvSpPr/>
          <p:nvPr/>
        </p:nvSpPr>
        <p:spPr>
          <a:xfrm>
            <a:off x="9123315" y="3304613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9152455" y="5239583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9123315" y="4907786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5761262" y="5230415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5732122" y="4898618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25" name="Freeform 10"/>
          <p:cNvSpPr>
            <a:spLocks noEditPoints="1"/>
          </p:cNvSpPr>
          <p:nvPr/>
        </p:nvSpPr>
        <p:spPr bwMode="auto">
          <a:xfrm>
            <a:off x="5438785" y="3400831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6" name="Freeform 10"/>
          <p:cNvSpPr>
            <a:spLocks noEditPoints="1"/>
          </p:cNvSpPr>
          <p:nvPr/>
        </p:nvSpPr>
        <p:spPr bwMode="auto">
          <a:xfrm>
            <a:off x="8869336" y="3409999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7" name="Freeform 10"/>
          <p:cNvSpPr>
            <a:spLocks noEditPoints="1"/>
          </p:cNvSpPr>
          <p:nvPr/>
        </p:nvSpPr>
        <p:spPr bwMode="auto">
          <a:xfrm>
            <a:off x="5438785" y="4948386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8" name="Freeform 10"/>
          <p:cNvSpPr>
            <a:spLocks noEditPoints="1"/>
          </p:cNvSpPr>
          <p:nvPr/>
        </p:nvSpPr>
        <p:spPr bwMode="auto">
          <a:xfrm>
            <a:off x="8869336" y="4957554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64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65" name="文本框 64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研究方法与思路</a:t>
            </a:r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952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69685" y="2158713"/>
            <a:ext cx="5136664" cy="4029056"/>
            <a:chOff x="2887663" y="388938"/>
            <a:chExt cx="6419850" cy="5035551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>
              <a:off x="8424863" y="1314451"/>
              <a:ext cx="882650" cy="776288"/>
            </a:xfrm>
            <a:custGeom>
              <a:avLst/>
              <a:gdLst>
                <a:gd name="T0" fmla="*/ 132 w 235"/>
                <a:gd name="T1" fmla="*/ 207 h 207"/>
                <a:gd name="T2" fmla="*/ 0 w 235"/>
                <a:gd name="T3" fmla="*/ 207 h 207"/>
                <a:gd name="T4" fmla="*/ 0 w 235"/>
                <a:gd name="T5" fmla="*/ 0 h 207"/>
                <a:gd name="T6" fmla="*/ 132 w 235"/>
                <a:gd name="T7" fmla="*/ 0 h 207"/>
                <a:gd name="T8" fmla="*/ 235 w 235"/>
                <a:gd name="T9" fmla="*/ 104 h 207"/>
                <a:gd name="T10" fmla="*/ 235 w 235"/>
                <a:gd name="T11" fmla="*/ 104 h 207"/>
                <a:gd name="T12" fmla="*/ 132 w 235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07">
                  <a:moveTo>
                    <a:pt x="132" y="207"/>
                  </a:moveTo>
                  <a:cubicBezTo>
                    <a:pt x="0" y="207"/>
                    <a:pt x="0" y="207"/>
                    <a:pt x="0" y="2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9" y="0"/>
                    <a:pt x="235" y="4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61"/>
                    <a:pt x="189" y="207"/>
                    <a:pt x="132" y="207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8664576" y="1419226"/>
              <a:ext cx="571500" cy="566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8804276" y="1554163"/>
              <a:ext cx="296863" cy="296863"/>
            </a:xfrm>
            <a:custGeom>
              <a:avLst/>
              <a:gdLst>
                <a:gd name="T0" fmla="*/ 79 w 79"/>
                <a:gd name="T1" fmla="*/ 40 h 79"/>
                <a:gd name="T2" fmla="*/ 0 w 79"/>
                <a:gd name="T3" fmla="*/ 40 h 79"/>
                <a:gd name="T4" fmla="*/ 51 w 79"/>
                <a:gd name="T5" fmla="*/ 67 h 79"/>
                <a:gd name="T6" fmla="*/ 65 w 79"/>
                <a:gd name="T7" fmla="*/ 54 h 79"/>
                <a:gd name="T8" fmla="*/ 67 w 79"/>
                <a:gd name="T9" fmla="*/ 31 h 79"/>
                <a:gd name="T10" fmla="*/ 67 w 79"/>
                <a:gd name="T11" fmla="*/ 48 h 79"/>
                <a:gd name="T12" fmla="*/ 59 w 79"/>
                <a:gd name="T13" fmla="*/ 40 h 79"/>
                <a:gd name="T14" fmla="*/ 67 w 79"/>
                <a:gd name="T15" fmla="*/ 31 h 79"/>
                <a:gd name="T16" fmla="*/ 57 w 79"/>
                <a:gd name="T17" fmla="*/ 25 h 79"/>
                <a:gd name="T18" fmla="*/ 65 w 79"/>
                <a:gd name="T19" fmla="*/ 25 h 79"/>
                <a:gd name="T20" fmla="*/ 51 w 79"/>
                <a:gd name="T21" fmla="*/ 25 h 79"/>
                <a:gd name="T22" fmla="*/ 42 w 79"/>
                <a:gd name="T23" fmla="*/ 11 h 79"/>
                <a:gd name="T24" fmla="*/ 52 w 79"/>
                <a:gd name="T25" fmla="*/ 31 h 79"/>
                <a:gd name="T26" fmla="*/ 52 w 79"/>
                <a:gd name="T27" fmla="*/ 48 h 79"/>
                <a:gd name="T28" fmla="*/ 42 w 79"/>
                <a:gd name="T29" fmla="*/ 31 h 79"/>
                <a:gd name="T30" fmla="*/ 51 w 79"/>
                <a:gd name="T31" fmla="*/ 54 h 79"/>
                <a:gd name="T32" fmla="*/ 42 w 79"/>
                <a:gd name="T33" fmla="*/ 54 h 79"/>
                <a:gd name="T34" fmla="*/ 21 w 79"/>
                <a:gd name="T35" fmla="*/ 54 h 79"/>
                <a:gd name="T36" fmla="*/ 13 w 79"/>
                <a:gd name="T37" fmla="*/ 54 h 79"/>
                <a:gd name="T38" fmla="*/ 27 w 79"/>
                <a:gd name="T39" fmla="*/ 54 h 79"/>
                <a:gd name="T40" fmla="*/ 36 w 79"/>
                <a:gd name="T41" fmla="*/ 68 h 79"/>
                <a:gd name="T42" fmla="*/ 26 w 79"/>
                <a:gd name="T43" fmla="*/ 48 h 79"/>
                <a:gd name="T44" fmla="*/ 26 w 79"/>
                <a:gd name="T45" fmla="*/ 31 h 79"/>
                <a:gd name="T46" fmla="*/ 36 w 79"/>
                <a:gd name="T47" fmla="*/ 48 h 79"/>
                <a:gd name="T48" fmla="*/ 27 w 79"/>
                <a:gd name="T49" fmla="*/ 25 h 79"/>
                <a:gd name="T50" fmla="*/ 36 w 79"/>
                <a:gd name="T51" fmla="*/ 25 h 79"/>
                <a:gd name="T52" fmla="*/ 21 w 79"/>
                <a:gd name="T53" fmla="*/ 25 h 79"/>
                <a:gd name="T54" fmla="*/ 27 w 79"/>
                <a:gd name="T55" fmla="*/ 13 h 79"/>
                <a:gd name="T56" fmla="*/ 11 w 79"/>
                <a:gd name="T57" fmla="*/ 31 h 79"/>
                <a:gd name="T58" fmla="*/ 19 w 79"/>
                <a:gd name="T59" fmla="*/ 40 h 79"/>
                <a:gd name="T60" fmla="*/ 11 w 79"/>
                <a:gd name="T61" fmla="*/ 48 h 79"/>
                <a:gd name="T62" fmla="*/ 10 w 79"/>
                <a:gd name="T63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9" h="79">
                  <a:moveTo>
                    <a:pt x="39" y="79"/>
                  </a:moveTo>
                  <a:cubicBezTo>
                    <a:pt x="61" y="79"/>
                    <a:pt x="79" y="61"/>
                    <a:pt x="79" y="40"/>
                  </a:cubicBezTo>
                  <a:cubicBezTo>
                    <a:pt x="79" y="18"/>
                    <a:pt x="61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0" y="61"/>
                    <a:pt x="17" y="79"/>
                    <a:pt x="39" y="79"/>
                  </a:cubicBezTo>
                  <a:close/>
                  <a:moveTo>
                    <a:pt x="51" y="67"/>
                  </a:moveTo>
                  <a:cubicBezTo>
                    <a:pt x="53" y="63"/>
                    <a:pt x="55" y="59"/>
                    <a:pt x="57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2" y="59"/>
                    <a:pt x="57" y="64"/>
                    <a:pt x="51" y="67"/>
                  </a:cubicBezTo>
                  <a:close/>
                  <a:moveTo>
                    <a:pt x="67" y="31"/>
                  </a:moveTo>
                  <a:cubicBezTo>
                    <a:pt x="68" y="34"/>
                    <a:pt x="68" y="37"/>
                    <a:pt x="68" y="40"/>
                  </a:cubicBezTo>
                  <a:cubicBezTo>
                    <a:pt x="68" y="42"/>
                    <a:pt x="68" y="45"/>
                    <a:pt x="67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9" y="45"/>
                    <a:pt x="59" y="43"/>
                    <a:pt x="59" y="40"/>
                  </a:cubicBezTo>
                  <a:cubicBezTo>
                    <a:pt x="59" y="37"/>
                    <a:pt x="59" y="34"/>
                    <a:pt x="58" y="31"/>
                  </a:cubicBezTo>
                  <a:lnTo>
                    <a:pt x="67" y="31"/>
                  </a:lnTo>
                  <a:close/>
                  <a:moveTo>
                    <a:pt x="65" y="25"/>
                  </a:moveTo>
                  <a:cubicBezTo>
                    <a:pt x="57" y="25"/>
                    <a:pt x="57" y="25"/>
                    <a:pt x="57" y="25"/>
                  </a:cubicBezTo>
                  <a:cubicBezTo>
                    <a:pt x="55" y="20"/>
                    <a:pt x="53" y="16"/>
                    <a:pt x="51" y="13"/>
                  </a:cubicBezTo>
                  <a:cubicBezTo>
                    <a:pt x="57" y="15"/>
                    <a:pt x="62" y="20"/>
                    <a:pt x="65" y="25"/>
                  </a:cubicBezTo>
                  <a:close/>
                  <a:moveTo>
                    <a:pt x="42" y="11"/>
                  </a:moveTo>
                  <a:cubicBezTo>
                    <a:pt x="45" y="14"/>
                    <a:pt x="48" y="19"/>
                    <a:pt x="51" y="25"/>
                  </a:cubicBezTo>
                  <a:cubicBezTo>
                    <a:pt x="42" y="25"/>
                    <a:pt x="42" y="25"/>
                    <a:pt x="42" y="25"/>
                  </a:cubicBezTo>
                  <a:lnTo>
                    <a:pt x="42" y="11"/>
                  </a:lnTo>
                  <a:close/>
                  <a:moveTo>
                    <a:pt x="42" y="31"/>
                  </a:moveTo>
                  <a:cubicBezTo>
                    <a:pt x="52" y="31"/>
                    <a:pt x="52" y="31"/>
                    <a:pt x="52" y="31"/>
                  </a:cubicBezTo>
                  <a:cubicBezTo>
                    <a:pt x="53" y="34"/>
                    <a:pt x="53" y="37"/>
                    <a:pt x="53" y="40"/>
                  </a:cubicBezTo>
                  <a:cubicBezTo>
                    <a:pt x="53" y="43"/>
                    <a:pt x="53" y="45"/>
                    <a:pt x="52" y="48"/>
                  </a:cubicBezTo>
                  <a:cubicBezTo>
                    <a:pt x="42" y="48"/>
                    <a:pt x="42" y="48"/>
                    <a:pt x="42" y="48"/>
                  </a:cubicBezTo>
                  <a:lnTo>
                    <a:pt x="42" y="31"/>
                  </a:lnTo>
                  <a:close/>
                  <a:moveTo>
                    <a:pt x="42" y="54"/>
                  </a:moveTo>
                  <a:cubicBezTo>
                    <a:pt x="51" y="54"/>
                    <a:pt x="51" y="54"/>
                    <a:pt x="51" y="54"/>
                  </a:cubicBezTo>
                  <a:cubicBezTo>
                    <a:pt x="48" y="60"/>
                    <a:pt x="45" y="65"/>
                    <a:pt x="42" y="68"/>
                  </a:cubicBezTo>
                  <a:lnTo>
                    <a:pt x="42" y="54"/>
                  </a:lnTo>
                  <a:close/>
                  <a:moveTo>
                    <a:pt x="13" y="54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23" y="59"/>
                    <a:pt x="25" y="63"/>
                    <a:pt x="27" y="67"/>
                  </a:cubicBezTo>
                  <a:cubicBezTo>
                    <a:pt x="21" y="64"/>
                    <a:pt x="16" y="59"/>
                    <a:pt x="13" y="54"/>
                  </a:cubicBezTo>
                  <a:close/>
                  <a:moveTo>
                    <a:pt x="36" y="68"/>
                  </a:moveTo>
                  <a:cubicBezTo>
                    <a:pt x="33" y="65"/>
                    <a:pt x="30" y="60"/>
                    <a:pt x="27" y="54"/>
                  </a:cubicBezTo>
                  <a:cubicBezTo>
                    <a:pt x="36" y="54"/>
                    <a:pt x="36" y="54"/>
                    <a:pt x="36" y="54"/>
                  </a:cubicBezTo>
                  <a:lnTo>
                    <a:pt x="36" y="68"/>
                  </a:lnTo>
                  <a:close/>
                  <a:moveTo>
                    <a:pt x="36" y="48"/>
                  </a:moveTo>
                  <a:cubicBezTo>
                    <a:pt x="26" y="48"/>
                    <a:pt x="26" y="48"/>
                    <a:pt x="26" y="48"/>
                  </a:cubicBezTo>
                  <a:cubicBezTo>
                    <a:pt x="25" y="45"/>
                    <a:pt x="25" y="43"/>
                    <a:pt x="25" y="40"/>
                  </a:cubicBezTo>
                  <a:cubicBezTo>
                    <a:pt x="25" y="37"/>
                    <a:pt x="25" y="34"/>
                    <a:pt x="26" y="31"/>
                  </a:cubicBezTo>
                  <a:cubicBezTo>
                    <a:pt x="36" y="31"/>
                    <a:pt x="36" y="31"/>
                    <a:pt x="36" y="31"/>
                  </a:cubicBezTo>
                  <a:lnTo>
                    <a:pt x="36" y="48"/>
                  </a:lnTo>
                  <a:close/>
                  <a:moveTo>
                    <a:pt x="36" y="25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30" y="19"/>
                    <a:pt x="33" y="14"/>
                    <a:pt x="36" y="11"/>
                  </a:cubicBezTo>
                  <a:lnTo>
                    <a:pt x="36" y="25"/>
                  </a:lnTo>
                  <a:close/>
                  <a:moveTo>
                    <a:pt x="27" y="13"/>
                  </a:moveTo>
                  <a:cubicBezTo>
                    <a:pt x="25" y="16"/>
                    <a:pt x="23" y="20"/>
                    <a:pt x="2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6" y="20"/>
                    <a:pt x="21" y="15"/>
                    <a:pt x="27" y="13"/>
                  </a:cubicBezTo>
                  <a:close/>
                  <a:moveTo>
                    <a:pt x="10" y="40"/>
                  </a:moveTo>
                  <a:cubicBezTo>
                    <a:pt x="10" y="37"/>
                    <a:pt x="10" y="34"/>
                    <a:pt x="1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4"/>
                    <a:pt x="19" y="37"/>
                    <a:pt x="19" y="40"/>
                  </a:cubicBezTo>
                  <a:cubicBezTo>
                    <a:pt x="19" y="42"/>
                    <a:pt x="19" y="45"/>
                    <a:pt x="20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5"/>
                    <a:pt x="10" y="42"/>
                    <a:pt x="10" y="40"/>
                  </a:cubicBezTo>
                  <a:close/>
                  <a:moveTo>
                    <a:pt x="10" y="40"/>
                  </a:moveTo>
                  <a:cubicBezTo>
                    <a:pt x="10" y="40"/>
                    <a:pt x="10" y="40"/>
                    <a:pt x="10" y="40"/>
                  </a:cubicBezTo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8424863" y="2241551"/>
              <a:ext cx="882650" cy="781050"/>
            </a:xfrm>
            <a:custGeom>
              <a:avLst/>
              <a:gdLst>
                <a:gd name="T0" fmla="*/ 132 w 235"/>
                <a:gd name="T1" fmla="*/ 208 h 208"/>
                <a:gd name="T2" fmla="*/ 0 w 235"/>
                <a:gd name="T3" fmla="*/ 208 h 208"/>
                <a:gd name="T4" fmla="*/ 0 w 235"/>
                <a:gd name="T5" fmla="*/ 0 h 208"/>
                <a:gd name="T6" fmla="*/ 132 w 235"/>
                <a:gd name="T7" fmla="*/ 0 h 208"/>
                <a:gd name="T8" fmla="*/ 235 w 235"/>
                <a:gd name="T9" fmla="*/ 104 h 208"/>
                <a:gd name="T10" fmla="*/ 235 w 235"/>
                <a:gd name="T11" fmla="*/ 104 h 208"/>
                <a:gd name="T12" fmla="*/ 132 w 23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08">
                  <a:moveTo>
                    <a:pt x="132" y="208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9" y="0"/>
                    <a:pt x="235" y="47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61"/>
                    <a:pt x="189" y="208"/>
                    <a:pt x="132" y="208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8664576" y="2346326"/>
              <a:ext cx="571500" cy="571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8955088" y="2595563"/>
              <a:ext cx="22225" cy="17463"/>
            </a:xfrm>
            <a:custGeom>
              <a:avLst/>
              <a:gdLst>
                <a:gd name="T0" fmla="*/ 6 w 6"/>
                <a:gd name="T1" fmla="*/ 3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3 h 5"/>
                <a:gd name="T10" fmla="*/ 6 w 6"/>
                <a:gd name="T11" fmla="*/ 3 h 5"/>
                <a:gd name="T12" fmla="*/ 6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6" y="3"/>
                  </a:moveTo>
                  <a:cubicBezTo>
                    <a:pt x="6" y="4"/>
                    <a:pt x="5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5" y="0"/>
                    <a:pt x="6" y="1"/>
                    <a:pt x="6" y="3"/>
                  </a:cubicBezTo>
                  <a:close/>
                  <a:moveTo>
                    <a:pt x="6" y="3"/>
                  </a:moveTo>
                  <a:cubicBezTo>
                    <a:pt x="6" y="3"/>
                    <a:pt x="6" y="3"/>
                    <a:pt x="6" y="3"/>
                  </a:cubicBezTo>
                </a:path>
              </a:pathLst>
            </a:custGeom>
            <a:solidFill>
              <a:srgbClr val="946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1"/>
            <p:cNvSpPr>
              <a:spLocks noEditPoints="1"/>
            </p:cNvSpPr>
            <p:nvPr/>
          </p:nvSpPr>
          <p:spPr bwMode="auto">
            <a:xfrm>
              <a:off x="8796338" y="2425701"/>
              <a:ext cx="304800" cy="357188"/>
            </a:xfrm>
            <a:custGeom>
              <a:avLst/>
              <a:gdLst>
                <a:gd name="T0" fmla="*/ 45 w 81"/>
                <a:gd name="T1" fmla="*/ 0 h 95"/>
                <a:gd name="T2" fmla="*/ 30 w 81"/>
                <a:gd name="T3" fmla="*/ 4 h 95"/>
                <a:gd name="T4" fmla="*/ 9 w 81"/>
                <a:gd name="T5" fmla="*/ 37 h 95"/>
                <a:gd name="T6" fmla="*/ 9 w 81"/>
                <a:gd name="T7" fmla="*/ 43 h 95"/>
                <a:gd name="T8" fmla="*/ 1 w 81"/>
                <a:gd name="T9" fmla="*/ 57 h 95"/>
                <a:gd name="T10" fmla="*/ 5 w 81"/>
                <a:gd name="T11" fmla="*/ 63 h 95"/>
                <a:gd name="T12" fmla="*/ 9 w 81"/>
                <a:gd name="T13" fmla="*/ 63 h 95"/>
                <a:gd name="T14" fmla="*/ 9 w 81"/>
                <a:gd name="T15" fmla="*/ 77 h 95"/>
                <a:gd name="T16" fmla="*/ 16 w 81"/>
                <a:gd name="T17" fmla="*/ 84 h 95"/>
                <a:gd name="T18" fmla="*/ 27 w 81"/>
                <a:gd name="T19" fmla="*/ 83 h 95"/>
                <a:gd name="T20" fmla="*/ 27 w 81"/>
                <a:gd name="T21" fmla="*/ 93 h 95"/>
                <a:gd name="T22" fmla="*/ 29 w 81"/>
                <a:gd name="T23" fmla="*/ 95 h 95"/>
                <a:gd name="T24" fmla="*/ 67 w 81"/>
                <a:gd name="T25" fmla="*/ 89 h 95"/>
                <a:gd name="T26" fmla="*/ 70 w 81"/>
                <a:gd name="T27" fmla="*/ 85 h 95"/>
                <a:gd name="T28" fmla="*/ 70 w 81"/>
                <a:gd name="T29" fmla="*/ 63 h 95"/>
                <a:gd name="T30" fmla="*/ 81 w 81"/>
                <a:gd name="T31" fmla="*/ 37 h 95"/>
                <a:gd name="T32" fmla="*/ 45 w 81"/>
                <a:gd name="T33" fmla="*/ 0 h 95"/>
                <a:gd name="T34" fmla="*/ 63 w 81"/>
                <a:gd name="T35" fmla="*/ 54 h 95"/>
                <a:gd name="T36" fmla="*/ 32 w 81"/>
                <a:gd name="T37" fmla="*/ 58 h 95"/>
                <a:gd name="T38" fmla="*/ 32 w 81"/>
                <a:gd name="T39" fmla="*/ 58 h 95"/>
                <a:gd name="T40" fmla="*/ 22 w 81"/>
                <a:gd name="T41" fmla="*/ 61 h 95"/>
                <a:gd name="T42" fmla="*/ 21 w 81"/>
                <a:gd name="T43" fmla="*/ 59 h 95"/>
                <a:gd name="T44" fmla="*/ 27 w 81"/>
                <a:gd name="T45" fmla="*/ 53 h 95"/>
                <a:gd name="T46" fmla="*/ 26 w 81"/>
                <a:gd name="T47" fmla="*/ 53 h 95"/>
                <a:gd name="T48" fmla="*/ 27 w 81"/>
                <a:gd name="T49" fmla="*/ 18 h 95"/>
                <a:gd name="T50" fmla="*/ 63 w 81"/>
                <a:gd name="T51" fmla="*/ 18 h 95"/>
                <a:gd name="T52" fmla="*/ 63 w 81"/>
                <a:gd name="T53" fmla="*/ 54 h 95"/>
                <a:gd name="T54" fmla="*/ 63 w 81"/>
                <a:gd name="T55" fmla="*/ 54 h 95"/>
                <a:gd name="T56" fmla="*/ 63 w 81"/>
                <a:gd name="T57" fmla="*/ 5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95">
                  <a:moveTo>
                    <a:pt x="45" y="0"/>
                  </a:moveTo>
                  <a:cubicBezTo>
                    <a:pt x="40" y="0"/>
                    <a:pt x="34" y="2"/>
                    <a:pt x="30" y="4"/>
                  </a:cubicBezTo>
                  <a:cubicBezTo>
                    <a:pt x="17" y="10"/>
                    <a:pt x="9" y="22"/>
                    <a:pt x="9" y="37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60"/>
                    <a:pt x="1" y="63"/>
                    <a:pt x="5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9" y="81"/>
                    <a:pt x="12" y="84"/>
                    <a:pt x="16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5"/>
                    <a:pt x="28" y="95"/>
                    <a:pt x="29" y="95"/>
                  </a:cubicBezTo>
                  <a:cubicBezTo>
                    <a:pt x="67" y="89"/>
                    <a:pt x="67" y="89"/>
                    <a:pt x="67" y="89"/>
                  </a:cubicBezTo>
                  <a:cubicBezTo>
                    <a:pt x="69" y="88"/>
                    <a:pt x="70" y="87"/>
                    <a:pt x="70" y="85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7" y="57"/>
                    <a:pt x="81" y="47"/>
                    <a:pt x="81" y="37"/>
                  </a:cubicBezTo>
                  <a:cubicBezTo>
                    <a:pt x="81" y="17"/>
                    <a:pt x="65" y="0"/>
                    <a:pt x="45" y="0"/>
                  </a:cubicBezTo>
                  <a:close/>
                  <a:moveTo>
                    <a:pt x="63" y="54"/>
                  </a:moveTo>
                  <a:cubicBezTo>
                    <a:pt x="55" y="63"/>
                    <a:pt x="42" y="64"/>
                    <a:pt x="32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9" y="61"/>
                    <a:pt x="24" y="62"/>
                    <a:pt x="22" y="61"/>
                  </a:cubicBezTo>
                  <a:cubicBezTo>
                    <a:pt x="21" y="61"/>
                    <a:pt x="20" y="60"/>
                    <a:pt x="21" y="59"/>
                  </a:cubicBezTo>
                  <a:cubicBezTo>
                    <a:pt x="24" y="58"/>
                    <a:pt x="26" y="55"/>
                    <a:pt x="27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18" y="43"/>
                    <a:pt x="18" y="28"/>
                    <a:pt x="27" y="18"/>
                  </a:cubicBezTo>
                  <a:cubicBezTo>
                    <a:pt x="37" y="9"/>
                    <a:pt x="53" y="9"/>
                    <a:pt x="63" y="18"/>
                  </a:cubicBezTo>
                  <a:cubicBezTo>
                    <a:pt x="73" y="28"/>
                    <a:pt x="73" y="44"/>
                    <a:pt x="63" y="54"/>
                  </a:cubicBezTo>
                  <a:close/>
                  <a:moveTo>
                    <a:pt x="63" y="54"/>
                  </a:moveTo>
                  <a:cubicBezTo>
                    <a:pt x="63" y="54"/>
                    <a:pt x="63" y="54"/>
                    <a:pt x="63" y="54"/>
                  </a:cubicBezTo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2"/>
            <p:cNvSpPr>
              <a:spLocks noEditPoints="1"/>
            </p:cNvSpPr>
            <p:nvPr/>
          </p:nvSpPr>
          <p:spPr bwMode="auto">
            <a:xfrm>
              <a:off x="8958263" y="2508251"/>
              <a:ext cx="19050" cy="79375"/>
            </a:xfrm>
            <a:custGeom>
              <a:avLst/>
              <a:gdLst>
                <a:gd name="T0" fmla="*/ 2 w 5"/>
                <a:gd name="T1" fmla="*/ 21 h 21"/>
                <a:gd name="T2" fmla="*/ 5 w 5"/>
                <a:gd name="T3" fmla="*/ 19 h 21"/>
                <a:gd name="T4" fmla="*/ 5 w 5"/>
                <a:gd name="T5" fmla="*/ 3 h 21"/>
                <a:gd name="T6" fmla="*/ 2 w 5"/>
                <a:gd name="T7" fmla="*/ 0 h 21"/>
                <a:gd name="T8" fmla="*/ 0 w 5"/>
                <a:gd name="T9" fmla="*/ 3 h 21"/>
                <a:gd name="T10" fmla="*/ 0 w 5"/>
                <a:gd name="T11" fmla="*/ 19 h 21"/>
                <a:gd name="T12" fmla="*/ 2 w 5"/>
                <a:gd name="T13" fmla="*/ 21 h 21"/>
                <a:gd name="T14" fmla="*/ 2 w 5"/>
                <a:gd name="T15" fmla="*/ 21 h 21"/>
                <a:gd name="T16" fmla="*/ 2 w 5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1">
                  <a:moveTo>
                    <a:pt x="2" y="21"/>
                  </a:moveTo>
                  <a:cubicBezTo>
                    <a:pt x="3" y="21"/>
                    <a:pt x="4" y="20"/>
                    <a:pt x="5" y="19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0"/>
                    <a:pt x="1" y="21"/>
                    <a:pt x="2" y="21"/>
                  </a:cubicBezTo>
                  <a:close/>
                  <a:moveTo>
                    <a:pt x="2" y="21"/>
                  </a:moveTo>
                  <a:cubicBezTo>
                    <a:pt x="2" y="21"/>
                    <a:pt x="2" y="21"/>
                    <a:pt x="2" y="21"/>
                  </a:cubicBezTo>
                </a:path>
              </a:pathLst>
            </a:custGeom>
            <a:solidFill>
              <a:srgbClr val="9464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8424863" y="3173413"/>
              <a:ext cx="882650" cy="781050"/>
            </a:xfrm>
            <a:custGeom>
              <a:avLst/>
              <a:gdLst>
                <a:gd name="T0" fmla="*/ 132 w 235"/>
                <a:gd name="T1" fmla="*/ 208 h 208"/>
                <a:gd name="T2" fmla="*/ 0 w 235"/>
                <a:gd name="T3" fmla="*/ 208 h 208"/>
                <a:gd name="T4" fmla="*/ 0 w 235"/>
                <a:gd name="T5" fmla="*/ 0 h 208"/>
                <a:gd name="T6" fmla="*/ 132 w 235"/>
                <a:gd name="T7" fmla="*/ 0 h 208"/>
                <a:gd name="T8" fmla="*/ 235 w 235"/>
                <a:gd name="T9" fmla="*/ 104 h 208"/>
                <a:gd name="T10" fmla="*/ 235 w 235"/>
                <a:gd name="T11" fmla="*/ 104 h 208"/>
                <a:gd name="T12" fmla="*/ 132 w 235"/>
                <a:gd name="T1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08">
                  <a:moveTo>
                    <a:pt x="132" y="208"/>
                  </a:moveTo>
                  <a:cubicBezTo>
                    <a:pt x="0" y="208"/>
                    <a:pt x="0" y="208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9" y="0"/>
                    <a:pt x="235" y="46"/>
                    <a:pt x="235" y="104"/>
                  </a:cubicBezTo>
                  <a:cubicBezTo>
                    <a:pt x="235" y="104"/>
                    <a:pt x="235" y="104"/>
                    <a:pt x="235" y="104"/>
                  </a:cubicBezTo>
                  <a:cubicBezTo>
                    <a:pt x="235" y="161"/>
                    <a:pt x="189" y="208"/>
                    <a:pt x="132" y="208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8664576" y="3278188"/>
              <a:ext cx="571500" cy="571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"/>
            <p:cNvSpPr>
              <a:spLocks noEditPoints="1"/>
            </p:cNvSpPr>
            <p:nvPr/>
          </p:nvSpPr>
          <p:spPr bwMode="auto">
            <a:xfrm>
              <a:off x="9029701" y="3635376"/>
              <a:ext cx="115888" cy="79375"/>
            </a:xfrm>
            <a:custGeom>
              <a:avLst/>
              <a:gdLst>
                <a:gd name="T0" fmla="*/ 25 w 31"/>
                <a:gd name="T1" fmla="*/ 0 h 21"/>
                <a:gd name="T2" fmla="*/ 6 w 31"/>
                <a:gd name="T3" fmla="*/ 0 h 21"/>
                <a:gd name="T4" fmla="*/ 0 w 31"/>
                <a:gd name="T5" fmla="*/ 6 h 21"/>
                <a:gd name="T6" fmla="*/ 0 w 31"/>
                <a:gd name="T7" fmla="*/ 15 h 21"/>
                <a:gd name="T8" fmla="*/ 6 w 31"/>
                <a:gd name="T9" fmla="*/ 21 h 21"/>
                <a:gd name="T10" fmla="*/ 25 w 31"/>
                <a:gd name="T11" fmla="*/ 21 h 21"/>
                <a:gd name="T12" fmla="*/ 31 w 31"/>
                <a:gd name="T13" fmla="*/ 15 h 21"/>
                <a:gd name="T14" fmla="*/ 31 w 31"/>
                <a:gd name="T15" fmla="*/ 6 h 21"/>
                <a:gd name="T16" fmla="*/ 25 w 31"/>
                <a:gd name="T17" fmla="*/ 0 h 21"/>
                <a:gd name="T18" fmla="*/ 25 w 31"/>
                <a:gd name="T19" fmla="*/ 0 h 21"/>
                <a:gd name="T20" fmla="*/ 25 w 31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1">
                  <a:moveTo>
                    <a:pt x="2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3" y="21"/>
                    <a:pt x="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9" y="21"/>
                    <a:pt x="31" y="18"/>
                    <a:pt x="31" y="1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3"/>
                    <a:pt x="29" y="0"/>
                    <a:pt x="25" y="0"/>
                  </a:cubicBezTo>
                  <a:close/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3C5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"/>
            <p:cNvSpPr>
              <a:spLocks noEditPoints="1"/>
            </p:cNvSpPr>
            <p:nvPr/>
          </p:nvSpPr>
          <p:spPr bwMode="auto">
            <a:xfrm>
              <a:off x="8755063" y="3635376"/>
              <a:ext cx="117475" cy="79375"/>
            </a:xfrm>
            <a:custGeom>
              <a:avLst/>
              <a:gdLst>
                <a:gd name="T0" fmla="*/ 25 w 31"/>
                <a:gd name="T1" fmla="*/ 0 h 21"/>
                <a:gd name="T2" fmla="*/ 6 w 31"/>
                <a:gd name="T3" fmla="*/ 0 h 21"/>
                <a:gd name="T4" fmla="*/ 0 w 31"/>
                <a:gd name="T5" fmla="*/ 6 h 21"/>
                <a:gd name="T6" fmla="*/ 0 w 31"/>
                <a:gd name="T7" fmla="*/ 15 h 21"/>
                <a:gd name="T8" fmla="*/ 6 w 31"/>
                <a:gd name="T9" fmla="*/ 21 h 21"/>
                <a:gd name="T10" fmla="*/ 25 w 31"/>
                <a:gd name="T11" fmla="*/ 21 h 21"/>
                <a:gd name="T12" fmla="*/ 31 w 31"/>
                <a:gd name="T13" fmla="*/ 15 h 21"/>
                <a:gd name="T14" fmla="*/ 31 w 31"/>
                <a:gd name="T15" fmla="*/ 6 h 21"/>
                <a:gd name="T16" fmla="*/ 25 w 31"/>
                <a:gd name="T17" fmla="*/ 0 h 21"/>
                <a:gd name="T18" fmla="*/ 25 w 31"/>
                <a:gd name="T19" fmla="*/ 0 h 21"/>
                <a:gd name="T20" fmla="*/ 25 w 31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1">
                  <a:moveTo>
                    <a:pt x="25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3" y="21"/>
                    <a:pt x="6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8" y="21"/>
                    <a:pt x="31" y="18"/>
                    <a:pt x="31" y="1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1" y="3"/>
                    <a:pt x="28" y="0"/>
                    <a:pt x="25" y="0"/>
                  </a:cubicBezTo>
                  <a:close/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3C5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7"/>
            <p:cNvSpPr>
              <a:spLocks noEditPoints="1"/>
            </p:cNvSpPr>
            <p:nvPr/>
          </p:nvSpPr>
          <p:spPr bwMode="auto">
            <a:xfrm>
              <a:off x="8804276" y="3357563"/>
              <a:ext cx="296863" cy="258763"/>
            </a:xfrm>
            <a:custGeom>
              <a:avLst/>
              <a:gdLst>
                <a:gd name="T0" fmla="*/ 5 w 79"/>
                <a:gd name="T1" fmla="*/ 65 h 69"/>
                <a:gd name="T2" fmla="*/ 36 w 79"/>
                <a:gd name="T3" fmla="*/ 65 h 69"/>
                <a:gd name="T4" fmla="*/ 36 w 79"/>
                <a:gd name="T5" fmla="*/ 69 h 69"/>
                <a:gd name="T6" fmla="*/ 42 w 79"/>
                <a:gd name="T7" fmla="*/ 69 h 69"/>
                <a:gd name="T8" fmla="*/ 42 w 79"/>
                <a:gd name="T9" fmla="*/ 65 h 69"/>
                <a:gd name="T10" fmla="*/ 73 w 79"/>
                <a:gd name="T11" fmla="*/ 65 h 69"/>
                <a:gd name="T12" fmla="*/ 73 w 79"/>
                <a:gd name="T13" fmla="*/ 69 h 69"/>
                <a:gd name="T14" fmla="*/ 79 w 79"/>
                <a:gd name="T15" fmla="*/ 69 h 69"/>
                <a:gd name="T16" fmla="*/ 79 w 79"/>
                <a:gd name="T17" fmla="*/ 62 h 69"/>
                <a:gd name="T18" fmla="*/ 76 w 79"/>
                <a:gd name="T19" fmla="*/ 59 h 69"/>
                <a:gd name="T20" fmla="*/ 42 w 79"/>
                <a:gd name="T21" fmla="*/ 59 h 69"/>
                <a:gd name="T22" fmla="*/ 42 w 79"/>
                <a:gd name="T23" fmla="*/ 48 h 69"/>
                <a:gd name="T24" fmla="*/ 58 w 79"/>
                <a:gd name="T25" fmla="*/ 48 h 69"/>
                <a:gd name="T26" fmla="*/ 63 w 79"/>
                <a:gd name="T27" fmla="*/ 47 h 69"/>
                <a:gd name="T28" fmla="*/ 69 w 79"/>
                <a:gd name="T29" fmla="*/ 38 h 69"/>
                <a:gd name="T30" fmla="*/ 69 w 79"/>
                <a:gd name="T31" fmla="*/ 11 h 69"/>
                <a:gd name="T32" fmla="*/ 59 w 79"/>
                <a:gd name="T33" fmla="*/ 0 h 69"/>
                <a:gd name="T34" fmla="*/ 19 w 79"/>
                <a:gd name="T35" fmla="*/ 0 h 69"/>
                <a:gd name="T36" fmla="*/ 9 w 79"/>
                <a:gd name="T37" fmla="*/ 11 h 69"/>
                <a:gd name="T38" fmla="*/ 9 w 79"/>
                <a:gd name="T39" fmla="*/ 38 h 69"/>
                <a:gd name="T40" fmla="*/ 10 w 79"/>
                <a:gd name="T41" fmla="*/ 41 h 69"/>
                <a:gd name="T42" fmla="*/ 19 w 79"/>
                <a:gd name="T43" fmla="*/ 48 h 69"/>
                <a:gd name="T44" fmla="*/ 30 w 79"/>
                <a:gd name="T45" fmla="*/ 48 h 69"/>
                <a:gd name="T46" fmla="*/ 36 w 79"/>
                <a:gd name="T47" fmla="*/ 48 h 69"/>
                <a:gd name="T48" fmla="*/ 36 w 79"/>
                <a:gd name="T49" fmla="*/ 59 h 69"/>
                <a:gd name="T50" fmla="*/ 2 w 79"/>
                <a:gd name="T51" fmla="*/ 59 h 69"/>
                <a:gd name="T52" fmla="*/ 0 w 79"/>
                <a:gd name="T53" fmla="*/ 62 h 69"/>
                <a:gd name="T54" fmla="*/ 0 w 79"/>
                <a:gd name="T55" fmla="*/ 69 h 69"/>
                <a:gd name="T56" fmla="*/ 5 w 79"/>
                <a:gd name="T57" fmla="*/ 69 h 69"/>
                <a:gd name="T58" fmla="*/ 5 w 79"/>
                <a:gd name="T59" fmla="*/ 65 h 69"/>
                <a:gd name="T60" fmla="*/ 58 w 79"/>
                <a:gd name="T61" fmla="*/ 6 h 69"/>
                <a:gd name="T62" fmla="*/ 61 w 79"/>
                <a:gd name="T63" fmla="*/ 9 h 69"/>
                <a:gd name="T64" fmla="*/ 58 w 79"/>
                <a:gd name="T65" fmla="*/ 12 h 69"/>
                <a:gd name="T66" fmla="*/ 55 w 79"/>
                <a:gd name="T67" fmla="*/ 9 h 69"/>
                <a:gd name="T68" fmla="*/ 58 w 79"/>
                <a:gd name="T69" fmla="*/ 6 h 69"/>
                <a:gd name="T70" fmla="*/ 49 w 79"/>
                <a:gd name="T71" fmla="*/ 6 h 69"/>
                <a:gd name="T72" fmla="*/ 51 w 79"/>
                <a:gd name="T73" fmla="*/ 9 h 69"/>
                <a:gd name="T74" fmla="*/ 49 w 79"/>
                <a:gd name="T75" fmla="*/ 12 h 69"/>
                <a:gd name="T76" fmla="*/ 46 w 79"/>
                <a:gd name="T77" fmla="*/ 9 h 69"/>
                <a:gd name="T78" fmla="*/ 49 w 79"/>
                <a:gd name="T79" fmla="*/ 6 h 69"/>
                <a:gd name="T80" fmla="*/ 39 w 79"/>
                <a:gd name="T81" fmla="*/ 6 h 69"/>
                <a:gd name="T82" fmla="*/ 42 w 79"/>
                <a:gd name="T83" fmla="*/ 9 h 69"/>
                <a:gd name="T84" fmla="*/ 39 w 79"/>
                <a:gd name="T85" fmla="*/ 12 h 69"/>
                <a:gd name="T86" fmla="*/ 37 w 79"/>
                <a:gd name="T87" fmla="*/ 9 h 69"/>
                <a:gd name="T88" fmla="*/ 39 w 79"/>
                <a:gd name="T89" fmla="*/ 6 h 69"/>
                <a:gd name="T90" fmla="*/ 30 w 79"/>
                <a:gd name="T91" fmla="*/ 42 h 69"/>
                <a:gd name="T92" fmla="*/ 20 w 79"/>
                <a:gd name="T93" fmla="*/ 42 h 69"/>
                <a:gd name="T94" fmla="*/ 15 w 79"/>
                <a:gd name="T95" fmla="*/ 38 h 69"/>
                <a:gd name="T96" fmla="*/ 15 w 79"/>
                <a:gd name="T97" fmla="*/ 18 h 69"/>
                <a:gd name="T98" fmla="*/ 15 w 79"/>
                <a:gd name="T99" fmla="*/ 17 h 69"/>
                <a:gd name="T100" fmla="*/ 63 w 79"/>
                <a:gd name="T101" fmla="*/ 17 h 69"/>
                <a:gd name="T102" fmla="*/ 63 w 79"/>
                <a:gd name="T103" fmla="*/ 38 h 69"/>
                <a:gd name="T104" fmla="*/ 59 w 79"/>
                <a:gd name="T105" fmla="*/ 42 h 69"/>
                <a:gd name="T106" fmla="*/ 30 w 79"/>
                <a:gd name="T107" fmla="*/ 42 h 69"/>
                <a:gd name="T108" fmla="*/ 30 w 79"/>
                <a:gd name="T109" fmla="*/ 42 h 69"/>
                <a:gd name="T110" fmla="*/ 30 w 79"/>
                <a:gd name="T111" fmla="*/ 4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9" h="69">
                  <a:moveTo>
                    <a:pt x="5" y="65"/>
                  </a:moveTo>
                  <a:cubicBezTo>
                    <a:pt x="36" y="65"/>
                    <a:pt x="36" y="65"/>
                    <a:pt x="36" y="65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42" y="69"/>
                    <a:pt x="42" y="69"/>
                    <a:pt x="42" y="6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0"/>
                    <a:pt x="77" y="59"/>
                    <a:pt x="76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0" y="48"/>
                    <a:pt x="62" y="48"/>
                    <a:pt x="63" y="47"/>
                  </a:cubicBezTo>
                  <a:cubicBezTo>
                    <a:pt x="67" y="45"/>
                    <a:pt x="69" y="42"/>
                    <a:pt x="69" y="38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5"/>
                    <a:pt x="65" y="0"/>
                    <a:pt x="5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4" y="0"/>
                    <a:pt x="9" y="5"/>
                    <a:pt x="9" y="11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40"/>
                    <a:pt x="10" y="41"/>
                  </a:cubicBezTo>
                  <a:cubicBezTo>
                    <a:pt x="11" y="45"/>
                    <a:pt x="15" y="48"/>
                    <a:pt x="19" y="48"/>
                  </a:cubicBezTo>
                  <a:cubicBezTo>
                    <a:pt x="23" y="48"/>
                    <a:pt x="26" y="48"/>
                    <a:pt x="30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9"/>
                    <a:pt x="0" y="60"/>
                    <a:pt x="0" y="62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65"/>
                    <a:pt x="5" y="65"/>
                    <a:pt x="5" y="65"/>
                  </a:cubicBezTo>
                  <a:close/>
                  <a:moveTo>
                    <a:pt x="58" y="6"/>
                  </a:moveTo>
                  <a:cubicBezTo>
                    <a:pt x="60" y="6"/>
                    <a:pt x="61" y="7"/>
                    <a:pt x="61" y="9"/>
                  </a:cubicBezTo>
                  <a:cubicBezTo>
                    <a:pt x="61" y="10"/>
                    <a:pt x="60" y="12"/>
                    <a:pt x="58" y="12"/>
                  </a:cubicBezTo>
                  <a:cubicBezTo>
                    <a:pt x="57" y="12"/>
                    <a:pt x="55" y="10"/>
                    <a:pt x="55" y="9"/>
                  </a:cubicBezTo>
                  <a:cubicBezTo>
                    <a:pt x="55" y="7"/>
                    <a:pt x="57" y="6"/>
                    <a:pt x="58" y="6"/>
                  </a:cubicBezTo>
                  <a:close/>
                  <a:moveTo>
                    <a:pt x="49" y="6"/>
                  </a:moveTo>
                  <a:cubicBezTo>
                    <a:pt x="50" y="6"/>
                    <a:pt x="51" y="7"/>
                    <a:pt x="51" y="9"/>
                  </a:cubicBezTo>
                  <a:cubicBezTo>
                    <a:pt x="51" y="10"/>
                    <a:pt x="50" y="12"/>
                    <a:pt x="49" y="12"/>
                  </a:cubicBezTo>
                  <a:cubicBezTo>
                    <a:pt x="47" y="12"/>
                    <a:pt x="46" y="10"/>
                    <a:pt x="46" y="9"/>
                  </a:cubicBezTo>
                  <a:cubicBezTo>
                    <a:pt x="46" y="7"/>
                    <a:pt x="47" y="6"/>
                    <a:pt x="49" y="6"/>
                  </a:cubicBezTo>
                  <a:close/>
                  <a:moveTo>
                    <a:pt x="39" y="6"/>
                  </a:moveTo>
                  <a:cubicBezTo>
                    <a:pt x="41" y="6"/>
                    <a:pt x="42" y="7"/>
                    <a:pt x="42" y="9"/>
                  </a:cubicBezTo>
                  <a:cubicBezTo>
                    <a:pt x="42" y="10"/>
                    <a:pt x="41" y="12"/>
                    <a:pt x="39" y="12"/>
                  </a:cubicBezTo>
                  <a:cubicBezTo>
                    <a:pt x="38" y="12"/>
                    <a:pt x="37" y="10"/>
                    <a:pt x="37" y="9"/>
                  </a:cubicBezTo>
                  <a:cubicBezTo>
                    <a:pt x="37" y="7"/>
                    <a:pt x="38" y="6"/>
                    <a:pt x="39" y="6"/>
                  </a:cubicBezTo>
                  <a:close/>
                  <a:moveTo>
                    <a:pt x="30" y="42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17" y="42"/>
                    <a:pt x="15" y="41"/>
                    <a:pt x="15" y="3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3" y="41"/>
                    <a:pt x="61" y="42"/>
                    <a:pt x="59" y="42"/>
                  </a:cubicBezTo>
                  <a:cubicBezTo>
                    <a:pt x="49" y="42"/>
                    <a:pt x="39" y="42"/>
                    <a:pt x="30" y="42"/>
                  </a:cubicBezTo>
                  <a:close/>
                  <a:moveTo>
                    <a:pt x="30" y="42"/>
                  </a:moveTo>
                  <a:cubicBezTo>
                    <a:pt x="30" y="42"/>
                    <a:pt x="30" y="42"/>
                    <a:pt x="30" y="42"/>
                  </a:cubicBezTo>
                </a:path>
              </a:pathLst>
            </a:custGeom>
            <a:solidFill>
              <a:srgbClr val="3C5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8894763" y="3635376"/>
              <a:ext cx="115888" cy="79375"/>
            </a:xfrm>
            <a:custGeom>
              <a:avLst/>
              <a:gdLst>
                <a:gd name="T0" fmla="*/ 25 w 31"/>
                <a:gd name="T1" fmla="*/ 0 h 21"/>
                <a:gd name="T2" fmla="*/ 5 w 31"/>
                <a:gd name="T3" fmla="*/ 0 h 21"/>
                <a:gd name="T4" fmla="*/ 0 w 31"/>
                <a:gd name="T5" fmla="*/ 6 h 21"/>
                <a:gd name="T6" fmla="*/ 0 w 31"/>
                <a:gd name="T7" fmla="*/ 15 h 21"/>
                <a:gd name="T8" fmla="*/ 5 w 31"/>
                <a:gd name="T9" fmla="*/ 21 h 21"/>
                <a:gd name="T10" fmla="*/ 25 w 31"/>
                <a:gd name="T11" fmla="*/ 21 h 21"/>
                <a:gd name="T12" fmla="*/ 30 w 31"/>
                <a:gd name="T13" fmla="*/ 15 h 21"/>
                <a:gd name="T14" fmla="*/ 30 w 31"/>
                <a:gd name="T15" fmla="*/ 6 h 21"/>
                <a:gd name="T16" fmla="*/ 25 w 31"/>
                <a:gd name="T17" fmla="*/ 0 h 21"/>
                <a:gd name="T18" fmla="*/ 25 w 31"/>
                <a:gd name="T19" fmla="*/ 0 h 21"/>
                <a:gd name="T20" fmla="*/ 25 w 31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21">
                  <a:moveTo>
                    <a:pt x="25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2" y="21"/>
                    <a:pt x="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8" y="21"/>
                    <a:pt x="30" y="18"/>
                    <a:pt x="30" y="15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3"/>
                    <a:pt x="28" y="0"/>
                    <a:pt x="25" y="0"/>
                  </a:cubicBezTo>
                  <a:close/>
                  <a:moveTo>
                    <a:pt x="25" y="0"/>
                  </a:move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3C54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8424863" y="4105276"/>
              <a:ext cx="882650" cy="777875"/>
            </a:xfrm>
            <a:custGeom>
              <a:avLst/>
              <a:gdLst>
                <a:gd name="T0" fmla="*/ 132 w 235"/>
                <a:gd name="T1" fmla="*/ 207 h 207"/>
                <a:gd name="T2" fmla="*/ 0 w 235"/>
                <a:gd name="T3" fmla="*/ 207 h 207"/>
                <a:gd name="T4" fmla="*/ 0 w 235"/>
                <a:gd name="T5" fmla="*/ 0 h 207"/>
                <a:gd name="T6" fmla="*/ 132 w 235"/>
                <a:gd name="T7" fmla="*/ 0 h 207"/>
                <a:gd name="T8" fmla="*/ 235 w 235"/>
                <a:gd name="T9" fmla="*/ 103 h 207"/>
                <a:gd name="T10" fmla="*/ 235 w 235"/>
                <a:gd name="T11" fmla="*/ 103 h 207"/>
                <a:gd name="T12" fmla="*/ 132 w 235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5" h="207">
                  <a:moveTo>
                    <a:pt x="132" y="207"/>
                  </a:moveTo>
                  <a:cubicBezTo>
                    <a:pt x="0" y="207"/>
                    <a:pt x="0" y="207"/>
                    <a:pt x="0" y="20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89" y="0"/>
                    <a:pt x="235" y="46"/>
                    <a:pt x="235" y="103"/>
                  </a:cubicBezTo>
                  <a:cubicBezTo>
                    <a:pt x="235" y="103"/>
                    <a:pt x="235" y="103"/>
                    <a:pt x="235" y="103"/>
                  </a:cubicBezTo>
                  <a:cubicBezTo>
                    <a:pt x="235" y="161"/>
                    <a:pt x="189" y="207"/>
                    <a:pt x="132" y="207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20"/>
            <p:cNvSpPr>
              <a:spLocks noChangeArrowheads="1"/>
            </p:cNvSpPr>
            <p:nvPr/>
          </p:nvSpPr>
          <p:spPr bwMode="auto">
            <a:xfrm>
              <a:off x="8664576" y="4210051"/>
              <a:ext cx="571500" cy="5683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1"/>
            <p:cNvSpPr>
              <a:spLocks noEditPoints="1"/>
            </p:cNvSpPr>
            <p:nvPr/>
          </p:nvSpPr>
          <p:spPr bwMode="auto">
            <a:xfrm>
              <a:off x="8853488" y="4297363"/>
              <a:ext cx="206375" cy="333375"/>
            </a:xfrm>
            <a:custGeom>
              <a:avLst/>
              <a:gdLst>
                <a:gd name="T0" fmla="*/ 38 w 55"/>
                <a:gd name="T1" fmla="*/ 59 h 89"/>
                <a:gd name="T2" fmla="*/ 38 w 55"/>
                <a:gd name="T3" fmla="*/ 55 h 89"/>
                <a:gd name="T4" fmla="*/ 55 w 55"/>
                <a:gd name="T5" fmla="*/ 50 h 89"/>
                <a:gd name="T6" fmla="*/ 48 w 55"/>
                <a:gd name="T7" fmla="*/ 33 h 89"/>
                <a:gd name="T8" fmla="*/ 35 w 55"/>
                <a:gd name="T9" fmla="*/ 6 h 89"/>
                <a:gd name="T10" fmla="*/ 20 w 55"/>
                <a:gd name="T11" fmla="*/ 4 h 89"/>
                <a:gd name="T12" fmla="*/ 7 w 55"/>
                <a:gd name="T13" fmla="*/ 29 h 89"/>
                <a:gd name="T14" fmla="*/ 0 w 55"/>
                <a:gd name="T15" fmla="*/ 49 h 89"/>
                <a:gd name="T16" fmla="*/ 17 w 55"/>
                <a:gd name="T17" fmla="*/ 55 h 89"/>
                <a:gd name="T18" fmla="*/ 17 w 55"/>
                <a:gd name="T19" fmla="*/ 59 h 89"/>
                <a:gd name="T20" fmla="*/ 28 w 55"/>
                <a:gd name="T21" fmla="*/ 89 h 89"/>
                <a:gd name="T22" fmla="*/ 38 w 55"/>
                <a:gd name="T23" fmla="*/ 59 h 89"/>
                <a:gd name="T24" fmla="*/ 38 w 55"/>
                <a:gd name="T25" fmla="*/ 59 h 89"/>
                <a:gd name="T26" fmla="*/ 38 w 55"/>
                <a:gd name="T27" fmla="*/ 5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89">
                  <a:moveTo>
                    <a:pt x="38" y="59"/>
                  </a:move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49" y="55"/>
                    <a:pt x="55" y="50"/>
                  </a:cubicBezTo>
                  <a:cubicBezTo>
                    <a:pt x="55" y="50"/>
                    <a:pt x="47" y="47"/>
                    <a:pt x="48" y="33"/>
                  </a:cubicBezTo>
                  <a:cubicBezTo>
                    <a:pt x="50" y="18"/>
                    <a:pt x="47" y="5"/>
                    <a:pt x="35" y="6"/>
                  </a:cubicBezTo>
                  <a:cubicBezTo>
                    <a:pt x="35" y="6"/>
                    <a:pt x="30" y="0"/>
                    <a:pt x="20" y="4"/>
                  </a:cubicBezTo>
                  <a:cubicBezTo>
                    <a:pt x="16" y="5"/>
                    <a:pt x="7" y="9"/>
                    <a:pt x="7" y="29"/>
                  </a:cubicBezTo>
                  <a:cubicBezTo>
                    <a:pt x="8" y="49"/>
                    <a:pt x="0" y="49"/>
                    <a:pt x="0" y="49"/>
                  </a:cubicBezTo>
                  <a:cubicBezTo>
                    <a:pt x="0" y="49"/>
                    <a:pt x="4" y="55"/>
                    <a:pt x="17" y="55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38" y="59"/>
                    <a:pt x="38" y="59"/>
                    <a:pt x="38" y="59"/>
                  </a:cubicBezTo>
                  <a:close/>
                  <a:moveTo>
                    <a:pt x="38" y="59"/>
                  </a:moveTo>
                  <a:cubicBezTo>
                    <a:pt x="38" y="59"/>
                    <a:pt x="38" y="59"/>
                    <a:pt x="38" y="59"/>
                  </a:cubicBezTo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>
              <a:off x="8815388" y="4529138"/>
              <a:ext cx="280988" cy="109538"/>
            </a:xfrm>
            <a:custGeom>
              <a:avLst/>
              <a:gdLst>
                <a:gd name="T0" fmla="*/ 1 w 75"/>
                <a:gd name="T1" fmla="*/ 29 h 29"/>
                <a:gd name="T2" fmla="*/ 74 w 75"/>
                <a:gd name="T3" fmla="*/ 29 h 29"/>
                <a:gd name="T4" fmla="*/ 75 w 75"/>
                <a:gd name="T5" fmla="*/ 27 h 29"/>
                <a:gd name="T6" fmla="*/ 73 w 75"/>
                <a:gd name="T7" fmla="*/ 16 h 29"/>
                <a:gd name="T8" fmla="*/ 67 w 75"/>
                <a:gd name="T9" fmla="*/ 7 h 29"/>
                <a:gd name="T10" fmla="*/ 54 w 75"/>
                <a:gd name="T11" fmla="*/ 1 h 29"/>
                <a:gd name="T12" fmla="*/ 52 w 75"/>
                <a:gd name="T13" fmla="*/ 0 h 29"/>
                <a:gd name="T14" fmla="*/ 56 w 75"/>
                <a:gd name="T15" fmla="*/ 12 h 29"/>
                <a:gd name="T16" fmla="*/ 50 w 75"/>
                <a:gd name="T17" fmla="*/ 11 h 29"/>
                <a:gd name="T18" fmla="*/ 38 w 75"/>
                <a:gd name="T19" fmla="*/ 27 h 29"/>
                <a:gd name="T20" fmla="*/ 25 w 75"/>
                <a:gd name="T21" fmla="*/ 11 h 29"/>
                <a:gd name="T22" fmla="*/ 19 w 75"/>
                <a:gd name="T23" fmla="*/ 12 h 29"/>
                <a:gd name="T24" fmla="*/ 24 w 75"/>
                <a:gd name="T25" fmla="*/ 0 h 29"/>
                <a:gd name="T26" fmla="*/ 21 w 75"/>
                <a:gd name="T27" fmla="*/ 1 h 29"/>
                <a:gd name="T28" fmla="*/ 9 w 75"/>
                <a:gd name="T29" fmla="*/ 7 h 29"/>
                <a:gd name="T30" fmla="*/ 2 w 75"/>
                <a:gd name="T31" fmla="*/ 16 h 29"/>
                <a:gd name="T32" fmla="*/ 0 w 75"/>
                <a:gd name="T33" fmla="*/ 27 h 29"/>
                <a:gd name="T34" fmla="*/ 1 w 75"/>
                <a:gd name="T35" fmla="*/ 29 h 29"/>
                <a:gd name="T36" fmla="*/ 1 w 75"/>
                <a:gd name="T37" fmla="*/ 29 h 29"/>
                <a:gd name="T38" fmla="*/ 1 w 75"/>
                <a:gd name="T3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29">
                  <a:moveTo>
                    <a:pt x="1" y="29"/>
                  </a:moveTo>
                  <a:cubicBezTo>
                    <a:pt x="74" y="29"/>
                    <a:pt x="74" y="29"/>
                    <a:pt x="74" y="29"/>
                  </a:cubicBezTo>
                  <a:cubicBezTo>
                    <a:pt x="75" y="29"/>
                    <a:pt x="75" y="28"/>
                    <a:pt x="75" y="27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2" y="12"/>
                    <a:pt x="70" y="9"/>
                    <a:pt x="67" y="7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3" y="1"/>
                    <a:pt x="52" y="0"/>
                    <a:pt x="52" y="0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9"/>
                    <a:pt x="3" y="12"/>
                    <a:pt x="2" y="1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9"/>
                    <a:pt x="1" y="29"/>
                  </a:cubicBezTo>
                  <a:close/>
                  <a:moveTo>
                    <a:pt x="1" y="29"/>
                  </a:moveTo>
                  <a:cubicBezTo>
                    <a:pt x="1" y="29"/>
                    <a:pt x="1" y="29"/>
                    <a:pt x="1" y="29"/>
                  </a:cubicBezTo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23"/>
            <p:cNvSpPr>
              <a:spLocks noChangeArrowheads="1"/>
            </p:cNvSpPr>
            <p:nvPr/>
          </p:nvSpPr>
          <p:spPr bwMode="auto">
            <a:xfrm>
              <a:off x="2887663" y="773113"/>
              <a:ext cx="1327150" cy="9318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4214813" y="388938"/>
              <a:ext cx="569913" cy="1316038"/>
            </a:xfrm>
            <a:custGeom>
              <a:avLst/>
              <a:gdLst>
                <a:gd name="T0" fmla="*/ 359 w 359"/>
                <a:gd name="T1" fmla="*/ 535 h 829"/>
                <a:gd name="T2" fmla="*/ 0 w 359"/>
                <a:gd name="T3" fmla="*/ 829 h 829"/>
                <a:gd name="T4" fmla="*/ 0 w 359"/>
                <a:gd name="T5" fmla="*/ 242 h 829"/>
                <a:gd name="T6" fmla="*/ 359 w 359"/>
                <a:gd name="T7" fmla="*/ 0 h 829"/>
                <a:gd name="T8" fmla="*/ 359 w 359"/>
                <a:gd name="T9" fmla="*/ 535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829">
                  <a:moveTo>
                    <a:pt x="359" y="535"/>
                  </a:moveTo>
                  <a:lnTo>
                    <a:pt x="0" y="829"/>
                  </a:lnTo>
                  <a:lnTo>
                    <a:pt x="0" y="242"/>
                  </a:lnTo>
                  <a:lnTo>
                    <a:pt x="359" y="0"/>
                  </a:lnTo>
                  <a:lnTo>
                    <a:pt x="359" y="53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2887663" y="388938"/>
              <a:ext cx="1897063" cy="384175"/>
            </a:xfrm>
            <a:custGeom>
              <a:avLst/>
              <a:gdLst>
                <a:gd name="T0" fmla="*/ 1195 w 1195"/>
                <a:gd name="T1" fmla="*/ 0 h 242"/>
                <a:gd name="T2" fmla="*/ 386 w 1195"/>
                <a:gd name="T3" fmla="*/ 0 h 242"/>
                <a:gd name="T4" fmla="*/ 0 w 1195"/>
                <a:gd name="T5" fmla="*/ 242 h 242"/>
                <a:gd name="T6" fmla="*/ 836 w 1195"/>
                <a:gd name="T7" fmla="*/ 242 h 242"/>
                <a:gd name="T8" fmla="*/ 1195 w 1195"/>
                <a:gd name="T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5" h="242">
                  <a:moveTo>
                    <a:pt x="1195" y="0"/>
                  </a:moveTo>
                  <a:lnTo>
                    <a:pt x="386" y="0"/>
                  </a:lnTo>
                  <a:lnTo>
                    <a:pt x="0" y="242"/>
                  </a:lnTo>
                  <a:lnTo>
                    <a:pt x="836" y="242"/>
                  </a:lnTo>
                  <a:lnTo>
                    <a:pt x="1195" y="0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26"/>
            <p:cNvSpPr>
              <a:spLocks noChangeArrowheads="1"/>
            </p:cNvSpPr>
            <p:nvPr/>
          </p:nvSpPr>
          <p:spPr bwMode="auto">
            <a:xfrm>
              <a:off x="4784726" y="1238251"/>
              <a:ext cx="3824288" cy="928688"/>
            </a:xfrm>
            <a:prstGeom prst="rect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2887663" y="1704976"/>
              <a:ext cx="1327150" cy="927100"/>
            </a:xfrm>
            <a:prstGeom prst="rect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4214813" y="1238251"/>
              <a:ext cx="569913" cy="1393825"/>
            </a:xfrm>
            <a:custGeom>
              <a:avLst/>
              <a:gdLst>
                <a:gd name="T0" fmla="*/ 359 w 359"/>
                <a:gd name="T1" fmla="*/ 585 h 878"/>
                <a:gd name="T2" fmla="*/ 0 w 359"/>
                <a:gd name="T3" fmla="*/ 878 h 878"/>
                <a:gd name="T4" fmla="*/ 0 w 359"/>
                <a:gd name="T5" fmla="*/ 294 h 878"/>
                <a:gd name="T6" fmla="*/ 359 w 359"/>
                <a:gd name="T7" fmla="*/ 0 h 878"/>
                <a:gd name="T8" fmla="*/ 359 w 359"/>
                <a:gd name="T9" fmla="*/ 585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878">
                  <a:moveTo>
                    <a:pt x="359" y="585"/>
                  </a:moveTo>
                  <a:lnTo>
                    <a:pt x="0" y="878"/>
                  </a:lnTo>
                  <a:lnTo>
                    <a:pt x="0" y="294"/>
                  </a:lnTo>
                  <a:lnTo>
                    <a:pt x="359" y="0"/>
                  </a:lnTo>
                  <a:lnTo>
                    <a:pt x="359" y="585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4784726" y="2166938"/>
              <a:ext cx="3824288" cy="9318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2887663" y="2632076"/>
              <a:ext cx="1327150" cy="9318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1"/>
            <p:cNvSpPr>
              <a:spLocks/>
            </p:cNvSpPr>
            <p:nvPr/>
          </p:nvSpPr>
          <p:spPr bwMode="auto">
            <a:xfrm>
              <a:off x="4214813" y="2166938"/>
              <a:ext cx="569913" cy="1397000"/>
            </a:xfrm>
            <a:custGeom>
              <a:avLst/>
              <a:gdLst>
                <a:gd name="T0" fmla="*/ 359 w 359"/>
                <a:gd name="T1" fmla="*/ 587 h 880"/>
                <a:gd name="T2" fmla="*/ 0 w 359"/>
                <a:gd name="T3" fmla="*/ 880 h 880"/>
                <a:gd name="T4" fmla="*/ 0 w 359"/>
                <a:gd name="T5" fmla="*/ 293 h 880"/>
                <a:gd name="T6" fmla="*/ 359 w 359"/>
                <a:gd name="T7" fmla="*/ 0 h 880"/>
                <a:gd name="T8" fmla="*/ 359 w 359"/>
                <a:gd name="T9" fmla="*/ 587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880">
                  <a:moveTo>
                    <a:pt x="359" y="587"/>
                  </a:moveTo>
                  <a:lnTo>
                    <a:pt x="0" y="880"/>
                  </a:lnTo>
                  <a:lnTo>
                    <a:pt x="0" y="293"/>
                  </a:lnTo>
                  <a:lnTo>
                    <a:pt x="359" y="0"/>
                  </a:lnTo>
                  <a:lnTo>
                    <a:pt x="359" y="58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Rectangle 32"/>
            <p:cNvSpPr>
              <a:spLocks noChangeArrowheads="1"/>
            </p:cNvSpPr>
            <p:nvPr/>
          </p:nvSpPr>
          <p:spPr bwMode="auto">
            <a:xfrm>
              <a:off x="4784726" y="3098801"/>
              <a:ext cx="3824288" cy="931863"/>
            </a:xfrm>
            <a:prstGeom prst="rect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Rectangle 33"/>
            <p:cNvSpPr>
              <a:spLocks noChangeArrowheads="1"/>
            </p:cNvSpPr>
            <p:nvPr/>
          </p:nvSpPr>
          <p:spPr bwMode="auto">
            <a:xfrm>
              <a:off x="2887663" y="3563938"/>
              <a:ext cx="1327150" cy="928688"/>
            </a:xfrm>
            <a:prstGeom prst="rect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4214813" y="3098801"/>
              <a:ext cx="569913" cy="1393825"/>
            </a:xfrm>
            <a:custGeom>
              <a:avLst/>
              <a:gdLst>
                <a:gd name="T0" fmla="*/ 359 w 359"/>
                <a:gd name="T1" fmla="*/ 587 h 878"/>
                <a:gd name="T2" fmla="*/ 0 w 359"/>
                <a:gd name="T3" fmla="*/ 878 h 878"/>
                <a:gd name="T4" fmla="*/ 0 w 359"/>
                <a:gd name="T5" fmla="*/ 293 h 878"/>
                <a:gd name="T6" fmla="*/ 359 w 359"/>
                <a:gd name="T7" fmla="*/ 0 h 878"/>
                <a:gd name="T8" fmla="*/ 359 w 359"/>
                <a:gd name="T9" fmla="*/ 587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878">
                  <a:moveTo>
                    <a:pt x="359" y="587"/>
                  </a:moveTo>
                  <a:lnTo>
                    <a:pt x="0" y="878"/>
                  </a:lnTo>
                  <a:lnTo>
                    <a:pt x="0" y="293"/>
                  </a:lnTo>
                  <a:lnTo>
                    <a:pt x="359" y="0"/>
                  </a:lnTo>
                  <a:lnTo>
                    <a:pt x="359" y="587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Rectangle 35"/>
            <p:cNvSpPr>
              <a:spLocks noChangeArrowheads="1"/>
            </p:cNvSpPr>
            <p:nvPr/>
          </p:nvSpPr>
          <p:spPr bwMode="auto">
            <a:xfrm>
              <a:off x="4784726" y="4030663"/>
              <a:ext cx="3824288" cy="9271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Rectangle 36"/>
            <p:cNvSpPr>
              <a:spLocks noChangeArrowheads="1"/>
            </p:cNvSpPr>
            <p:nvPr/>
          </p:nvSpPr>
          <p:spPr bwMode="auto">
            <a:xfrm>
              <a:off x="2887663" y="4492626"/>
              <a:ext cx="1327150" cy="93186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4214813" y="4030663"/>
              <a:ext cx="569913" cy="1393825"/>
            </a:xfrm>
            <a:custGeom>
              <a:avLst/>
              <a:gdLst>
                <a:gd name="T0" fmla="*/ 359 w 359"/>
                <a:gd name="T1" fmla="*/ 584 h 878"/>
                <a:gd name="T2" fmla="*/ 0 w 359"/>
                <a:gd name="T3" fmla="*/ 878 h 878"/>
                <a:gd name="T4" fmla="*/ 0 w 359"/>
                <a:gd name="T5" fmla="*/ 291 h 878"/>
                <a:gd name="T6" fmla="*/ 359 w 359"/>
                <a:gd name="T7" fmla="*/ 0 h 878"/>
                <a:gd name="T8" fmla="*/ 359 w 359"/>
                <a:gd name="T9" fmla="*/ 58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878">
                  <a:moveTo>
                    <a:pt x="359" y="584"/>
                  </a:moveTo>
                  <a:lnTo>
                    <a:pt x="0" y="878"/>
                  </a:lnTo>
                  <a:lnTo>
                    <a:pt x="0" y="291"/>
                  </a:lnTo>
                  <a:lnTo>
                    <a:pt x="359" y="0"/>
                  </a:lnTo>
                  <a:lnTo>
                    <a:pt x="359" y="58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Rectangle 53"/>
            <p:cNvSpPr>
              <a:spLocks noChangeArrowheads="1"/>
            </p:cNvSpPr>
            <p:nvPr/>
          </p:nvSpPr>
          <p:spPr bwMode="auto">
            <a:xfrm>
              <a:off x="3221038" y="1095376"/>
              <a:ext cx="874713" cy="36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0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STEPS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54"/>
            <p:cNvSpPr>
              <a:spLocks noChangeArrowheads="1"/>
            </p:cNvSpPr>
            <p:nvPr/>
          </p:nvSpPr>
          <p:spPr bwMode="auto">
            <a:xfrm>
              <a:off x="3400426" y="1898651"/>
              <a:ext cx="288496" cy="6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36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1</a:t>
              </a:r>
              <a:endParaRPr kumimoji="0" lang="zh-CN" altLang="zh-CN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0" name="Rectangle 55"/>
            <p:cNvSpPr>
              <a:spLocks noChangeArrowheads="1"/>
            </p:cNvSpPr>
            <p:nvPr/>
          </p:nvSpPr>
          <p:spPr bwMode="auto">
            <a:xfrm>
              <a:off x="3400426" y="2795588"/>
              <a:ext cx="288496" cy="6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36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2</a:t>
              </a:r>
              <a:endParaRPr kumimoji="0" lang="zh-CN" altLang="zh-CN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1" name="Rectangle 56"/>
            <p:cNvSpPr>
              <a:spLocks noChangeArrowheads="1"/>
            </p:cNvSpPr>
            <p:nvPr/>
          </p:nvSpPr>
          <p:spPr bwMode="auto">
            <a:xfrm>
              <a:off x="3400426" y="3744913"/>
              <a:ext cx="288496" cy="6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36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3</a:t>
              </a:r>
              <a:endParaRPr kumimoji="0" lang="zh-CN" altLang="zh-CN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2" name="Rectangle 57"/>
            <p:cNvSpPr>
              <a:spLocks noChangeArrowheads="1"/>
            </p:cNvSpPr>
            <p:nvPr/>
          </p:nvSpPr>
          <p:spPr bwMode="auto">
            <a:xfrm>
              <a:off x="3400426" y="4664076"/>
              <a:ext cx="288496" cy="69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36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4</a:t>
              </a:r>
              <a:endParaRPr kumimoji="0" lang="zh-CN" altLang="zh-CN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3" name="Rectangle 58"/>
            <p:cNvSpPr>
              <a:spLocks noChangeArrowheads="1"/>
            </p:cNvSpPr>
            <p:nvPr/>
          </p:nvSpPr>
          <p:spPr bwMode="auto">
            <a:xfrm>
              <a:off x="6165851" y="1473201"/>
              <a:ext cx="1016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9"/>
            <p:cNvSpPr>
              <a:spLocks noChangeArrowheads="1"/>
            </p:cNvSpPr>
            <p:nvPr/>
          </p:nvSpPr>
          <p:spPr bwMode="auto">
            <a:xfrm>
              <a:off x="6205538" y="1473201"/>
              <a:ext cx="936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60"/>
            <p:cNvSpPr>
              <a:spLocks noChangeArrowheads="1"/>
            </p:cNvSpPr>
            <p:nvPr/>
          </p:nvSpPr>
          <p:spPr bwMode="auto">
            <a:xfrm>
              <a:off x="6251576" y="1473201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61"/>
            <p:cNvSpPr>
              <a:spLocks noChangeArrowheads="1"/>
            </p:cNvSpPr>
            <p:nvPr/>
          </p:nvSpPr>
          <p:spPr bwMode="auto">
            <a:xfrm>
              <a:off x="6278563" y="1473201"/>
              <a:ext cx="9890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62"/>
            <p:cNvSpPr>
              <a:spLocks noChangeArrowheads="1"/>
            </p:cNvSpPr>
            <p:nvPr/>
          </p:nvSpPr>
          <p:spPr bwMode="auto">
            <a:xfrm>
              <a:off x="7112001" y="147320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63"/>
            <p:cNvSpPr>
              <a:spLocks noChangeArrowheads="1"/>
            </p:cNvSpPr>
            <p:nvPr/>
          </p:nvSpPr>
          <p:spPr bwMode="auto">
            <a:xfrm>
              <a:off x="7138988" y="1473201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64"/>
            <p:cNvSpPr>
              <a:spLocks noChangeArrowheads="1"/>
            </p:cNvSpPr>
            <p:nvPr/>
          </p:nvSpPr>
          <p:spPr bwMode="auto">
            <a:xfrm>
              <a:off x="7169151" y="1473201"/>
              <a:ext cx="857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65"/>
            <p:cNvSpPr>
              <a:spLocks noChangeArrowheads="1"/>
            </p:cNvSpPr>
            <p:nvPr/>
          </p:nvSpPr>
          <p:spPr bwMode="auto">
            <a:xfrm>
              <a:off x="7207251" y="1473201"/>
              <a:ext cx="2254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66"/>
            <p:cNvSpPr>
              <a:spLocks noChangeArrowheads="1"/>
            </p:cNvSpPr>
            <p:nvPr/>
          </p:nvSpPr>
          <p:spPr bwMode="auto">
            <a:xfrm>
              <a:off x="7377113" y="1473201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67"/>
            <p:cNvSpPr>
              <a:spLocks noChangeArrowheads="1"/>
            </p:cNvSpPr>
            <p:nvPr/>
          </p:nvSpPr>
          <p:spPr bwMode="auto">
            <a:xfrm>
              <a:off x="7416801" y="147320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68"/>
            <p:cNvSpPr>
              <a:spLocks noChangeArrowheads="1"/>
            </p:cNvSpPr>
            <p:nvPr/>
          </p:nvSpPr>
          <p:spPr bwMode="auto">
            <a:xfrm>
              <a:off x="7443788" y="1473201"/>
              <a:ext cx="8128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etuer adipiscing eli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9"/>
            <p:cNvSpPr>
              <a:spLocks noChangeArrowheads="1"/>
            </p:cNvSpPr>
            <p:nvPr/>
          </p:nvSpPr>
          <p:spPr bwMode="auto">
            <a:xfrm>
              <a:off x="8116888" y="147320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70"/>
            <p:cNvSpPr>
              <a:spLocks noChangeArrowheads="1"/>
            </p:cNvSpPr>
            <p:nvPr/>
          </p:nvSpPr>
          <p:spPr bwMode="auto">
            <a:xfrm>
              <a:off x="8143876" y="1473201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71"/>
            <p:cNvSpPr>
              <a:spLocks noChangeArrowheads="1"/>
            </p:cNvSpPr>
            <p:nvPr/>
          </p:nvSpPr>
          <p:spPr bwMode="auto">
            <a:xfrm>
              <a:off x="6165851" y="1574801"/>
              <a:ext cx="709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sed diam nonum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72"/>
            <p:cNvSpPr>
              <a:spLocks noChangeArrowheads="1"/>
            </p:cNvSpPr>
            <p:nvPr/>
          </p:nvSpPr>
          <p:spPr bwMode="auto">
            <a:xfrm>
              <a:off x="6765926" y="1574801"/>
              <a:ext cx="1206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73"/>
            <p:cNvSpPr>
              <a:spLocks noChangeArrowheads="1"/>
            </p:cNvSpPr>
            <p:nvPr/>
          </p:nvSpPr>
          <p:spPr bwMode="auto">
            <a:xfrm>
              <a:off x="6835776" y="1574801"/>
              <a:ext cx="97313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y nibh euismod tincidu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74"/>
            <p:cNvSpPr>
              <a:spLocks noChangeArrowheads="1"/>
            </p:cNvSpPr>
            <p:nvPr/>
          </p:nvSpPr>
          <p:spPr bwMode="auto">
            <a:xfrm>
              <a:off x="7651751" y="1574801"/>
              <a:ext cx="936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n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75"/>
            <p:cNvSpPr>
              <a:spLocks noChangeArrowheads="1"/>
            </p:cNvSpPr>
            <p:nvPr/>
          </p:nvSpPr>
          <p:spPr bwMode="auto">
            <a:xfrm>
              <a:off x="7699376" y="1574801"/>
              <a:ext cx="3222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 ut lao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76"/>
            <p:cNvSpPr>
              <a:spLocks noChangeArrowheads="1"/>
            </p:cNvSpPr>
            <p:nvPr/>
          </p:nvSpPr>
          <p:spPr bwMode="auto">
            <a:xfrm>
              <a:off x="7947026" y="1574801"/>
              <a:ext cx="74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77"/>
            <p:cNvSpPr>
              <a:spLocks noChangeArrowheads="1"/>
            </p:cNvSpPr>
            <p:nvPr/>
          </p:nvSpPr>
          <p:spPr bwMode="auto">
            <a:xfrm>
              <a:off x="7974013" y="1574801"/>
              <a:ext cx="1571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eet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78"/>
            <p:cNvSpPr>
              <a:spLocks noChangeArrowheads="1"/>
            </p:cNvSpPr>
            <p:nvPr/>
          </p:nvSpPr>
          <p:spPr bwMode="auto">
            <a:xfrm>
              <a:off x="6165851" y="1677988"/>
              <a:ext cx="198438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dolo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9"/>
            <p:cNvSpPr>
              <a:spLocks noChangeArrowheads="1"/>
            </p:cNvSpPr>
            <p:nvPr/>
          </p:nvSpPr>
          <p:spPr bwMode="auto">
            <a:xfrm>
              <a:off x="6327776" y="1677988"/>
              <a:ext cx="6667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80"/>
            <p:cNvSpPr>
              <a:spLocks noChangeArrowheads="1"/>
            </p:cNvSpPr>
            <p:nvPr/>
          </p:nvSpPr>
          <p:spPr bwMode="auto">
            <a:xfrm>
              <a:off x="6354763" y="1677988"/>
              <a:ext cx="706438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 magna aliquam 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81"/>
            <p:cNvSpPr>
              <a:spLocks noChangeArrowheads="1"/>
            </p:cNvSpPr>
            <p:nvPr/>
          </p:nvSpPr>
          <p:spPr bwMode="auto">
            <a:xfrm>
              <a:off x="7031038" y="1677988"/>
              <a:ext cx="6667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82"/>
            <p:cNvSpPr>
              <a:spLocks noChangeArrowheads="1"/>
            </p:cNvSpPr>
            <p:nvPr/>
          </p:nvSpPr>
          <p:spPr bwMode="auto">
            <a:xfrm>
              <a:off x="7058026" y="1677988"/>
              <a:ext cx="7937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83"/>
            <p:cNvSpPr>
              <a:spLocks noChangeArrowheads="1"/>
            </p:cNvSpPr>
            <p:nvPr/>
          </p:nvSpPr>
          <p:spPr bwMode="auto">
            <a:xfrm>
              <a:off x="7099301" y="1677988"/>
              <a:ext cx="63500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84"/>
            <p:cNvSpPr>
              <a:spLocks noChangeArrowheads="1"/>
            </p:cNvSpPr>
            <p:nvPr/>
          </p:nvSpPr>
          <p:spPr bwMode="auto">
            <a:xfrm>
              <a:off x="7145338" y="1677988"/>
              <a:ext cx="82550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85"/>
            <p:cNvSpPr>
              <a:spLocks noChangeArrowheads="1"/>
            </p:cNvSpPr>
            <p:nvPr/>
          </p:nvSpPr>
          <p:spPr bwMode="auto">
            <a:xfrm>
              <a:off x="7185026" y="1677988"/>
              <a:ext cx="222250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olutp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86"/>
            <p:cNvSpPr>
              <a:spLocks noChangeArrowheads="1"/>
            </p:cNvSpPr>
            <p:nvPr/>
          </p:nvSpPr>
          <p:spPr bwMode="auto">
            <a:xfrm>
              <a:off x="7375526" y="1677988"/>
              <a:ext cx="7937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87"/>
            <p:cNvSpPr>
              <a:spLocks noChangeArrowheads="1"/>
            </p:cNvSpPr>
            <p:nvPr/>
          </p:nvSpPr>
          <p:spPr bwMode="auto">
            <a:xfrm>
              <a:off x="7416801" y="1677988"/>
              <a:ext cx="63500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88"/>
            <p:cNvSpPr>
              <a:spLocks noChangeArrowheads="1"/>
            </p:cNvSpPr>
            <p:nvPr/>
          </p:nvSpPr>
          <p:spPr bwMode="auto">
            <a:xfrm>
              <a:off x="7445376" y="1677988"/>
              <a:ext cx="60325" cy="119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89"/>
            <p:cNvSpPr>
              <a:spLocks noChangeArrowheads="1"/>
            </p:cNvSpPr>
            <p:nvPr/>
          </p:nvSpPr>
          <p:spPr bwMode="auto">
            <a:xfrm>
              <a:off x="5221288" y="1560513"/>
              <a:ext cx="244475" cy="32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90"/>
            <p:cNvSpPr>
              <a:spLocks noChangeArrowheads="1"/>
            </p:cNvSpPr>
            <p:nvPr/>
          </p:nvSpPr>
          <p:spPr bwMode="auto">
            <a:xfrm>
              <a:off x="5341938" y="1560513"/>
              <a:ext cx="406400" cy="32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itle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91"/>
            <p:cNvSpPr>
              <a:spLocks noChangeShapeType="1"/>
            </p:cNvSpPr>
            <p:nvPr/>
          </p:nvSpPr>
          <p:spPr bwMode="auto">
            <a:xfrm>
              <a:off x="5945188" y="1392238"/>
              <a:ext cx="0" cy="620713"/>
            </a:xfrm>
            <a:prstGeom prst="line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Rectangle 92"/>
            <p:cNvSpPr>
              <a:spLocks noChangeArrowheads="1"/>
            </p:cNvSpPr>
            <p:nvPr/>
          </p:nvSpPr>
          <p:spPr bwMode="auto">
            <a:xfrm>
              <a:off x="6165851" y="2403476"/>
              <a:ext cx="1016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93"/>
            <p:cNvSpPr>
              <a:spLocks noChangeArrowheads="1"/>
            </p:cNvSpPr>
            <p:nvPr/>
          </p:nvSpPr>
          <p:spPr bwMode="auto">
            <a:xfrm>
              <a:off x="6205538" y="2403476"/>
              <a:ext cx="936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94"/>
            <p:cNvSpPr>
              <a:spLocks noChangeArrowheads="1"/>
            </p:cNvSpPr>
            <p:nvPr/>
          </p:nvSpPr>
          <p:spPr bwMode="auto">
            <a:xfrm>
              <a:off x="6251576" y="2403476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95"/>
            <p:cNvSpPr>
              <a:spLocks noChangeArrowheads="1"/>
            </p:cNvSpPr>
            <p:nvPr/>
          </p:nvSpPr>
          <p:spPr bwMode="auto">
            <a:xfrm>
              <a:off x="6278563" y="2403476"/>
              <a:ext cx="9890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96"/>
            <p:cNvSpPr>
              <a:spLocks noChangeArrowheads="1"/>
            </p:cNvSpPr>
            <p:nvPr/>
          </p:nvSpPr>
          <p:spPr bwMode="auto">
            <a:xfrm>
              <a:off x="7112001" y="240347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97"/>
            <p:cNvSpPr>
              <a:spLocks noChangeArrowheads="1"/>
            </p:cNvSpPr>
            <p:nvPr/>
          </p:nvSpPr>
          <p:spPr bwMode="auto">
            <a:xfrm>
              <a:off x="7138988" y="2403476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98"/>
            <p:cNvSpPr>
              <a:spLocks noChangeArrowheads="1"/>
            </p:cNvSpPr>
            <p:nvPr/>
          </p:nvSpPr>
          <p:spPr bwMode="auto">
            <a:xfrm>
              <a:off x="7169151" y="2403476"/>
              <a:ext cx="857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99"/>
            <p:cNvSpPr>
              <a:spLocks noChangeArrowheads="1"/>
            </p:cNvSpPr>
            <p:nvPr/>
          </p:nvSpPr>
          <p:spPr bwMode="auto">
            <a:xfrm>
              <a:off x="7207251" y="2403476"/>
              <a:ext cx="2254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100"/>
            <p:cNvSpPr>
              <a:spLocks noChangeArrowheads="1"/>
            </p:cNvSpPr>
            <p:nvPr/>
          </p:nvSpPr>
          <p:spPr bwMode="auto">
            <a:xfrm>
              <a:off x="7377113" y="2403476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101"/>
            <p:cNvSpPr>
              <a:spLocks noChangeArrowheads="1"/>
            </p:cNvSpPr>
            <p:nvPr/>
          </p:nvSpPr>
          <p:spPr bwMode="auto">
            <a:xfrm>
              <a:off x="7416801" y="240347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102"/>
            <p:cNvSpPr>
              <a:spLocks noChangeArrowheads="1"/>
            </p:cNvSpPr>
            <p:nvPr/>
          </p:nvSpPr>
          <p:spPr bwMode="auto">
            <a:xfrm>
              <a:off x="7443788" y="2403476"/>
              <a:ext cx="8128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etuer adipiscing eli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103"/>
            <p:cNvSpPr>
              <a:spLocks noChangeArrowheads="1"/>
            </p:cNvSpPr>
            <p:nvPr/>
          </p:nvSpPr>
          <p:spPr bwMode="auto">
            <a:xfrm>
              <a:off x="8116888" y="240347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104"/>
            <p:cNvSpPr>
              <a:spLocks noChangeArrowheads="1"/>
            </p:cNvSpPr>
            <p:nvPr/>
          </p:nvSpPr>
          <p:spPr bwMode="auto">
            <a:xfrm>
              <a:off x="8143876" y="2403476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105"/>
            <p:cNvSpPr>
              <a:spLocks noChangeArrowheads="1"/>
            </p:cNvSpPr>
            <p:nvPr/>
          </p:nvSpPr>
          <p:spPr bwMode="auto">
            <a:xfrm>
              <a:off x="6165851" y="2505076"/>
              <a:ext cx="709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sed diam nonum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106"/>
            <p:cNvSpPr>
              <a:spLocks noChangeArrowheads="1"/>
            </p:cNvSpPr>
            <p:nvPr/>
          </p:nvSpPr>
          <p:spPr bwMode="auto">
            <a:xfrm>
              <a:off x="6765926" y="2505076"/>
              <a:ext cx="1206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107"/>
            <p:cNvSpPr>
              <a:spLocks noChangeArrowheads="1"/>
            </p:cNvSpPr>
            <p:nvPr/>
          </p:nvSpPr>
          <p:spPr bwMode="auto">
            <a:xfrm>
              <a:off x="6835776" y="2505076"/>
              <a:ext cx="97313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y nibh euismod tincidu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108"/>
            <p:cNvSpPr>
              <a:spLocks noChangeArrowheads="1"/>
            </p:cNvSpPr>
            <p:nvPr/>
          </p:nvSpPr>
          <p:spPr bwMode="auto">
            <a:xfrm>
              <a:off x="7651751" y="2505076"/>
              <a:ext cx="936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n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109"/>
            <p:cNvSpPr>
              <a:spLocks noChangeArrowheads="1"/>
            </p:cNvSpPr>
            <p:nvPr/>
          </p:nvSpPr>
          <p:spPr bwMode="auto">
            <a:xfrm>
              <a:off x="7699376" y="2505076"/>
              <a:ext cx="3222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 ut lao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10"/>
            <p:cNvSpPr>
              <a:spLocks noChangeArrowheads="1"/>
            </p:cNvSpPr>
            <p:nvPr/>
          </p:nvSpPr>
          <p:spPr bwMode="auto">
            <a:xfrm>
              <a:off x="7947026" y="2505076"/>
              <a:ext cx="74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11"/>
            <p:cNvSpPr>
              <a:spLocks noChangeArrowheads="1"/>
            </p:cNvSpPr>
            <p:nvPr/>
          </p:nvSpPr>
          <p:spPr bwMode="auto">
            <a:xfrm>
              <a:off x="7974013" y="2505076"/>
              <a:ext cx="1571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eet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12"/>
            <p:cNvSpPr>
              <a:spLocks noChangeArrowheads="1"/>
            </p:cNvSpPr>
            <p:nvPr/>
          </p:nvSpPr>
          <p:spPr bwMode="auto">
            <a:xfrm>
              <a:off x="6165851" y="2608263"/>
              <a:ext cx="2222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dolo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13"/>
            <p:cNvSpPr>
              <a:spLocks noChangeArrowheads="1"/>
            </p:cNvSpPr>
            <p:nvPr/>
          </p:nvSpPr>
          <p:spPr bwMode="auto">
            <a:xfrm>
              <a:off x="6327776" y="2608263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14"/>
            <p:cNvSpPr>
              <a:spLocks noChangeArrowheads="1"/>
            </p:cNvSpPr>
            <p:nvPr/>
          </p:nvSpPr>
          <p:spPr bwMode="auto">
            <a:xfrm>
              <a:off x="6354763" y="2608263"/>
              <a:ext cx="8001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 magna aliquam 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115"/>
            <p:cNvSpPr>
              <a:spLocks noChangeArrowheads="1"/>
            </p:cNvSpPr>
            <p:nvPr/>
          </p:nvSpPr>
          <p:spPr bwMode="auto">
            <a:xfrm>
              <a:off x="7031038" y="2608263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116"/>
            <p:cNvSpPr>
              <a:spLocks noChangeArrowheads="1"/>
            </p:cNvSpPr>
            <p:nvPr/>
          </p:nvSpPr>
          <p:spPr bwMode="auto">
            <a:xfrm>
              <a:off x="7058026" y="2608263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117"/>
            <p:cNvSpPr>
              <a:spLocks noChangeArrowheads="1"/>
            </p:cNvSpPr>
            <p:nvPr/>
          </p:nvSpPr>
          <p:spPr bwMode="auto">
            <a:xfrm>
              <a:off x="7099301" y="2608263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118"/>
            <p:cNvSpPr>
              <a:spLocks noChangeArrowheads="1"/>
            </p:cNvSpPr>
            <p:nvPr/>
          </p:nvSpPr>
          <p:spPr bwMode="auto">
            <a:xfrm>
              <a:off x="7145338" y="2608263"/>
              <a:ext cx="9048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119"/>
            <p:cNvSpPr>
              <a:spLocks noChangeArrowheads="1"/>
            </p:cNvSpPr>
            <p:nvPr/>
          </p:nvSpPr>
          <p:spPr bwMode="auto">
            <a:xfrm>
              <a:off x="7185026" y="2608263"/>
              <a:ext cx="2476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olutp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120"/>
            <p:cNvSpPr>
              <a:spLocks noChangeArrowheads="1"/>
            </p:cNvSpPr>
            <p:nvPr/>
          </p:nvSpPr>
          <p:spPr bwMode="auto">
            <a:xfrm>
              <a:off x="7375526" y="2608263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121"/>
            <p:cNvSpPr>
              <a:spLocks noChangeArrowheads="1"/>
            </p:cNvSpPr>
            <p:nvPr/>
          </p:nvSpPr>
          <p:spPr bwMode="auto">
            <a:xfrm>
              <a:off x="7416801" y="2608263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122"/>
            <p:cNvSpPr>
              <a:spLocks noChangeArrowheads="1"/>
            </p:cNvSpPr>
            <p:nvPr/>
          </p:nvSpPr>
          <p:spPr bwMode="auto">
            <a:xfrm>
              <a:off x="7445376" y="2608263"/>
              <a:ext cx="6667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123"/>
            <p:cNvSpPr>
              <a:spLocks noChangeArrowheads="1"/>
            </p:cNvSpPr>
            <p:nvPr/>
          </p:nvSpPr>
          <p:spPr bwMode="auto">
            <a:xfrm>
              <a:off x="5221288" y="2490788"/>
              <a:ext cx="244475" cy="32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124"/>
            <p:cNvSpPr>
              <a:spLocks noChangeArrowheads="1"/>
            </p:cNvSpPr>
            <p:nvPr/>
          </p:nvSpPr>
          <p:spPr bwMode="auto">
            <a:xfrm>
              <a:off x="5341938" y="2490788"/>
              <a:ext cx="406400" cy="32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itle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Line 125"/>
            <p:cNvSpPr>
              <a:spLocks noChangeShapeType="1"/>
            </p:cNvSpPr>
            <p:nvPr/>
          </p:nvSpPr>
          <p:spPr bwMode="auto">
            <a:xfrm>
              <a:off x="5945188" y="2324101"/>
              <a:ext cx="0" cy="615950"/>
            </a:xfrm>
            <a:prstGeom prst="line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Rectangle 126"/>
            <p:cNvSpPr>
              <a:spLocks noChangeArrowheads="1"/>
            </p:cNvSpPr>
            <p:nvPr/>
          </p:nvSpPr>
          <p:spPr bwMode="auto">
            <a:xfrm>
              <a:off x="6165851" y="3333751"/>
              <a:ext cx="1016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127"/>
            <p:cNvSpPr>
              <a:spLocks noChangeArrowheads="1"/>
            </p:cNvSpPr>
            <p:nvPr/>
          </p:nvSpPr>
          <p:spPr bwMode="auto">
            <a:xfrm>
              <a:off x="6205538" y="3333751"/>
              <a:ext cx="936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128"/>
            <p:cNvSpPr>
              <a:spLocks noChangeArrowheads="1"/>
            </p:cNvSpPr>
            <p:nvPr/>
          </p:nvSpPr>
          <p:spPr bwMode="auto">
            <a:xfrm>
              <a:off x="6251576" y="3333751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129"/>
            <p:cNvSpPr>
              <a:spLocks noChangeArrowheads="1"/>
            </p:cNvSpPr>
            <p:nvPr/>
          </p:nvSpPr>
          <p:spPr bwMode="auto">
            <a:xfrm>
              <a:off x="6278563" y="3333751"/>
              <a:ext cx="9890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130"/>
            <p:cNvSpPr>
              <a:spLocks noChangeArrowheads="1"/>
            </p:cNvSpPr>
            <p:nvPr/>
          </p:nvSpPr>
          <p:spPr bwMode="auto">
            <a:xfrm>
              <a:off x="7112001" y="333375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131"/>
            <p:cNvSpPr>
              <a:spLocks noChangeArrowheads="1"/>
            </p:cNvSpPr>
            <p:nvPr/>
          </p:nvSpPr>
          <p:spPr bwMode="auto">
            <a:xfrm>
              <a:off x="7138988" y="3333751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132"/>
            <p:cNvSpPr>
              <a:spLocks noChangeArrowheads="1"/>
            </p:cNvSpPr>
            <p:nvPr/>
          </p:nvSpPr>
          <p:spPr bwMode="auto">
            <a:xfrm>
              <a:off x="7169151" y="3333751"/>
              <a:ext cx="857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133"/>
            <p:cNvSpPr>
              <a:spLocks noChangeArrowheads="1"/>
            </p:cNvSpPr>
            <p:nvPr/>
          </p:nvSpPr>
          <p:spPr bwMode="auto">
            <a:xfrm>
              <a:off x="7207251" y="3333751"/>
              <a:ext cx="2254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134"/>
            <p:cNvSpPr>
              <a:spLocks noChangeArrowheads="1"/>
            </p:cNvSpPr>
            <p:nvPr/>
          </p:nvSpPr>
          <p:spPr bwMode="auto">
            <a:xfrm>
              <a:off x="7377113" y="3333751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135"/>
            <p:cNvSpPr>
              <a:spLocks noChangeArrowheads="1"/>
            </p:cNvSpPr>
            <p:nvPr/>
          </p:nvSpPr>
          <p:spPr bwMode="auto">
            <a:xfrm>
              <a:off x="7416801" y="333375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136"/>
            <p:cNvSpPr>
              <a:spLocks noChangeArrowheads="1"/>
            </p:cNvSpPr>
            <p:nvPr/>
          </p:nvSpPr>
          <p:spPr bwMode="auto">
            <a:xfrm>
              <a:off x="7443788" y="3333751"/>
              <a:ext cx="8128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etuer adipiscing eli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137"/>
            <p:cNvSpPr>
              <a:spLocks noChangeArrowheads="1"/>
            </p:cNvSpPr>
            <p:nvPr/>
          </p:nvSpPr>
          <p:spPr bwMode="auto">
            <a:xfrm>
              <a:off x="8116888" y="3333751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138"/>
            <p:cNvSpPr>
              <a:spLocks noChangeArrowheads="1"/>
            </p:cNvSpPr>
            <p:nvPr/>
          </p:nvSpPr>
          <p:spPr bwMode="auto">
            <a:xfrm>
              <a:off x="8143876" y="3333751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139"/>
            <p:cNvSpPr>
              <a:spLocks noChangeArrowheads="1"/>
            </p:cNvSpPr>
            <p:nvPr/>
          </p:nvSpPr>
          <p:spPr bwMode="auto">
            <a:xfrm>
              <a:off x="6165851" y="3435351"/>
              <a:ext cx="709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sed diam nonum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140"/>
            <p:cNvSpPr>
              <a:spLocks noChangeArrowheads="1"/>
            </p:cNvSpPr>
            <p:nvPr/>
          </p:nvSpPr>
          <p:spPr bwMode="auto">
            <a:xfrm>
              <a:off x="6765926" y="3435351"/>
              <a:ext cx="1206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141"/>
            <p:cNvSpPr>
              <a:spLocks noChangeArrowheads="1"/>
            </p:cNvSpPr>
            <p:nvPr/>
          </p:nvSpPr>
          <p:spPr bwMode="auto">
            <a:xfrm>
              <a:off x="6835776" y="3435351"/>
              <a:ext cx="97313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y nibh euismod tincidu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142"/>
            <p:cNvSpPr>
              <a:spLocks noChangeArrowheads="1"/>
            </p:cNvSpPr>
            <p:nvPr/>
          </p:nvSpPr>
          <p:spPr bwMode="auto">
            <a:xfrm>
              <a:off x="7651751" y="3435351"/>
              <a:ext cx="936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n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143"/>
            <p:cNvSpPr>
              <a:spLocks noChangeArrowheads="1"/>
            </p:cNvSpPr>
            <p:nvPr/>
          </p:nvSpPr>
          <p:spPr bwMode="auto">
            <a:xfrm>
              <a:off x="7699376" y="3435351"/>
              <a:ext cx="3222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 ut lao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144"/>
            <p:cNvSpPr>
              <a:spLocks noChangeArrowheads="1"/>
            </p:cNvSpPr>
            <p:nvPr/>
          </p:nvSpPr>
          <p:spPr bwMode="auto">
            <a:xfrm>
              <a:off x="7947026" y="3435351"/>
              <a:ext cx="74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145"/>
            <p:cNvSpPr>
              <a:spLocks noChangeArrowheads="1"/>
            </p:cNvSpPr>
            <p:nvPr/>
          </p:nvSpPr>
          <p:spPr bwMode="auto">
            <a:xfrm>
              <a:off x="7974013" y="3435351"/>
              <a:ext cx="1571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eet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146"/>
            <p:cNvSpPr>
              <a:spLocks noChangeArrowheads="1"/>
            </p:cNvSpPr>
            <p:nvPr/>
          </p:nvSpPr>
          <p:spPr bwMode="auto">
            <a:xfrm>
              <a:off x="6165851" y="3538538"/>
              <a:ext cx="2222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dolo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147"/>
            <p:cNvSpPr>
              <a:spLocks noChangeArrowheads="1"/>
            </p:cNvSpPr>
            <p:nvPr/>
          </p:nvSpPr>
          <p:spPr bwMode="auto">
            <a:xfrm>
              <a:off x="6327776" y="3538538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ectangle 148"/>
            <p:cNvSpPr>
              <a:spLocks noChangeArrowheads="1"/>
            </p:cNvSpPr>
            <p:nvPr/>
          </p:nvSpPr>
          <p:spPr bwMode="auto">
            <a:xfrm>
              <a:off x="6354763" y="3538538"/>
              <a:ext cx="8001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 magna aliquam 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149"/>
            <p:cNvSpPr>
              <a:spLocks noChangeArrowheads="1"/>
            </p:cNvSpPr>
            <p:nvPr/>
          </p:nvSpPr>
          <p:spPr bwMode="auto">
            <a:xfrm>
              <a:off x="7031038" y="3538538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150"/>
            <p:cNvSpPr>
              <a:spLocks noChangeArrowheads="1"/>
            </p:cNvSpPr>
            <p:nvPr/>
          </p:nvSpPr>
          <p:spPr bwMode="auto">
            <a:xfrm>
              <a:off x="7058026" y="3538538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151"/>
            <p:cNvSpPr>
              <a:spLocks noChangeArrowheads="1"/>
            </p:cNvSpPr>
            <p:nvPr/>
          </p:nvSpPr>
          <p:spPr bwMode="auto">
            <a:xfrm>
              <a:off x="7099301" y="3538538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Rectangle 152"/>
            <p:cNvSpPr>
              <a:spLocks noChangeArrowheads="1"/>
            </p:cNvSpPr>
            <p:nvPr/>
          </p:nvSpPr>
          <p:spPr bwMode="auto">
            <a:xfrm>
              <a:off x="7145338" y="3538538"/>
              <a:ext cx="9048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Rectangle 153"/>
            <p:cNvSpPr>
              <a:spLocks noChangeArrowheads="1"/>
            </p:cNvSpPr>
            <p:nvPr/>
          </p:nvSpPr>
          <p:spPr bwMode="auto">
            <a:xfrm>
              <a:off x="7185026" y="3538538"/>
              <a:ext cx="2476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olutp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Rectangle 154"/>
            <p:cNvSpPr>
              <a:spLocks noChangeArrowheads="1"/>
            </p:cNvSpPr>
            <p:nvPr/>
          </p:nvSpPr>
          <p:spPr bwMode="auto">
            <a:xfrm>
              <a:off x="7375526" y="3538538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Rectangle 155"/>
            <p:cNvSpPr>
              <a:spLocks noChangeArrowheads="1"/>
            </p:cNvSpPr>
            <p:nvPr/>
          </p:nvSpPr>
          <p:spPr bwMode="auto">
            <a:xfrm>
              <a:off x="7416801" y="3538538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156"/>
            <p:cNvSpPr>
              <a:spLocks noChangeArrowheads="1"/>
            </p:cNvSpPr>
            <p:nvPr/>
          </p:nvSpPr>
          <p:spPr bwMode="auto">
            <a:xfrm>
              <a:off x="7445376" y="3538538"/>
              <a:ext cx="6667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Rectangle 157"/>
            <p:cNvSpPr>
              <a:spLocks noChangeArrowheads="1"/>
            </p:cNvSpPr>
            <p:nvPr/>
          </p:nvSpPr>
          <p:spPr bwMode="auto">
            <a:xfrm>
              <a:off x="5221288" y="3424238"/>
              <a:ext cx="244475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ectangle 158"/>
            <p:cNvSpPr>
              <a:spLocks noChangeArrowheads="1"/>
            </p:cNvSpPr>
            <p:nvPr/>
          </p:nvSpPr>
          <p:spPr bwMode="auto">
            <a:xfrm>
              <a:off x="5341938" y="3424238"/>
              <a:ext cx="406400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itle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Line 159"/>
            <p:cNvSpPr>
              <a:spLocks noChangeShapeType="1"/>
            </p:cNvSpPr>
            <p:nvPr/>
          </p:nvSpPr>
          <p:spPr bwMode="auto">
            <a:xfrm>
              <a:off x="5945188" y="3255963"/>
              <a:ext cx="0" cy="615950"/>
            </a:xfrm>
            <a:prstGeom prst="line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160"/>
            <p:cNvSpPr>
              <a:spLocks noChangeArrowheads="1"/>
            </p:cNvSpPr>
            <p:nvPr/>
          </p:nvSpPr>
          <p:spPr bwMode="auto">
            <a:xfrm>
              <a:off x="6165851" y="4264026"/>
              <a:ext cx="1016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6" name="Rectangle 161"/>
            <p:cNvSpPr>
              <a:spLocks noChangeArrowheads="1"/>
            </p:cNvSpPr>
            <p:nvPr/>
          </p:nvSpPr>
          <p:spPr bwMode="auto">
            <a:xfrm>
              <a:off x="6205538" y="4264026"/>
              <a:ext cx="936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7" name="Rectangle 162"/>
            <p:cNvSpPr>
              <a:spLocks noChangeArrowheads="1"/>
            </p:cNvSpPr>
            <p:nvPr/>
          </p:nvSpPr>
          <p:spPr bwMode="auto">
            <a:xfrm>
              <a:off x="6251576" y="4264026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8" name="Rectangle 163"/>
            <p:cNvSpPr>
              <a:spLocks noChangeArrowheads="1"/>
            </p:cNvSpPr>
            <p:nvPr/>
          </p:nvSpPr>
          <p:spPr bwMode="auto">
            <a:xfrm>
              <a:off x="6278563" y="4264026"/>
              <a:ext cx="9890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9" name="Rectangle 164"/>
            <p:cNvSpPr>
              <a:spLocks noChangeArrowheads="1"/>
            </p:cNvSpPr>
            <p:nvPr/>
          </p:nvSpPr>
          <p:spPr bwMode="auto">
            <a:xfrm>
              <a:off x="7112001" y="426402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0" name="Rectangle 165"/>
            <p:cNvSpPr>
              <a:spLocks noChangeArrowheads="1"/>
            </p:cNvSpPr>
            <p:nvPr/>
          </p:nvSpPr>
          <p:spPr bwMode="auto">
            <a:xfrm>
              <a:off x="7138988" y="4264026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1" name="Rectangle 166"/>
            <p:cNvSpPr>
              <a:spLocks noChangeArrowheads="1"/>
            </p:cNvSpPr>
            <p:nvPr/>
          </p:nvSpPr>
          <p:spPr bwMode="auto">
            <a:xfrm>
              <a:off x="7169151" y="4264026"/>
              <a:ext cx="857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2" name="Rectangle 167"/>
            <p:cNvSpPr>
              <a:spLocks noChangeArrowheads="1"/>
            </p:cNvSpPr>
            <p:nvPr/>
          </p:nvSpPr>
          <p:spPr bwMode="auto">
            <a:xfrm>
              <a:off x="7207251" y="4264026"/>
              <a:ext cx="22542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" name="Rectangle 168"/>
            <p:cNvSpPr>
              <a:spLocks noChangeArrowheads="1"/>
            </p:cNvSpPr>
            <p:nvPr/>
          </p:nvSpPr>
          <p:spPr bwMode="auto">
            <a:xfrm>
              <a:off x="7377113" y="4264026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4" name="Rectangle 169"/>
            <p:cNvSpPr>
              <a:spLocks noChangeArrowheads="1"/>
            </p:cNvSpPr>
            <p:nvPr/>
          </p:nvSpPr>
          <p:spPr bwMode="auto">
            <a:xfrm>
              <a:off x="7416801" y="426402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5" name="Rectangle 170"/>
            <p:cNvSpPr>
              <a:spLocks noChangeArrowheads="1"/>
            </p:cNvSpPr>
            <p:nvPr/>
          </p:nvSpPr>
          <p:spPr bwMode="auto">
            <a:xfrm>
              <a:off x="7443788" y="4264026"/>
              <a:ext cx="8128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etuer adipiscing eli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6" name="Rectangle 171"/>
            <p:cNvSpPr>
              <a:spLocks noChangeArrowheads="1"/>
            </p:cNvSpPr>
            <p:nvPr/>
          </p:nvSpPr>
          <p:spPr bwMode="auto">
            <a:xfrm>
              <a:off x="8116888" y="4264026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" name="Rectangle 172"/>
            <p:cNvSpPr>
              <a:spLocks noChangeArrowheads="1"/>
            </p:cNvSpPr>
            <p:nvPr/>
          </p:nvSpPr>
          <p:spPr bwMode="auto">
            <a:xfrm>
              <a:off x="8143876" y="4264026"/>
              <a:ext cx="6826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8" name="Rectangle 173"/>
            <p:cNvSpPr>
              <a:spLocks noChangeArrowheads="1"/>
            </p:cNvSpPr>
            <p:nvPr/>
          </p:nvSpPr>
          <p:spPr bwMode="auto">
            <a:xfrm>
              <a:off x="6165851" y="4365626"/>
              <a:ext cx="709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sed diam nonum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9" name="Rectangle 174"/>
            <p:cNvSpPr>
              <a:spLocks noChangeArrowheads="1"/>
            </p:cNvSpPr>
            <p:nvPr/>
          </p:nvSpPr>
          <p:spPr bwMode="auto">
            <a:xfrm>
              <a:off x="6765926" y="4365626"/>
              <a:ext cx="120650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0" name="Rectangle 175"/>
            <p:cNvSpPr>
              <a:spLocks noChangeArrowheads="1"/>
            </p:cNvSpPr>
            <p:nvPr/>
          </p:nvSpPr>
          <p:spPr bwMode="auto">
            <a:xfrm>
              <a:off x="6835776" y="4365626"/>
              <a:ext cx="973138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y nibh euismod tincidu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" name="Rectangle 176"/>
            <p:cNvSpPr>
              <a:spLocks noChangeArrowheads="1"/>
            </p:cNvSpPr>
            <p:nvPr/>
          </p:nvSpPr>
          <p:spPr bwMode="auto">
            <a:xfrm>
              <a:off x="7651751" y="4365626"/>
              <a:ext cx="936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n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2" name="Rectangle 177"/>
            <p:cNvSpPr>
              <a:spLocks noChangeArrowheads="1"/>
            </p:cNvSpPr>
            <p:nvPr/>
          </p:nvSpPr>
          <p:spPr bwMode="auto">
            <a:xfrm>
              <a:off x="7699376" y="4365626"/>
              <a:ext cx="3222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 ut lao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3" name="Rectangle 178"/>
            <p:cNvSpPr>
              <a:spLocks noChangeArrowheads="1"/>
            </p:cNvSpPr>
            <p:nvPr/>
          </p:nvSpPr>
          <p:spPr bwMode="auto">
            <a:xfrm>
              <a:off x="7947026" y="4365626"/>
              <a:ext cx="7461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4" name="Rectangle 179"/>
            <p:cNvSpPr>
              <a:spLocks noChangeArrowheads="1"/>
            </p:cNvSpPr>
            <p:nvPr/>
          </p:nvSpPr>
          <p:spPr bwMode="auto">
            <a:xfrm>
              <a:off x="7974013" y="4365626"/>
              <a:ext cx="157163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eet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5" name="Rectangle 180"/>
            <p:cNvSpPr>
              <a:spLocks noChangeArrowheads="1"/>
            </p:cNvSpPr>
            <p:nvPr/>
          </p:nvSpPr>
          <p:spPr bwMode="auto">
            <a:xfrm>
              <a:off x="6165851" y="4468813"/>
              <a:ext cx="2222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dolo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6" name="Rectangle 181"/>
            <p:cNvSpPr>
              <a:spLocks noChangeArrowheads="1"/>
            </p:cNvSpPr>
            <p:nvPr/>
          </p:nvSpPr>
          <p:spPr bwMode="auto">
            <a:xfrm>
              <a:off x="6327776" y="4468813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7" name="Rectangle 182"/>
            <p:cNvSpPr>
              <a:spLocks noChangeArrowheads="1"/>
            </p:cNvSpPr>
            <p:nvPr/>
          </p:nvSpPr>
          <p:spPr bwMode="auto">
            <a:xfrm>
              <a:off x="6354763" y="4468813"/>
              <a:ext cx="80010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e magna aliquam 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8" name="Rectangle 183"/>
            <p:cNvSpPr>
              <a:spLocks noChangeArrowheads="1"/>
            </p:cNvSpPr>
            <p:nvPr/>
          </p:nvSpPr>
          <p:spPr bwMode="auto">
            <a:xfrm>
              <a:off x="7031038" y="4468813"/>
              <a:ext cx="746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9" name="Rectangle 184"/>
            <p:cNvSpPr>
              <a:spLocks noChangeArrowheads="1"/>
            </p:cNvSpPr>
            <p:nvPr/>
          </p:nvSpPr>
          <p:spPr bwMode="auto">
            <a:xfrm>
              <a:off x="7058026" y="4468813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0" name="Rectangle 185"/>
            <p:cNvSpPr>
              <a:spLocks noChangeArrowheads="1"/>
            </p:cNvSpPr>
            <p:nvPr/>
          </p:nvSpPr>
          <p:spPr bwMode="auto">
            <a:xfrm>
              <a:off x="7099301" y="4468813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1" name="Rectangle 186"/>
            <p:cNvSpPr>
              <a:spLocks noChangeArrowheads="1"/>
            </p:cNvSpPr>
            <p:nvPr/>
          </p:nvSpPr>
          <p:spPr bwMode="auto">
            <a:xfrm>
              <a:off x="7145338" y="4468813"/>
              <a:ext cx="9048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ectangle 187"/>
            <p:cNvSpPr>
              <a:spLocks noChangeArrowheads="1"/>
            </p:cNvSpPr>
            <p:nvPr/>
          </p:nvSpPr>
          <p:spPr bwMode="auto">
            <a:xfrm>
              <a:off x="7185026" y="4468813"/>
              <a:ext cx="247650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olutp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3" name="Rectangle 188"/>
            <p:cNvSpPr>
              <a:spLocks noChangeArrowheads="1"/>
            </p:cNvSpPr>
            <p:nvPr/>
          </p:nvSpPr>
          <p:spPr bwMode="auto">
            <a:xfrm>
              <a:off x="7375526" y="4468813"/>
              <a:ext cx="87313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4" name="Rectangle 189"/>
            <p:cNvSpPr>
              <a:spLocks noChangeArrowheads="1"/>
            </p:cNvSpPr>
            <p:nvPr/>
          </p:nvSpPr>
          <p:spPr bwMode="auto">
            <a:xfrm>
              <a:off x="7416801" y="4468813"/>
              <a:ext cx="71438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5" name="Rectangle 190"/>
            <p:cNvSpPr>
              <a:spLocks noChangeArrowheads="1"/>
            </p:cNvSpPr>
            <p:nvPr/>
          </p:nvSpPr>
          <p:spPr bwMode="auto">
            <a:xfrm>
              <a:off x="7445376" y="4468813"/>
              <a:ext cx="66675" cy="138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7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6" name="Rectangle 191"/>
            <p:cNvSpPr>
              <a:spLocks noChangeArrowheads="1"/>
            </p:cNvSpPr>
            <p:nvPr/>
          </p:nvSpPr>
          <p:spPr bwMode="auto">
            <a:xfrm>
              <a:off x="5221288" y="4354513"/>
              <a:ext cx="244475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7" name="Rectangle 192"/>
            <p:cNvSpPr>
              <a:spLocks noChangeArrowheads="1"/>
            </p:cNvSpPr>
            <p:nvPr/>
          </p:nvSpPr>
          <p:spPr bwMode="auto">
            <a:xfrm>
              <a:off x="5341938" y="4354513"/>
              <a:ext cx="406400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9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itle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8" name="Line 193"/>
            <p:cNvSpPr>
              <a:spLocks noChangeShapeType="1"/>
            </p:cNvSpPr>
            <p:nvPr/>
          </p:nvSpPr>
          <p:spPr bwMode="auto">
            <a:xfrm>
              <a:off x="5945188" y="4184651"/>
              <a:ext cx="0" cy="619125"/>
            </a:xfrm>
            <a:prstGeom prst="line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1" name="文本框 200"/>
          <p:cNvSpPr txBox="1"/>
          <p:nvPr/>
        </p:nvSpPr>
        <p:spPr>
          <a:xfrm>
            <a:off x="6228323" y="3366456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02" name="矩形 201"/>
          <p:cNvSpPr/>
          <p:nvPr/>
        </p:nvSpPr>
        <p:spPr>
          <a:xfrm>
            <a:off x="6199183" y="3034659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03" name="文本框 202"/>
          <p:cNvSpPr txBox="1"/>
          <p:nvPr/>
        </p:nvSpPr>
        <p:spPr>
          <a:xfrm>
            <a:off x="9076454" y="3375624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04" name="矩形 203"/>
          <p:cNvSpPr/>
          <p:nvPr/>
        </p:nvSpPr>
        <p:spPr>
          <a:xfrm>
            <a:off x="9047314" y="3043827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05" name="文本框 204"/>
          <p:cNvSpPr txBox="1"/>
          <p:nvPr/>
        </p:nvSpPr>
        <p:spPr>
          <a:xfrm>
            <a:off x="9076454" y="4978797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9047314" y="4647000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07" name="文本框 206"/>
          <p:cNvSpPr txBox="1"/>
          <p:nvPr/>
        </p:nvSpPr>
        <p:spPr>
          <a:xfrm>
            <a:off x="6257463" y="4969629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6228323" y="4637832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20B2AA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20B2AA"/>
              </a:solidFill>
              <a:latin typeface="+mj-ea"/>
              <a:ea typeface="+mj-ea"/>
            </a:endParaRPr>
          </a:p>
        </p:txBody>
      </p:sp>
      <p:sp>
        <p:nvSpPr>
          <p:cNvPr id="209" name="Freeform 10"/>
          <p:cNvSpPr>
            <a:spLocks noEditPoints="1"/>
          </p:cNvSpPr>
          <p:nvPr/>
        </p:nvSpPr>
        <p:spPr bwMode="auto">
          <a:xfrm>
            <a:off x="5934986" y="3140045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10" name="Freeform 10"/>
          <p:cNvSpPr>
            <a:spLocks noEditPoints="1"/>
          </p:cNvSpPr>
          <p:nvPr/>
        </p:nvSpPr>
        <p:spPr bwMode="auto">
          <a:xfrm>
            <a:off x="8793335" y="3149213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11" name="Freeform 10"/>
          <p:cNvSpPr>
            <a:spLocks noEditPoints="1"/>
          </p:cNvSpPr>
          <p:nvPr/>
        </p:nvSpPr>
        <p:spPr bwMode="auto">
          <a:xfrm>
            <a:off x="5934986" y="4687600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12" name="Freeform 10"/>
          <p:cNvSpPr>
            <a:spLocks noEditPoints="1"/>
          </p:cNvSpPr>
          <p:nvPr/>
        </p:nvSpPr>
        <p:spPr bwMode="auto">
          <a:xfrm>
            <a:off x="8793335" y="4696768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192" name="图片 1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193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194" name="文本框 193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研究方法与思路</a:t>
            </a:r>
          </a:p>
        </p:txBody>
      </p:sp>
      <p:pic>
        <p:nvPicPr>
          <p:cNvPr id="195" name="图片 19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22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组合 396"/>
          <p:cNvGrpSpPr/>
          <p:nvPr/>
        </p:nvGrpSpPr>
        <p:grpSpPr>
          <a:xfrm>
            <a:off x="3335665" y="2247970"/>
            <a:ext cx="5693770" cy="3025052"/>
            <a:chOff x="3191813" y="2029308"/>
            <a:chExt cx="5961063" cy="3167063"/>
          </a:xfrm>
        </p:grpSpPr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4787251" y="2132495"/>
              <a:ext cx="1379538" cy="1400175"/>
            </a:xfrm>
            <a:custGeom>
              <a:avLst/>
              <a:gdLst>
                <a:gd name="T0" fmla="*/ 414 w 966"/>
                <a:gd name="T1" fmla="*/ 980 h 980"/>
                <a:gd name="T2" fmla="*/ 964 w 966"/>
                <a:gd name="T3" fmla="*/ 832 h 980"/>
                <a:gd name="T4" fmla="*/ 966 w 966"/>
                <a:gd name="T5" fmla="*/ 0 h 980"/>
                <a:gd name="T6" fmla="*/ 0 w 966"/>
                <a:gd name="T7" fmla="*/ 259 h 980"/>
                <a:gd name="T8" fmla="*/ 414 w 966"/>
                <a:gd name="T9" fmla="*/ 98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6" h="980">
                  <a:moveTo>
                    <a:pt x="414" y="980"/>
                  </a:moveTo>
                  <a:cubicBezTo>
                    <a:pt x="577" y="888"/>
                    <a:pt x="765" y="835"/>
                    <a:pt x="964" y="832"/>
                  </a:cubicBezTo>
                  <a:cubicBezTo>
                    <a:pt x="966" y="0"/>
                    <a:pt x="966" y="0"/>
                    <a:pt x="966" y="0"/>
                  </a:cubicBezTo>
                  <a:cubicBezTo>
                    <a:pt x="615" y="3"/>
                    <a:pt x="285" y="96"/>
                    <a:pt x="0" y="259"/>
                  </a:cubicBezTo>
                  <a:lnTo>
                    <a:pt x="414" y="980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0B2AA"/>
                </a:solidFill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6214413" y="2132495"/>
              <a:ext cx="1385888" cy="1397000"/>
            </a:xfrm>
            <a:custGeom>
              <a:avLst/>
              <a:gdLst>
                <a:gd name="T0" fmla="*/ 2 w 970"/>
                <a:gd name="T1" fmla="*/ 0 h 978"/>
                <a:gd name="T2" fmla="*/ 0 w 970"/>
                <a:gd name="T3" fmla="*/ 831 h 978"/>
                <a:gd name="T4" fmla="*/ 552 w 970"/>
                <a:gd name="T5" fmla="*/ 978 h 978"/>
                <a:gd name="T6" fmla="*/ 970 w 970"/>
                <a:gd name="T7" fmla="*/ 258 h 978"/>
                <a:gd name="T8" fmla="*/ 2 w 970"/>
                <a:gd name="T9" fmla="*/ 0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0" h="978">
                  <a:moveTo>
                    <a:pt x="2" y="0"/>
                  </a:moveTo>
                  <a:cubicBezTo>
                    <a:pt x="0" y="831"/>
                    <a:pt x="0" y="831"/>
                    <a:pt x="0" y="831"/>
                  </a:cubicBezTo>
                  <a:cubicBezTo>
                    <a:pt x="200" y="834"/>
                    <a:pt x="388" y="887"/>
                    <a:pt x="552" y="978"/>
                  </a:cubicBezTo>
                  <a:cubicBezTo>
                    <a:pt x="970" y="258"/>
                    <a:pt x="970" y="258"/>
                    <a:pt x="970" y="258"/>
                  </a:cubicBezTo>
                  <a:cubicBezTo>
                    <a:pt x="684" y="96"/>
                    <a:pt x="354" y="2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3337863" y="3581883"/>
              <a:ext cx="1398588" cy="1381125"/>
            </a:xfrm>
            <a:custGeom>
              <a:avLst/>
              <a:gdLst>
                <a:gd name="T0" fmla="*/ 258 w 979"/>
                <a:gd name="T1" fmla="*/ 0 h 967"/>
                <a:gd name="T2" fmla="*/ 0 w 979"/>
                <a:gd name="T3" fmla="*/ 967 h 967"/>
                <a:gd name="T4" fmla="*/ 832 w 979"/>
                <a:gd name="T5" fmla="*/ 967 h 967"/>
                <a:gd name="T6" fmla="*/ 979 w 979"/>
                <a:gd name="T7" fmla="*/ 417 h 967"/>
                <a:gd name="T8" fmla="*/ 258 w 979"/>
                <a:gd name="T9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9" h="967">
                  <a:moveTo>
                    <a:pt x="258" y="0"/>
                  </a:moveTo>
                  <a:cubicBezTo>
                    <a:pt x="96" y="286"/>
                    <a:pt x="3" y="616"/>
                    <a:pt x="0" y="967"/>
                  </a:cubicBezTo>
                  <a:cubicBezTo>
                    <a:pt x="832" y="967"/>
                    <a:pt x="832" y="967"/>
                    <a:pt x="832" y="967"/>
                  </a:cubicBezTo>
                  <a:cubicBezTo>
                    <a:pt x="835" y="768"/>
                    <a:pt x="888" y="580"/>
                    <a:pt x="979" y="417"/>
                  </a:cubicBezTo>
                  <a:lnTo>
                    <a:pt x="258" y="0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20B2AA"/>
                </a:solidFill>
              </a:endParaRPr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7649513" y="3581883"/>
              <a:ext cx="1400175" cy="1381125"/>
            </a:xfrm>
            <a:custGeom>
              <a:avLst/>
              <a:gdLst>
                <a:gd name="T0" fmla="*/ 721 w 980"/>
                <a:gd name="T1" fmla="*/ 0 h 967"/>
                <a:gd name="T2" fmla="*/ 0 w 980"/>
                <a:gd name="T3" fmla="*/ 415 h 967"/>
                <a:gd name="T4" fmla="*/ 148 w 980"/>
                <a:gd name="T5" fmla="*/ 967 h 967"/>
                <a:gd name="T6" fmla="*/ 980 w 980"/>
                <a:gd name="T7" fmla="*/ 967 h 967"/>
                <a:gd name="T8" fmla="*/ 721 w 980"/>
                <a:gd name="T9" fmla="*/ 0 h 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0" h="967">
                  <a:moveTo>
                    <a:pt x="721" y="0"/>
                  </a:moveTo>
                  <a:cubicBezTo>
                    <a:pt x="0" y="415"/>
                    <a:pt x="0" y="415"/>
                    <a:pt x="0" y="415"/>
                  </a:cubicBezTo>
                  <a:cubicBezTo>
                    <a:pt x="92" y="578"/>
                    <a:pt x="146" y="767"/>
                    <a:pt x="148" y="967"/>
                  </a:cubicBezTo>
                  <a:cubicBezTo>
                    <a:pt x="980" y="967"/>
                    <a:pt x="980" y="967"/>
                    <a:pt x="980" y="967"/>
                  </a:cubicBezTo>
                  <a:cubicBezTo>
                    <a:pt x="977" y="616"/>
                    <a:pt x="884" y="286"/>
                    <a:pt x="721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7046263" y="2527783"/>
              <a:ext cx="1608138" cy="1603375"/>
            </a:xfrm>
            <a:custGeom>
              <a:avLst/>
              <a:gdLst>
                <a:gd name="T0" fmla="*/ 0 w 1126"/>
                <a:gd name="T1" fmla="*/ 719 h 1123"/>
                <a:gd name="T2" fmla="*/ 405 w 1126"/>
                <a:gd name="T3" fmla="*/ 1123 h 1123"/>
                <a:gd name="T4" fmla="*/ 1126 w 1126"/>
                <a:gd name="T5" fmla="*/ 708 h 1123"/>
                <a:gd name="T6" fmla="*/ 418 w 1126"/>
                <a:gd name="T7" fmla="*/ 0 h 1123"/>
                <a:gd name="T8" fmla="*/ 0 w 1126"/>
                <a:gd name="T9" fmla="*/ 719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123">
                  <a:moveTo>
                    <a:pt x="0" y="719"/>
                  </a:moveTo>
                  <a:cubicBezTo>
                    <a:pt x="166" y="818"/>
                    <a:pt x="306" y="957"/>
                    <a:pt x="405" y="1123"/>
                  </a:cubicBezTo>
                  <a:cubicBezTo>
                    <a:pt x="1126" y="708"/>
                    <a:pt x="1126" y="708"/>
                    <a:pt x="1126" y="708"/>
                  </a:cubicBezTo>
                  <a:cubicBezTo>
                    <a:pt x="954" y="416"/>
                    <a:pt x="710" y="172"/>
                    <a:pt x="418" y="0"/>
                  </a:cubicBezTo>
                  <a:lnTo>
                    <a:pt x="0" y="719"/>
                  </a:ln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3733151" y="2527783"/>
              <a:ext cx="1601788" cy="1606550"/>
            </a:xfrm>
            <a:custGeom>
              <a:avLst/>
              <a:gdLst>
                <a:gd name="T0" fmla="*/ 720 w 1122"/>
                <a:gd name="T1" fmla="*/ 1125 h 1125"/>
                <a:gd name="T2" fmla="*/ 1122 w 1122"/>
                <a:gd name="T3" fmla="*/ 721 h 1125"/>
                <a:gd name="T4" fmla="*/ 708 w 1122"/>
                <a:gd name="T5" fmla="*/ 0 h 1125"/>
                <a:gd name="T6" fmla="*/ 0 w 1122"/>
                <a:gd name="T7" fmla="*/ 708 h 1125"/>
                <a:gd name="T8" fmla="*/ 720 w 1122"/>
                <a:gd name="T9" fmla="*/ 1125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2" h="1125">
                  <a:moveTo>
                    <a:pt x="720" y="1125"/>
                  </a:moveTo>
                  <a:cubicBezTo>
                    <a:pt x="819" y="960"/>
                    <a:pt x="957" y="821"/>
                    <a:pt x="1122" y="721"/>
                  </a:cubicBezTo>
                  <a:cubicBezTo>
                    <a:pt x="708" y="0"/>
                    <a:pt x="708" y="0"/>
                    <a:pt x="708" y="0"/>
                  </a:cubicBezTo>
                  <a:cubicBezTo>
                    <a:pt x="416" y="172"/>
                    <a:pt x="172" y="416"/>
                    <a:pt x="0" y="708"/>
                  </a:cubicBezTo>
                  <a:lnTo>
                    <a:pt x="720" y="112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2"/>
            <p:cNvSpPr>
              <a:spLocks noEditPoints="1"/>
            </p:cNvSpPr>
            <p:nvPr/>
          </p:nvSpPr>
          <p:spPr bwMode="auto">
            <a:xfrm>
              <a:off x="3191813" y="4181958"/>
              <a:ext cx="133350" cy="142875"/>
            </a:xfrm>
            <a:custGeom>
              <a:avLst/>
              <a:gdLst>
                <a:gd name="T0" fmla="*/ 35 w 84"/>
                <a:gd name="T1" fmla="*/ 0 h 90"/>
                <a:gd name="T2" fmla="*/ 50 w 84"/>
                <a:gd name="T3" fmla="*/ 0 h 90"/>
                <a:gd name="T4" fmla="*/ 84 w 84"/>
                <a:gd name="T5" fmla="*/ 90 h 90"/>
                <a:gd name="T6" fmla="*/ 66 w 84"/>
                <a:gd name="T7" fmla="*/ 90 h 90"/>
                <a:gd name="T8" fmla="*/ 58 w 84"/>
                <a:gd name="T9" fmla="*/ 67 h 90"/>
                <a:gd name="T10" fmla="*/ 27 w 84"/>
                <a:gd name="T11" fmla="*/ 67 h 90"/>
                <a:gd name="T12" fmla="*/ 18 w 84"/>
                <a:gd name="T13" fmla="*/ 90 h 90"/>
                <a:gd name="T14" fmla="*/ 0 w 84"/>
                <a:gd name="T15" fmla="*/ 90 h 90"/>
                <a:gd name="T16" fmla="*/ 35 w 84"/>
                <a:gd name="T17" fmla="*/ 0 h 90"/>
                <a:gd name="T18" fmla="*/ 54 w 84"/>
                <a:gd name="T19" fmla="*/ 56 h 90"/>
                <a:gd name="T20" fmla="*/ 42 w 84"/>
                <a:gd name="T21" fmla="*/ 20 h 90"/>
                <a:gd name="T22" fmla="*/ 29 w 84"/>
                <a:gd name="T23" fmla="*/ 56 h 90"/>
                <a:gd name="T24" fmla="*/ 54 w 84"/>
                <a:gd name="T25" fmla="*/ 5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90">
                  <a:moveTo>
                    <a:pt x="35" y="0"/>
                  </a:moveTo>
                  <a:lnTo>
                    <a:pt x="50" y="0"/>
                  </a:lnTo>
                  <a:lnTo>
                    <a:pt x="84" y="90"/>
                  </a:lnTo>
                  <a:lnTo>
                    <a:pt x="66" y="90"/>
                  </a:lnTo>
                  <a:lnTo>
                    <a:pt x="58" y="67"/>
                  </a:lnTo>
                  <a:lnTo>
                    <a:pt x="27" y="67"/>
                  </a:lnTo>
                  <a:lnTo>
                    <a:pt x="18" y="90"/>
                  </a:lnTo>
                  <a:lnTo>
                    <a:pt x="0" y="90"/>
                  </a:lnTo>
                  <a:lnTo>
                    <a:pt x="35" y="0"/>
                  </a:lnTo>
                  <a:close/>
                  <a:moveTo>
                    <a:pt x="54" y="56"/>
                  </a:moveTo>
                  <a:lnTo>
                    <a:pt x="42" y="20"/>
                  </a:lnTo>
                  <a:lnTo>
                    <a:pt x="29" y="56"/>
                  </a:lnTo>
                  <a:lnTo>
                    <a:pt x="54" y="56"/>
                  </a:lnTo>
                  <a:close/>
                </a:path>
              </a:pathLst>
            </a:custGeom>
            <a:solidFill>
              <a:srgbClr val="0A62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3947463" y="2842108"/>
              <a:ext cx="115888" cy="144463"/>
            </a:xfrm>
            <a:custGeom>
              <a:avLst/>
              <a:gdLst>
                <a:gd name="T0" fmla="*/ 81 w 81"/>
                <a:gd name="T1" fmla="*/ 75 h 101"/>
                <a:gd name="T2" fmla="*/ 78 w 81"/>
                <a:gd name="T3" fmla="*/ 86 h 101"/>
                <a:gd name="T4" fmla="*/ 71 w 81"/>
                <a:gd name="T5" fmla="*/ 94 h 101"/>
                <a:gd name="T6" fmla="*/ 61 w 81"/>
                <a:gd name="T7" fmla="*/ 99 h 101"/>
                <a:gd name="T8" fmla="*/ 49 w 81"/>
                <a:gd name="T9" fmla="*/ 101 h 101"/>
                <a:gd name="T10" fmla="*/ 0 w 81"/>
                <a:gd name="T11" fmla="*/ 101 h 101"/>
                <a:gd name="T12" fmla="*/ 0 w 81"/>
                <a:gd name="T13" fmla="*/ 0 h 101"/>
                <a:gd name="T14" fmla="*/ 54 w 81"/>
                <a:gd name="T15" fmla="*/ 0 h 101"/>
                <a:gd name="T16" fmla="*/ 63 w 81"/>
                <a:gd name="T17" fmla="*/ 3 h 101"/>
                <a:gd name="T18" fmla="*/ 71 w 81"/>
                <a:gd name="T19" fmla="*/ 8 h 101"/>
                <a:gd name="T20" fmla="*/ 75 w 81"/>
                <a:gd name="T21" fmla="*/ 17 h 101"/>
                <a:gd name="T22" fmla="*/ 77 w 81"/>
                <a:gd name="T23" fmla="*/ 26 h 101"/>
                <a:gd name="T24" fmla="*/ 73 w 81"/>
                <a:gd name="T25" fmla="*/ 40 h 101"/>
                <a:gd name="T26" fmla="*/ 62 w 81"/>
                <a:gd name="T27" fmla="*/ 49 h 101"/>
                <a:gd name="T28" fmla="*/ 76 w 81"/>
                <a:gd name="T29" fmla="*/ 58 h 101"/>
                <a:gd name="T30" fmla="*/ 81 w 81"/>
                <a:gd name="T31" fmla="*/ 75 h 101"/>
                <a:gd name="T32" fmla="*/ 20 w 81"/>
                <a:gd name="T33" fmla="*/ 17 h 101"/>
                <a:gd name="T34" fmla="*/ 20 w 81"/>
                <a:gd name="T35" fmla="*/ 42 h 101"/>
                <a:gd name="T36" fmla="*/ 46 w 81"/>
                <a:gd name="T37" fmla="*/ 42 h 101"/>
                <a:gd name="T38" fmla="*/ 54 w 81"/>
                <a:gd name="T39" fmla="*/ 39 h 101"/>
                <a:gd name="T40" fmla="*/ 58 w 81"/>
                <a:gd name="T41" fmla="*/ 29 h 101"/>
                <a:gd name="T42" fmla="*/ 54 w 81"/>
                <a:gd name="T43" fmla="*/ 20 h 101"/>
                <a:gd name="T44" fmla="*/ 46 w 81"/>
                <a:gd name="T45" fmla="*/ 17 h 101"/>
                <a:gd name="T46" fmla="*/ 20 w 81"/>
                <a:gd name="T47" fmla="*/ 17 h 101"/>
                <a:gd name="T48" fmla="*/ 61 w 81"/>
                <a:gd name="T49" fmla="*/ 71 h 101"/>
                <a:gd name="T50" fmla="*/ 60 w 81"/>
                <a:gd name="T51" fmla="*/ 66 h 101"/>
                <a:gd name="T52" fmla="*/ 58 w 81"/>
                <a:gd name="T53" fmla="*/ 62 h 101"/>
                <a:gd name="T54" fmla="*/ 54 w 81"/>
                <a:gd name="T55" fmla="*/ 59 h 101"/>
                <a:gd name="T56" fmla="*/ 50 w 81"/>
                <a:gd name="T57" fmla="*/ 58 h 101"/>
                <a:gd name="T58" fmla="*/ 20 w 81"/>
                <a:gd name="T59" fmla="*/ 58 h 101"/>
                <a:gd name="T60" fmla="*/ 20 w 81"/>
                <a:gd name="T61" fmla="*/ 84 h 101"/>
                <a:gd name="T62" fmla="*/ 49 w 81"/>
                <a:gd name="T63" fmla="*/ 84 h 101"/>
                <a:gd name="T64" fmla="*/ 54 w 81"/>
                <a:gd name="T65" fmla="*/ 83 h 101"/>
                <a:gd name="T66" fmla="*/ 58 w 81"/>
                <a:gd name="T67" fmla="*/ 80 h 101"/>
                <a:gd name="T68" fmla="*/ 60 w 81"/>
                <a:gd name="T69" fmla="*/ 76 h 101"/>
                <a:gd name="T70" fmla="*/ 61 w 81"/>
                <a:gd name="T71" fmla="*/ 7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1" h="101">
                  <a:moveTo>
                    <a:pt x="81" y="75"/>
                  </a:moveTo>
                  <a:cubicBezTo>
                    <a:pt x="81" y="79"/>
                    <a:pt x="80" y="83"/>
                    <a:pt x="78" y="86"/>
                  </a:cubicBezTo>
                  <a:cubicBezTo>
                    <a:pt x="77" y="89"/>
                    <a:pt x="74" y="92"/>
                    <a:pt x="71" y="94"/>
                  </a:cubicBezTo>
                  <a:cubicBezTo>
                    <a:pt x="68" y="96"/>
                    <a:pt x="65" y="98"/>
                    <a:pt x="61" y="99"/>
                  </a:cubicBezTo>
                  <a:cubicBezTo>
                    <a:pt x="57" y="100"/>
                    <a:pt x="53" y="101"/>
                    <a:pt x="49" y="101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7" y="0"/>
                    <a:pt x="60" y="1"/>
                    <a:pt x="63" y="3"/>
                  </a:cubicBezTo>
                  <a:cubicBezTo>
                    <a:pt x="66" y="4"/>
                    <a:pt x="69" y="6"/>
                    <a:pt x="71" y="8"/>
                  </a:cubicBezTo>
                  <a:cubicBezTo>
                    <a:pt x="72" y="11"/>
                    <a:pt x="74" y="13"/>
                    <a:pt x="75" y="17"/>
                  </a:cubicBezTo>
                  <a:cubicBezTo>
                    <a:pt x="76" y="20"/>
                    <a:pt x="77" y="23"/>
                    <a:pt x="77" y="26"/>
                  </a:cubicBezTo>
                  <a:cubicBezTo>
                    <a:pt x="77" y="31"/>
                    <a:pt x="75" y="35"/>
                    <a:pt x="73" y="40"/>
                  </a:cubicBezTo>
                  <a:cubicBezTo>
                    <a:pt x="71" y="44"/>
                    <a:pt x="67" y="47"/>
                    <a:pt x="62" y="49"/>
                  </a:cubicBezTo>
                  <a:cubicBezTo>
                    <a:pt x="68" y="51"/>
                    <a:pt x="73" y="54"/>
                    <a:pt x="76" y="58"/>
                  </a:cubicBezTo>
                  <a:cubicBezTo>
                    <a:pt x="79" y="63"/>
                    <a:pt x="81" y="68"/>
                    <a:pt x="81" y="75"/>
                  </a:cubicBezTo>
                  <a:close/>
                  <a:moveTo>
                    <a:pt x="20" y="17"/>
                  </a:moveTo>
                  <a:cubicBezTo>
                    <a:pt x="20" y="42"/>
                    <a:pt x="20" y="42"/>
                    <a:pt x="20" y="42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9" y="42"/>
                    <a:pt x="52" y="41"/>
                    <a:pt x="54" y="39"/>
                  </a:cubicBezTo>
                  <a:cubicBezTo>
                    <a:pt x="56" y="37"/>
                    <a:pt x="58" y="33"/>
                    <a:pt x="58" y="29"/>
                  </a:cubicBezTo>
                  <a:cubicBezTo>
                    <a:pt x="58" y="26"/>
                    <a:pt x="56" y="23"/>
                    <a:pt x="54" y="20"/>
                  </a:cubicBezTo>
                  <a:cubicBezTo>
                    <a:pt x="52" y="18"/>
                    <a:pt x="50" y="17"/>
                    <a:pt x="46" y="17"/>
                  </a:cubicBezTo>
                  <a:lnTo>
                    <a:pt x="20" y="17"/>
                  </a:lnTo>
                  <a:close/>
                  <a:moveTo>
                    <a:pt x="61" y="71"/>
                  </a:moveTo>
                  <a:cubicBezTo>
                    <a:pt x="61" y="69"/>
                    <a:pt x="61" y="68"/>
                    <a:pt x="60" y="66"/>
                  </a:cubicBezTo>
                  <a:cubicBezTo>
                    <a:pt x="60" y="64"/>
                    <a:pt x="59" y="63"/>
                    <a:pt x="58" y="62"/>
                  </a:cubicBezTo>
                  <a:cubicBezTo>
                    <a:pt x="57" y="60"/>
                    <a:pt x="56" y="59"/>
                    <a:pt x="54" y="59"/>
                  </a:cubicBezTo>
                  <a:cubicBezTo>
                    <a:pt x="53" y="58"/>
                    <a:pt x="51" y="58"/>
                    <a:pt x="50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0" y="84"/>
                    <a:pt x="52" y="84"/>
                    <a:pt x="54" y="83"/>
                  </a:cubicBezTo>
                  <a:cubicBezTo>
                    <a:pt x="55" y="82"/>
                    <a:pt x="57" y="81"/>
                    <a:pt x="58" y="80"/>
                  </a:cubicBezTo>
                  <a:cubicBezTo>
                    <a:pt x="59" y="79"/>
                    <a:pt x="60" y="78"/>
                    <a:pt x="60" y="76"/>
                  </a:cubicBezTo>
                  <a:cubicBezTo>
                    <a:pt x="61" y="75"/>
                    <a:pt x="61" y="73"/>
                    <a:pt x="61" y="71"/>
                  </a:cubicBezTo>
                  <a:close/>
                </a:path>
              </a:pathLst>
            </a:custGeom>
            <a:solidFill>
              <a:srgbClr val="008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5306363" y="2029308"/>
              <a:ext cx="128588" cy="146050"/>
            </a:xfrm>
            <a:custGeom>
              <a:avLst/>
              <a:gdLst>
                <a:gd name="T0" fmla="*/ 0 w 90"/>
                <a:gd name="T1" fmla="*/ 50 h 102"/>
                <a:gd name="T2" fmla="*/ 3 w 90"/>
                <a:gd name="T3" fmla="*/ 32 h 102"/>
                <a:gd name="T4" fmla="*/ 13 w 90"/>
                <a:gd name="T5" fmla="*/ 16 h 102"/>
                <a:gd name="T6" fmla="*/ 29 w 90"/>
                <a:gd name="T7" fmla="*/ 4 h 102"/>
                <a:gd name="T8" fmla="*/ 49 w 90"/>
                <a:gd name="T9" fmla="*/ 0 h 102"/>
                <a:gd name="T10" fmla="*/ 73 w 90"/>
                <a:gd name="T11" fmla="*/ 6 h 102"/>
                <a:gd name="T12" fmla="*/ 88 w 90"/>
                <a:gd name="T13" fmla="*/ 22 h 102"/>
                <a:gd name="T14" fmla="*/ 73 w 90"/>
                <a:gd name="T15" fmla="*/ 32 h 102"/>
                <a:gd name="T16" fmla="*/ 69 w 90"/>
                <a:gd name="T17" fmla="*/ 25 h 102"/>
                <a:gd name="T18" fmla="*/ 63 w 90"/>
                <a:gd name="T19" fmla="*/ 20 h 102"/>
                <a:gd name="T20" fmla="*/ 56 w 90"/>
                <a:gd name="T21" fmla="*/ 18 h 102"/>
                <a:gd name="T22" fmla="*/ 49 w 90"/>
                <a:gd name="T23" fmla="*/ 17 h 102"/>
                <a:gd name="T24" fmla="*/ 36 w 90"/>
                <a:gd name="T25" fmla="*/ 20 h 102"/>
                <a:gd name="T26" fmla="*/ 27 w 90"/>
                <a:gd name="T27" fmla="*/ 28 h 102"/>
                <a:gd name="T28" fmla="*/ 22 w 90"/>
                <a:gd name="T29" fmla="*/ 39 h 102"/>
                <a:gd name="T30" fmla="*/ 20 w 90"/>
                <a:gd name="T31" fmla="*/ 51 h 102"/>
                <a:gd name="T32" fmla="*/ 22 w 90"/>
                <a:gd name="T33" fmla="*/ 63 h 102"/>
                <a:gd name="T34" fmla="*/ 28 w 90"/>
                <a:gd name="T35" fmla="*/ 74 h 102"/>
                <a:gd name="T36" fmla="*/ 37 w 90"/>
                <a:gd name="T37" fmla="*/ 82 h 102"/>
                <a:gd name="T38" fmla="*/ 49 w 90"/>
                <a:gd name="T39" fmla="*/ 84 h 102"/>
                <a:gd name="T40" fmla="*/ 56 w 90"/>
                <a:gd name="T41" fmla="*/ 84 h 102"/>
                <a:gd name="T42" fmla="*/ 63 w 90"/>
                <a:gd name="T43" fmla="*/ 81 h 102"/>
                <a:gd name="T44" fmla="*/ 69 w 90"/>
                <a:gd name="T45" fmla="*/ 76 h 102"/>
                <a:gd name="T46" fmla="*/ 74 w 90"/>
                <a:gd name="T47" fmla="*/ 69 h 102"/>
                <a:gd name="T48" fmla="*/ 90 w 90"/>
                <a:gd name="T49" fmla="*/ 78 h 102"/>
                <a:gd name="T50" fmla="*/ 83 w 90"/>
                <a:gd name="T51" fmla="*/ 88 h 102"/>
                <a:gd name="T52" fmla="*/ 73 w 90"/>
                <a:gd name="T53" fmla="*/ 96 h 102"/>
                <a:gd name="T54" fmla="*/ 61 w 90"/>
                <a:gd name="T55" fmla="*/ 100 h 102"/>
                <a:gd name="T56" fmla="*/ 49 w 90"/>
                <a:gd name="T57" fmla="*/ 102 h 102"/>
                <a:gd name="T58" fmla="*/ 29 w 90"/>
                <a:gd name="T59" fmla="*/ 97 h 102"/>
                <a:gd name="T60" fmla="*/ 14 w 90"/>
                <a:gd name="T61" fmla="*/ 85 h 102"/>
                <a:gd name="T62" fmla="*/ 4 w 90"/>
                <a:gd name="T63" fmla="*/ 69 h 102"/>
                <a:gd name="T64" fmla="*/ 0 w 90"/>
                <a:gd name="T65" fmla="*/ 5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0" h="102">
                  <a:moveTo>
                    <a:pt x="0" y="50"/>
                  </a:moveTo>
                  <a:cubicBezTo>
                    <a:pt x="0" y="44"/>
                    <a:pt x="1" y="38"/>
                    <a:pt x="3" y="32"/>
                  </a:cubicBezTo>
                  <a:cubicBezTo>
                    <a:pt x="6" y="26"/>
                    <a:pt x="9" y="20"/>
                    <a:pt x="13" y="16"/>
                  </a:cubicBezTo>
                  <a:cubicBezTo>
                    <a:pt x="17" y="11"/>
                    <a:pt x="22" y="7"/>
                    <a:pt x="29" y="4"/>
                  </a:cubicBezTo>
                  <a:cubicBezTo>
                    <a:pt x="35" y="1"/>
                    <a:pt x="42" y="0"/>
                    <a:pt x="49" y="0"/>
                  </a:cubicBezTo>
                  <a:cubicBezTo>
                    <a:pt x="59" y="0"/>
                    <a:pt x="67" y="2"/>
                    <a:pt x="73" y="6"/>
                  </a:cubicBezTo>
                  <a:cubicBezTo>
                    <a:pt x="80" y="10"/>
                    <a:pt x="85" y="15"/>
                    <a:pt x="88" y="22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2" y="29"/>
                    <a:pt x="71" y="27"/>
                    <a:pt x="69" y="25"/>
                  </a:cubicBezTo>
                  <a:cubicBezTo>
                    <a:pt x="67" y="23"/>
                    <a:pt x="65" y="22"/>
                    <a:pt x="63" y="20"/>
                  </a:cubicBezTo>
                  <a:cubicBezTo>
                    <a:pt x="60" y="19"/>
                    <a:pt x="58" y="18"/>
                    <a:pt x="56" y="18"/>
                  </a:cubicBezTo>
                  <a:cubicBezTo>
                    <a:pt x="53" y="17"/>
                    <a:pt x="51" y="17"/>
                    <a:pt x="49" y="17"/>
                  </a:cubicBezTo>
                  <a:cubicBezTo>
                    <a:pt x="44" y="17"/>
                    <a:pt x="40" y="18"/>
                    <a:pt x="36" y="20"/>
                  </a:cubicBezTo>
                  <a:cubicBezTo>
                    <a:pt x="33" y="22"/>
                    <a:pt x="29" y="25"/>
                    <a:pt x="27" y="28"/>
                  </a:cubicBezTo>
                  <a:cubicBezTo>
                    <a:pt x="25" y="31"/>
                    <a:pt x="23" y="35"/>
                    <a:pt x="22" y="39"/>
                  </a:cubicBezTo>
                  <a:cubicBezTo>
                    <a:pt x="20" y="43"/>
                    <a:pt x="20" y="47"/>
                    <a:pt x="20" y="51"/>
                  </a:cubicBezTo>
                  <a:cubicBezTo>
                    <a:pt x="20" y="55"/>
                    <a:pt x="21" y="59"/>
                    <a:pt x="22" y="63"/>
                  </a:cubicBezTo>
                  <a:cubicBezTo>
                    <a:pt x="23" y="67"/>
                    <a:pt x="25" y="71"/>
                    <a:pt x="28" y="74"/>
                  </a:cubicBezTo>
                  <a:cubicBezTo>
                    <a:pt x="31" y="77"/>
                    <a:pt x="34" y="80"/>
                    <a:pt x="37" y="82"/>
                  </a:cubicBezTo>
                  <a:cubicBezTo>
                    <a:pt x="41" y="83"/>
                    <a:pt x="45" y="84"/>
                    <a:pt x="49" y="84"/>
                  </a:cubicBezTo>
                  <a:cubicBezTo>
                    <a:pt x="51" y="84"/>
                    <a:pt x="54" y="84"/>
                    <a:pt x="56" y="84"/>
                  </a:cubicBezTo>
                  <a:cubicBezTo>
                    <a:pt x="59" y="83"/>
                    <a:pt x="61" y="82"/>
                    <a:pt x="63" y="81"/>
                  </a:cubicBezTo>
                  <a:cubicBezTo>
                    <a:pt x="65" y="80"/>
                    <a:pt x="68" y="78"/>
                    <a:pt x="69" y="76"/>
                  </a:cubicBezTo>
                  <a:cubicBezTo>
                    <a:pt x="71" y="74"/>
                    <a:pt x="73" y="72"/>
                    <a:pt x="74" y="69"/>
                  </a:cubicBezTo>
                  <a:cubicBezTo>
                    <a:pt x="90" y="78"/>
                    <a:pt x="90" y="78"/>
                    <a:pt x="90" y="78"/>
                  </a:cubicBezTo>
                  <a:cubicBezTo>
                    <a:pt x="88" y="82"/>
                    <a:pt x="86" y="85"/>
                    <a:pt x="83" y="88"/>
                  </a:cubicBezTo>
                  <a:cubicBezTo>
                    <a:pt x="80" y="91"/>
                    <a:pt x="77" y="94"/>
                    <a:pt x="73" y="96"/>
                  </a:cubicBezTo>
                  <a:cubicBezTo>
                    <a:pt x="69" y="98"/>
                    <a:pt x="65" y="99"/>
                    <a:pt x="61" y="100"/>
                  </a:cubicBezTo>
                  <a:cubicBezTo>
                    <a:pt x="57" y="101"/>
                    <a:pt x="53" y="102"/>
                    <a:pt x="49" y="102"/>
                  </a:cubicBezTo>
                  <a:cubicBezTo>
                    <a:pt x="41" y="102"/>
                    <a:pt x="35" y="100"/>
                    <a:pt x="29" y="97"/>
                  </a:cubicBezTo>
                  <a:cubicBezTo>
                    <a:pt x="23" y="94"/>
                    <a:pt x="18" y="90"/>
                    <a:pt x="14" y="85"/>
                  </a:cubicBezTo>
                  <a:cubicBezTo>
                    <a:pt x="9" y="80"/>
                    <a:pt x="6" y="75"/>
                    <a:pt x="4" y="69"/>
                  </a:cubicBezTo>
                  <a:cubicBezTo>
                    <a:pt x="1" y="63"/>
                    <a:pt x="0" y="56"/>
                    <a:pt x="0" y="50"/>
                  </a:cubicBezTo>
                  <a:close/>
                </a:path>
              </a:pathLst>
            </a:custGeom>
            <a:solidFill>
              <a:srgbClr val="00A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6939901" y="2029308"/>
              <a:ext cx="123825" cy="144463"/>
            </a:xfrm>
            <a:custGeom>
              <a:avLst/>
              <a:gdLst>
                <a:gd name="T0" fmla="*/ 0 w 86"/>
                <a:gd name="T1" fmla="*/ 101 h 101"/>
                <a:gd name="T2" fmla="*/ 0 w 86"/>
                <a:gd name="T3" fmla="*/ 0 h 101"/>
                <a:gd name="T4" fmla="*/ 36 w 86"/>
                <a:gd name="T5" fmla="*/ 0 h 101"/>
                <a:gd name="T6" fmla="*/ 58 w 86"/>
                <a:gd name="T7" fmla="*/ 4 h 101"/>
                <a:gd name="T8" fmla="*/ 73 w 86"/>
                <a:gd name="T9" fmla="*/ 15 h 101"/>
                <a:gd name="T10" fmla="*/ 82 w 86"/>
                <a:gd name="T11" fmla="*/ 31 h 101"/>
                <a:gd name="T12" fmla="*/ 86 w 86"/>
                <a:gd name="T13" fmla="*/ 51 h 101"/>
                <a:gd name="T14" fmla="*/ 82 w 86"/>
                <a:gd name="T15" fmla="*/ 71 h 101"/>
                <a:gd name="T16" fmla="*/ 72 w 86"/>
                <a:gd name="T17" fmla="*/ 87 h 101"/>
                <a:gd name="T18" fmla="*/ 57 w 86"/>
                <a:gd name="T19" fmla="*/ 97 h 101"/>
                <a:gd name="T20" fmla="*/ 36 w 86"/>
                <a:gd name="T21" fmla="*/ 101 h 101"/>
                <a:gd name="T22" fmla="*/ 0 w 86"/>
                <a:gd name="T23" fmla="*/ 101 h 101"/>
                <a:gd name="T24" fmla="*/ 66 w 86"/>
                <a:gd name="T25" fmla="*/ 51 h 101"/>
                <a:gd name="T26" fmla="*/ 64 w 86"/>
                <a:gd name="T27" fmla="*/ 37 h 101"/>
                <a:gd name="T28" fmla="*/ 58 w 86"/>
                <a:gd name="T29" fmla="*/ 27 h 101"/>
                <a:gd name="T30" fmla="*/ 49 w 86"/>
                <a:gd name="T31" fmla="*/ 20 h 101"/>
                <a:gd name="T32" fmla="*/ 36 w 86"/>
                <a:gd name="T33" fmla="*/ 18 h 101"/>
                <a:gd name="T34" fmla="*/ 19 w 86"/>
                <a:gd name="T35" fmla="*/ 18 h 101"/>
                <a:gd name="T36" fmla="*/ 19 w 86"/>
                <a:gd name="T37" fmla="*/ 84 h 101"/>
                <a:gd name="T38" fmla="*/ 36 w 86"/>
                <a:gd name="T39" fmla="*/ 84 h 101"/>
                <a:gd name="T40" fmla="*/ 49 w 86"/>
                <a:gd name="T41" fmla="*/ 81 h 101"/>
                <a:gd name="T42" fmla="*/ 58 w 86"/>
                <a:gd name="T43" fmla="*/ 74 h 101"/>
                <a:gd name="T44" fmla="*/ 64 w 86"/>
                <a:gd name="T45" fmla="*/ 64 h 101"/>
                <a:gd name="T46" fmla="*/ 66 w 86"/>
                <a:gd name="T47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6" h="101">
                  <a:moveTo>
                    <a:pt x="0" y="10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4" y="0"/>
                    <a:pt x="51" y="2"/>
                    <a:pt x="58" y="4"/>
                  </a:cubicBezTo>
                  <a:cubicBezTo>
                    <a:pt x="64" y="7"/>
                    <a:pt x="69" y="11"/>
                    <a:pt x="73" y="15"/>
                  </a:cubicBezTo>
                  <a:cubicBezTo>
                    <a:pt x="77" y="20"/>
                    <a:pt x="80" y="25"/>
                    <a:pt x="82" y="31"/>
                  </a:cubicBezTo>
                  <a:cubicBezTo>
                    <a:pt x="85" y="37"/>
                    <a:pt x="86" y="44"/>
                    <a:pt x="86" y="51"/>
                  </a:cubicBezTo>
                  <a:cubicBezTo>
                    <a:pt x="86" y="58"/>
                    <a:pt x="84" y="65"/>
                    <a:pt x="82" y="71"/>
                  </a:cubicBezTo>
                  <a:cubicBezTo>
                    <a:pt x="80" y="77"/>
                    <a:pt x="76" y="83"/>
                    <a:pt x="72" y="87"/>
                  </a:cubicBezTo>
                  <a:cubicBezTo>
                    <a:pt x="68" y="91"/>
                    <a:pt x="63" y="95"/>
                    <a:pt x="57" y="97"/>
                  </a:cubicBezTo>
                  <a:cubicBezTo>
                    <a:pt x="50" y="100"/>
                    <a:pt x="44" y="101"/>
                    <a:pt x="36" y="101"/>
                  </a:cubicBezTo>
                  <a:lnTo>
                    <a:pt x="0" y="101"/>
                  </a:lnTo>
                  <a:close/>
                  <a:moveTo>
                    <a:pt x="66" y="51"/>
                  </a:moveTo>
                  <a:cubicBezTo>
                    <a:pt x="66" y="46"/>
                    <a:pt x="65" y="41"/>
                    <a:pt x="64" y="37"/>
                  </a:cubicBezTo>
                  <a:cubicBezTo>
                    <a:pt x="63" y="33"/>
                    <a:pt x="61" y="30"/>
                    <a:pt x="58" y="27"/>
                  </a:cubicBezTo>
                  <a:cubicBezTo>
                    <a:pt x="56" y="24"/>
                    <a:pt x="52" y="22"/>
                    <a:pt x="49" y="20"/>
                  </a:cubicBezTo>
                  <a:cubicBezTo>
                    <a:pt x="45" y="18"/>
                    <a:pt x="41" y="18"/>
                    <a:pt x="36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84"/>
                    <a:pt x="19" y="84"/>
                    <a:pt x="19" y="84"/>
                  </a:cubicBezTo>
                  <a:cubicBezTo>
                    <a:pt x="36" y="84"/>
                    <a:pt x="36" y="84"/>
                    <a:pt x="36" y="84"/>
                  </a:cubicBezTo>
                  <a:cubicBezTo>
                    <a:pt x="41" y="84"/>
                    <a:pt x="45" y="83"/>
                    <a:pt x="49" y="81"/>
                  </a:cubicBezTo>
                  <a:cubicBezTo>
                    <a:pt x="53" y="79"/>
                    <a:pt x="56" y="77"/>
                    <a:pt x="58" y="74"/>
                  </a:cubicBezTo>
                  <a:cubicBezTo>
                    <a:pt x="61" y="71"/>
                    <a:pt x="63" y="68"/>
                    <a:pt x="64" y="64"/>
                  </a:cubicBezTo>
                  <a:cubicBezTo>
                    <a:pt x="65" y="60"/>
                    <a:pt x="66" y="55"/>
                    <a:pt x="66" y="51"/>
                  </a:cubicBezTo>
                  <a:close/>
                </a:path>
              </a:pathLst>
            </a:custGeom>
            <a:solidFill>
              <a:srgbClr val="00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8332138" y="2842108"/>
              <a:ext cx="100013" cy="144463"/>
            </a:xfrm>
            <a:custGeom>
              <a:avLst/>
              <a:gdLst>
                <a:gd name="T0" fmla="*/ 63 w 63"/>
                <a:gd name="T1" fmla="*/ 74 h 91"/>
                <a:gd name="T2" fmla="*/ 63 w 63"/>
                <a:gd name="T3" fmla="*/ 91 h 91"/>
                <a:gd name="T4" fmla="*/ 0 w 63"/>
                <a:gd name="T5" fmla="*/ 91 h 91"/>
                <a:gd name="T6" fmla="*/ 0 w 63"/>
                <a:gd name="T7" fmla="*/ 0 h 91"/>
                <a:gd name="T8" fmla="*/ 62 w 63"/>
                <a:gd name="T9" fmla="*/ 0 h 91"/>
                <a:gd name="T10" fmla="*/ 62 w 63"/>
                <a:gd name="T11" fmla="*/ 15 h 91"/>
                <a:gd name="T12" fmla="*/ 18 w 63"/>
                <a:gd name="T13" fmla="*/ 15 h 91"/>
                <a:gd name="T14" fmla="*/ 18 w 63"/>
                <a:gd name="T15" fmla="*/ 37 h 91"/>
                <a:gd name="T16" fmla="*/ 56 w 63"/>
                <a:gd name="T17" fmla="*/ 37 h 91"/>
                <a:gd name="T18" fmla="*/ 56 w 63"/>
                <a:gd name="T19" fmla="*/ 51 h 91"/>
                <a:gd name="T20" fmla="*/ 18 w 63"/>
                <a:gd name="T21" fmla="*/ 51 h 91"/>
                <a:gd name="T22" fmla="*/ 18 w 63"/>
                <a:gd name="T23" fmla="*/ 74 h 91"/>
                <a:gd name="T24" fmla="*/ 63 w 63"/>
                <a:gd name="T25" fmla="*/ 7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91">
                  <a:moveTo>
                    <a:pt x="63" y="74"/>
                  </a:moveTo>
                  <a:lnTo>
                    <a:pt x="63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62" y="0"/>
                  </a:lnTo>
                  <a:lnTo>
                    <a:pt x="62" y="15"/>
                  </a:lnTo>
                  <a:lnTo>
                    <a:pt x="18" y="15"/>
                  </a:lnTo>
                  <a:lnTo>
                    <a:pt x="18" y="37"/>
                  </a:lnTo>
                  <a:lnTo>
                    <a:pt x="56" y="37"/>
                  </a:lnTo>
                  <a:lnTo>
                    <a:pt x="56" y="51"/>
                  </a:lnTo>
                  <a:lnTo>
                    <a:pt x="18" y="51"/>
                  </a:lnTo>
                  <a:lnTo>
                    <a:pt x="18" y="74"/>
                  </a:lnTo>
                  <a:lnTo>
                    <a:pt x="63" y="74"/>
                  </a:lnTo>
                  <a:close/>
                </a:path>
              </a:pathLst>
            </a:custGeom>
            <a:solidFill>
              <a:srgbClr val="64B4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9057626" y="4181958"/>
              <a:ext cx="95250" cy="142875"/>
            </a:xfrm>
            <a:custGeom>
              <a:avLst/>
              <a:gdLst>
                <a:gd name="T0" fmla="*/ 0 w 60"/>
                <a:gd name="T1" fmla="*/ 90 h 90"/>
                <a:gd name="T2" fmla="*/ 0 w 60"/>
                <a:gd name="T3" fmla="*/ 0 h 90"/>
                <a:gd name="T4" fmla="*/ 60 w 60"/>
                <a:gd name="T5" fmla="*/ 0 h 90"/>
                <a:gd name="T6" fmla="*/ 60 w 60"/>
                <a:gd name="T7" fmla="*/ 15 h 90"/>
                <a:gd name="T8" fmla="*/ 17 w 60"/>
                <a:gd name="T9" fmla="*/ 15 h 90"/>
                <a:gd name="T10" fmla="*/ 17 w 60"/>
                <a:gd name="T11" fmla="*/ 39 h 90"/>
                <a:gd name="T12" fmla="*/ 53 w 60"/>
                <a:gd name="T13" fmla="*/ 39 h 90"/>
                <a:gd name="T14" fmla="*/ 53 w 60"/>
                <a:gd name="T15" fmla="*/ 53 h 90"/>
                <a:gd name="T16" fmla="*/ 17 w 60"/>
                <a:gd name="T17" fmla="*/ 53 h 90"/>
                <a:gd name="T18" fmla="*/ 17 w 60"/>
                <a:gd name="T19" fmla="*/ 90 h 90"/>
                <a:gd name="T20" fmla="*/ 0 w 60"/>
                <a:gd name="T21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90">
                  <a:moveTo>
                    <a:pt x="0" y="90"/>
                  </a:moveTo>
                  <a:lnTo>
                    <a:pt x="0" y="0"/>
                  </a:lnTo>
                  <a:lnTo>
                    <a:pt x="60" y="0"/>
                  </a:lnTo>
                  <a:lnTo>
                    <a:pt x="60" y="15"/>
                  </a:lnTo>
                  <a:lnTo>
                    <a:pt x="17" y="15"/>
                  </a:lnTo>
                  <a:lnTo>
                    <a:pt x="17" y="39"/>
                  </a:lnTo>
                  <a:lnTo>
                    <a:pt x="53" y="39"/>
                  </a:lnTo>
                  <a:lnTo>
                    <a:pt x="53" y="53"/>
                  </a:lnTo>
                  <a:lnTo>
                    <a:pt x="17" y="53"/>
                  </a:lnTo>
                  <a:lnTo>
                    <a:pt x="17" y="90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rgbClr val="008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1D50A2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5319063" y="4542320"/>
              <a:ext cx="15875" cy="15875"/>
            </a:xfrm>
            <a:custGeom>
              <a:avLst/>
              <a:gdLst>
                <a:gd name="T0" fmla="*/ 11 w 12"/>
                <a:gd name="T1" fmla="*/ 2 h 11"/>
                <a:gd name="T2" fmla="*/ 7 w 12"/>
                <a:gd name="T3" fmla="*/ 7 h 11"/>
                <a:gd name="T4" fmla="*/ 3 w 12"/>
                <a:gd name="T5" fmla="*/ 10 h 11"/>
                <a:gd name="T6" fmla="*/ 11 w 12"/>
                <a:gd name="T7" fmla="*/ 9 h 11"/>
                <a:gd name="T8" fmla="*/ 11 w 12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1">
                  <a:moveTo>
                    <a:pt x="11" y="2"/>
                  </a:moveTo>
                  <a:cubicBezTo>
                    <a:pt x="8" y="0"/>
                    <a:pt x="10" y="6"/>
                    <a:pt x="7" y="7"/>
                  </a:cubicBezTo>
                  <a:cubicBezTo>
                    <a:pt x="4" y="8"/>
                    <a:pt x="0" y="9"/>
                    <a:pt x="3" y="10"/>
                  </a:cubicBezTo>
                  <a:cubicBezTo>
                    <a:pt x="5" y="11"/>
                    <a:pt x="10" y="10"/>
                    <a:pt x="11" y="9"/>
                  </a:cubicBezTo>
                  <a:cubicBezTo>
                    <a:pt x="12" y="8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5290488" y="4555020"/>
              <a:ext cx="17463" cy="4763"/>
            </a:xfrm>
            <a:custGeom>
              <a:avLst/>
              <a:gdLst>
                <a:gd name="T0" fmla="*/ 8 w 13"/>
                <a:gd name="T1" fmla="*/ 0 h 4"/>
                <a:gd name="T2" fmla="*/ 1 w 13"/>
                <a:gd name="T3" fmla="*/ 2 h 4"/>
                <a:gd name="T4" fmla="*/ 6 w 13"/>
                <a:gd name="T5" fmla="*/ 4 h 4"/>
                <a:gd name="T6" fmla="*/ 13 w 13"/>
                <a:gd name="T7" fmla="*/ 2 h 4"/>
                <a:gd name="T8" fmla="*/ 8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8" y="0"/>
                  </a:moveTo>
                  <a:cubicBezTo>
                    <a:pt x="5" y="0"/>
                    <a:pt x="1" y="0"/>
                    <a:pt x="1" y="2"/>
                  </a:cubicBezTo>
                  <a:cubicBezTo>
                    <a:pt x="0" y="3"/>
                    <a:pt x="4" y="4"/>
                    <a:pt x="6" y="4"/>
                  </a:cubicBezTo>
                  <a:cubicBezTo>
                    <a:pt x="9" y="4"/>
                    <a:pt x="13" y="2"/>
                    <a:pt x="13" y="2"/>
                  </a:cubicBezTo>
                  <a:cubicBezTo>
                    <a:pt x="12" y="2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5328588" y="4510570"/>
              <a:ext cx="11113" cy="4763"/>
            </a:xfrm>
            <a:custGeom>
              <a:avLst/>
              <a:gdLst>
                <a:gd name="T0" fmla="*/ 1 w 8"/>
                <a:gd name="T1" fmla="*/ 1 h 4"/>
                <a:gd name="T2" fmla="*/ 4 w 8"/>
                <a:gd name="T3" fmla="*/ 4 h 4"/>
                <a:gd name="T4" fmla="*/ 5 w 8"/>
                <a:gd name="T5" fmla="*/ 0 h 4"/>
                <a:gd name="T6" fmla="*/ 1 w 8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4">
                  <a:moveTo>
                    <a:pt x="1" y="1"/>
                  </a:moveTo>
                  <a:cubicBezTo>
                    <a:pt x="0" y="1"/>
                    <a:pt x="3" y="4"/>
                    <a:pt x="4" y="4"/>
                  </a:cubicBezTo>
                  <a:cubicBezTo>
                    <a:pt x="6" y="4"/>
                    <a:pt x="8" y="0"/>
                    <a:pt x="5" y="0"/>
                  </a:cubicBezTo>
                  <a:cubicBezTo>
                    <a:pt x="3" y="0"/>
                    <a:pt x="4" y="0"/>
                    <a:pt x="1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5327001" y="4423258"/>
              <a:ext cx="668338" cy="773113"/>
            </a:xfrm>
            <a:custGeom>
              <a:avLst/>
              <a:gdLst>
                <a:gd name="T0" fmla="*/ 12 w 468"/>
                <a:gd name="T1" fmla="*/ 21 h 541"/>
                <a:gd name="T2" fmla="*/ 60 w 468"/>
                <a:gd name="T3" fmla="*/ 14 h 541"/>
                <a:gd name="T4" fmla="*/ 115 w 468"/>
                <a:gd name="T5" fmla="*/ 20 h 541"/>
                <a:gd name="T6" fmla="*/ 169 w 468"/>
                <a:gd name="T7" fmla="*/ 21 h 541"/>
                <a:gd name="T8" fmla="*/ 149 w 468"/>
                <a:gd name="T9" fmla="*/ 10 h 541"/>
                <a:gd name="T10" fmla="*/ 202 w 468"/>
                <a:gd name="T11" fmla="*/ 7 h 541"/>
                <a:gd name="T12" fmla="*/ 235 w 468"/>
                <a:gd name="T13" fmla="*/ 21 h 541"/>
                <a:gd name="T14" fmla="*/ 252 w 468"/>
                <a:gd name="T15" fmla="*/ 27 h 541"/>
                <a:gd name="T16" fmla="*/ 275 w 468"/>
                <a:gd name="T17" fmla="*/ 24 h 541"/>
                <a:gd name="T18" fmla="*/ 272 w 468"/>
                <a:gd name="T19" fmla="*/ 10 h 541"/>
                <a:gd name="T20" fmla="*/ 336 w 468"/>
                <a:gd name="T21" fmla="*/ 14 h 541"/>
                <a:gd name="T22" fmla="*/ 362 w 468"/>
                <a:gd name="T23" fmla="*/ 39 h 541"/>
                <a:gd name="T24" fmla="*/ 346 w 468"/>
                <a:gd name="T25" fmla="*/ 50 h 541"/>
                <a:gd name="T26" fmla="*/ 327 w 468"/>
                <a:gd name="T27" fmla="*/ 36 h 541"/>
                <a:gd name="T28" fmla="*/ 317 w 468"/>
                <a:gd name="T29" fmla="*/ 23 h 541"/>
                <a:gd name="T30" fmla="*/ 297 w 468"/>
                <a:gd name="T31" fmla="*/ 36 h 541"/>
                <a:gd name="T32" fmla="*/ 301 w 468"/>
                <a:gd name="T33" fmla="*/ 45 h 541"/>
                <a:gd name="T34" fmla="*/ 261 w 468"/>
                <a:gd name="T35" fmla="*/ 61 h 541"/>
                <a:gd name="T36" fmla="*/ 306 w 468"/>
                <a:gd name="T37" fmla="*/ 86 h 541"/>
                <a:gd name="T38" fmla="*/ 321 w 468"/>
                <a:gd name="T39" fmla="*/ 73 h 541"/>
                <a:gd name="T40" fmla="*/ 345 w 468"/>
                <a:gd name="T41" fmla="*/ 64 h 541"/>
                <a:gd name="T42" fmla="*/ 393 w 468"/>
                <a:gd name="T43" fmla="*/ 89 h 541"/>
                <a:gd name="T44" fmla="*/ 397 w 468"/>
                <a:gd name="T45" fmla="*/ 113 h 541"/>
                <a:gd name="T46" fmla="*/ 375 w 468"/>
                <a:gd name="T47" fmla="*/ 101 h 541"/>
                <a:gd name="T48" fmla="*/ 349 w 468"/>
                <a:gd name="T49" fmla="*/ 110 h 541"/>
                <a:gd name="T50" fmla="*/ 377 w 468"/>
                <a:gd name="T51" fmla="*/ 116 h 541"/>
                <a:gd name="T52" fmla="*/ 342 w 468"/>
                <a:gd name="T53" fmla="*/ 133 h 541"/>
                <a:gd name="T54" fmla="*/ 325 w 468"/>
                <a:gd name="T55" fmla="*/ 161 h 541"/>
                <a:gd name="T56" fmla="*/ 294 w 468"/>
                <a:gd name="T57" fmla="*/ 188 h 541"/>
                <a:gd name="T58" fmla="*/ 247 w 468"/>
                <a:gd name="T59" fmla="*/ 199 h 541"/>
                <a:gd name="T60" fmla="*/ 283 w 468"/>
                <a:gd name="T61" fmla="*/ 221 h 541"/>
                <a:gd name="T62" fmla="*/ 299 w 468"/>
                <a:gd name="T63" fmla="*/ 270 h 541"/>
                <a:gd name="T64" fmla="*/ 337 w 468"/>
                <a:gd name="T65" fmla="*/ 265 h 541"/>
                <a:gd name="T66" fmla="*/ 369 w 468"/>
                <a:gd name="T67" fmla="*/ 265 h 541"/>
                <a:gd name="T68" fmla="*/ 395 w 468"/>
                <a:gd name="T69" fmla="*/ 283 h 541"/>
                <a:gd name="T70" fmla="*/ 414 w 468"/>
                <a:gd name="T71" fmla="*/ 321 h 541"/>
                <a:gd name="T72" fmla="*/ 468 w 468"/>
                <a:gd name="T73" fmla="*/ 339 h 541"/>
                <a:gd name="T74" fmla="*/ 430 w 468"/>
                <a:gd name="T75" fmla="*/ 409 h 541"/>
                <a:gd name="T76" fmla="*/ 386 w 468"/>
                <a:gd name="T77" fmla="*/ 443 h 541"/>
                <a:gd name="T78" fmla="*/ 361 w 468"/>
                <a:gd name="T79" fmla="*/ 479 h 541"/>
                <a:gd name="T80" fmla="*/ 349 w 468"/>
                <a:gd name="T81" fmla="*/ 519 h 541"/>
                <a:gd name="T82" fmla="*/ 341 w 468"/>
                <a:gd name="T83" fmla="*/ 532 h 541"/>
                <a:gd name="T84" fmla="*/ 325 w 468"/>
                <a:gd name="T85" fmla="*/ 501 h 541"/>
                <a:gd name="T86" fmla="*/ 338 w 468"/>
                <a:gd name="T87" fmla="*/ 446 h 541"/>
                <a:gd name="T88" fmla="*/ 331 w 468"/>
                <a:gd name="T89" fmla="*/ 376 h 541"/>
                <a:gd name="T90" fmla="*/ 316 w 468"/>
                <a:gd name="T91" fmla="*/ 300 h 541"/>
                <a:gd name="T92" fmla="*/ 291 w 468"/>
                <a:gd name="T93" fmla="*/ 270 h 541"/>
                <a:gd name="T94" fmla="*/ 247 w 468"/>
                <a:gd name="T95" fmla="*/ 244 h 541"/>
                <a:gd name="T96" fmla="*/ 193 w 468"/>
                <a:gd name="T97" fmla="*/ 185 h 541"/>
                <a:gd name="T98" fmla="*/ 192 w 468"/>
                <a:gd name="T99" fmla="*/ 201 h 541"/>
                <a:gd name="T100" fmla="*/ 152 w 468"/>
                <a:gd name="T101" fmla="*/ 138 h 541"/>
                <a:gd name="T102" fmla="*/ 127 w 468"/>
                <a:gd name="T103" fmla="*/ 83 h 541"/>
                <a:gd name="T104" fmla="*/ 89 w 468"/>
                <a:gd name="T105" fmla="*/ 62 h 541"/>
                <a:gd name="T106" fmla="*/ 49 w 468"/>
                <a:gd name="T107" fmla="*/ 69 h 541"/>
                <a:gd name="T108" fmla="*/ 14 w 468"/>
                <a:gd name="T109" fmla="*/ 81 h 541"/>
                <a:gd name="T110" fmla="*/ 18 w 468"/>
                <a:gd name="T111" fmla="*/ 61 h 541"/>
                <a:gd name="T112" fmla="*/ 4 w 468"/>
                <a:gd name="T113" fmla="*/ 43 h 541"/>
                <a:gd name="T114" fmla="*/ 300 w 468"/>
                <a:gd name="T115" fmla="*/ 124 h 541"/>
                <a:gd name="T116" fmla="*/ 284 w 468"/>
                <a:gd name="T117" fmla="*/ 119 h 541"/>
                <a:gd name="T118" fmla="*/ 315 w 468"/>
                <a:gd name="T119" fmla="*/ 124 h 541"/>
                <a:gd name="T120" fmla="*/ 291 w 468"/>
                <a:gd name="T121" fmla="*/ 112 h 541"/>
                <a:gd name="T122" fmla="*/ 159 w 468"/>
                <a:gd name="T123" fmla="*/ 113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8" h="541">
                  <a:moveTo>
                    <a:pt x="12" y="33"/>
                  </a:moveTo>
                  <a:cubicBezTo>
                    <a:pt x="12" y="33"/>
                    <a:pt x="12" y="33"/>
                    <a:pt x="14" y="35"/>
                  </a:cubicBezTo>
                  <a:cubicBezTo>
                    <a:pt x="16" y="36"/>
                    <a:pt x="19" y="37"/>
                    <a:pt x="22" y="38"/>
                  </a:cubicBezTo>
                  <a:cubicBezTo>
                    <a:pt x="24" y="38"/>
                    <a:pt x="24" y="36"/>
                    <a:pt x="22" y="34"/>
                  </a:cubicBezTo>
                  <a:cubicBezTo>
                    <a:pt x="20" y="32"/>
                    <a:pt x="20" y="32"/>
                    <a:pt x="18" y="32"/>
                  </a:cubicBezTo>
                  <a:cubicBezTo>
                    <a:pt x="16" y="31"/>
                    <a:pt x="16" y="29"/>
                    <a:pt x="11" y="29"/>
                  </a:cubicBezTo>
                  <a:cubicBezTo>
                    <a:pt x="6" y="29"/>
                    <a:pt x="7" y="26"/>
                    <a:pt x="6" y="25"/>
                  </a:cubicBezTo>
                  <a:cubicBezTo>
                    <a:pt x="6" y="23"/>
                    <a:pt x="11" y="21"/>
                    <a:pt x="12" y="21"/>
                  </a:cubicBezTo>
                  <a:cubicBezTo>
                    <a:pt x="13" y="21"/>
                    <a:pt x="18" y="20"/>
                    <a:pt x="18" y="20"/>
                  </a:cubicBezTo>
                  <a:cubicBezTo>
                    <a:pt x="18" y="20"/>
                    <a:pt x="25" y="17"/>
                    <a:pt x="26" y="17"/>
                  </a:cubicBezTo>
                  <a:cubicBezTo>
                    <a:pt x="27" y="18"/>
                    <a:pt x="32" y="17"/>
                    <a:pt x="34" y="16"/>
                  </a:cubicBezTo>
                  <a:cubicBezTo>
                    <a:pt x="36" y="15"/>
                    <a:pt x="37" y="11"/>
                    <a:pt x="37" y="11"/>
                  </a:cubicBezTo>
                  <a:cubicBezTo>
                    <a:pt x="37" y="11"/>
                    <a:pt x="40" y="13"/>
                    <a:pt x="41" y="14"/>
                  </a:cubicBezTo>
                  <a:cubicBezTo>
                    <a:pt x="43" y="16"/>
                    <a:pt x="46" y="14"/>
                    <a:pt x="47" y="14"/>
                  </a:cubicBezTo>
                  <a:cubicBezTo>
                    <a:pt x="48" y="14"/>
                    <a:pt x="53" y="15"/>
                    <a:pt x="53" y="15"/>
                  </a:cubicBezTo>
                  <a:cubicBezTo>
                    <a:pt x="53" y="15"/>
                    <a:pt x="57" y="15"/>
                    <a:pt x="60" y="14"/>
                  </a:cubicBezTo>
                  <a:cubicBezTo>
                    <a:pt x="62" y="14"/>
                    <a:pt x="69" y="17"/>
                    <a:pt x="71" y="18"/>
                  </a:cubicBezTo>
                  <a:cubicBezTo>
                    <a:pt x="74" y="19"/>
                    <a:pt x="86" y="15"/>
                    <a:pt x="88" y="15"/>
                  </a:cubicBezTo>
                  <a:cubicBezTo>
                    <a:pt x="89" y="15"/>
                    <a:pt x="93" y="22"/>
                    <a:pt x="97" y="21"/>
                  </a:cubicBezTo>
                  <a:cubicBezTo>
                    <a:pt x="101" y="20"/>
                    <a:pt x="102" y="21"/>
                    <a:pt x="103" y="22"/>
                  </a:cubicBezTo>
                  <a:cubicBezTo>
                    <a:pt x="104" y="22"/>
                    <a:pt x="105" y="22"/>
                    <a:pt x="107" y="24"/>
                  </a:cubicBezTo>
                  <a:cubicBezTo>
                    <a:pt x="108" y="26"/>
                    <a:pt x="110" y="24"/>
                    <a:pt x="112" y="23"/>
                  </a:cubicBezTo>
                  <a:cubicBezTo>
                    <a:pt x="114" y="22"/>
                    <a:pt x="113" y="20"/>
                    <a:pt x="113" y="20"/>
                  </a:cubicBezTo>
                  <a:cubicBezTo>
                    <a:pt x="113" y="20"/>
                    <a:pt x="113" y="20"/>
                    <a:pt x="115" y="20"/>
                  </a:cubicBezTo>
                  <a:cubicBezTo>
                    <a:pt x="117" y="20"/>
                    <a:pt x="118" y="21"/>
                    <a:pt x="123" y="21"/>
                  </a:cubicBezTo>
                  <a:cubicBezTo>
                    <a:pt x="128" y="21"/>
                    <a:pt x="127" y="20"/>
                    <a:pt x="131" y="19"/>
                  </a:cubicBezTo>
                  <a:cubicBezTo>
                    <a:pt x="134" y="17"/>
                    <a:pt x="138" y="20"/>
                    <a:pt x="139" y="20"/>
                  </a:cubicBezTo>
                  <a:cubicBezTo>
                    <a:pt x="140" y="20"/>
                    <a:pt x="142" y="17"/>
                    <a:pt x="143" y="18"/>
                  </a:cubicBezTo>
                  <a:cubicBezTo>
                    <a:pt x="143" y="20"/>
                    <a:pt x="145" y="22"/>
                    <a:pt x="145" y="22"/>
                  </a:cubicBezTo>
                  <a:cubicBezTo>
                    <a:pt x="145" y="22"/>
                    <a:pt x="149" y="19"/>
                    <a:pt x="150" y="19"/>
                  </a:cubicBezTo>
                  <a:cubicBezTo>
                    <a:pt x="151" y="19"/>
                    <a:pt x="158" y="20"/>
                    <a:pt x="160" y="19"/>
                  </a:cubicBezTo>
                  <a:cubicBezTo>
                    <a:pt x="162" y="19"/>
                    <a:pt x="167" y="20"/>
                    <a:pt x="169" y="21"/>
                  </a:cubicBezTo>
                  <a:cubicBezTo>
                    <a:pt x="171" y="23"/>
                    <a:pt x="175" y="23"/>
                    <a:pt x="177" y="24"/>
                  </a:cubicBezTo>
                  <a:cubicBezTo>
                    <a:pt x="180" y="26"/>
                    <a:pt x="182" y="23"/>
                    <a:pt x="181" y="22"/>
                  </a:cubicBezTo>
                  <a:cubicBezTo>
                    <a:pt x="180" y="22"/>
                    <a:pt x="177" y="19"/>
                    <a:pt x="177" y="19"/>
                  </a:cubicBezTo>
                  <a:cubicBezTo>
                    <a:pt x="177" y="19"/>
                    <a:pt x="172" y="13"/>
                    <a:pt x="172" y="11"/>
                  </a:cubicBezTo>
                  <a:cubicBezTo>
                    <a:pt x="171" y="10"/>
                    <a:pt x="170" y="10"/>
                    <a:pt x="169" y="13"/>
                  </a:cubicBezTo>
                  <a:cubicBezTo>
                    <a:pt x="168" y="16"/>
                    <a:pt x="163" y="16"/>
                    <a:pt x="158" y="16"/>
                  </a:cubicBezTo>
                  <a:cubicBezTo>
                    <a:pt x="153" y="17"/>
                    <a:pt x="157" y="14"/>
                    <a:pt x="151" y="13"/>
                  </a:cubicBezTo>
                  <a:cubicBezTo>
                    <a:pt x="145" y="13"/>
                    <a:pt x="147" y="10"/>
                    <a:pt x="149" y="10"/>
                  </a:cubicBezTo>
                  <a:cubicBezTo>
                    <a:pt x="151" y="10"/>
                    <a:pt x="152" y="6"/>
                    <a:pt x="153" y="4"/>
                  </a:cubicBezTo>
                  <a:cubicBezTo>
                    <a:pt x="153" y="1"/>
                    <a:pt x="155" y="2"/>
                    <a:pt x="160" y="2"/>
                  </a:cubicBezTo>
                  <a:cubicBezTo>
                    <a:pt x="164" y="2"/>
                    <a:pt x="165" y="1"/>
                    <a:pt x="169" y="2"/>
                  </a:cubicBezTo>
                  <a:cubicBezTo>
                    <a:pt x="173" y="3"/>
                    <a:pt x="173" y="0"/>
                    <a:pt x="177" y="0"/>
                  </a:cubicBezTo>
                  <a:cubicBezTo>
                    <a:pt x="181" y="1"/>
                    <a:pt x="179" y="1"/>
                    <a:pt x="182" y="3"/>
                  </a:cubicBezTo>
                  <a:cubicBezTo>
                    <a:pt x="184" y="5"/>
                    <a:pt x="185" y="4"/>
                    <a:pt x="189" y="6"/>
                  </a:cubicBezTo>
                  <a:cubicBezTo>
                    <a:pt x="192" y="8"/>
                    <a:pt x="191" y="8"/>
                    <a:pt x="192" y="8"/>
                  </a:cubicBezTo>
                  <a:cubicBezTo>
                    <a:pt x="194" y="9"/>
                    <a:pt x="199" y="8"/>
                    <a:pt x="202" y="7"/>
                  </a:cubicBezTo>
                  <a:cubicBezTo>
                    <a:pt x="205" y="7"/>
                    <a:pt x="207" y="7"/>
                    <a:pt x="209" y="9"/>
                  </a:cubicBezTo>
                  <a:cubicBezTo>
                    <a:pt x="210" y="11"/>
                    <a:pt x="210" y="13"/>
                    <a:pt x="212" y="15"/>
                  </a:cubicBezTo>
                  <a:cubicBezTo>
                    <a:pt x="214" y="17"/>
                    <a:pt x="211" y="9"/>
                    <a:pt x="211" y="6"/>
                  </a:cubicBezTo>
                  <a:cubicBezTo>
                    <a:pt x="211" y="3"/>
                    <a:pt x="215" y="6"/>
                    <a:pt x="218" y="6"/>
                  </a:cubicBezTo>
                  <a:cubicBezTo>
                    <a:pt x="220" y="6"/>
                    <a:pt x="223" y="4"/>
                    <a:pt x="224" y="6"/>
                  </a:cubicBezTo>
                  <a:cubicBezTo>
                    <a:pt x="224" y="7"/>
                    <a:pt x="220" y="9"/>
                    <a:pt x="223" y="13"/>
                  </a:cubicBezTo>
                  <a:cubicBezTo>
                    <a:pt x="225" y="16"/>
                    <a:pt x="227" y="17"/>
                    <a:pt x="230" y="17"/>
                  </a:cubicBezTo>
                  <a:cubicBezTo>
                    <a:pt x="232" y="17"/>
                    <a:pt x="237" y="17"/>
                    <a:pt x="235" y="21"/>
                  </a:cubicBezTo>
                  <a:cubicBezTo>
                    <a:pt x="232" y="25"/>
                    <a:pt x="226" y="25"/>
                    <a:pt x="224" y="25"/>
                  </a:cubicBezTo>
                  <a:cubicBezTo>
                    <a:pt x="222" y="25"/>
                    <a:pt x="219" y="26"/>
                    <a:pt x="219" y="28"/>
                  </a:cubicBezTo>
                  <a:cubicBezTo>
                    <a:pt x="220" y="30"/>
                    <a:pt x="225" y="29"/>
                    <a:pt x="228" y="29"/>
                  </a:cubicBezTo>
                  <a:cubicBezTo>
                    <a:pt x="232" y="29"/>
                    <a:pt x="242" y="30"/>
                    <a:pt x="244" y="29"/>
                  </a:cubicBezTo>
                  <a:cubicBezTo>
                    <a:pt x="247" y="28"/>
                    <a:pt x="246" y="24"/>
                    <a:pt x="244" y="23"/>
                  </a:cubicBezTo>
                  <a:cubicBezTo>
                    <a:pt x="241" y="22"/>
                    <a:pt x="243" y="20"/>
                    <a:pt x="246" y="21"/>
                  </a:cubicBezTo>
                  <a:cubicBezTo>
                    <a:pt x="249" y="21"/>
                    <a:pt x="252" y="20"/>
                    <a:pt x="251" y="21"/>
                  </a:cubicBezTo>
                  <a:cubicBezTo>
                    <a:pt x="251" y="22"/>
                    <a:pt x="252" y="24"/>
                    <a:pt x="252" y="27"/>
                  </a:cubicBezTo>
                  <a:cubicBezTo>
                    <a:pt x="252" y="30"/>
                    <a:pt x="252" y="32"/>
                    <a:pt x="255" y="31"/>
                  </a:cubicBezTo>
                  <a:cubicBezTo>
                    <a:pt x="257" y="30"/>
                    <a:pt x="256" y="28"/>
                    <a:pt x="258" y="27"/>
                  </a:cubicBezTo>
                  <a:cubicBezTo>
                    <a:pt x="260" y="27"/>
                    <a:pt x="260" y="23"/>
                    <a:pt x="259" y="20"/>
                  </a:cubicBezTo>
                  <a:cubicBezTo>
                    <a:pt x="258" y="17"/>
                    <a:pt x="257" y="15"/>
                    <a:pt x="257" y="13"/>
                  </a:cubicBezTo>
                  <a:cubicBezTo>
                    <a:pt x="257" y="11"/>
                    <a:pt x="260" y="11"/>
                    <a:pt x="262" y="13"/>
                  </a:cubicBezTo>
                  <a:cubicBezTo>
                    <a:pt x="264" y="15"/>
                    <a:pt x="266" y="18"/>
                    <a:pt x="266" y="18"/>
                  </a:cubicBezTo>
                  <a:cubicBezTo>
                    <a:pt x="266" y="18"/>
                    <a:pt x="270" y="21"/>
                    <a:pt x="271" y="23"/>
                  </a:cubicBezTo>
                  <a:cubicBezTo>
                    <a:pt x="272" y="26"/>
                    <a:pt x="273" y="26"/>
                    <a:pt x="275" y="24"/>
                  </a:cubicBezTo>
                  <a:cubicBezTo>
                    <a:pt x="277" y="22"/>
                    <a:pt x="278" y="22"/>
                    <a:pt x="280" y="24"/>
                  </a:cubicBezTo>
                  <a:cubicBezTo>
                    <a:pt x="282" y="26"/>
                    <a:pt x="281" y="29"/>
                    <a:pt x="281" y="30"/>
                  </a:cubicBezTo>
                  <a:cubicBezTo>
                    <a:pt x="281" y="32"/>
                    <a:pt x="284" y="30"/>
                    <a:pt x="284" y="28"/>
                  </a:cubicBezTo>
                  <a:cubicBezTo>
                    <a:pt x="285" y="26"/>
                    <a:pt x="287" y="26"/>
                    <a:pt x="289" y="26"/>
                  </a:cubicBezTo>
                  <a:cubicBezTo>
                    <a:pt x="290" y="25"/>
                    <a:pt x="290" y="21"/>
                    <a:pt x="290" y="21"/>
                  </a:cubicBezTo>
                  <a:cubicBezTo>
                    <a:pt x="290" y="21"/>
                    <a:pt x="286" y="20"/>
                    <a:pt x="283" y="20"/>
                  </a:cubicBezTo>
                  <a:cubicBezTo>
                    <a:pt x="279" y="20"/>
                    <a:pt x="277" y="20"/>
                    <a:pt x="274" y="17"/>
                  </a:cubicBezTo>
                  <a:cubicBezTo>
                    <a:pt x="271" y="15"/>
                    <a:pt x="273" y="13"/>
                    <a:pt x="272" y="10"/>
                  </a:cubicBezTo>
                  <a:cubicBezTo>
                    <a:pt x="270" y="8"/>
                    <a:pt x="277" y="7"/>
                    <a:pt x="280" y="4"/>
                  </a:cubicBezTo>
                  <a:cubicBezTo>
                    <a:pt x="284" y="2"/>
                    <a:pt x="288" y="4"/>
                    <a:pt x="287" y="9"/>
                  </a:cubicBezTo>
                  <a:cubicBezTo>
                    <a:pt x="286" y="14"/>
                    <a:pt x="286" y="14"/>
                    <a:pt x="290" y="13"/>
                  </a:cubicBezTo>
                  <a:cubicBezTo>
                    <a:pt x="295" y="11"/>
                    <a:pt x="290" y="7"/>
                    <a:pt x="292" y="7"/>
                  </a:cubicBezTo>
                  <a:cubicBezTo>
                    <a:pt x="294" y="6"/>
                    <a:pt x="299" y="5"/>
                    <a:pt x="301" y="6"/>
                  </a:cubicBezTo>
                  <a:cubicBezTo>
                    <a:pt x="303" y="6"/>
                    <a:pt x="313" y="4"/>
                    <a:pt x="315" y="4"/>
                  </a:cubicBezTo>
                  <a:cubicBezTo>
                    <a:pt x="318" y="4"/>
                    <a:pt x="322" y="7"/>
                    <a:pt x="324" y="9"/>
                  </a:cubicBezTo>
                  <a:cubicBezTo>
                    <a:pt x="327" y="10"/>
                    <a:pt x="334" y="13"/>
                    <a:pt x="336" y="14"/>
                  </a:cubicBezTo>
                  <a:cubicBezTo>
                    <a:pt x="338" y="15"/>
                    <a:pt x="350" y="17"/>
                    <a:pt x="351" y="17"/>
                  </a:cubicBezTo>
                  <a:cubicBezTo>
                    <a:pt x="352" y="18"/>
                    <a:pt x="352" y="22"/>
                    <a:pt x="354" y="26"/>
                  </a:cubicBezTo>
                  <a:cubicBezTo>
                    <a:pt x="355" y="29"/>
                    <a:pt x="358" y="27"/>
                    <a:pt x="359" y="27"/>
                  </a:cubicBezTo>
                  <a:cubicBezTo>
                    <a:pt x="361" y="27"/>
                    <a:pt x="365" y="29"/>
                    <a:pt x="366" y="31"/>
                  </a:cubicBezTo>
                  <a:cubicBezTo>
                    <a:pt x="367" y="33"/>
                    <a:pt x="376" y="34"/>
                    <a:pt x="376" y="34"/>
                  </a:cubicBezTo>
                  <a:cubicBezTo>
                    <a:pt x="376" y="34"/>
                    <a:pt x="374" y="37"/>
                    <a:pt x="373" y="38"/>
                  </a:cubicBezTo>
                  <a:cubicBezTo>
                    <a:pt x="372" y="39"/>
                    <a:pt x="370" y="40"/>
                    <a:pt x="368" y="41"/>
                  </a:cubicBezTo>
                  <a:cubicBezTo>
                    <a:pt x="366" y="43"/>
                    <a:pt x="364" y="41"/>
                    <a:pt x="362" y="39"/>
                  </a:cubicBezTo>
                  <a:cubicBezTo>
                    <a:pt x="360" y="38"/>
                    <a:pt x="355" y="36"/>
                    <a:pt x="355" y="37"/>
                  </a:cubicBezTo>
                  <a:cubicBezTo>
                    <a:pt x="354" y="38"/>
                    <a:pt x="354" y="39"/>
                    <a:pt x="355" y="40"/>
                  </a:cubicBezTo>
                  <a:cubicBezTo>
                    <a:pt x="355" y="41"/>
                    <a:pt x="359" y="43"/>
                    <a:pt x="362" y="45"/>
                  </a:cubicBezTo>
                  <a:cubicBezTo>
                    <a:pt x="364" y="47"/>
                    <a:pt x="363" y="49"/>
                    <a:pt x="364" y="52"/>
                  </a:cubicBezTo>
                  <a:cubicBezTo>
                    <a:pt x="364" y="55"/>
                    <a:pt x="361" y="51"/>
                    <a:pt x="358" y="50"/>
                  </a:cubicBezTo>
                  <a:cubicBezTo>
                    <a:pt x="355" y="49"/>
                    <a:pt x="355" y="53"/>
                    <a:pt x="355" y="53"/>
                  </a:cubicBezTo>
                  <a:cubicBezTo>
                    <a:pt x="355" y="53"/>
                    <a:pt x="351" y="53"/>
                    <a:pt x="349" y="53"/>
                  </a:cubicBezTo>
                  <a:cubicBezTo>
                    <a:pt x="348" y="53"/>
                    <a:pt x="349" y="53"/>
                    <a:pt x="346" y="50"/>
                  </a:cubicBezTo>
                  <a:cubicBezTo>
                    <a:pt x="343" y="47"/>
                    <a:pt x="344" y="52"/>
                    <a:pt x="342" y="50"/>
                  </a:cubicBezTo>
                  <a:cubicBezTo>
                    <a:pt x="340" y="49"/>
                    <a:pt x="338" y="47"/>
                    <a:pt x="337" y="47"/>
                  </a:cubicBezTo>
                  <a:cubicBezTo>
                    <a:pt x="336" y="48"/>
                    <a:pt x="333" y="44"/>
                    <a:pt x="332" y="45"/>
                  </a:cubicBezTo>
                  <a:cubicBezTo>
                    <a:pt x="330" y="45"/>
                    <a:pt x="323" y="43"/>
                    <a:pt x="321" y="44"/>
                  </a:cubicBezTo>
                  <a:cubicBezTo>
                    <a:pt x="319" y="45"/>
                    <a:pt x="318" y="45"/>
                    <a:pt x="316" y="46"/>
                  </a:cubicBezTo>
                  <a:cubicBezTo>
                    <a:pt x="315" y="46"/>
                    <a:pt x="314" y="41"/>
                    <a:pt x="315" y="39"/>
                  </a:cubicBezTo>
                  <a:cubicBezTo>
                    <a:pt x="316" y="37"/>
                    <a:pt x="318" y="37"/>
                    <a:pt x="322" y="38"/>
                  </a:cubicBezTo>
                  <a:cubicBezTo>
                    <a:pt x="326" y="39"/>
                    <a:pt x="326" y="38"/>
                    <a:pt x="327" y="36"/>
                  </a:cubicBezTo>
                  <a:cubicBezTo>
                    <a:pt x="328" y="34"/>
                    <a:pt x="329" y="33"/>
                    <a:pt x="333" y="31"/>
                  </a:cubicBezTo>
                  <a:cubicBezTo>
                    <a:pt x="337" y="30"/>
                    <a:pt x="333" y="29"/>
                    <a:pt x="331" y="28"/>
                  </a:cubicBezTo>
                  <a:cubicBezTo>
                    <a:pt x="330" y="27"/>
                    <a:pt x="329" y="26"/>
                    <a:pt x="328" y="28"/>
                  </a:cubicBezTo>
                  <a:cubicBezTo>
                    <a:pt x="327" y="30"/>
                    <a:pt x="325" y="33"/>
                    <a:pt x="325" y="33"/>
                  </a:cubicBezTo>
                  <a:cubicBezTo>
                    <a:pt x="325" y="33"/>
                    <a:pt x="322" y="33"/>
                    <a:pt x="319" y="32"/>
                  </a:cubicBezTo>
                  <a:cubicBezTo>
                    <a:pt x="316" y="32"/>
                    <a:pt x="318" y="30"/>
                    <a:pt x="320" y="30"/>
                  </a:cubicBezTo>
                  <a:cubicBezTo>
                    <a:pt x="321" y="29"/>
                    <a:pt x="323" y="25"/>
                    <a:pt x="322" y="24"/>
                  </a:cubicBezTo>
                  <a:cubicBezTo>
                    <a:pt x="320" y="23"/>
                    <a:pt x="319" y="22"/>
                    <a:pt x="317" y="23"/>
                  </a:cubicBezTo>
                  <a:cubicBezTo>
                    <a:pt x="314" y="23"/>
                    <a:pt x="316" y="20"/>
                    <a:pt x="314" y="19"/>
                  </a:cubicBezTo>
                  <a:cubicBezTo>
                    <a:pt x="312" y="18"/>
                    <a:pt x="313" y="20"/>
                    <a:pt x="313" y="21"/>
                  </a:cubicBezTo>
                  <a:cubicBezTo>
                    <a:pt x="313" y="23"/>
                    <a:pt x="310" y="22"/>
                    <a:pt x="310" y="22"/>
                  </a:cubicBezTo>
                  <a:cubicBezTo>
                    <a:pt x="310" y="22"/>
                    <a:pt x="306" y="22"/>
                    <a:pt x="305" y="22"/>
                  </a:cubicBezTo>
                  <a:cubicBezTo>
                    <a:pt x="303" y="23"/>
                    <a:pt x="300" y="24"/>
                    <a:pt x="301" y="26"/>
                  </a:cubicBezTo>
                  <a:cubicBezTo>
                    <a:pt x="302" y="27"/>
                    <a:pt x="305" y="27"/>
                    <a:pt x="306" y="30"/>
                  </a:cubicBezTo>
                  <a:cubicBezTo>
                    <a:pt x="307" y="33"/>
                    <a:pt x="302" y="34"/>
                    <a:pt x="301" y="34"/>
                  </a:cubicBezTo>
                  <a:cubicBezTo>
                    <a:pt x="300" y="34"/>
                    <a:pt x="297" y="36"/>
                    <a:pt x="297" y="36"/>
                  </a:cubicBezTo>
                  <a:cubicBezTo>
                    <a:pt x="297" y="36"/>
                    <a:pt x="293" y="35"/>
                    <a:pt x="290" y="35"/>
                  </a:cubicBezTo>
                  <a:cubicBezTo>
                    <a:pt x="287" y="35"/>
                    <a:pt x="286" y="35"/>
                    <a:pt x="287" y="36"/>
                  </a:cubicBezTo>
                  <a:cubicBezTo>
                    <a:pt x="288" y="38"/>
                    <a:pt x="289" y="37"/>
                    <a:pt x="290" y="37"/>
                  </a:cubicBezTo>
                  <a:cubicBezTo>
                    <a:pt x="291" y="37"/>
                    <a:pt x="291" y="39"/>
                    <a:pt x="294" y="38"/>
                  </a:cubicBezTo>
                  <a:cubicBezTo>
                    <a:pt x="296" y="38"/>
                    <a:pt x="296" y="36"/>
                    <a:pt x="298" y="39"/>
                  </a:cubicBezTo>
                  <a:cubicBezTo>
                    <a:pt x="300" y="42"/>
                    <a:pt x="303" y="42"/>
                    <a:pt x="307" y="44"/>
                  </a:cubicBezTo>
                  <a:cubicBezTo>
                    <a:pt x="310" y="47"/>
                    <a:pt x="306" y="49"/>
                    <a:pt x="304" y="49"/>
                  </a:cubicBezTo>
                  <a:cubicBezTo>
                    <a:pt x="302" y="49"/>
                    <a:pt x="302" y="47"/>
                    <a:pt x="301" y="45"/>
                  </a:cubicBezTo>
                  <a:cubicBezTo>
                    <a:pt x="299" y="43"/>
                    <a:pt x="295" y="46"/>
                    <a:pt x="295" y="46"/>
                  </a:cubicBezTo>
                  <a:cubicBezTo>
                    <a:pt x="295" y="46"/>
                    <a:pt x="291" y="48"/>
                    <a:pt x="289" y="48"/>
                  </a:cubicBezTo>
                  <a:cubicBezTo>
                    <a:pt x="287" y="48"/>
                    <a:pt x="285" y="48"/>
                    <a:pt x="288" y="45"/>
                  </a:cubicBezTo>
                  <a:cubicBezTo>
                    <a:pt x="291" y="43"/>
                    <a:pt x="285" y="42"/>
                    <a:pt x="285" y="39"/>
                  </a:cubicBezTo>
                  <a:cubicBezTo>
                    <a:pt x="285" y="35"/>
                    <a:pt x="283" y="45"/>
                    <a:pt x="283" y="47"/>
                  </a:cubicBezTo>
                  <a:cubicBezTo>
                    <a:pt x="283" y="48"/>
                    <a:pt x="281" y="45"/>
                    <a:pt x="276" y="45"/>
                  </a:cubicBezTo>
                  <a:cubicBezTo>
                    <a:pt x="271" y="46"/>
                    <a:pt x="272" y="48"/>
                    <a:pt x="265" y="53"/>
                  </a:cubicBezTo>
                  <a:cubicBezTo>
                    <a:pt x="259" y="58"/>
                    <a:pt x="260" y="57"/>
                    <a:pt x="261" y="61"/>
                  </a:cubicBezTo>
                  <a:cubicBezTo>
                    <a:pt x="262" y="66"/>
                    <a:pt x="260" y="67"/>
                    <a:pt x="263" y="67"/>
                  </a:cubicBezTo>
                  <a:cubicBezTo>
                    <a:pt x="265" y="68"/>
                    <a:pt x="264" y="73"/>
                    <a:pt x="266" y="73"/>
                  </a:cubicBezTo>
                  <a:cubicBezTo>
                    <a:pt x="269" y="73"/>
                    <a:pt x="270" y="71"/>
                    <a:pt x="274" y="73"/>
                  </a:cubicBezTo>
                  <a:cubicBezTo>
                    <a:pt x="278" y="76"/>
                    <a:pt x="280" y="77"/>
                    <a:pt x="285" y="78"/>
                  </a:cubicBezTo>
                  <a:cubicBezTo>
                    <a:pt x="291" y="79"/>
                    <a:pt x="293" y="78"/>
                    <a:pt x="296" y="77"/>
                  </a:cubicBezTo>
                  <a:cubicBezTo>
                    <a:pt x="298" y="77"/>
                    <a:pt x="301" y="80"/>
                    <a:pt x="301" y="83"/>
                  </a:cubicBezTo>
                  <a:cubicBezTo>
                    <a:pt x="301" y="85"/>
                    <a:pt x="303" y="85"/>
                    <a:pt x="302" y="89"/>
                  </a:cubicBezTo>
                  <a:cubicBezTo>
                    <a:pt x="302" y="92"/>
                    <a:pt x="306" y="86"/>
                    <a:pt x="306" y="86"/>
                  </a:cubicBezTo>
                  <a:cubicBezTo>
                    <a:pt x="306" y="86"/>
                    <a:pt x="307" y="91"/>
                    <a:pt x="306" y="92"/>
                  </a:cubicBezTo>
                  <a:cubicBezTo>
                    <a:pt x="305" y="92"/>
                    <a:pt x="306" y="96"/>
                    <a:pt x="308" y="95"/>
                  </a:cubicBezTo>
                  <a:cubicBezTo>
                    <a:pt x="309" y="95"/>
                    <a:pt x="311" y="96"/>
                    <a:pt x="313" y="94"/>
                  </a:cubicBezTo>
                  <a:cubicBezTo>
                    <a:pt x="315" y="93"/>
                    <a:pt x="312" y="87"/>
                    <a:pt x="312" y="85"/>
                  </a:cubicBezTo>
                  <a:cubicBezTo>
                    <a:pt x="312" y="83"/>
                    <a:pt x="310" y="82"/>
                    <a:pt x="310" y="80"/>
                  </a:cubicBezTo>
                  <a:cubicBezTo>
                    <a:pt x="309" y="78"/>
                    <a:pt x="312" y="78"/>
                    <a:pt x="313" y="80"/>
                  </a:cubicBezTo>
                  <a:cubicBezTo>
                    <a:pt x="314" y="82"/>
                    <a:pt x="316" y="80"/>
                    <a:pt x="319" y="78"/>
                  </a:cubicBezTo>
                  <a:cubicBezTo>
                    <a:pt x="321" y="77"/>
                    <a:pt x="321" y="73"/>
                    <a:pt x="321" y="73"/>
                  </a:cubicBezTo>
                  <a:cubicBezTo>
                    <a:pt x="321" y="73"/>
                    <a:pt x="317" y="68"/>
                    <a:pt x="314" y="66"/>
                  </a:cubicBezTo>
                  <a:cubicBezTo>
                    <a:pt x="312" y="65"/>
                    <a:pt x="313" y="65"/>
                    <a:pt x="316" y="64"/>
                  </a:cubicBezTo>
                  <a:cubicBezTo>
                    <a:pt x="318" y="63"/>
                    <a:pt x="316" y="62"/>
                    <a:pt x="316" y="58"/>
                  </a:cubicBezTo>
                  <a:cubicBezTo>
                    <a:pt x="317" y="54"/>
                    <a:pt x="317" y="52"/>
                    <a:pt x="318" y="52"/>
                  </a:cubicBezTo>
                  <a:cubicBezTo>
                    <a:pt x="320" y="52"/>
                    <a:pt x="325" y="51"/>
                    <a:pt x="330" y="51"/>
                  </a:cubicBezTo>
                  <a:cubicBezTo>
                    <a:pt x="334" y="52"/>
                    <a:pt x="336" y="55"/>
                    <a:pt x="339" y="56"/>
                  </a:cubicBezTo>
                  <a:cubicBezTo>
                    <a:pt x="342" y="56"/>
                    <a:pt x="347" y="57"/>
                    <a:pt x="348" y="59"/>
                  </a:cubicBezTo>
                  <a:cubicBezTo>
                    <a:pt x="349" y="60"/>
                    <a:pt x="342" y="61"/>
                    <a:pt x="345" y="64"/>
                  </a:cubicBezTo>
                  <a:cubicBezTo>
                    <a:pt x="347" y="67"/>
                    <a:pt x="349" y="66"/>
                    <a:pt x="351" y="67"/>
                  </a:cubicBezTo>
                  <a:cubicBezTo>
                    <a:pt x="353" y="68"/>
                    <a:pt x="355" y="67"/>
                    <a:pt x="358" y="63"/>
                  </a:cubicBezTo>
                  <a:cubicBezTo>
                    <a:pt x="361" y="59"/>
                    <a:pt x="362" y="59"/>
                    <a:pt x="363" y="59"/>
                  </a:cubicBezTo>
                  <a:cubicBezTo>
                    <a:pt x="364" y="60"/>
                    <a:pt x="369" y="68"/>
                    <a:pt x="371" y="70"/>
                  </a:cubicBezTo>
                  <a:cubicBezTo>
                    <a:pt x="372" y="71"/>
                    <a:pt x="374" y="76"/>
                    <a:pt x="374" y="78"/>
                  </a:cubicBezTo>
                  <a:cubicBezTo>
                    <a:pt x="374" y="80"/>
                    <a:pt x="380" y="79"/>
                    <a:pt x="381" y="79"/>
                  </a:cubicBezTo>
                  <a:cubicBezTo>
                    <a:pt x="383" y="79"/>
                    <a:pt x="387" y="83"/>
                    <a:pt x="388" y="85"/>
                  </a:cubicBezTo>
                  <a:cubicBezTo>
                    <a:pt x="388" y="87"/>
                    <a:pt x="389" y="87"/>
                    <a:pt x="393" y="89"/>
                  </a:cubicBezTo>
                  <a:cubicBezTo>
                    <a:pt x="397" y="90"/>
                    <a:pt x="393" y="93"/>
                    <a:pt x="392" y="96"/>
                  </a:cubicBezTo>
                  <a:cubicBezTo>
                    <a:pt x="391" y="98"/>
                    <a:pt x="391" y="98"/>
                    <a:pt x="390" y="101"/>
                  </a:cubicBezTo>
                  <a:cubicBezTo>
                    <a:pt x="388" y="103"/>
                    <a:pt x="390" y="101"/>
                    <a:pt x="391" y="102"/>
                  </a:cubicBezTo>
                  <a:cubicBezTo>
                    <a:pt x="393" y="103"/>
                    <a:pt x="393" y="104"/>
                    <a:pt x="396" y="104"/>
                  </a:cubicBezTo>
                  <a:cubicBezTo>
                    <a:pt x="398" y="103"/>
                    <a:pt x="399" y="104"/>
                    <a:pt x="400" y="106"/>
                  </a:cubicBezTo>
                  <a:cubicBezTo>
                    <a:pt x="401" y="108"/>
                    <a:pt x="402" y="110"/>
                    <a:pt x="403" y="111"/>
                  </a:cubicBezTo>
                  <a:cubicBezTo>
                    <a:pt x="404" y="113"/>
                    <a:pt x="403" y="116"/>
                    <a:pt x="402" y="114"/>
                  </a:cubicBezTo>
                  <a:cubicBezTo>
                    <a:pt x="401" y="112"/>
                    <a:pt x="397" y="113"/>
                    <a:pt x="397" y="113"/>
                  </a:cubicBezTo>
                  <a:cubicBezTo>
                    <a:pt x="397" y="113"/>
                    <a:pt x="395" y="116"/>
                    <a:pt x="394" y="115"/>
                  </a:cubicBezTo>
                  <a:cubicBezTo>
                    <a:pt x="394" y="113"/>
                    <a:pt x="393" y="112"/>
                    <a:pt x="391" y="113"/>
                  </a:cubicBezTo>
                  <a:cubicBezTo>
                    <a:pt x="388" y="113"/>
                    <a:pt x="386" y="113"/>
                    <a:pt x="384" y="113"/>
                  </a:cubicBezTo>
                  <a:cubicBezTo>
                    <a:pt x="382" y="113"/>
                    <a:pt x="381" y="112"/>
                    <a:pt x="382" y="110"/>
                  </a:cubicBezTo>
                  <a:cubicBezTo>
                    <a:pt x="384" y="109"/>
                    <a:pt x="384" y="104"/>
                    <a:pt x="387" y="102"/>
                  </a:cubicBezTo>
                  <a:cubicBezTo>
                    <a:pt x="390" y="99"/>
                    <a:pt x="389" y="96"/>
                    <a:pt x="387" y="96"/>
                  </a:cubicBezTo>
                  <a:cubicBezTo>
                    <a:pt x="385" y="96"/>
                    <a:pt x="384" y="99"/>
                    <a:pt x="383" y="100"/>
                  </a:cubicBezTo>
                  <a:cubicBezTo>
                    <a:pt x="382" y="101"/>
                    <a:pt x="378" y="99"/>
                    <a:pt x="375" y="101"/>
                  </a:cubicBezTo>
                  <a:cubicBezTo>
                    <a:pt x="373" y="102"/>
                    <a:pt x="370" y="104"/>
                    <a:pt x="372" y="104"/>
                  </a:cubicBezTo>
                  <a:cubicBezTo>
                    <a:pt x="374" y="105"/>
                    <a:pt x="369" y="108"/>
                    <a:pt x="367" y="108"/>
                  </a:cubicBezTo>
                  <a:cubicBezTo>
                    <a:pt x="366" y="108"/>
                    <a:pt x="366" y="103"/>
                    <a:pt x="366" y="102"/>
                  </a:cubicBezTo>
                  <a:cubicBezTo>
                    <a:pt x="366" y="100"/>
                    <a:pt x="364" y="103"/>
                    <a:pt x="364" y="103"/>
                  </a:cubicBezTo>
                  <a:cubicBezTo>
                    <a:pt x="364" y="103"/>
                    <a:pt x="359" y="99"/>
                    <a:pt x="357" y="102"/>
                  </a:cubicBezTo>
                  <a:cubicBezTo>
                    <a:pt x="355" y="104"/>
                    <a:pt x="349" y="103"/>
                    <a:pt x="347" y="105"/>
                  </a:cubicBezTo>
                  <a:cubicBezTo>
                    <a:pt x="345" y="107"/>
                    <a:pt x="344" y="112"/>
                    <a:pt x="344" y="112"/>
                  </a:cubicBezTo>
                  <a:cubicBezTo>
                    <a:pt x="344" y="112"/>
                    <a:pt x="346" y="111"/>
                    <a:pt x="349" y="110"/>
                  </a:cubicBezTo>
                  <a:cubicBezTo>
                    <a:pt x="353" y="109"/>
                    <a:pt x="352" y="110"/>
                    <a:pt x="355" y="108"/>
                  </a:cubicBezTo>
                  <a:cubicBezTo>
                    <a:pt x="358" y="106"/>
                    <a:pt x="361" y="105"/>
                    <a:pt x="363" y="109"/>
                  </a:cubicBezTo>
                  <a:cubicBezTo>
                    <a:pt x="366" y="112"/>
                    <a:pt x="363" y="113"/>
                    <a:pt x="363" y="113"/>
                  </a:cubicBezTo>
                  <a:cubicBezTo>
                    <a:pt x="363" y="113"/>
                    <a:pt x="364" y="116"/>
                    <a:pt x="365" y="117"/>
                  </a:cubicBezTo>
                  <a:cubicBezTo>
                    <a:pt x="366" y="117"/>
                    <a:pt x="366" y="116"/>
                    <a:pt x="369" y="115"/>
                  </a:cubicBezTo>
                  <a:cubicBezTo>
                    <a:pt x="371" y="113"/>
                    <a:pt x="370" y="117"/>
                    <a:pt x="370" y="119"/>
                  </a:cubicBezTo>
                  <a:cubicBezTo>
                    <a:pt x="371" y="120"/>
                    <a:pt x="373" y="120"/>
                    <a:pt x="374" y="118"/>
                  </a:cubicBezTo>
                  <a:cubicBezTo>
                    <a:pt x="375" y="117"/>
                    <a:pt x="376" y="115"/>
                    <a:pt x="377" y="116"/>
                  </a:cubicBezTo>
                  <a:cubicBezTo>
                    <a:pt x="378" y="117"/>
                    <a:pt x="379" y="120"/>
                    <a:pt x="380" y="122"/>
                  </a:cubicBezTo>
                  <a:cubicBezTo>
                    <a:pt x="381" y="125"/>
                    <a:pt x="374" y="125"/>
                    <a:pt x="372" y="126"/>
                  </a:cubicBezTo>
                  <a:cubicBezTo>
                    <a:pt x="371" y="126"/>
                    <a:pt x="366" y="128"/>
                    <a:pt x="365" y="128"/>
                  </a:cubicBezTo>
                  <a:cubicBezTo>
                    <a:pt x="364" y="128"/>
                    <a:pt x="361" y="131"/>
                    <a:pt x="358" y="131"/>
                  </a:cubicBezTo>
                  <a:cubicBezTo>
                    <a:pt x="356" y="131"/>
                    <a:pt x="356" y="127"/>
                    <a:pt x="356" y="125"/>
                  </a:cubicBezTo>
                  <a:cubicBezTo>
                    <a:pt x="356" y="122"/>
                    <a:pt x="353" y="125"/>
                    <a:pt x="352" y="126"/>
                  </a:cubicBezTo>
                  <a:cubicBezTo>
                    <a:pt x="352" y="127"/>
                    <a:pt x="349" y="127"/>
                    <a:pt x="347" y="127"/>
                  </a:cubicBezTo>
                  <a:cubicBezTo>
                    <a:pt x="345" y="128"/>
                    <a:pt x="342" y="130"/>
                    <a:pt x="342" y="133"/>
                  </a:cubicBezTo>
                  <a:cubicBezTo>
                    <a:pt x="342" y="136"/>
                    <a:pt x="346" y="139"/>
                    <a:pt x="345" y="140"/>
                  </a:cubicBezTo>
                  <a:cubicBezTo>
                    <a:pt x="344" y="141"/>
                    <a:pt x="337" y="141"/>
                    <a:pt x="335" y="140"/>
                  </a:cubicBezTo>
                  <a:cubicBezTo>
                    <a:pt x="333" y="140"/>
                    <a:pt x="330" y="141"/>
                    <a:pt x="331" y="143"/>
                  </a:cubicBezTo>
                  <a:cubicBezTo>
                    <a:pt x="332" y="144"/>
                    <a:pt x="331" y="146"/>
                    <a:pt x="329" y="146"/>
                  </a:cubicBezTo>
                  <a:cubicBezTo>
                    <a:pt x="327" y="146"/>
                    <a:pt x="327" y="148"/>
                    <a:pt x="328" y="150"/>
                  </a:cubicBezTo>
                  <a:cubicBezTo>
                    <a:pt x="329" y="151"/>
                    <a:pt x="325" y="155"/>
                    <a:pt x="324" y="154"/>
                  </a:cubicBezTo>
                  <a:cubicBezTo>
                    <a:pt x="323" y="152"/>
                    <a:pt x="322" y="151"/>
                    <a:pt x="322" y="154"/>
                  </a:cubicBezTo>
                  <a:cubicBezTo>
                    <a:pt x="322" y="156"/>
                    <a:pt x="323" y="159"/>
                    <a:pt x="325" y="161"/>
                  </a:cubicBezTo>
                  <a:cubicBezTo>
                    <a:pt x="327" y="164"/>
                    <a:pt x="320" y="165"/>
                    <a:pt x="318" y="167"/>
                  </a:cubicBezTo>
                  <a:cubicBezTo>
                    <a:pt x="316" y="169"/>
                    <a:pt x="311" y="176"/>
                    <a:pt x="308" y="178"/>
                  </a:cubicBezTo>
                  <a:cubicBezTo>
                    <a:pt x="305" y="179"/>
                    <a:pt x="303" y="183"/>
                    <a:pt x="304" y="185"/>
                  </a:cubicBezTo>
                  <a:cubicBezTo>
                    <a:pt x="306" y="187"/>
                    <a:pt x="308" y="194"/>
                    <a:pt x="308" y="197"/>
                  </a:cubicBezTo>
                  <a:cubicBezTo>
                    <a:pt x="309" y="199"/>
                    <a:pt x="308" y="206"/>
                    <a:pt x="305" y="206"/>
                  </a:cubicBezTo>
                  <a:cubicBezTo>
                    <a:pt x="303" y="206"/>
                    <a:pt x="304" y="201"/>
                    <a:pt x="302" y="200"/>
                  </a:cubicBezTo>
                  <a:cubicBezTo>
                    <a:pt x="299" y="199"/>
                    <a:pt x="297" y="193"/>
                    <a:pt x="297" y="189"/>
                  </a:cubicBezTo>
                  <a:cubicBezTo>
                    <a:pt x="296" y="185"/>
                    <a:pt x="296" y="187"/>
                    <a:pt x="294" y="188"/>
                  </a:cubicBezTo>
                  <a:cubicBezTo>
                    <a:pt x="292" y="190"/>
                    <a:pt x="290" y="186"/>
                    <a:pt x="289" y="185"/>
                  </a:cubicBezTo>
                  <a:cubicBezTo>
                    <a:pt x="288" y="183"/>
                    <a:pt x="284" y="187"/>
                    <a:pt x="280" y="186"/>
                  </a:cubicBezTo>
                  <a:cubicBezTo>
                    <a:pt x="277" y="186"/>
                    <a:pt x="275" y="187"/>
                    <a:pt x="275" y="188"/>
                  </a:cubicBezTo>
                  <a:cubicBezTo>
                    <a:pt x="275" y="189"/>
                    <a:pt x="274" y="192"/>
                    <a:pt x="271" y="190"/>
                  </a:cubicBezTo>
                  <a:cubicBezTo>
                    <a:pt x="268" y="188"/>
                    <a:pt x="267" y="188"/>
                    <a:pt x="264" y="188"/>
                  </a:cubicBezTo>
                  <a:cubicBezTo>
                    <a:pt x="261" y="188"/>
                    <a:pt x="258" y="187"/>
                    <a:pt x="257" y="189"/>
                  </a:cubicBezTo>
                  <a:cubicBezTo>
                    <a:pt x="257" y="190"/>
                    <a:pt x="253" y="193"/>
                    <a:pt x="251" y="194"/>
                  </a:cubicBezTo>
                  <a:cubicBezTo>
                    <a:pt x="249" y="195"/>
                    <a:pt x="245" y="198"/>
                    <a:pt x="247" y="199"/>
                  </a:cubicBezTo>
                  <a:cubicBezTo>
                    <a:pt x="249" y="200"/>
                    <a:pt x="249" y="205"/>
                    <a:pt x="248" y="207"/>
                  </a:cubicBezTo>
                  <a:cubicBezTo>
                    <a:pt x="246" y="210"/>
                    <a:pt x="247" y="215"/>
                    <a:pt x="247" y="220"/>
                  </a:cubicBezTo>
                  <a:cubicBezTo>
                    <a:pt x="248" y="225"/>
                    <a:pt x="252" y="228"/>
                    <a:pt x="255" y="231"/>
                  </a:cubicBezTo>
                  <a:cubicBezTo>
                    <a:pt x="258" y="234"/>
                    <a:pt x="259" y="236"/>
                    <a:pt x="263" y="233"/>
                  </a:cubicBezTo>
                  <a:cubicBezTo>
                    <a:pt x="266" y="230"/>
                    <a:pt x="267" y="232"/>
                    <a:pt x="268" y="232"/>
                  </a:cubicBezTo>
                  <a:cubicBezTo>
                    <a:pt x="269" y="232"/>
                    <a:pt x="271" y="230"/>
                    <a:pt x="270" y="227"/>
                  </a:cubicBezTo>
                  <a:cubicBezTo>
                    <a:pt x="269" y="224"/>
                    <a:pt x="271" y="221"/>
                    <a:pt x="274" y="221"/>
                  </a:cubicBezTo>
                  <a:cubicBezTo>
                    <a:pt x="277" y="222"/>
                    <a:pt x="281" y="220"/>
                    <a:pt x="283" y="221"/>
                  </a:cubicBezTo>
                  <a:cubicBezTo>
                    <a:pt x="285" y="221"/>
                    <a:pt x="286" y="228"/>
                    <a:pt x="283" y="231"/>
                  </a:cubicBezTo>
                  <a:cubicBezTo>
                    <a:pt x="280" y="233"/>
                    <a:pt x="281" y="238"/>
                    <a:pt x="281" y="241"/>
                  </a:cubicBezTo>
                  <a:cubicBezTo>
                    <a:pt x="280" y="244"/>
                    <a:pt x="277" y="245"/>
                    <a:pt x="281" y="245"/>
                  </a:cubicBezTo>
                  <a:cubicBezTo>
                    <a:pt x="284" y="245"/>
                    <a:pt x="283" y="245"/>
                    <a:pt x="285" y="246"/>
                  </a:cubicBezTo>
                  <a:cubicBezTo>
                    <a:pt x="287" y="246"/>
                    <a:pt x="289" y="244"/>
                    <a:pt x="291" y="243"/>
                  </a:cubicBezTo>
                  <a:cubicBezTo>
                    <a:pt x="294" y="243"/>
                    <a:pt x="299" y="249"/>
                    <a:pt x="298" y="251"/>
                  </a:cubicBezTo>
                  <a:cubicBezTo>
                    <a:pt x="297" y="254"/>
                    <a:pt x="296" y="259"/>
                    <a:pt x="297" y="264"/>
                  </a:cubicBezTo>
                  <a:cubicBezTo>
                    <a:pt x="297" y="268"/>
                    <a:pt x="298" y="269"/>
                    <a:pt x="299" y="270"/>
                  </a:cubicBezTo>
                  <a:cubicBezTo>
                    <a:pt x="299" y="271"/>
                    <a:pt x="302" y="275"/>
                    <a:pt x="304" y="273"/>
                  </a:cubicBezTo>
                  <a:cubicBezTo>
                    <a:pt x="307" y="272"/>
                    <a:pt x="310" y="271"/>
                    <a:pt x="310" y="269"/>
                  </a:cubicBezTo>
                  <a:cubicBezTo>
                    <a:pt x="311" y="268"/>
                    <a:pt x="317" y="272"/>
                    <a:pt x="316" y="273"/>
                  </a:cubicBezTo>
                  <a:cubicBezTo>
                    <a:pt x="316" y="274"/>
                    <a:pt x="319" y="275"/>
                    <a:pt x="320" y="274"/>
                  </a:cubicBezTo>
                  <a:cubicBezTo>
                    <a:pt x="322" y="273"/>
                    <a:pt x="323" y="271"/>
                    <a:pt x="325" y="268"/>
                  </a:cubicBezTo>
                  <a:cubicBezTo>
                    <a:pt x="327" y="265"/>
                    <a:pt x="330" y="263"/>
                    <a:pt x="331" y="263"/>
                  </a:cubicBezTo>
                  <a:cubicBezTo>
                    <a:pt x="333" y="262"/>
                    <a:pt x="336" y="258"/>
                    <a:pt x="338" y="259"/>
                  </a:cubicBezTo>
                  <a:cubicBezTo>
                    <a:pt x="341" y="259"/>
                    <a:pt x="338" y="263"/>
                    <a:pt x="337" y="265"/>
                  </a:cubicBezTo>
                  <a:cubicBezTo>
                    <a:pt x="337" y="267"/>
                    <a:pt x="337" y="273"/>
                    <a:pt x="338" y="274"/>
                  </a:cubicBezTo>
                  <a:cubicBezTo>
                    <a:pt x="340" y="274"/>
                    <a:pt x="339" y="269"/>
                    <a:pt x="341" y="266"/>
                  </a:cubicBezTo>
                  <a:cubicBezTo>
                    <a:pt x="342" y="263"/>
                    <a:pt x="345" y="261"/>
                    <a:pt x="347" y="261"/>
                  </a:cubicBezTo>
                  <a:cubicBezTo>
                    <a:pt x="348" y="261"/>
                    <a:pt x="349" y="269"/>
                    <a:pt x="351" y="267"/>
                  </a:cubicBezTo>
                  <a:cubicBezTo>
                    <a:pt x="353" y="264"/>
                    <a:pt x="358" y="265"/>
                    <a:pt x="358" y="267"/>
                  </a:cubicBezTo>
                  <a:cubicBezTo>
                    <a:pt x="359" y="269"/>
                    <a:pt x="360" y="270"/>
                    <a:pt x="360" y="270"/>
                  </a:cubicBezTo>
                  <a:cubicBezTo>
                    <a:pt x="360" y="270"/>
                    <a:pt x="362" y="269"/>
                    <a:pt x="362" y="267"/>
                  </a:cubicBezTo>
                  <a:cubicBezTo>
                    <a:pt x="362" y="265"/>
                    <a:pt x="366" y="263"/>
                    <a:pt x="369" y="265"/>
                  </a:cubicBezTo>
                  <a:cubicBezTo>
                    <a:pt x="372" y="268"/>
                    <a:pt x="371" y="268"/>
                    <a:pt x="373" y="269"/>
                  </a:cubicBezTo>
                  <a:cubicBezTo>
                    <a:pt x="374" y="269"/>
                    <a:pt x="376" y="264"/>
                    <a:pt x="377" y="264"/>
                  </a:cubicBezTo>
                  <a:cubicBezTo>
                    <a:pt x="377" y="263"/>
                    <a:pt x="377" y="269"/>
                    <a:pt x="374" y="272"/>
                  </a:cubicBezTo>
                  <a:cubicBezTo>
                    <a:pt x="372" y="276"/>
                    <a:pt x="376" y="275"/>
                    <a:pt x="376" y="275"/>
                  </a:cubicBezTo>
                  <a:cubicBezTo>
                    <a:pt x="376" y="275"/>
                    <a:pt x="376" y="275"/>
                    <a:pt x="377" y="276"/>
                  </a:cubicBezTo>
                  <a:cubicBezTo>
                    <a:pt x="378" y="277"/>
                    <a:pt x="381" y="275"/>
                    <a:pt x="382" y="277"/>
                  </a:cubicBezTo>
                  <a:cubicBezTo>
                    <a:pt x="383" y="279"/>
                    <a:pt x="386" y="280"/>
                    <a:pt x="387" y="283"/>
                  </a:cubicBezTo>
                  <a:cubicBezTo>
                    <a:pt x="389" y="287"/>
                    <a:pt x="391" y="284"/>
                    <a:pt x="395" y="283"/>
                  </a:cubicBezTo>
                  <a:cubicBezTo>
                    <a:pt x="398" y="282"/>
                    <a:pt x="403" y="288"/>
                    <a:pt x="407" y="292"/>
                  </a:cubicBezTo>
                  <a:cubicBezTo>
                    <a:pt x="411" y="297"/>
                    <a:pt x="410" y="300"/>
                    <a:pt x="412" y="300"/>
                  </a:cubicBezTo>
                  <a:cubicBezTo>
                    <a:pt x="415" y="300"/>
                    <a:pt x="415" y="304"/>
                    <a:pt x="415" y="306"/>
                  </a:cubicBezTo>
                  <a:cubicBezTo>
                    <a:pt x="415" y="307"/>
                    <a:pt x="410" y="310"/>
                    <a:pt x="407" y="311"/>
                  </a:cubicBezTo>
                  <a:cubicBezTo>
                    <a:pt x="404" y="312"/>
                    <a:pt x="404" y="315"/>
                    <a:pt x="409" y="314"/>
                  </a:cubicBezTo>
                  <a:cubicBezTo>
                    <a:pt x="414" y="313"/>
                    <a:pt x="411" y="311"/>
                    <a:pt x="414" y="310"/>
                  </a:cubicBezTo>
                  <a:cubicBezTo>
                    <a:pt x="417" y="309"/>
                    <a:pt x="420" y="311"/>
                    <a:pt x="418" y="315"/>
                  </a:cubicBezTo>
                  <a:cubicBezTo>
                    <a:pt x="415" y="320"/>
                    <a:pt x="410" y="320"/>
                    <a:pt x="414" y="321"/>
                  </a:cubicBezTo>
                  <a:cubicBezTo>
                    <a:pt x="419" y="321"/>
                    <a:pt x="416" y="320"/>
                    <a:pt x="419" y="316"/>
                  </a:cubicBezTo>
                  <a:cubicBezTo>
                    <a:pt x="422" y="312"/>
                    <a:pt x="422" y="313"/>
                    <a:pt x="423" y="313"/>
                  </a:cubicBezTo>
                  <a:cubicBezTo>
                    <a:pt x="425" y="313"/>
                    <a:pt x="429" y="314"/>
                    <a:pt x="430" y="315"/>
                  </a:cubicBezTo>
                  <a:cubicBezTo>
                    <a:pt x="432" y="317"/>
                    <a:pt x="436" y="319"/>
                    <a:pt x="438" y="321"/>
                  </a:cubicBezTo>
                  <a:cubicBezTo>
                    <a:pt x="441" y="322"/>
                    <a:pt x="444" y="322"/>
                    <a:pt x="445" y="321"/>
                  </a:cubicBezTo>
                  <a:cubicBezTo>
                    <a:pt x="447" y="320"/>
                    <a:pt x="452" y="323"/>
                    <a:pt x="454" y="326"/>
                  </a:cubicBezTo>
                  <a:cubicBezTo>
                    <a:pt x="456" y="329"/>
                    <a:pt x="460" y="329"/>
                    <a:pt x="462" y="330"/>
                  </a:cubicBezTo>
                  <a:cubicBezTo>
                    <a:pt x="464" y="331"/>
                    <a:pt x="468" y="335"/>
                    <a:pt x="468" y="339"/>
                  </a:cubicBezTo>
                  <a:cubicBezTo>
                    <a:pt x="468" y="342"/>
                    <a:pt x="465" y="350"/>
                    <a:pt x="464" y="352"/>
                  </a:cubicBezTo>
                  <a:cubicBezTo>
                    <a:pt x="464" y="353"/>
                    <a:pt x="459" y="360"/>
                    <a:pt x="455" y="364"/>
                  </a:cubicBezTo>
                  <a:cubicBezTo>
                    <a:pt x="450" y="368"/>
                    <a:pt x="453" y="373"/>
                    <a:pt x="453" y="375"/>
                  </a:cubicBezTo>
                  <a:cubicBezTo>
                    <a:pt x="454" y="377"/>
                    <a:pt x="450" y="385"/>
                    <a:pt x="451" y="387"/>
                  </a:cubicBezTo>
                  <a:cubicBezTo>
                    <a:pt x="452" y="389"/>
                    <a:pt x="450" y="392"/>
                    <a:pt x="448" y="395"/>
                  </a:cubicBezTo>
                  <a:cubicBezTo>
                    <a:pt x="447" y="397"/>
                    <a:pt x="445" y="402"/>
                    <a:pt x="444" y="404"/>
                  </a:cubicBezTo>
                  <a:cubicBezTo>
                    <a:pt x="443" y="406"/>
                    <a:pt x="439" y="405"/>
                    <a:pt x="436" y="406"/>
                  </a:cubicBezTo>
                  <a:cubicBezTo>
                    <a:pt x="432" y="408"/>
                    <a:pt x="430" y="409"/>
                    <a:pt x="430" y="409"/>
                  </a:cubicBezTo>
                  <a:cubicBezTo>
                    <a:pt x="430" y="409"/>
                    <a:pt x="424" y="412"/>
                    <a:pt x="420" y="415"/>
                  </a:cubicBezTo>
                  <a:cubicBezTo>
                    <a:pt x="417" y="418"/>
                    <a:pt x="422" y="423"/>
                    <a:pt x="420" y="427"/>
                  </a:cubicBezTo>
                  <a:cubicBezTo>
                    <a:pt x="418" y="430"/>
                    <a:pt x="417" y="427"/>
                    <a:pt x="415" y="432"/>
                  </a:cubicBezTo>
                  <a:cubicBezTo>
                    <a:pt x="413" y="436"/>
                    <a:pt x="412" y="435"/>
                    <a:pt x="410" y="436"/>
                  </a:cubicBezTo>
                  <a:cubicBezTo>
                    <a:pt x="409" y="437"/>
                    <a:pt x="408" y="440"/>
                    <a:pt x="408" y="443"/>
                  </a:cubicBezTo>
                  <a:cubicBezTo>
                    <a:pt x="407" y="446"/>
                    <a:pt x="404" y="449"/>
                    <a:pt x="400" y="453"/>
                  </a:cubicBezTo>
                  <a:cubicBezTo>
                    <a:pt x="397" y="457"/>
                    <a:pt x="394" y="456"/>
                    <a:pt x="390" y="455"/>
                  </a:cubicBezTo>
                  <a:cubicBezTo>
                    <a:pt x="386" y="454"/>
                    <a:pt x="386" y="442"/>
                    <a:pt x="386" y="443"/>
                  </a:cubicBezTo>
                  <a:cubicBezTo>
                    <a:pt x="385" y="445"/>
                    <a:pt x="383" y="451"/>
                    <a:pt x="384" y="452"/>
                  </a:cubicBezTo>
                  <a:cubicBezTo>
                    <a:pt x="384" y="453"/>
                    <a:pt x="388" y="458"/>
                    <a:pt x="390" y="459"/>
                  </a:cubicBezTo>
                  <a:cubicBezTo>
                    <a:pt x="391" y="460"/>
                    <a:pt x="391" y="461"/>
                    <a:pt x="390" y="463"/>
                  </a:cubicBezTo>
                  <a:cubicBezTo>
                    <a:pt x="389" y="465"/>
                    <a:pt x="386" y="471"/>
                    <a:pt x="384" y="472"/>
                  </a:cubicBezTo>
                  <a:cubicBezTo>
                    <a:pt x="383" y="472"/>
                    <a:pt x="374" y="473"/>
                    <a:pt x="372" y="472"/>
                  </a:cubicBezTo>
                  <a:cubicBezTo>
                    <a:pt x="370" y="471"/>
                    <a:pt x="369" y="475"/>
                    <a:pt x="370" y="477"/>
                  </a:cubicBezTo>
                  <a:cubicBezTo>
                    <a:pt x="370" y="479"/>
                    <a:pt x="372" y="481"/>
                    <a:pt x="368" y="481"/>
                  </a:cubicBezTo>
                  <a:cubicBezTo>
                    <a:pt x="365" y="480"/>
                    <a:pt x="361" y="478"/>
                    <a:pt x="361" y="479"/>
                  </a:cubicBezTo>
                  <a:cubicBezTo>
                    <a:pt x="361" y="481"/>
                    <a:pt x="361" y="485"/>
                    <a:pt x="363" y="485"/>
                  </a:cubicBezTo>
                  <a:cubicBezTo>
                    <a:pt x="365" y="485"/>
                    <a:pt x="367" y="484"/>
                    <a:pt x="366" y="486"/>
                  </a:cubicBezTo>
                  <a:cubicBezTo>
                    <a:pt x="365" y="488"/>
                    <a:pt x="363" y="491"/>
                    <a:pt x="361" y="492"/>
                  </a:cubicBezTo>
                  <a:cubicBezTo>
                    <a:pt x="360" y="493"/>
                    <a:pt x="359" y="496"/>
                    <a:pt x="356" y="499"/>
                  </a:cubicBezTo>
                  <a:cubicBezTo>
                    <a:pt x="353" y="501"/>
                    <a:pt x="353" y="503"/>
                    <a:pt x="353" y="504"/>
                  </a:cubicBezTo>
                  <a:cubicBezTo>
                    <a:pt x="354" y="505"/>
                    <a:pt x="358" y="504"/>
                    <a:pt x="359" y="505"/>
                  </a:cubicBezTo>
                  <a:cubicBezTo>
                    <a:pt x="360" y="505"/>
                    <a:pt x="358" y="510"/>
                    <a:pt x="357" y="511"/>
                  </a:cubicBezTo>
                  <a:cubicBezTo>
                    <a:pt x="356" y="512"/>
                    <a:pt x="351" y="517"/>
                    <a:pt x="349" y="519"/>
                  </a:cubicBezTo>
                  <a:cubicBezTo>
                    <a:pt x="347" y="520"/>
                    <a:pt x="347" y="524"/>
                    <a:pt x="347" y="526"/>
                  </a:cubicBezTo>
                  <a:cubicBezTo>
                    <a:pt x="348" y="529"/>
                    <a:pt x="353" y="534"/>
                    <a:pt x="355" y="535"/>
                  </a:cubicBezTo>
                  <a:cubicBezTo>
                    <a:pt x="358" y="536"/>
                    <a:pt x="364" y="536"/>
                    <a:pt x="363" y="537"/>
                  </a:cubicBezTo>
                  <a:cubicBezTo>
                    <a:pt x="363" y="538"/>
                    <a:pt x="356" y="539"/>
                    <a:pt x="355" y="539"/>
                  </a:cubicBezTo>
                  <a:cubicBezTo>
                    <a:pt x="354" y="539"/>
                    <a:pt x="349" y="541"/>
                    <a:pt x="347" y="541"/>
                  </a:cubicBezTo>
                  <a:cubicBezTo>
                    <a:pt x="345" y="541"/>
                    <a:pt x="340" y="538"/>
                    <a:pt x="339" y="538"/>
                  </a:cubicBezTo>
                  <a:cubicBezTo>
                    <a:pt x="338" y="538"/>
                    <a:pt x="340" y="537"/>
                    <a:pt x="343" y="534"/>
                  </a:cubicBezTo>
                  <a:cubicBezTo>
                    <a:pt x="346" y="531"/>
                    <a:pt x="342" y="528"/>
                    <a:pt x="341" y="532"/>
                  </a:cubicBezTo>
                  <a:cubicBezTo>
                    <a:pt x="341" y="536"/>
                    <a:pt x="339" y="537"/>
                    <a:pt x="338" y="537"/>
                  </a:cubicBezTo>
                  <a:cubicBezTo>
                    <a:pt x="336" y="537"/>
                    <a:pt x="335" y="534"/>
                    <a:pt x="334" y="533"/>
                  </a:cubicBezTo>
                  <a:cubicBezTo>
                    <a:pt x="333" y="532"/>
                    <a:pt x="329" y="531"/>
                    <a:pt x="330" y="527"/>
                  </a:cubicBezTo>
                  <a:cubicBezTo>
                    <a:pt x="330" y="523"/>
                    <a:pt x="328" y="523"/>
                    <a:pt x="326" y="521"/>
                  </a:cubicBezTo>
                  <a:cubicBezTo>
                    <a:pt x="324" y="519"/>
                    <a:pt x="328" y="518"/>
                    <a:pt x="328" y="516"/>
                  </a:cubicBezTo>
                  <a:cubicBezTo>
                    <a:pt x="327" y="514"/>
                    <a:pt x="324" y="516"/>
                    <a:pt x="324" y="513"/>
                  </a:cubicBezTo>
                  <a:cubicBezTo>
                    <a:pt x="324" y="511"/>
                    <a:pt x="327" y="507"/>
                    <a:pt x="327" y="506"/>
                  </a:cubicBezTo>
                  <a:cubicBezTo>
                    <a:pt x="327" y="505"/>
                    <a:pt x="325" y="503"/>
                    <a:pt x="325" y="501"/>
                  </a:cubicBezTo>
                  <a:cubicBezTo>
                    <a:pt x="324" y="499"/>
                    <a:pt x="326" y="498"/>
                    <a:pt x="328" y="495"/>
                  </a:cubicBezTo>
                  <a:cubicBezTo>
                    <a:pt x="330" y="492"/>
                    <a:pt x="332" y="488"/>
                    <a:pt x="332" y="487"/>
                  </a:cubicBezTo>
                  <a:cubicBezTo>
                    <a:pt x="332" y="486"/>
                    <a:pt x="330" y="482"/>
                    <a:pt x="330" y="480"/>
                  </a:cubicBezTo>
                  <a:cubicBezTo>
                    <a:pt x="330" y="477"/>
                    <a:pt x="332" y="476"/>
                    <a:pt x="332" y="472"/>
                  </a:cubicBezTo>
                  <a:cubicBezTo>
                    <a:pt x="333" y="468"/>
                    <a:pt x="330" y="469"/>
                    <a:pt x="330" y="466"/>
                  </a:cubicBezTo>
                  <a:cubicBezTo>
                    <a:pt x="330" y="463"/>
                    <a:pt x="333" y="464"/>
                    <a:pt x="333" y="461"/>
                  </a:cubicBezTo>
                  <a:cubicBezTo>
                    <a:pt x="332" y="458"/>
                    <a:pt x="334" y="456"/>
                    <a:pt x="335" y="454"/>
                  </a:cubicBezTo>
                  <a:cubicBezTo>
                    <a:pt x="336" y="452"/>
                    <a:pt x="337" y="448"/>
                    <a:pt x="338" y="446"/>
                  </a:cubicBezTo>
                  <a:cubicBezTo>
                    <a:pt x="339" y="443"/>
                    <a:pt x="337" y="437"/>
                    <a:pt x="337" y="436"/>
                  </a:cubicBezTo>
                  <a:cubicBezTo>
                    <a:pt x="337" y="435"/>
                    <a:pt x="341" y="434"/>
                    <a:pt x="339" y="432"/>
                  </a:cubicBezTo>
                  <a:cubicBezTo>
                    <a:pt x="337" y="430"/>
                    <a:pt x="340" y="429"/>
                    <a:pt x="342" y="427"/>
                  </a:cubicBezTo>
                  <a:cubicBezTo>
                    <a:pt x="344" y="425"/>
                    <a:pt x="341" y="420"/>
                    <a:pt x="342" y="413"/>
                  </a:cubicBezTo>
                  <a:cubicBezTo>
                    <a:pt x="343" y="407"/>
                    <a:pt x="344" y="396"/>
                    <a:pt x="344" y="395"/>
                  </a:cubicBezTo>
                  <a:cubicBezTo>
                    <a:pt x="344" y="394"/>
                    <a:pt x="344" y="390"/>
                    <a:pt x="342" y="387"/>
                  </a:cubicBezTo>
                  <a:cubicBezTo>
                    <a:pt x="341" y="384"/>
                    <a:pt x="339" y="382"/>
                    <a:pt x="337" y="381"/>
                  </a:cubicBezTo>
                  <a:cubicBezTo>
                    <a:pt x="335" y="380"/>
                    <a:pt x="332" y="377"/>
                    <a:pt x="331" y="376"/>
                  </a:cubicBezTo>
                  <a:cubicBezTo>
                    <a:pt x="329" y="376"/>
                    <a:pt x="320" y="373"/>
                    <a:pt x="320" y="368"/>
                  </a:cubicBezTo>
                  <a:cubicBezTo>
                    <a:pt x="320" y="363"/>
                    <a:pt x="317" y="359"/>
                    <a:pt x="316" y="355"/>
                  </a:cubicBezTo>
                  <a:cubicBezTo>
                    <a:pt x="316" y="352"/>
                    <a:pt x="311" y="344"/>
                    <a:pt x="311" y="341"/>
                  </a:cubicBezTo>
                  <a:cubicBezTo>
                    <a:pt x="311" y="337"/>
                    <a:pt x="305" y="336"/>
                    <a:pt x="304" y="332"/>
                  </a:cubicBezTo>
                  <a:cubicBezTo>
                    <a:pt x="303" y="328"/>
                    <a:pt x="305" y="326"/>
                    <a:pt x="306" y="323"/>
                  </a:cubicBezTo>
                  <a:cubicBezTo>
                    <a:pt x="306" y="321"/>
                    <a:pt x="305" y="315"/>
                    <a:pt x="305" y="314"/>
                  </a:cubicBezTo>
                  <a:cubicBezTo>
                    <a:pt x="305" y="312"/>
                    <a:pt x="308" y="306"/>
                    <a:pt x="309" y="305"/>
                  </a:cubicBezTo>
                  <a:cubicBezTo>
                    <a:pt x="311" y="304"/>
                    <a:pt x="314" y="300"/>
                    <a:pt x="316" y="300"/>
                  </a:cubicBezTo>
                  <a:cubicBezTo>
                    <a:pt x="317" y="300"/>
                    <a:pt x="316" y="296"/>
                    <a:pt x="318" y="293"/>
                  </a:cubicBezTo>
                  <a:cubicBezTo>
                    <a:pt x="319" y="289"/>
                    <a:pt x="317" y="283"/>
                    <a:pt x="316" y="283"/>
                  </a:cubicBezTo>
                  <a:cubicBezTo>
                    <a:pt x="315" y="282"/>
                    <a:pt x="314" y="277"/>
                    <a:pt x="313" y="276"/>
                  </a:cubicBezTo>
                  <a:cubicBezTo>
                    <a:pt x="311" y="275"/>
                    <a:pt x="308" y="275"/>
                    <a:pt x="308" y="275"/>
                  </a:cubicBezTo>
                  <a:cubicBezTo>
                    <a:pt x="308" y="275"/>
                    <a:pt x="309" y="278"/>
                    <a:pt x="306" y="280"/>
                  </a:cubicBezTo>
                  <a:cubicBezTo>
                    <a:pt x="304" y="282"/>
                    <a:pt x="303" y="280"/>
                    <a:pt x="302" y="279"/>
                  </a:cubicBezTo>
                  <a:cubicBezTo>
                    <a:pt x="301" y="278"/>
                    <a:pt x="298" y="277"/>
                    <a:pt x="297" y="276"/>
                  </a:cubicBezTo>
                  <a:cubicBezTo>
                    <a:pt x="295" y="274"/>
                    <a:pt x="293" y="271"/>
                    <a:pt x="291" y="270"/>
                  </a:cubicBezTo>
                  <a:cubicBezTo>
                    <a:pt x="289" y="269"/>
                    <a:pt x="285" y="268"/>
                    <a:pt x="285" y="264"/>
                  </a:cubicBezTo>
                  <a:cubicBezTo>
                    <a:pt x="285" y="260"/>
                    <a:pt x="283" y="257"/>
                    <a:pt x="282" y="257"/>
                  </a:cubicBezTo>
                  <a:cubicBezTo>
                    <a:pt x="280" y="256"/>
                    <a:pt x="278" y="254"/>
                    <a:pt x="277" y="255"/>
                  </a:cubicBezTo>
                  <a:cubicBezTo>
                    <a:pt x="275" y="256"/>
                    <a:pt x="272" y="253"/>
                    <a:pt x="270" y="253"/>
                  </a:cubicBezTo>
                  <a:cubicBezTo>
                    <a:pt x="268" y="254"/>
                    <a:pt x="264" y="249"/>
                    <a:pt x="263" y="248"/>
                  </a:cubicBezTo>
                  <a:cubicBezTo>
                    <a:pt x="261" y="246"/>
                    <a:pt x="260" y="243"/>
                    <a:pt x="257" y="243"/>
                  </a:cubicBezTo>
                  <a:cubicBezTo>
                    <a:pt x="255" y="243"/>
                    <a:pt x="254" y="244"/>
                    <a:pt x="252" y="247"/>
                  </a:cubicBezTo>
                  <a:cubicBezTo>
                    <a:pt x="251" y="249"/>
                    <a:pt x="248" y="245"/>
                    <a:pt x="247" y="244"/>
                  </a:cubicBezTo>
                  <a:cubicBezTo>
                    <a:pt x="246" y="243"/>
                    <a:pt x="242" y="245"/>
                    <a:pt x="239" y="245"/>
                  </a:cubicBezTo>
                  <a:cubicBezTo>
                    <a:pt x="235" y="245"/>
                    <a:pt x="234" y="238"/>
                    <a:pt x="234" y="237"/>
                  </a:cubicBezTo>
                  <a:cubicBezTo>
                    <a:pt x="233" y="231"/>
                    <a:pt x="224" y="231"/>
                    <a:pt x="222" y="230"/>
                  </a:cubicBezTo>
                  <a:cubicBezTo>
                    <a:pt x="220" y="229"/>
                    <a:pt x="218" y="223"/>
                    <a:pt x="219" y="222"/>
                  </a:cubicBezTo>
                  <a:cubicBezTo>
                    <a:pt x="220" y="220"/>
                    <a:pt x="217" y="216"/>
                    <a:pt x="217" y="216"/>
                  </a:cubicBezTo>
                  <a:cubicBezTo>
                    <a:pt x="217" y="216"/>
                    <a:pt x="213" y="210"/>
                    <a:pt x="212" y="210"/>
                  </a:cubicBezTo>
                  <a:cubicBezTo>
                    <a:pt x="210" y="210"/>
                    <a:pt x="205" y="200"/>
                    <a:pt x="203" y="198"/>
                  </a:cubicBezTo>
                  <a:cubicBezTo>
                    <a:pt x="200" y="195"/>
                    <a:pt x="194" y="188"/>
                    <a:pt x="193" y="185"/>
                  </a:cubicBezTo>
                  <a:cubicBezTo>
                    <a:pt x="191" y="182"/>
                    <a:pt x="191" y="177"/>
                    <a:pt x="188" y="180"/>
                  </a:cubicBezTo>
                  <a:cubicBezTo>
                    <a:pt x="185" y="182"/>
                    <a:pt x="188" y="185"/>
                    <a:pt x="191" y="187"/>
                  </a:cubicBezTo>
                  <a:cubicBezTo>
                    <a:pt x="193" y="190"/>
                    <a:pt x="193" y="193"/>
                    <a:pt x="197" y="197"/>
                  </a:cubicBezTo>
                  <a:cubicBezTo>
                    <a:pt x="201" y="201"/>
                    <a:pt x="199" y="205"/>
                    <a:pt x="201" y="206"/>
                  </a:cubicBezTo>
                  <a:cubicBezTo>
                    <a:pt x="203" y="208"/>
                    <a:pt x="209" y="212"/>
                    <a:pt x="207" y="215"/>
                  </a:cubicBezTo>
                  <a:cubicBezTo>
                    <a:pt x="204" y="218"/>
                    <a:pt x="201" y="212"/>
                    <a:pt x="200" y="211"/>
                  </a:cubicBezTo>
                  <a:cubicBezTo>
                    <a:pt x="199" y="211"/>
                    <a:pt x="196" y="210"/>
                    <a:pt x="196" y="208"/>
                  </a:cubicBezTo>
                  <a:cubicBezTo>
                    <a:pt x="197" y="206"/>
                    <a:pt x="194" y="204"/>
                    <a:pt x="192" y="201"/>
                  </a:cubicBezTo>
                  <a:cubicBezTo>
                    <a:pt x="190" y="198"/>
                    <a:pt x="189" y="200"/>
                    <a:pt x="186" y="200"/>
                  </a:cubicBezTo>
                  <a:cubicBezTo>
                    <a:pt x="184" y="200"/>
                    <a:pt x="186" y="196"/>
                    <a:pt x="188" y="194"/>
                  </a:cubicBezTo>
                  <a:cubicBezTo>
                    <a:pt x="189" y="192"/>
                    <a:pt x="186" y="190"/>
                    <a:pt x="184" y="189"/>
                  </a:cubicBezTo>
                  <a:cubicBezTo>
                    <a:pt x="182" y="188"/>
                    <a:pt x="180" y="180"/>
                    <a:pt x="178" y="175"/>
                  </a:cubicBezTo>
                  <a:cubicBezTo>
                    <a:pt x="175" y="170"/>
                    <a:pt x="174" y="168"/>
                    <a:pt x="171" y="168"/>
                  </a:cubicBezTo>
                  <a:cubicBezTo>
                    <a:pt x="168" y="169"/>
                    <a:pt x="164" y="166"/>
                    <a:pt x="162" y="165"/>
                  </a:cubicBezTo>
                  <a:cubicBezTo>
                    <a:pt x="160" y="163"/>
                    <a:pt x="161" y="155"/>
                    <a:pt x="158" y="152"/>
                  </a:cubicBezTo>
                  <a:cubicBezTo>
                    <a:pt x="155" y="148"/>
                    <a:pt x="152" y="142"/>
                    <a:pt x="152" y="138"/>
                  </a:cubicBezTo>
                  <a:cubicBezTo>
                    <a:pt x="153" y="134"/>
                    <a:pt x="154" y="124"/>
                    <a:pt x="154" y="122"/>
                  </a:cubicBezTo>
                  <a:cubicBezTo>
                    <a:pt x="154" y="119"/>
                    <a:pt x="151" y="114"/>
                    <a:pt x="151" y="113"/>
                  </a:cubicBezTo>
                  <a:cubicBezTo>
                    <a:pt x="151" y="112"/>
                    <a:pt x="151" y="109"/>
                    <a:pt x="149" y="109"/>
                  </a:cubicBezTo>
                  <a:cubicBezTo>
                    <a:pt x="148" y="109"/>
                    <a:pt x="144" y="105"/>
                    <a:pt x="142" y="105"/>
                  </a:cubicBezTo>
                  <a:cubicBezTo>
                    <a:pt x="139" y="105"/>
                    <a:pt x="138" y="100"/>
                    <a:pt x="139" y="98"/>
                  </a:cubicBezTo>
                  <a:cubicBezTo>
                    <a:pt x="140" y="95"/>
                    <a:pt x="136" y="91"/>
                    <a:pt x="135" y="91"/>
                  </a:cubicBezTo>
                  <a:cubicBezTo>
                    <a:pt x="133" y="91"/>
                    <a:pt x="131" y="86"/>
                    <a:pt x="130" y="84"/>
                  </a:cubicBezTo>
                  <a:cubicBezTo>
                    <a:pt x="129" y="81"/>
                    <a:pt x="127" y="81"/>
                    <a:pt x="127" y="83"/>
                  </a:cubicBezTo>
                  <a:cubicBezTo>
                    <a:pt x="128" y="84"/>
                    <a:pt x="127" y="87"/>
                    <a:pt x="129" y="87"/>
                  </a:cubicBezTo>
                  <a:cubicBezTo>
                    <a:pt x="130" y="88"/>
                    <a:pt x="131" y="94"/>
                    <a:pt x="130" y="94"/>
                  </a:cubicBezTo>
                  <a:cubicBezTo>
                    <a:pt x="129" y="95"/>
                    <a:pt x="126" y="92"/>
                    <a:pt x="123" y="91"/>
                  </a:cubicBezTo>
                  <a:cubicBezTo>
                    <a:pt x="120" y="89"/>
                    <a:pt x="121" y="82"/>
                    <a:pt x="121" y="80"/>
                  </a:cubicBezTo>
                  <a:cubicBezTo>
                    <a:pt x="121" y="78"/>
                    <a:pt x="117" y="77"/>
                    <a:pt x="115" y="77"/>
                  </a:cubicBezTo>
                  <a:cubicBezTo>
                    <a:pt x="114" y="77"/>
                    <a:pt x="112" y="77"/>
                    <a:pt x="112" y="72"/>
                  </a:cubicBezTo>
                  <a:cubicBezTo>
                    <a:pt x="111" y="68"/>
                    <a:pt x="106" y="65"/>
                    <a:pt x="104" y="65"/>
                  </a:cubicBezTo>
                  <a:cubicBezTo>
                    <a:pt x="102" y="65"/>
                    <a:pt x="92" y="62"/>
                    <a:pt x="89" y="62"/>
                  </a:cubicBezTo>
                  <a:cubicBezTo>
                    <a:pt x="86" y="62"/>
                    <a:pt x="82" y="58"/>
                    <a:pt x="80" y="59"/>
                  </a:cubicBezTo>
                  <a:cubicBezTo>
                    <a:pt x="78" y="60"/>
                    <a:pt x="75" y="57"/>
                    <a:pt x="73" y="57"/>
                  </a:cubicBezTo>
                  <a:cubicBezTo>
                    <a:pt x="71" y="57"/>
                    <a:pt x="72" y="61"/>
                    <a:pt x="69" y="64"/>
                  </a:cubicBezTo>
                  <a:cubicBezTo>
                    <a:pt x="66" y="66"/>
                    <a:pt x="64" y="61"/>
                    <a:pt x="62" y="63"/>
                  </a:cubicBezTo>
                  <a:cubicBezTo>
                    <a:pt x="60" y="65"/>
                    <a:pt x="56" y="67"/>
                    <a:pt x="57" y="62"/>
                  </a:cubicBezTo>
                  <a:cubicBezTo>
                    <a:pt x="59" y="58"/>
                    <a:pt x="59" y="58"/>
                    <a:pt x="56" y="59"/>
                  </a:cubicBezTo>
                  <a:cubicBezTo>
                    <a:pt x="54" y="60"/>
                    <a:pt x="53" y="62"/>
                    <a:pt x="53" y="64"/>
                  </a:cubicBezTo>
                  <a:cubicBezTo>
                    <a:pt x="53" y="66"/>
                    <a:pt x="49" y="69"/>
                    <a:pt x="49" y="69"/>
                  </a:cubicBezTo>
                  <a:cubicBezTo>
                    <a:pt x="49" y="69"/>
                    <a:pt x="53" y="69"/>
                    <a:pt x="54" y="69"/>
                  </a:cubicBezTo>
                  <a:cubicBezTo>
                    <a:pt x="56" y="68"/>
                    <a:pt x="55" y="73"/>
                    <a:pt x="53" y="74"/>
                  </a:cubicBezTo>
                  <a:cubicBezTo>
                    <a:pt x="52" y="75"/>
                    <a:pt x="50" y="78"/>
                    <a:pt x="47" y="77"/>
                  </a:cubicBezTo>
                  <a:cubicBezTo>
                    <a:pt x="45" y="76"/>
                    <a:pt x="45" y="74"/>
                    <a:pt x="43" y="73"/>
                  </a:cubicBezTo>
                  <a:cubicBezTo>
                    <a:pt x="42" y="73"/>
                    <a:pt x="40" y="78"/>
                    <a:pt x="35" y="81"/>
                  </a:cubicBezTo>
                  <a:cubicBezTo>
                    <a:pt x="29" y="84"/>
                    <a:pt x="29" y="80"/>
                    <a:pt x="26" y="81"/>
                  </a:cubicBezTo>
                  <a:cubicBezTo>
                    <a:pt x="24" y="82"/>
                    <a:pt x="17" y="85"/>
                    <a:pt x="14" y="85"/>
                  </a:cubicBezTo>
                  <a:cubicBezTo>
                    <a:pt x="12" y="86"/>
                    <a:pt x="12" y="81"/>
                    <a:pt x="14" y="81"/>
                  </a:cubicBezTo>
                  <a:cubicBezTo>
                    <a:pt x="15" y="81"/>
                    <a:pt x="21" y="78"/>
                    <a:pt x="22" y="77"/>
                  </a:cubicBezTo>
                  <a:cubicBezTo>
                    <a:pt x="24" y="76"/>
                    <a:pt x="30" y="73"/>
                    <a:pt x="32" y="72"/>
                  </a:cubicBezTo>
                  <a:cubicBezTo>
                    <a:pt x="34" y="71"/>
                    <a:pt x="37" y="70"/>
                    <a:pt x="36" y="67"/>
                  </a:cubicBezTo>
                  <a:cubicBezTo>
                    <a:pt x="35" y="65"/>
                    <a:pt x="31" y="68"/>
                    <a:pt x="31" y="68"/>
                  </a:cubicBezTo>
                  <a:cubicBezTo>
                    <a:pt x="31" y="68"/>
                    <a:pt x="28" y="65"/>
                    <a:pt x="27" y="65"/>
                  </a:cubicBezTo>
                  <a:cubicBezTo>
                    <a:pt x="26" y="64"/>
                    <a:pt x="24" y="67"/>
                    <a:pt x="24" y="67"/>
                  </a:cubicBezTo>
                  <a:cubicBezTo>
                    <a:pt x="24" y="67"/>
                    <a:pt x="20" y="67"/>
                    <a:pt x="21" y="63"/>
                  </a:cubicBezTo>
                  <a:cubicBezTo>
                    <a:pt x="22" y="59"/>
                    <a:pt x="19" y="59"/>
                    <a:pt x="18" y="61"/>
                  </a:cubicBezTo>
                  <a:cubicBezTo>
                    <a:pt x="18" y="62"/>
                    <a:pt x="13" y="65"/>
                    <a:pt x="12" y="64"/>
                  </a:cubicBezTo>
                  <a:cubicBezTo>
                    <a:pt x="12" y="62"/>
                    <a:pt x="8" y="58"/>
                    <a:pt x="7" y="55"/>
                  </a:cubicBezTo>
                  <a:cubicBezTo>
                    <a:pt x="5" y="53"/>
                    <a:pt x="8" y="52"/>
                    <a:pt x="10" y="50"/>
                  </a:cubicBezTo>
                  <a:cubicBezTo>
                    <a:pt x="13" y="47"/>
                    <a:pt x="17" y="47"/>
                    <a:pt x="20" y="47"/>
                  </a:cubicBezTo>
                  <a:cubicBezTo>
                    <a:pt x="24" y="47"/>
                    <a:pt x="26" y="43"/>
                    <a:pt x="24" y="42"/>
                  </a:cubicBezTo>
                  <a:cubicBezTo>
                    <a:pt x="23" y="42"/>
                    <a:pt x="21" y="42"/>
                    <a:pt x="19" y="43"/>
                  </a:cubicBezTo>
                  <a:cubicBezTo>
                    <a:pt x="18" y="45"/>
                    <a:pt x="13" y="45"/>
                    <a:pt x="13" y="45"/>
                  </a:cubicBezTo>
                  <a:cubicBezTo>
                    <a:pt x="13" y="45"/>
                    <a:pt x="7" y="45"/>
                    <a:pt x="4" y="43"/>
                  </a:cubicBezTo>
                  <a:cubicBezTo>
                    <a:pt x="1" y="41"/>
                    <a:pt x="0" y="38"/>
                    <a:pt x="0" y="38"/>
                  </a:cubicBezTo>
                  <a:cubicBezTo>
                    <a:pt x="0" y="38"/>
                    <a:pt x="5" y="35"/>
                    <a:pt x="9" y="35"/>
                  </a:cubicBezTo>
                  <a:lnTo>
                    <a:pt x="12" y="33"/>
                  </a:lnTo>
                  <a:close/>
                  <a:moveTo>
                    <a:pt x="285" y="138"/>
                  </a:moveTo>
                  <a:cubicBezTo>
                    <a:pt x="288" y="138"/>
                    <a:pt x="288" y="133"/>
                    <a:pt x="288" y="132"/>
                  </a:cubicBezTo>
                  <a:cubicBezTo>
                    <a:pt x="288" y="130"/>
                    <a:pt x="288" y="124"/>
                    <a:pt x="289" y="123"/>
                  </a:cubicBezTo>
                  <a:cubicBezTo>
                    <a:pt x="290" y="122"/>
                    <a:pt x="291" y="119"/>
                    <a:pt x="295" y="119"/>
                  </a:cubicBezTo>
                  <a:cubicBezTo>
                    <a:pt x="298" y="118"/>
                    <a:pt x="300" y="121"/>
                    <a:pt x="300" y="124"/>
                  </a:cubicBezTo>
                  <a:cubicBezTo>
                    <a:pt x="299" y="128"/>
                    <a:pt x="300" y="131"/>
                    <a:pt x="302" y="131"/>
                  </a:cubicBezTo>
                  <a:cubicBezTo>
                    <a:pt x="303" y="131"/>
                    <a:pt x="306" y="128"/>
                    <a:pt x="305" y="126"/>
                  </a:cubicBezTo>
                  <a:cubicBezTo>
                    <a:pt x="304" y="124"/>
                    <a:pt x="306" y="117"/>
                    <a:pt x="306" y="119"/>
                  </a:cubicBezTo>
                  <a:cubicBezTo>
                    <a:pt x="306" y="122"/>
                    <a:pt x="308" y="124"/>
                    <a:pt x="310" y="123"/>
                  </a:cubicBezTo>
                  <a:cubicBezTo>
                    <a:pt x="311" y="123"/>
                    <a:pt x="308" y="117"/>
                    <a:pt x="306" y="116"/>
                  </a:cubicBezTo>
                  <a:cubicBezTo>
                    <a:pt x="304" y="116"/>
                    <a:pt x="300" y="116"/>
                    <a:pt x="299" y="116"/>
                  </a:cubicBezTo>
                  <a:cubicBezTo>
                    <a:pt x="298" y="117"/>
                    <a:pt x="293" y="115"/>
                    <a:pt x="291" y="115"/>
                  </a:cubicBezTo>
                  <a:cubicBezTo>
                    <a:pt x="288" y="115"/>
                    <a:pt x="285" y="116"/>
                    <a:pt x="284" y="119"/>
                  </a:cubicBezTo>
                  <a:cubicBezTo>
                    <a:pt x="283" y="122"/>
                    <a:pt x="284" y="127"/>
                    <a:pt x="283" y="129"/>
                  </a:cubicBezTo>
                  <a:cubicBezTo>
                    <a:pt x="283" y="131"/>
                    <a:pt x="283" y="137"/>
                    <a:pt x="285" y="138"/>
                  </a:cubicBezTo>
                  <a:close/>
                  <a:moveTo>
                    <a:pt x="302" y="138"/>
                  </a:moveTo>
                  <a:cubicBezTo>
                    <a:pt x="303" y="139"/>
                    <a:pt x="306" y="138"/>
                    <a:pt x="308" y="136"/>
                  </a:cubicBezTo>
                  <a:cubicBezTo>
                    <a:pt x="309" y="134"/>
                    <a:pt x="313" y="133"/>
                    <a:pt x="314" y="131"/>
                  </a:cubicBezTo>
                  <a:cubicBezTo>
                    <a:pt x="316" y="130"/>
                    <a:pt x="316" y="130"/>
                    <a:pt x="319" y="129"/>
                  </a:cubicBezTo>
                  <a:cubicBezTo>
                    <a:pt x="322" y="127"/>
                    <a:pt x="325" y="127"/>
                    <a:pt x="324" y="125"/>
                  </a:cubicBezTo>
                  <a:cubicBezTo>
                    <a:pt x="322" y="123"/>
                    <a:pt x="316" y="125"/>
                    <a:pt x="315" y="124"/>
                  </a:cubicBezTo>
                  <a:cubicBezTo>
                    <a:pt x="314" y="124"/>
                    <a:pt x="308" y="132"/>
                    <a:pt x="308" y="132"/>
                  </a:cubicBezTo>
                  <a:cubicBezTo>
                    <a:pt x="308" y="132"/>
                    <a:pt x="303" y="135"/>
                    <a:pt x="302" y="136"/>
                  </a:cubicBezTo>
                  <a:cubicBezTo>
                    <a:pt x="302" y="137"/>
                    <a:pt x="301" y="136"/>
                    <a:pt x="302" y="138"/>
                  </a:cubicBezTo>
                  <a:close/>
                  <a:moveTo>
                    <a:pt x="271" y="111"/>
                  </a:moveTo>
                  <a:cubicBezTo>
                    <a:pt x="271" y="113"/>
                    <a:pt x="274" y="113"/>
                    <a:pt x="276" y="112"/>
                  </a:cubicBezTo>
                  <a:cubicBezTo>
                    <a:pt x="277" y="111"/>
                    <a:pt x="280" y="110"/>
                    <a:pt x="281" y="110"/>
                  </a:cubicBezTo>
                  <a:cubicBezTo>
                    <a:pt x="283" y="109"/>
                    <a:pt x="282" y="111"/>
                    <a:pt x="285" y="111"/>
                  </a:cubicBezTo>
                  <a:cubicBezTo>
                    <a:pt x="287" y="111"/>
                    <a:pt x="291" y="112"/>
                    <a:pt x="291" y="112"/>
                  </a:cubicBezTo>
                  <a:cubicBezTo>
                    <a:pt x="292" y="112"/>
                    <a:pt x="295" y="108"/>
                    <a:pt x="293" y="107"/>
                  </a:cubicBezTo>
                  <a:cubicBezTo>
                    <a:pt x="291" y="107"/>
                    <a:pt x="288" y="104"/>
                    <a:pt x="286" y="102"/>
                  </a:cubicBezTo>
                  <a:cubicBezTo>
                    <a:pt x="284" y="100"/>
                    <a:pt x="280" y="105"/>
                    <a:pt x="276" y="107"/>
                  </a:cubicBezTo>
                  <a:cubicBezTo>
                    <a:pt x="272" y="109"/>
                    <a:pt x="271" y="108"/>
                    <a:pt x="271" y="111"/>
                  </a:cubicBezTo>
                  <a:close/>
                  <a:moveTo>
                    <a:pt x="149" y="99"/>
                  </a:moveTo>
                  <a:cubicBezTo>
                    <a:pt x="146" y="98"/>
                    <a:pt x="150" y="103"/>
                    <a:pt x="151" y="104"/>
                  </a:cubicBezTo>
                  <a:cubicBezTo>
                    <a:pt x="153" y="105"/>
                    <a:pt x="156" y="105"/>
                    <a:pt x="156" y="107"/>
                  </a:cubicBezTo>
                  <a:cubicBezTo>
                    <a:pt x="156" y="109"/>
                    <a:pt x="157" y="113"/>
                    <a:pt x="159" y="113"/>
                  </a:cubicBezTo>
                  <a:cubicBezTo>
                    <a:pt x="160" y="112"/>
                    <a:pt x="160" y="109"/>
                    <a:pt x="159" y="107"/>
                  </a:cubicBezTo>
                  <a:cubicBezTo>
                    <a:pt x="158" y="106"/>
                    <a:pt x="153" y="102"/>
                    <a:pt x="152" y="102"/>
                  </a:cubicBezTo>
                  <a:cubicBezTo>
                    <a:pt x="152" y="102"/>
                    <a:pt x="150" y="99"/>
                    <a:pt x="149" y="9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5749276" y="4491520"/>
              <a:ext cx="7938" cy="7938"/>
            </a:xfrm>
            <a:custGeom>
              <a:avLst/>
              <a:gdLst>
                <a:gd name="T0" fmla="*/ 1 w 6"/>
                <a:gd name="T1" fmla="*/ 3 h 5"/>
                <a:gd name="T2" fmla="*/ 5 w 6"/>
                <a:gd name="T3" fmla="*/ 4 h 5"/>
                <a:gd name="T4" fmla="*/ 1 w 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4"/>
                    <a:pt x="4" y="5"/>
                    <a:pt x="5" y="4"/>
                  </a:cubicBezTo>
                  <a:cubicBezTo>
                    <a:pt x="6" y="3"/>
                    <a:pt x="3" y="0"/>
                    <a:pt x="1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5761976" y="4497870"/>
              <a:ext cx="9525" cy="6350"/>
            </a:xfrm>
            <a:custGeom>
              <a:avLst/>
              <a:gdLst>
                <a:gd name="T0" fmla="*/ 3 w 7"/>
                <a:gd name="T1" fmla="*/ 1 h 5"/>
                <a:gd name="T2" fmla="*/ 5 w 7"/>
                <a:gd name="T3" fmla="*/ 4 h 5"/>
                <a:gd name="T4" fmla="*/ 3 w 7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3" y="1"/>
                  </a:moveTo>
                  <a:cubicBezTo>
                    <a:pt x="0" y="2"/>
                    <a:pt x="3" y="5"/>
                    <a:pt x="5" y="4"/>
                  </a:cubicBezTo>
                  <a:cubicBezTo>
                    <a:pt x="7" y="3"/>
                    <a:pt x="6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5554013" y="4404208"/>
              <a:ext cx="87313" cy="25400"/>
            </a:xfrm>
            <a:custGeom>
              <a:avLst/>
              <a:gdLst>
                <a:gd name="T0" fmla="*/ 0 w 61"/>
                <a:gd name="T1" fmla="*/ 9 h 18"/>
                <a:gd name="T2" fmla="*/ 5 w 61"/>
                <a:gd name="T3" fmla="*/ 10 h 18"/>
                <a:gd name="T4" fmla="*/ 13 w 61"/>
                <a:gd name="T5" fmla="*/ 9 h 18"/>
                <a:gd name="T6" fmla="*/ 20 w 61"/>
                <a:gd name="T7" fmla="*/ 9 h 18"/>
                <a:gd name="T8" fmla="*/ 23 w 61"/>
                <a:gd name="T9" fmla="*/ 14 h 18"/>
                <a:gd name="T10" fmla="*/ 29 w 61"/>
                <a:gd name="T11" fmla="*/ 12 h 18"/>
                <a:gd name="T12" fmla="*/ 32 w 61"/>
                <a:gd name="T13" fmla="*/ 16 h 18"/>
                <a:gd name="T14" fmla="*/ 39 w 61"/>
                <a:gd name="T15" fmla="*/ 16 h 18"/>
                <a:gd name="T16" fmla="*/ 48 w 61"/>
                <a:gd name="T17" fmla="*/ 16 h 18"/>
                <a:gd name="T18" fmla="*/ 57 w 61"/>
                <a:gd name="T19" fmla="*/ 17 h 18"/>
                <a:gd name="T20" fmla="*/ 60 w 61"/>
                <a:gd name="T21" fmla="*/ 14 h 18"/>
                <a:gd name="T22" fmla="*/ 61 w 61"/>
                <a:gd name="T23" fmla="*/ 8 h 18"/>
                <a:gd name="T24" fmla="*/ 58 w 61"/>
                <a:gd name="T25" fmla="*/ 6 h 18"/>
                <a:gd name="T26" fmla="*/ 53 w 61"/>
                <a:gd name="T27" fmla="*/ 8 h 18"/>
                <a:gd name="T28" fmla="*/ 48 w 61"/>
                <a:gd name="T29" fmla="*/ 4 h 18"/>
                <a:gd name="T30" fmla="*/ 43 w 61"/>
                <a:gd name="T31" fmla="*/ 8 h 18"/>
                <a:gd name="T32" fmla="*/ 39 w 61"/>
                <a:gd name="T33" fmla="*/ 9 h 18"/>
                <a:gd name="T34" fmla="*/ 34 w 61"/>
                <a:gd name="T35" fmla="*/ 6 h 18"/>
                <a:gd name="T36" fmla="*/ 24 w 61"/>
                <a:gd name="T37" fmla="*/ 4 h 18"/>
                <a:gd name="T38" fmla="*/ 18 w 61"/>
                <a:gd name="T39" fmla="*/ 0 h 18"/>
                <a:gd name="T40" fmla="*/ 5 w 61"/>
                <a:gd name="T41" fmla="*/ 4 h 18"/>
                <a:gd name="T42" fmla="*/ 5 w 61"/>
                <a:gd name="T43" fmla="*/ 7 h 18"/>
                <a:gd name="T44" fmla="*/ 0 w 61"/>
                <a:gd name="T4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18">
                  <a:moveTo>
                    <a:pt x="0" y="9"/>
                  </a:moveTo>
                  <a:cubicBezTo>
                    <a:pt x="0" y="10"/>
                    <a:pt x="2" y="10"/>
                    <a:pt x="5" y="10"/>
                  </a:cubicBezTo>
                  <a:cubicBezTo>
                    <a:pt x="7" y="10"/>
                    <a:pt x="11" y="10"/>
                    <a:pt x="13" y="9"/>
                  </a:cubicBezTo>
                  <a:cubicBezTo>
                    <a:pt x="14" y="9"/>
                    <a:pt x="20" y="7"/>
                    <a:pt x="20" y="9"/>
                  </a:cubicBezTo>
                  <a:cubicBezTo>
                    <a:pt x="19" y="11"/>
                    <a:pt x="22" y="15"/>
                    <a:pt x="23" y="14"/>
                  </a:cubicBezTo>
                  <a:cubicBezTo>
                    <a:pt x="25" y="14"/>
                    <a:pt x="28" y="11"/>
                    <a:pt x="29" y="12"/>
                  </a:cubicBezTo>
                  <a:cubicBezTo>
                    <a:pt x="30" y="13"/>
                    <a:pt x="31" y="16"/>
                    <a:pt x="32" y="16"/>
                  </a:cubicBezTo>
                  <a:cubicBezTo>
                    <a:pt x="33" y="17"/>
                    <a:pt x="37" y="17"/>
                    <a:pt x="39" y="16"/>
                  </a:cubicBezTo>
                  <a:cubicBezTo>
                    <a:pt x="41" y="16"/>
                    <a:pt x="46" y="16"/>
                    <a:pt x="48" y="16"/>
                  </a:cubicBezTo>
                  <a:cubicBezTo>
                    <a:pt x="50" y="17"/>
                    <a:pt x="56" y="18"/>
                    <a:pt x="57" y="17"/>
                  </a:cubicBezTo>
                  <a:cubicBezTo>
                    <a:pt x="58" y="15"/>
                    <a:pt x="59" y="15"/>
                    <a:pt x="60" y="14"/>
                  </a:cubicBezTo>
                  <a:cubicBezTo>
                    <a:pt x="60" y="12"/>
                    <a:pt x="61" y="8"/>
                    <a:pt x="61" y="8"/>
                  </a:cubicBezTo>
                  <a:cubicBezTo>
                    <a:pt x="61" y="8"/>
                    <a:pt x="60" y="5"/>
                    <a:pt x="58" y="6"/>
                  </a:cubicBezTo>
                  <a:cubicBezTo>
                    <a:pt x="56" y="7"/>
                    <a:pt x="55" y="8"/>
                    <a:pt x="53" y="8"/>
                  </a:cubicBezTo>
                  <a:cubicBezTo>
                    <a:pt x="51" y="7"/>
                    <a:pt x="51" y="3"/>
                    <a:pt x="48" y="4"/>
                  </a:cubicBezTo>
                  <a:cubicBezTo>
                    <a:pt x="45" y="5"/>
                    <a:pt x="44" y="7"/>
                    <a:pt x="43" y="8"/>
                  </a:cubicBezTo>
                  <a:cubicBezTo>
                    <a:pt x="42" y="9"/>
                    <a:pt x="40" y="10"/>
                    <a:pt x="39" y="9"/>
                  </a:cubicBezTo>
                  <a:cubicBezTo>
                    <a:pt x="39" y="9"/>
                    <a:pt x="34" y="6"/>
                    <a:pt x="34" y="6"/>
                  </a:cubicBezTo>
                  <a:cubicBezTo>
                    <a:pt x="34" y="6"/>
                    <a:pt x="25" y="5"/>
                    <a:pt x="24" y="4"/>
                  </a:cubicBezTo>
                  <a:cubicBezTo>
                    <a:pt x="24" y="2"/>
                    <a:pt x="22" y="0"/>
                    <a:pt x="18" y="0"/>
                  </a:cubicBezTo>
                  <a:cubicBezTo>
                    <a:pt x="13" y="1"/>
                    <a:pt x="6" y="4"/>
                    <a:pt x="5" y="4"/>
                  </a:cubicBezTo>
                  <a:cubicBezTo>
                    <a:pt x="4" y="4"/>
                    <a:pt x="6" y="7"/>
                    <a:pt x="5" y="7"/>
                  </a:cubicBezTo>
                  <a:cubicBezTo>
                    <a:pt x="3" y="7"/>
                    <a:pt x="1" y="7"/>
                    <a:pt x="0" y="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5600051" y="4397858"/>
              <a:ext cx="20638" cy="11113"/>
            </a:xfrm>
            <a:custGeom>
              <a:avLst/>
              <a:gdLst>
                <a:gd name="T0" fmla="*/ 2 w 14"/>
                <a:gd name="T1" fmla="*/ 4 h 8"/>
                <a:gd name="T2" fmla="*/ 2 w 14"/>
                <a:gd name="T3" fmla="*/ 8 h 8"/>
                <a:gd name="T4" fmla="*/ 9 w 14"/>
                <a:gd name="T5" fmla="*/ 7 h 8"/>
                <a:gd name="T6" fmla="*/ 13 w 14"/>
                <a:gd name="T7" fmla="*/ 6 h 8"/>
                <a:gd name="T8" fmla="*/ 11 w 14"/>
                <a:gd name="T9" fmla="*/ 0 h 8"/>
                <a:gd name="T10" fmla="*/ 2 w 14"/>
                <a:gd name="T1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8">
                  <a:moveTo>
                    <a:pt x="2" y="4"/>
                  </a:moveTo>
                  <a:cubicBezTo>
                    <a:pt x="0" y="5"/>
                    <a:pt x="0" y="8"/>
                    <a:pt x="2" y="8"/>
                  </a:cubicBezTo>
                  <a:cubicBezTo>
                    <a:pt x="3" y="8"/>
                    <a:pt x="7" y="6"/>
                    <a:pt x="9" y="7"/>
                  </a:cubicBezTo>
                  <a:cubicBezTo>
                    <a:pt x="10" y="8"/>
                    <a:pt x="13" y="7"/>
                    <a:pt x="13" y="6"/>
                  </a:cubicBezTo>
                  <a:cubicBezTo>
                    <a:pt x="12" y="5"/>
                    <a:pt x="14" y="0"/>
                    <a:pt x="11" y="0"/>
                  </a:cubicBezTo>
                  <a:cubicBezTo>
                    <a:pt x="9" y="0"/>
                    <a:pt x="6" y="3"/>
                    <a:pt x="2" y="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5641326" y="4394683"/>
              <a:ext cx="31750" cy="12700"/>
            </a:xfrm>
            <a:custGeom>
              <a:avLst/>
              <a:gdLst>
                <a:gd name="T0" fmla="*/ 0 w 22"/>
                <a:gd name="T1" fmla="*/ 3 h 9"/>
                <a:gd name="T2" fmla="*/ 4 w 22"/>
                <a:gd name="T3" fmla="*/ 6 h 9"/>
                <a:gd name="T4" fmla="*/ 12 w 22"/>
                <a:gd name="T5" fmla="*/ 6 h 9"/>
                <a:gd name="T6" fmla="*/ 14 w 22"/>
                <a:gd name="T7" fmla="*/ 8 h 9"/>
                <a:gd name="T8" fmla="*/ 20 w 22"/>
                <a:gd name="T9" fmla="*/ 9 h 9"/>
                <a:gd name="T10" fmla="*/ 20 w 22"/>
                <a:gd name="T11" fmla="*/ 4 h 9"/>
                <a:gd name="T12" fmla="*/ 15 w 22"/>
                <a:gd name="T13" fmla="*/ 1 h 9"/>
                <a:gd name="T14" fmla="*/ 5 w 22"/>
                <a:gd name="T15" fmla="*/ 0 h 9"/>
                <a:gd name="T16" fmla="*/ 0 w 22"/>
                <a:gd name="T17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9">
                  <a:moveTo>
                    <a:pt x="0" y="3"/>
                  </a:moveTo>
                  <a:cubicBezTo>
                    <a:pt x="0" y="5"/>
                    <a:pt x="1" y="6"/>
                    <a:pt x="4" y="6"/>
                  </a:cubicBezTo>
                  <a:cubicBezTo>
                    <a:pt x="6" y="6"/>
                    <a:pt x="11" y="5"/>
                    <a:pt x="12" y="6"/>
                  </a:cubicBezTo>
                  <a:cubicBezTo>
                    <a:pt x="12" y="7"/>
                    <a:pt x="12" y="8"/>
                    <a:pt x="14" y="8"/>
                  </a:cubicBezTo>
                  <a:cubicBezTo>
                    <a:pt x="17" y="9"/>
                    <a:pt x="18" y="9"/>
                    <a:pt x="20" y="9"/>
                  </a:cubicBezTo>
                  <a:cubicBezTo>
                    <a:pt x="22" y="9"/>
                    <a:pt x="21" y="6"/>
                    <a:pt x="20" y="4"/>
                  </a:cubicBezTo>
                  <a:cubicBezTo>
                    <a:pt x="18" y="2"/>
                    <a:pt x="19" y="2"/>
                    <a:pt x="15" y="1"/>
                  </a:cubicBezTo>
                  <a:cubicBezTo>
                    <a:pt x="11" y="0"/>
                    <a:pt x="8" y="0"/>
                    <a:pt x="5" y="0"/>
                  </a:cubicBezTo>
                  <a:cubicBezTo>
                    <a:pt x="3" y="0"/>
                    <a:pt x="0" y="0"/>
                    <a:pt x="0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5644501" y="4412145"/>
              <a:ext cx="33338" cy="15875"/>
            </a:xfrm>
            <a:custGeom>
              <a:avLst/>
              <a:gdLst>
                <a:gd name="T0" fmla="*/ 2 w 24"/>
                <a:gd name="T1" fmla="*/ 2 h 11"/>
                <a:gd name="T2" fmla="*/ 1 w 24"/>
                <a:gd name="T3" fmla="*/ 9 h 11"/>
                <a:gd name="T4" fmla="*/ 3 w 24"/>
                <a:gd name="T5" fmla="*/ 11 h 11"/>
                <a:gd name="T6" fmla="*/ 7 w 24"/>
                <a:gd name="T7" fmla="*/ 6 h 11"/>
                <a:gd name="T8" fmla="*/ 15 w 24"/>
                <a:gd name="T9" fmla="*/ 7 h 11"/>
                <a:gd name="T10" fmla="*/ 19 w 24"/>
                <a:gd name="T11" fmla="*/ 8 h 11"/>
                <a:gd name="T12" fmla="*/ 24 w 24"/>
                <a:gd name="T13" fmla="*/ 4 h 11"/>
                <a:gd name="T14" fmla="*/ 19 w 24"/>
                <a:gd name="T15" fmla="*/ 1 h 11"/>
                <a:gd name="T16" fmla="*/ 2 w 24"/>
                <a:gd name="T17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1">
                  <a:moveTo>
                    <a:pt x="2" y="2"/>
                  </a:moveTo>
                  <a:cubicBezTo>
                    <a:pt x="0" y="3"/>
                    <a:pt x="2" y="8"/>
                    <a:pt x="1" y="9"/>
                  </a:cubicBezTo>
                  <a:cubicBezTo>
                    <a:pt x="1" y="9"/>
                    <a:pt x="1" y="11"/>
                    <a:pt x="3" y="11"/>
                  </a:cubicBezTo>
                  <a:cubicBezTo>
                    <a:pt x="5" y="10"/>
                    <a:pt x="5" y="6"/>
                    <a:pt x="7" y="6"/>
                  </a:cubicBezTo>
                  <a:cubicBezTo>
                    <a:pt x="8" y="6"/>
                    <a:pt x="14" y="4"/>
                    <a:pt x="15" y="7"/>
                  </a:cubicBezTo>
                  <a:cubicBezTo>
                    <a:pt x="16" y="9"/>
                    <a:pt x="16" y="8"/>
                    <a:pt x="19" y="8"/>
                  </a:cubicBezTo>
                  <a:cubicBezTo>
                    <a:pt x="22" y="9"/>
                    <a:pt x="24" y="5"/>
                    <a:pt x="24" y="4"/>
                  </a:cubicBezTo>
                  <a:cubicBezTo>
                    <a:pt x="24" y="3"/>
                    <a:pt x="22" y="0"/>
                    <a:pt x="19" y="1"/>
                  </a:cubicBezTo>
                  <a:cubicBezTo>
                    <a:pt x="15" y="1"/>
                    <a:pt x="3" y="0"/>
                    <a:pt x="2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5655613" y="4429608"/>
              <a:ext cx="28575" cy="19050"/>
            </a:xfrm>
            <a:custGeom>
              <a:avLst/>
              <a:gdLst>
                <a:gd name="T0" fmla="*/ 1 w 20"/>
                <a:gd name="T1" fmla="*/ 2 h 14"/>
                <a:gd name="T2" fmla="*/ 3 w 20"/>
                <a:gd name="T3" fmla="*/ 7 h 14"/>
                <a:gd name="T4" fmla="*/ 9 w 20"/>
                <a:gd name="T5" fmla="*/ 7 h 14"/>
                <a:gd name="T6" fmla="*/ 14 w 20"/>
                <a:gd name="T7" fmla="*/ 12 h 14"/>
                <a:gd name="T8" fmla="*/ 19 w 20"/>
                <a:gd name="T9" fmla="*/ 8 h 14"/>
                <a:gd name="T10" fmla="*/ 17 w 20"/>
                <a:gd name="T11" fmla="*/ 2 h 14"/>
                <a:gd name="T12" fmla="*/ 9 w 20"/>
                <a:gd name="T13" fmla="*/ 2 h 14"/>
                <a:gd name="T14" fmla="*/ 1 w 20"/>
                <a:gd name="T15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4">
                  <a:moveTo>
                    <a:pt x="1" y="2"/>
                  </a:moveTo>
                  <a:cubicBezTo>
                    <a:pt x="0" y="3"/>
                    <a:pt x="1" y="7"/>
                    <a:pt x="3" y="7"/>
                  </a:cubicBezTo>
                  <a:cubicBezTo>
                    <a:pt x="5" y="7"/>
                    <a:pt x="9" y="5"/>
                    <a:pt x="9" y="7"/>
                  </a:cubicBezTo>
                  <a:cubicBezTo>
                    <a:pt x="10" y="8"/>
                    <a:pt x="11" y="14"/>
                    <a:pt x="14" y="12"/>
                  </a:cubicBezTo>
                  <a:cubicBezTo>
                    <a:pt x="18" y="10"/>
                    <a:pt x="18" y="8"/>
                    <a:pt x="19" y="8"/>
                  </a:cubicBezTo>
                  <a:cubicBezTo>
                    <a:pt x="20" y="8"/>
                    <a:pt x="19" y="3"/>
                    <a:pt x="17" y="2"/>
                  </a:cubicBezTo>
                  <a:cubicBezTo>
                    <a:pt x="15" y="0"/>
                    <a:pt x="10" y="1"/>
                    <a:pt x="9" y="2"/>
                  </a:cubicBezTo>
                  <a:cubicBezTo>
                    <a:pt x="8" y="2"/>
                    <a:pt x="3" y="1"/>
                    <a:pt x="1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5688951" y="4426433"/>
              <a:ext cx="20638" cy="11113"/>
            </a:xfrm>
            <a:custGeom>
              <a:avLst/>
              <a:gdLst>
                <a:gd name="T0" fmla="*/ 1 w 15"/>
                <a:gd name="T1" fmla="*/ 6 h 8"/>
                <a:gd name="T2" fmla="*/ 5 w 15"/>
                <a:gd name="T3" fmla="*/ 8 h 8"/>
                <a:gd name="T4" fmla="*/ 13 w 15"/>
                <a:gd name="T5" fmla="*/ 7 h 8"/>
                <a:gd name="T6" fmla="*/ 13 w 15"/>
                <a:gd name="T7" fmla="*/ 3 h 8"/>
                <a:gd name="T8" fmla="*/ 8 w 15"/>
                <a:gd name="T9" fmla="*/ 1 h 8"/>
                <a:gd name="T10" fmla="*/ 1 w 15"/>
                <a:gd name="T11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8">
                  <a:moveTo>
                    <a:pt x="1" y="6"/>
                  </a:moveTo>
                  <a:cubicBezTo>
                    <a:pt x="1" y="7"/>
                    <a:pt x="2" y="8"/>
                    <a:pt x="5" y="8"/>
                  </a:cubicBezTo>
                  <a:cubicBezTo>
                    <a:pt x="8" y="7"/>
                    <a:pt x="11" y="7"/>
                    <a:pt x="13" y="7"/>
                  </a:cubicBezTo>
                  <a:cubicBezTo>
                    <a:pt x="15" y="6"/>
                    <a:pt x="15" y="3"/>
                    <a:pt x="13" y="3"/>
                  </a:cubicBezTo>
                  <a:cubicBezTo>
                    <a:pt x="11" y="2"/>
                    <a:pt x="10" y="0"/>
                    <a:pt x="8" y="1"/>
                  </a:cubicBezTo>
                  <a:cubicBezTo>
                    <a:pt x="6" y="2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5687363" y="4416908"/>
              <a:ext cx="12700" cy="9525"/>
            </a:xfrm>
            <a:custGeom>
              <a:avLst/>
              <a:gdLst>
                <a:gd name="T0" fmla="*/ 1 w 9"/>
                <a:gd name="T1" fmla="*/ 2 h 6"/>
                <a:gd name="T2" fmla="*/ 8 w 9"/>
                <a:gd name="T3" fmla="*/ 3 h 6"/>
                <a:gd name="T4" fmla="*/ 1 w 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0" y="5"/>
                    <a:pt x="9" y="6"/>
                    <a:pt x="8" y="3"/>
                  </a:cubicBezTo>
                  <a:cubicBezTo>
                    <a:pt x="7" y="1"/>
                    <a:pt x="2" y="0"/>
                    <a:pt x="1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5679426" y="4399445"/>
              <a:ext cx="88900" cy="26988"/>
            </a:xfrm>
            <a:custGeom>
              <a:avLst/>
              <a:gdLst>
                <a:gd name="T0" fmla="*/ 8 w 62"/>
                <a:gd name="T1" fmla="*/ 4 h 19"/>
                <a:gd name="T2" fmla="*/ 1 w 62"/>
                <a:gd name="T3" fmla="*/ 1 h 19"/>
                <a:gd name="T4" fmla="*/ 2 w 62"/>
                <a:gd name="T5" fmla="*/ 6 h 19"/>
                <a:gd name="T6" fmla="*/ 10 w 62"/>
                <a:gd name="T7" fmla="*/ 10 h 19"/>
                <a:gd name="T8" fmla="*/ 19 w 62"/>
                <a:gd name="T9" fmla="*/ 14 h 19"/>
                <a:gd name="T10" fmla="*/ 26 w 62"/>
                <a:gd name="T11" fmla="*/ 18 h 19"/>
                <a:gd name="T12" fmla="*/ 33 w 62"/>
                <a:gd name="T13" fmla="*/ 19 h 19"/>
                <a:gd name="T14" fmla="*/ 42 w 62"/>
                <a:gd name="T15" fmla="*/ 18 h 19"/>
                <a:gd name="T16" fmla="*/ 57 w 62"/>
                <a:gd name="T17" fmla="*/ 19 h 19"/>
                <a:gd name="T18" fmla="*/ 61 w 62"/>
                <a:gd name="T19" fmla="*/ 16 h 19"/>
                <a:gd name="T20" fmla="*/ 53 w 62"/>
                <a:gd name="T21" fmla="*/ 14 h 19"/>
                <a:gd name="T22" fmla="*/ 38 w 62"/>
                <a:gd name="T23" fmla="*/ 14 h 19"/>
                <a:gd name="T24" fmla="*/ 29 w 62"/>
                <a:gd name="T25" fmla="*/ 14 h 19"/>
                <a:gd name="T26" fmla="*/ 23 w 62"/>
                <a:gd name="T27" fmla="*/ 11 h 19"/>
                <a:gd name="T28" fmla="*/ 15 w 62"/>
                <a:gd name="T29" fmla="*/ 5 h 19"/>
                <a:gd name="T30" fmla="*/ 8 w 62"/>
                <a:gd name="T3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19">
                  <a:moveTo>
                    <a:pt x="8" y="4"/>
                  </a:moveTo>
                  <a:cubicBezTo>
                    <a:pt x="5" y="3"/>
                    <a:pt x="1" y="2"/>
                    <a:pt x="1" y="1"/>
                  </a:cubicBezTo>
                  <a:cubicBezTo>
                    <a:pt x="1" y="0"/>
                    <a:pt x="0" y="4"/>
                    <a:pt x="2" y="6"/>
                  </a:cubicBezTo>
                  <a:cubicBezTo>
                    <a:pt x="4" y="7"/>
                    <a:pt x="8" y="9"/>
                    <a:pt x="10" y="10"/>
                  </a:cubicBezTo>
                  <a:cubicBezTo>
                    <a:pt x="13" y="11"/>
                    <a:pt x="18" y="11"/>
                    <a:pt x="19" y="14"/>
                  </a:cubicBezTo>
                  <a:cubicBezTo>
                    <a:pt x="21" y="16"/>
                    <a:pt x="26" y="18"/>
                    <a:pt x="26" y="18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9"/>
                    <a:pt x="37" y="18"/>
                    <a:pt x="42" y="18"/>
                  </a:cubicBezTo>
                  <a:cubicBezTo>
                    <a:pt x="46" y="19"/>
                    <a:pt x="53" y="19"/>
                    <a:pt x="57" y="19"/>
                  </a:cubicBezTo>
                  <a:cubicBezTo>
                    <a:pt x="60" y="19"/>
                    <a:pt x="61" y="17"/>
                    <a:pt x="61" y="16"/>
                  </a:cubicBezTo>
                  <a:cubicBezTo>
                    <a:pt x="62" y="15"/>
                    <a:pt x="54" y="14"/>
                    <a:pt x="53" y="14"/>
                  </a:cubicBezTo>
                  <a:cubicBezTo>
                    <a:pt x="51" y="14"/>
                    <a:pt x="41" y="14"/>
                    <a:pt x="38" y="14"/>
                  </a:cubicBezTo>
                  <a:cubicBezTo>
                    <a:pt x="35" y="14"/>
                    <a:pt x="31" y="14"/>
                    <a:pt x="29" y="14"/>
                  </a:cubicBezTo>
                  <a:cubicBezTo>
                    <a:pt x="26" y="14"/>
                    <a:pt x="24" y="12"/>
                    <a:pt x="23" y="11"/>
                  </a:cubicBezTo>
                  <a:cubicBezTo>
                    <a:pt x="21" y="10"/>
                    <a:pt x="17" y="6"/>
                    <a:pt x="15" y="5"/>
                  </a:cubicBezTo>
                  <a:cubicBezTo>
                    <a:pt x="12" y="5"/>
                    <a:pt x="13" y="5"/>
                    <a:pt x="8" y="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6042963" y="4472470"/>
              <a:ext cx="50800" cy="22225"/>
            </a:xfrm>
            <a:custGeom>
              <a:avLst/>
              <a:gdLst>
                <a:gd name="T0" fmla="*/ 3 w 36"/>
                <a:gd name="T1" fmla="*/ 1 h 16"/>
                <a:gd name="T2" fmla="*/ 2 w 36"/>
                <a:gd name="T3" fmla="*/ 6 h 16"/>
                <a:gd name="T4" fmla="*/ 6 w 36"/>
                <a:gd name="T5" fmla="*/ 11 h 16"/>
                <a:gd name="T6" fmla="*/ 13 w 36"/>
                <a:gd name="T7" fmla="*/ 13 h 16"/>
                <a:gd name="T8" fmla="*/ 18 w 36"/>
                <a:gd name="T9" fmla="*/ 15 h 16"/>
                <a:gd name="T10" fmla="*/ 25 w 36"/>
                <a:gd name="T11" fmla="*/ 12 h 16"/>
                <a:gd name="T12" fmla="*/ 31 w 36"/>
                <a:gd name="T13" fmla="*/ 10 h 16"/>
                <a:gd name="T14" fmla="*/ 34 w 36"/>
                <a:gd name="T15" fmla="*/ 4 h 16"/>
                <a:gd name="T16" fmla="*/ 27 w 36"/>
                <a:gd name="T17" fmla="*/ 1 h 16"/>
                <a:gd name="T18" fmla="*/ 20 w 36"/>
                <a:gd name="T19" fmla="*/ 3 h 16"/>
                <a:gd name="T20" fmla="*/ 11 w 36"/>
                <a:gd name="T21" fmla="*/ 3 h 16"/>
                <a:gd name="T22" fmla="*/ 3 w 36"/>
                <a:gd name="T23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6">
                  <a:moveTo>
                    <a:pt x="3" y="1"/>
                  </a:moveTo>
                  <a:cubicBezTo>
                    <a:pt x="2" y="3"/>
                    <a:pt x="0" y="3"/>
                    <a:pt x="2" y="6"/>
                  </a:cubicBezTo>
                  <a:cubicBezTo>
                    <a:pt x="3" y="9"/>
                    <a:pt x="5" y="11"/>
                    <a:pt x="6" y="11"/>
                  </a:cubicBezTo>
                  <a:cubicBezTo>
                    <a:pt x="7" y="11"/>
                    <a:pt x="12" y="11"/>
                    <a:pt x="13" y="13"/>
                  </a:cubicBezTo>
                  <a:cubicBezTo>
                    <a:pt x="13" y="14"/>
                    <a:pt x="15" y="16"/>
                    <a:pt x="18" y="15"/>
                  </a:cubicBezTo>
                  <a:cubicBezTo>
                    <a:pt x="22" y="14"/>
                    <a:pt x="24" y="13"/>
                    <a:pt x="25" y="12"/>
                  </a:cubicBezTo>
                  <a:cubicBezTo>
                    <a:pt x="26" y="10"/>
                    <a:pt x="31" y="10"/>
                    <a:pt x="31" y="10"/>
                  </a:cubicBezTo>
                  <a:cubicBezTo>
                    <a:pt x="31" y="10"/>
                    <a:pt x="36" y="6"/>
                    <a:pt x="34" y="4"/>
                  </a:cubicBezTo>
                  <a:cubicBezTo>
                    <a:pt x="33" y="3"/>
                    <a:pt x="29" y="2"/>
                    <a:pt x="27" y="1"/>
                  </a:cubicBezTo>
                  <a:cubicBezTo>
                    <a:pt x="25" y="1"/>
                    <a:pt x="23" y="3"/>
                    <a:pt x="20" y="3"/>
                  </a:cubicBezTo>
                  <a:cubicBezTo>
                    <a:pt x="16" y="3"/>
                    <a:pt x="13" y="5"/>
                    <a:pt x="11" y="3"/>
                  </a:cubicBezTo>
                  <a:cubicBezTo>
                    <a:pt x="10" y="1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5800076" y="4334358"/>
              <a:ext cx="280988" cy="177800"/>
            </a:xfrm>
            <a:custGeom>
              <a:avLst/>
              <a:gdLst>
                <a:gd name="T0" fmla="*/ 10 w 197"/>
                <a:gd name="T1" fmla="*/ 52 h 124"/>
                <a:gd name="T2" fmla="*/ 20 w 197"/>
                <a:gd name="T3" fmla="*/ 57 h 124"/>
                <a:gd name="T4" fmla="*/ 25 w 197"/>
                <a:gd name="T5" fmla="*/ 57 h 124"/>
                <a:gd name="T6" fmla="*/ 46 w 197"/>
                <a:gd name="T7" fmla="*/ 59 h 124"/>
                <a:gd name="T8" fmla="*/ 59 w 197"/>
                <a:gd name="T9" fmla="*/ 79 h 124"/>
                <a:gd name="T10" fmla="*/ 69 w 197"/>
                <a:gd name="T11" fmla="*/ 76 h 124"/>
                <a:gd name="T12" fmla="*/ 71 w 197"/>
                <a:gd name="T13" fmla="*/ 86 h 124"/>
                <a:gd name="T14" fmla="*/ 69 w 197"/>
                <a:gd name="T15" fmla="*/ 78 h 124"/>
                <a:gd name="T16" fmla="*/ 62 w 197"/>
                <a:gd name="T17" fmla="*/ 80 h 124"/>
                <a:gd name="T18" fmla="*/ 67 w 197"/>
                <a:gd name="T19" fmla="*/ 88 h 124"/>
                <a:gd name="T20" fmla="*/ 67 w 197"/>
                <a:gd name="T21" fmla="*/ 102 h 124"/>
                <a:gd name="T22" fmla="*/ 71 w 197"/>
                <a:gd name="T23" fmla="*/ 107 h 124"/>
                <a:gd name="T24" fmla="*/ 84 w 197"/>
                <a:gd name="T25" fmla="*/ 121 h 124"/>
                <a:gd name="T26" fmla="*/ 93 w 197"/>
                <a:gd name="T27" fmla="*/ 124 h 124"/>
                <a:gd name="T28" fmla="*/ 100 w 197"/>
                <a:gd name="T29" fmla="*/ 114 h 124"/>
                <a:gd name="T30" fmla="*/ 106 w 197"/>
                <a:gd name="T31" fmla="*/ 109 h 124"/>
                <a:gd name="T32" fmla="*/ 116 w 197"/>
                <a:gd name="T33" fmla="*/ 99 h 124"/>
                <a:gd name="T34" fmla="*/ 131 w 197"/>
                <a:gd name="T35" fmla="*/ 91 h 124"/>
                <a:gd name="T36" fmla="*/ 155 w 197"/>
                <a:gd name="T37" fmla="*/ 86 h 124"/>
                <a:gd name="T38" fmla="*/ 153 w 197"/>
                <a:gd name="T39" fmla="*/ 80 h 124"/>
                <a:gd name="T40" fmla="*/ 158 w 197"/>
                <a:gd name="T41" fmla="*/ 78 h 124"/>
                <a:gd name="T42" fmla="*/ 165 w 197"/>
                <a:gd name="T43" fmla="*/ 77 h 124"/>
                <a:gd name="T44" fmla="*/ 165 w 197"/>
                <a:gd name="T45" fmla="*/ 65 h 124"/>
                <a:gd name="T46" fmla="*/ 176 w 197"/>
                <a:gd name="T47" fmla="*/ 56 h 124"/>
                <a:gd name="T48" fmla="*/ 174 w 197"/>
                <a:gd name="T49" fmla="*/ 50 h 124"/>
                <a:gd name="T50" fmla="*/ 190 w 197"/>
                <a:gd name="T51" fmla="*/ 30 h 124"/>
                <a:gd name="T52" fmla="*/ 182 w 197"/>
                <a:gd name="T53" fmla="*/ 23 h 124"/>
                <a:gd name="T54" fmla="*/ 164 w 197"/>
                <a:gd name="T55" fmla="*/ 18 h 124"/>
                <a:gd name="T56" fmla="*/ 155 w 197"/>
                <a:gd name="T57" fmla="*/ 6 h 124"/>
                <a:gd name="T58" fmla="*/ 140 w 197"/>
                <a:gd name="T59" fmla="*/ 9 h 124"/>
                <a:gd name="T60" fmla="*/ 114 w 197"/>
                <a:gd name="T61" fmla="*/ 9 h 124"/>
                <a:gd name="T62" fmla="*/ 141 w 197"/>
                <a:gd name="T63" fmla="*/ 6 h 124"/>
                <a:gd name="T64" fmla="*/ 123 w 197"/>
                <a:gd name="T65" fmla="*/ 0 h 124"/>
                <a:gd name="T66" fmla="*/ 95 w 197"/>
                <a:gd name="T67" fmla="*/ 5 h 124"/>
                <a:gd name="T68" fmla="*/ 80 w 197"/>
                <a:gd name="T69" fmla="*/ 16 h 124"/>
                <a:gd name="T70" fmla="*/ 73 w 197"/>
                <a:gd name="T71" fmla="*/ 21 h 124"/>
                <a:gd name="T72" fmla="*/ 52 w 197"/>
                <a:gd name="T73" fmla="*/ 21 h 124"/>
                <a:gd name="T74" fmla="*/ 33 w 197"/>
                <a:gd name="T75" fmla="*/ 30 h 124"/>
                <a:gd name="T76" fmla="*/ 23 w 197"/>
                <a:gd name="T77" fmla="*/ 40 h 124"/>
                <a:gd name="T78" fmla="*/ 10 w 197"/>
                <a:gd name="T79" fmla="*/ 48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7" h="124">
                  <a:moveTo>
                    <a:pt x="4" y="51"/>
                  </a:moveTo>
                  <a:cubicBezTo>
                    <a:pt x="6" y="53"/>
                    <a:pt x="7" y="52"/>
                    <a:pt x="10" y="52"/>
                  </a:cubicBezTo>
                  <a:cubicBezTo>
                    <a:pt x="12" y="53"/>
                    <a:pt x="15" y="58"/>
                    <a:pt x="16" y="59"/>
                  </a:cubicBezTo>
                  <a:cubicBezTo>
                    <a:pt x="18" y="60"/>
                    <a:pt x="20" y="59"/>
                    <a:pt x="20" y="57"/>
                  </a:cubicBezTo>
                  <a:cubicBezTo>
                    <a:pt x="21" y="56"/>
                    <a:pt x="23" y="51"/>
                    <a:pt x="23" y="51"/>
                  </a:cubicBezTo>
                  <a:cubicBezTo>
                    <a:pt x="23" y="51"/>
                    <a:pt x="23" y="56"/>
                    <a:pt x="25" y="57"/>
                  </a:cubicBezTo>
                  <a:cubicBezTo>
                    <a:pt x="27" y="58"/>
                    <a:pt x="32" y="56"/>
                    <a:pt x="34" y="56"/>
                  </a:cubicBezTo>
                  <a:cubicBezTo>
                    <a:pt x="35" y="56"/>
                    <a:pt x="44" y="58"/>
                    <a:pt x="46" y="59"/>
                  </a:cubicBezTo>
                  <a:cubicBezTo>
                    <a:pt x="49" y="61"/>
                    <a:pt x="54" y="62"/>
                    <a:pt x="56" y="65"/>
                  </a:cubicBezTo>
                  <a:cubicBezTo>
                    <a:pt x="58" y="68"/>
                    <a:pt x="58" y="78"/>
                    <a:pt x="59" y="79"/>
                  </a:cubicBezTo>
                  <a:cubicBezTo>
                    <a:pt x="60" y="81"/>
                    <a:pt x="63" y="76"/>
                    <a:pt x="63" y="75"/>
                  </a:cubicBezTo>
                  <a:cubicBezTo>
                    <a:pt x="64" y="73"/>
                    <a:pt x="68" y="74"/>
                    <a:pt x="69" y="76"/>
                  </a:cubicBezTo>
                  <a:cubicBezTo>
                    <a:pt x="71" y="77"/>
                    <a:pt x="73" y="81"/>
                    <a:pt x="73" y="83"/>
                  </a:cubicBezTo>
                  <a:cubicBezTo>
                    <a:pt x="73" y="85"/>
                    <a:pt x="72" y="87"/>
                    <a:pt x="71" y="86"/>
                  </a:cubicBezTo>
                  <a:cubicBezTo>
                    <a:pt x="70" y="85"/>
                    <a:pt x="69" y="86"/>
                    <a:pt x="69" y="84"/>
                  </a:cubicBezTo>
                  <a:cubicBezTo>
                    <a:pt x="70" y="82"/>
                    <a:pt x="70" y="78"/>
                    <a:pt x="69" y="78"/>
                  </a:cubicBezTo>
                  <a:cubicBezTo>
                    <a:pt x="67" y="78"/>
                    <a:pt x="66" y="78"/>
                    <a:pt x="66" y="78"/>
                  </a:cubicBezTo>
                  <a:cubicBezTo>
                    <a:pt x="66" y="78"/>
                    <a:pt x="63" y="77"/>
                    <a:pt x="62" y="80"/>
                  </a:cubicBezTo>
                  <a:cubicBezTo>
                    <a:pt x="60" y="84"/>
                    <a:pt x="61" y="87"/>
                    <a:pt x="63" y="87"/>
                  </a:cubicBezTo>
                  <a:cubicBezTo>
                    <a:pt x="64" y="87"/>
                    <a:pt x="67" y="87"/>
                    <a:pt x="67" y="88"/>
                  </a:cubicBezTo>
                  <a:cubicBezTo>
                    <a:pt x="67" y="89"/>
                    <a:pt x="64" y="92"/>
                    <a:pt x="64" y="94"/>
                  </a:cubicBezTo>
                  <a:cubicBezTo>
                    <a:pt x="64" y="95"/>
                    <a:pt x="66" y="101"/>
                    <a:pt x="67" y="102"/>
                  </a:cubicBezTo>
                  <a:cubicBezTo>
                    <a:pt x="68" y="103"/>
                    <a:pt x="72" y="105"/>
                    <a:pt x="73" y="105"/>
                  </a:cubicBezTo>
                  <a:cubicBezTo>
                    <a:pt x="74" y="105"/>
                    <a:pt x="70" y="105"/>
                    <a:pt x="71" y="107"/>
                  </a:cubicBezTo>
                  <a:cubicBezTo>
                    <a:pt x="72" y="109"/>
                    <a:pt x="73" y="113"/>
                    <a:pt x="75" y="113"/>
                  </a:cubicBezTo>
                  <a:cubicBezTo>
                    <a:pt x="77" y="114"/>
                    <a:pt x="83" y="119"/>
                    <a:pt x="84" y="121"/>
                  </a:cubicBezTo>
                  <a:cubicBezTo>
                    <a:pt x="84" y="122"/>
                    <a:pt x="89" y="119"/>
                    <a:pt x="90" y="119"/>
                  </a:cubicBezTo>
                  <a:cubicBezTo>
                    <a:pt x="91" y="119"/>
                    <a:pt x="90" y="124"/>
                    <a:pt x="93" y="124"/>
                  </a:cubicBezTo>
                  <a:cubicBezTo>
                    <a:pt x="96" y="124"/>
                    <a:pt x="96" y="124"/>
                    <a:pt x="99" y="121"/>
                  </a:cubicBezTo>
                  <a:cubicBezTo>
                    <a:pt x="101" y="119"/>
                    <a:pt x="100" y="117"/>
                    <a:pt x="100" y="114"/>
                  </a:cubicBezTo>
                  <a:cubicBezTo>
                    <a:pt x="101" y="112"/>
                    <a:pt x="100" y="111"/>
                    <a:pt x="103" y="111"/>
                  </a:cubicBezTo>
                  <a:cubicBezTo>
                    <a:pt x="105" y="112"/>
                    <a:pt x="106" y="111"/>
                    <a:pt x="106" y="109"/>
                  </a:cubicBezTo>
                  <a:cubicBezTo>
                    <a:pt x="106" y="106"/>
                    <a:pt x="104" y="103"/>
                    <a:pt x="108" y="103"/>
                  </a:cubicBezTo>
                  <a:cubicBezTo>
                    <a:pt x="112" y="102"/>
                    <a:pt x="114" y="99"/>
                    <a:pt x="116" y="99"/>
                  </a:cubicBezTo>
                  <a:cubicBezTo>
                    <a:pt x="118" y="99"/>
                    <a:pt x="125" y="100"/>
                    <a:pt x="126" y="99"/>
                  </a:cubicBezTo>
                  <a:cubicBezTo>
                    <a:pt x="126" y="98"/>
                    <a:pt x="129" y="91"/>
                    <a:pt x="131" y="91"/>
                  </a:cubicBezTo>
                  <a:cubicBezTo>
                    <a:pt x="133" y="90"/>
                    <a:pt x="139" y="91"/>
                    <a:pt x="143" y="90"/>
                  </a:cubicBezTo>
                  <a:cubicBezTo>
                    <a:pt x="148" y="90"/>
                    <a:pt x="153" y="86"/>
                    <a:pt x="155" y="86"/>
                  </a:cubicBezTo>
                  <a:cubicBezTo>
                    <a:pt x="157" y="86"/>
                    <a:pt x="161" y="86"/>
                    <a:pt x="159" y="85"/>
                  </a:cubicBezTo>
                  <a:cubicBezTo>
                    <a:pt x="158" y="84"/>
                    <a:pt x="156" y="80"/>
                    <a:pt x="153" y="80"/>
                  </a:cubicBezTo>
                  <a:cubicBezTo>
                    <a:pt x="151" y="80"/>
                    <a:pt x="150" y="73"/>
                    <a:pt x="151" y="73"/>
                  </a:cubicBezTo>
                  <a:cubicBezTo>
                    <a:pt x="152" y="73"/>
                    <a:pt x="158" y="76"/>
                    <a:pt x="158" y="78"/>
                  </a:cubicBezTo>
                  <a:cubicBezTo>
                    <a:pt x="158" y="81"/>
                    <a:pt x="159" y="84"/>
                    <a:pt x="163" y="83"/>
                  </a:cubicBezTo>
                  <a:cubicBezTo>
                    <a:pt x="166" y="82"/>
                    <a:pt x="166" y="78"/>
                    <a:pt x="165" y="77"/>
                  </a:cubicBezTo>
                  <a:cubicBezTo>
                    <a:pt x="164" y="76"/>
                    <a:pt x="164" y="74"/>
                    <a:pt x="163" y="72"/>
                  </a:cubicBezTo>
                  <a:cubicBezTo>
                    <a:pt x="163" y="71"/>
                    <a:pt x="161" y="66"/>
                    <a:pt x="165" y="65"/>
                  </a:cubicBezTo>
                  <a:cubicBezTo>
                    <a:pt x="168" y="65"/>
                    <a:pt x="176" y="70"/>
                    <a:pt x="175" y="66"/>
                  </a:cubicBezTo>
                  <a:cubicBezTo>
                    <a:pt x="175" y="63"/>
                    <a:pt x="175" y="59"/>
                    <a:pt x="176" y="56"/>
                  </a:cubicBezTo>
                  <a:cubicBezTo>
                    <a:pt x="178" y="54"/>
                    <a:pt x="180" y="53"/>
                    <a:pt x="179" y="52"/>
                  </a:cubicBezTo>
                  <a:cubicBezTo>
                    <a:pt x="177" y="52"/>
                    <a:pt x="176" y="53"/>
                    <a:pt x="174" y="50"/>
                  </a:cubicBezTo>
                  <a:cubicBezTo>
                    <a:pt x="173" y="46"/>
                    <a:pt x="176" y="44"/>
                    <a:pt x="177" y="42"/>
                  </a:cubicBezTo>
                  <a:cubicBezTo>
                    <a:pt x="178" y="41"/>
                    <a:pt x="186" y="32"/>
                    <a:pt x="190" y="30"/>
                  </a:cubicBezTo>
                  <a:cubicBezTo>
                    <a:pt x="194" y="29"/>
                    <a:pt x="197" y="23"/>
                    <a:pt x="194" y="22"/>
                  </a:cubicBezTo>
                  <a:cubicBezTo>
                    <a:pt x="192" y="21"/>
                    <a:pt x="186" y="19"/>
                    <a:pt x="182" y="23"/>
                  </a:cubicBezTo>
                  <a:cubicBezTo>
                    <a:pt x="178" y="26"/>
                    <a:pt x="176" y="30"/>
                    <a:pt x="172" y="29"/>
                  </a:cubicBezTo>
                  <a:cubicBezTo>
                    <a:pt x="167" y="28"/>
                    <a:pt x="167" y="21"/>
                    <a:pt x="164" y="18"/>
                  </a:cubicBezTo>
                  <a:cubicBezTo>
                    <a:pt x="160" y="14"/>
                    <a:pt x="163" y="4"/>
                    <a:pt x="159" y="5"/>
                  </a:cubicBezTo>
                  <a:cubicBezTo>
                    <a:pt x="155" y="6"/>
                    <a:pt x="155" y="6"/>
                    <a:pt x="155" y="6"/>
                  </a:cubicBezTo>
                  <a:cubicBezTo>
                    <a:pt x="155" y="6"/>
                    <a:pt x="151" y="5"/>
                    <a:pt x="148" y="6"/>
                  </a:cubicBezTo>
                  <a:cubicBezTo>
                    <a:pt x="144" y="7"/>
                    <a:pt x="142" y="9"/>
                    <a:pt x="140" y="9"/>
                  </a:cubicBezTo>
                  <a:cubicBezTo>
                    <a:pt x="136" y="7"/>
                    <a:pt x="132" y="10"/>
                    <a:pt x="131" y="10"/>
                  </a:cubicBezTo>
                  <a:cubicBezTo>
                    <a:pt x="122" y="13"/>
                    <a:pt x="115" y="9"/>
                    <a:pt x="114" y="9"/>
                  </a:cubicBezTo>
                  <a:cubicBezTo>
                    <a:pt x="113" y="9"/>
                    <a:pt x="120" y="10"/>
                    <a:pt x="126" y="9"/>
                  </a:cubicBezTo>
                  <a:cubicBezTo>
                    <a:pt x="130" y="8"/>
                    <a:pt x="137" y="7"/>
                    <a:pt x="141" y="6"/>
                  </a:cubicBezTo>
                  <a:cubicBezTo>
                    <a:pt x="144" y="5"/>
                    <a:pt x="141" y="4"/>
                    <a:pt x="140" y="3"/>
                  </a:cubicBezTo>
                  <a:cubicBezTo>
                    <a:pt x="136" y="3"/>
                    <a:pt x="129" y="1"/>
                    <a:pt x="123" y="0"/>
                  </a:cubicBezTo>
                  <a:cubicBezTo>
                    <a:pt x="119" y="0"/>
                    <a:pt x="116" y="2"/>
                    <a:pt x="112" y="2"/>
                  </a:cubicBezTo>
                  <a:cubicBezTo>
                    <a:pt x="106" y="2"/>
                    <a:pt x="100" y="1"/>
                    <a:pt x="95" y="5"/>
                  </a:cubicBezTo>
                  <a:cubicBezTo>
                    <a:pt x="91" y="7"/>
                    <a:pt x="86" y="8"/>
                    <a:pt x="86" y="8"/>
                  </a:cubicBezTo>
                  <a:cubicBezTo>
                    <a:pt x="84" y="11"/>
                    <a:pt x="82" y="18"/>
                    <a:pt x="80" y="16"/>
                  </a:cubicBezTo>
                  <a:cubicBezTo>
                    <a:pt x="78" y="14"/>
                    <a:pt x="78" y="10"/>
                    <a:pt x="75" y="11"/>
                  </a:cubicBezTo>
                  <a:cubicBezTo>
                    <a:pt x="72" y="13"/>
                    <a:pt x="75" y="18"/>
                    <a:pt x="73" y="21"/>
                  </a:cubicBezTo>
                  <a:cubicBezTo>
                    <a:pt x="71" y="25"/>
                    <a:pt x="64" y="24"/>
                    <a:pt x="63" y="23"/>
                  </a:cubicBezTo>
                  <a:cubicBezTo>
                    <a:pt x="61" y="22"/>
                    <a:pt x="59" y="21"/>
                    <a:pt x="52" y="21"/>
                  </a:cubicBezTo>
                  <a:cubicBezTo>
                    <a:pt x="44" y="22"/>
                    <a:pt x="36" y="25"/>
                    <a:pt x="38" y="27"/>
                  </a:cubicBezTo>
                  <a:cubicBezTo>
                    <a:pt x="40" y="30"/>
                    <a:pt x="35" y="32"/>
                    <a:pt x="33" y="30"/>
                  </a:cubicBezTo>
                  <a:cubicBezTo>
                    <a:pt x="32" y="29"/>
                    <a:pt x="26" y="32"/>
                    <a:pt x="27" y="35"/>
                  </a:cubicBezTo>
                  <a:cubicBezTo>
                    <a:pt x="27" y="38"/>
                    <a:pt x="26" y="41"/>
                    <a:pt x="23" y="40"/>
                  </a:cubicBezTo>
                  <a:cubicBezTo>
                    <a:pt x="20" y="40"/>
                    <a:pt x="18" y="42"/>
                    <a:pt x="17" y="44"/>
                  </a:cubicBezTo>
                  <a:cubicBezTo>
                    <a:pt x="17" y="47"/>
                    <a:pt x="10" y="48"/>
                    <a:pt x="10" y="48"/>
                  </a:cubicBezTo>
                  <a:cubicBezTo>
                    <a:pt x="9" y="48"/>
                    <a:pt x="0" y="48"/>
                    <a:pt x="4" y="5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5747688" y="4729645"/>
              <a:ext cx="44450" cy="19050"/>
            </a:xfrm>
            <a:custGeom>
              <a:avLst/>
              <a:gdLst>
                <a:gd name="T0" fmla="*/ 0 w 32"/>
                <a:gd name="T1" fmla="*/ 3 h 14"/>
                <a:gd name="T2" fmla="*/ 6 w 32"/>
                <a:gd name="T3" fmla="*/ 5 h 14"/>
                <a:gd name="T4" fmla="*/ 17 w 32"/>
                <a:gd name="T5" fmla="*/ 6 h 14"/>
                <a:gd name="T6" fmla="*/ 25 w 32"/>
                <a:gd name="T7" fmla="*/ 12 h 14"/>
                <a:gd name="T8" fmla="*/ 32 w 32"/>
                <a:gd name="T9" fmla="*/ 12 h 14"/>
                <a:gd name="T10" fmla="*/ 26 w 32"/>
                <a:gd name="T11" fmla="*/ 7 h 14"/>
                <a:gd name="T12" fmla="*/ 17 w 32"/>
                <a:gd name="T13" fmla="*/ 3 h 14"/>
                <a:gd name="T14" fmla="*/ 9 w 32"/>
                <a:gd name="T15" fmla="*/ 0 h 14"/>
                <a:gd name="T16" fmla="*/ 0 w 32"/>
                <a:gd name="T1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4">
                  <a:moveTo>
                    <a:pt x="0" y="3"/>
                  </a:moveTo>
                  <a:cubicBezTo>
                    <a:pt x="0" y="6"/>
                    <a:pt x="3" y="5"/>
                    <a:pt x="6" y="5"/>
                  </a:cubicBezTo>
                  <a:cubicBezTo>
                    <a:pt x="10" y="5"/>
                    <a:pt x="16" y="4"/>
                    <a:pt x="17" y="6"/>
                  </a:cubicBezTo>
                  <a:cubicBezTo>
                    <a:pt x="18" y="8"/>
                    <a:pt x="24" y="11"/>
                    <a:pt x="25" y="12"/>
                  </a:cubicBezTo>
                  <a:cubicBezTo>
                    <a:pt x="27" y="13"/>
                    <a:pt x="31" y="14"/>
                    <a:pt x="32" y="12"/>
                  </a:cubicBezTo>
                  <a:cubicBezTo>
                    <a:pt x="32" y="11"/>
                    <a:pt x="28" y="7"/>
                    <a:pt x="26" y="7"/>
                  </a:cubicBezTo>
                  <a:cubicBezTo>
                    <a:pt x="24" y="8"/>
                    <a:pt x="20" y="5"/>
                    <a:pt x="17" y="3"/>
                  </a:cubicBezTo>
                  <a:cubicBezTo>
                    <a:pt x="15" y="0"/>
                    <a:pt x="11" y="0"/>
                    <a:pt x="9" y="0"/>
                  </a:cubicBezTo>
                  <a:cubicBezTo>
                    <a:pt x="7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774676" y="4716945"/>
              <a:ext cx="9525" cy="7938"/>
            </a:xfrm>
            <a:custGeom>
              <a:avLst/>
              <a:gdLst>
                <a:gd name="T0" fmla="*/ 3 w 7"/>
                <a:gd name="T1" fmla="*/ 1 h 5"/>
                <a:gd name="T2" fmla="*/ 4 w 7"/>
                <a:gd name="T3" fmla="*/ 4 h 5"/>
                <a:gd name="T4" fmla="*/ 3 w 7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3" y="1"/>
                  </a:moveTo>
                  <a:cubicBezTo>
                    <a:pt x="0" y="1"/>
                    <a:pt x="0" y="5"/>
                    <a:pt x="4" y="4"/>
                  </a:cubicBezTo>
                  <a:cubicBezTo>
                    <a:pt x="7" y="4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5776263" y="4758220"/>
              <a:ext cx="11113" cy="12700"/>
            </a:xfrm>
            <a:custGeom>
              <a:avLst/>
              <a:gdLst>
                <a:gd name="T0" fmla="*/ 3 w 8"/>
                <a:gd name="T1" fmla="*/ 1 h 8"/>
                <a:gd name="T2" fmla="*/ 4 w 8"/>
                <a:gd name="T3" fmla="*/ 7 h 8"/>
                <a:gd name="T4" fmla="*/ 3 w 8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8">
                  <a:moveTo>
                    <a:pt x="3" y="1"/>
                  </a:moveTo>
                  <a:cubicBezTo>
                    <a:pt x="0" y="1"/>
                    <a:pt x="1" y="8"/>
                    <a:pt x="4" y="7"/>
                  </a:cubicBezTo>
                  <a:cubicBezTo>
                    <a:pt x="8" y="5"/>
                    <a:pt x="6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7"/>
            <p:cNvSpPr>
              <a:spLocks/>
            </p:cNvSpPr>
            <p:nvPr/>
          </p:nvSpPr>
          <p:spPr bwMode="auto">
            <a:xfrm>
              <a:off x="5833413" y="4753458"/>
              <a:ext cx="9525" cy="11113"/>
            </a:xfrm>
            <a:custGeom>
              <a:avLst/>
              <a:gdLst>
                <a:gd name="T0" fmla="*/ 2 w 7"/>
                <a:gd name="T1" fmla="*/ 1 h 8"/>
                <a:gd name="T2" fmla="*/ 4 w 7"/>
                <a:gd name="T3" fmla="*/ 7 h 8"/>
                <a:gd name="T4" fmla="*/ 2 w 7"/>
                <a:gd name="T5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2" y="1"/>
                  </a:moveTo>
                  <a:cubicBezTo>
                    <a:pt x="0" y="2"/>
                    <a:pt x="0" y="8"/>
                    <a:pt x="4" y="7"/>
                  </a:cubicBezTo>
                  <a:cubicBezTo>
                    <a:pt x="7" y="6"/>
                    <a:pt x="5" y="0"/>
                    <a:pt x="2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8"/>
            <p:cNvSpPr>
              <a:spLocks/>
            </p:cNvSpPr>
            <p:nvPr/>
          </p:nvSpPr>
          <p:spPr bwMode="auto">
            <a:xfrm>
              <a:off x="5796901" y="4747108"/>
              <a:ext cx="28575" cy="17463"/>
            </a:xfrm>
            <a:custGeom>
              <a:avLst/>
              <a:gdLst>
                <a:gd name="T0" fmla="*/ 0 w 20"/>
                <a:gd name="T1" fmla="*/ 6 h 12"/>
                <a:gd name="T2" fmla="*/ 6 w 20"/>
                <a:gd name="T3" fmla="*/ 7 h 12"/>
                <a:gd name="T4" fmla="*/ 11 w 20"/>
                <a:gd name="T5" fmla="*/ 10 h 12"/>
                <a:gd name="T6" fmla="*/ 17 w 20"/>
                <a:gd name="T7" fmla="*/ 8 h 12"/>
                <a:gd name="T8" fmla="*/ 20 w 20"/>
                <a:gd name="T9" fmla="*/ 8 h 12"/>
                <a:gd name="T10" fmla="*/ 14 w 20"/>
                <a:gd name="T11" fmla="*/ 0 h 12"/>
                <a:gd name="T12" fmla="*/ 7 w 20"/>
                <a:gd name="T13" fmla="*/ 1 h 12"/>
                <a:gd name="T14" fmla="*/ 0 w 20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" h="12">
                  <a:moveTo>
                    <a:pt x="0" y="6"/>
                  </a:moveTo>
                  <a:cubicBezTo>
                    <a:pt x="0" y="6"/>
                    <a:pt x="4" y="7"/>
                    <a:pt x="6" y="7"/>
                  </a:cubicBezTo>
                  <a:cubicBezTo>
                    <a:pt x="8" y="7"/>
                    <a:pt x="9" y="9"/>
                    <a:pt x="11" y="10"/>
                  </a:cubicBezTo>
                  <a:cubicBezTo>
                    <a:pt x="12" y="11"/>
                    <a:pt x="16" y="8"/>
                    <a:pt x="17" y="8"/>
                  </a:cubicBezTo>
                  <a:cubicBezTo>
                    <a:pt x="18" y="8"/>
                    <a:pt x="20" y="12"/>
                    <a:pt x="20" y="8"/>
                  </a:cubicBezTo>
                  <a:cubicBezTo>
                    <a:pt x="20" y="3"/>
                    <a:pt x="16" y="1"/>
                    <a:pt x="14" y="0"/>
                  </a:cubicBezTo>
                  <a:cubicBezTo>
                    <a:pt x="12" y="0"/>
                    <a:pt x="9" y="0"/>
                    <a:pt x="7" y="1"/>
                  </a:cubicBezTo>
                  <a:cubicBezTo>
                    <a:pt x="5" y="1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6079476" y="4640745"/>
              <a:ext cx="347663" cy="431800"/>
            </a:xfrm>
            <a:custGeom>
              <a:avLst/>
              <a:gdLst>
                <a:gd name="T0" fmla="*/ 60 w 243"/>
                <a:gd name="T1" fmla="*/ 9 h 303"/>
                <a:gd name="T2" fmla="*/ 91 w 243"/>
                <a:gd name="T3" fmla="*/ 3 h 303"/>
                <a:gd name="T4" fmla="*/ 98 w 243"/>
                <a:gd name="T5" fmla="*/ 14 h 303"/>
                <a:gd name="T6" fmla="*/ 108 w 243"/>
                <a:gd name="T7" fmla="*/ 23 h 303"/>
                <a:gd name="T8" fmla="*/ 123 w 243"/>
                <a:gd name="T9" fmla="*/ 30 h 303"/>
                <a:gd name="T10" fmla="*/ 140 w 243"/>
                <a:gd name="T11" fmla="*/ 22 h 303"/>
                <a:gd name="T12" fmla="*/ 163 w 243"/>
                <a:gd name="T13" fmla="*/ 27 h 303"/>
                <a:gd name="T14" fmla="*/ 160 w 243"/>
                <a:gd name="T15" fmla="*/ 33 h 303"/>
                <a:gd name="T16" fmla="*/ 177 w 243"/>
                <a:gd name="T17" fmla="*/ 35 h 303"/>
                <a:gd name="T18" fmla="*/ 189 w 243"/>
                <a:gd name="T19" fmla="*/ 62 h 303"/>
                <a:gd name="T20" fmla="*/ 201 w 243"/>
                <a:gd name="T21" fmla="*/ 90 h 303"/>
                <a:gd name="T22" fmla="*/ 214 w 243"/>
                <a:gd name="T23" fmla="*/ 109 h 303"/>
                <a:gd name="T24" fmla="*/ 227 w 243"/>
                <a:gd name="T25" fmla="*/ 113 h 303"/>
                <a:gd name="T26" fmla="*/ 240 w 243"/>
                <a:gd name="T27" fmla="*/ 123 h 303"/>
                <a:gd name="T28" fmla="*/ 222 w 243"/>
                <a:gd name="T29" fmla="*/ 150 h 303"/>
                <a:gd name="T30" fmla="*/ 201 w 243"/>
                <a:gd name="T31" fmla="*/ 175 h 303"/>
                <a:gd name="T32" fmla="*/ 203 w 243"/>
                <a:gd name="T33" fmla="*/ 197 h 303"/>
                <a:gd name="T34" fmla="*/ 205 w 243"/>
                <a:gd name="T35" fmla="*/ 217 h 303"/>
                <a:gd name="T36" fmla="*/ 189 w 243"/>
                <a:gd name="T37" fmla="*/ 236 h 303"/>
                <a:gd name="T38" fmla="*/ 188 w 243"/>
                <a:gd name="T39" fmla="*/ 257 h 303"/>
                <a:gd name="T40" fmla="*/ 179 w 243"/>
                <a:gd name="T41" fmla="*/ 271 h 303"/>
                <a:gd name="T42" fmla="*/ 161 w 243"/>
                <a:gd name="T43" fmla="*/ 295 h 303"/>
                <a:gd name="T44" fmla="*/ 136 w 243"/>
                <a:gd name="T45" fmla="*/ 302 h 303"/>
                <a:gd name="T46" fmla="*/ 126 w 243"/>
                <a:gd name="T47" fmla="*/ 293 h 303"/>
                <a:gd name="T48" fmla="*/ 121 w 243"/>
                <a:gd name="T49" fmla="*/ 278 h 303"/>
                <a:gd name="T50" fmla="*/ 118 w 243"/>
                <a:gd name="T51" fmla="*/ 258 h 303"/>
                <a:gd name="T52" fmla="*/ 106 w 243"/>
                <a:gd name="T53" fmla="*/ 235 h 303"/>
                <a:gd name="T54" fmla="*/ 109 w 243"/>
                <a:gd name="T55" fmla="*/ 208 h 303"/>
                <a:gd name="T56" fmla="*/ 107 w 243"/>
                <a:gd name="T57" fmla="*/ 185 h 303"/>
                <a:gd name="T58" fmla="*/ 94 w 243"/>
                <a:gd name="T59" fmla="*/ 160 h 303"/>
                <a:gd name="T60" fmla="*/ 96 w 243"/>
                <a:gd name="T61" fmla="*/ 139 h 303"/>
                <a:gd name="T62" fmla="*/ 82 w 243"/>
                <a:gd name="T63" fmla="*/ 140 h 303"/>
                <a:gd name="T64" fmla="*/ 65 w 243"/>
                <a:gd name="T65" fmla="*/ 130 h 303"/>
                <a:gd name="T66" fmla="*/ 45 w 243"/>
                <a:gd name="T67" fmla="*/ 137 h 303"/>
                <a:gd name="T68" fmla="*/ 33 w 243"/>
                <a:gd name="T69" fmla="*/ 141 h 303"/>
                <a:gd name="T70" fmla="*/ 18 w 243"/>
                <a:gd name="T71" fmla="*/ 119 h 303"/>
                <a:gd name="T72" fmla="*/ 3 w 243"/>
                <a:gd name="T73" fmla="*/ 101 h 303"/>
                <a:gd name="T74" fmla="*/ 6 w 243"/>
                <a:gd name="T75" fmla="*/ 88 h 303"/>
                <a:gd name="T76" fmla="*/ 6 w 243"/>
                <a:gd name="T77" fmla="*/ 64 h 303"/>
                <a:gd name="T78" fmla="*/ 26 w 243"/>
                <a:gd name="T79" fmla="*/ 38 h 303"/>
                <a:gd name="T80" fmla="*/ 34 w 243"/>
                <a:gd name="T81" fmla="*/ 19 h 303"/>
                <a:gd name="T82" fmla="*/ 52 w 243"/>
                <a:gd name="T83" fmla="*/ 12 h 303"/>
                <a:gd name="T84" fmla="*/ 175 w 243"/>
                <a:gd name="T85" fmla="*/ 158 h 303"/>
                <a:gd name="T86" fmla="*/ 182 w 243"/>
                <a:gd name="T87" fmla="*/ 1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3" h="303">
                  <a:moveTo>
                    <a:pt x="52" y="12"/>
                  </a:moveTo>
                  <a:cubicBezTo>
                    <a:pt x="53" y="12"/>
                    <a:pt x="58" y="10"/>
                    <a:pt x="60" y="9"/>
                  </a:cubicBezTo>
                  <a:cubicBezTo>
                    <a:pt x="63" y="7"/>
                    <a:pt x="72" y="4"/>
                    <a:pt x="73" y="4"/>
                  </a:cubicBezTo>
                  <a:cubicBezTo>
                    <a:pt x="74" y="4"/>
                    <a:pt x="89" y="4"/>
                    <a:pt x="91" y="3"/>
                  </a:cubicBezTo>
                  <a:cubicBezTo>
                    <a:pt x="93" y="2"/>
                    <a:pt x="101" y="0"/>
                    <a:pt x="104" y="8"/>
                  </a:cubicBezTo>
                  <a:cubicBezTo>
                    <a:pt x="106" y="16"/>
                    <a:pt x="101" y="13"/>
                    <a:pt x="98" y="14"/>
                  </a:cubicBezTo>
                  <a:cubicBezTo>
                    <a:pt x="96" y="16"/>
                    <a:pt x="99" y="19"/>
                    <a:pt x="101" y="19"/>
                  </a:cubicBezTo>
                  <a:cubicBezTo>
                    <a:pt x="102" y="19"/>
                    <a:pt x="106" y="23"/>
                    <a:pt x="108" y="23"/>
                  </a:cubicBezTo>
                  <a:cubicBezTo>
                    <a:pt x="110" y="23"/>
                    <a:pt x="115" y="26"/>
                    <a:pt x="115" y="26"/>
                  </a:cubicBezTo>
                  <a:cubicBezTo>
                    <a:pt x="115" y="26"/>
                    <a:pt x="120" y="30"/>
                    <a:pt x="123" y="30"/>
                  </a:cubicBezTo>
                  <a:cubicBezTo>
                    <a:pt x="126" y="30"/>
                    <a:pt x="130" y="36"/>
                    <a:pt x="133" y="32"/>
                  </a:cubicBezTo>
                  <a:cubicBezTo>
                    <a:pt x="136" y="29"/>
                    <a:pt x="137" y="22"/>
                    <a:pt x="140" y="22"/>
                  </a:cubicBezTo>
                  <a:cubicBezTo>
                    <a:pt x="143" y="23"/>
                    <a:pt x="147" y="26"/>
                    <a:pt x="151" y="26"/>
                  </a:cubicBezTo>
                  <a:cubicBezTo>
                    <a:pt x="154" y="26"/>
                    <a:pt x="162" y="25"/>
                    <a:pt x="163" y="27"/>
                  </a:cubicBezTo>
                  <a:cubicBezTo>
                    <a:pt x="164" y="29"/>
                    <a:pt x="155" y="35"/>
                    <a:pt x="155" y="36"/>
                  </a:cubicBezTo>
                  <a:cubicBezTo>
                    <a:pt x="156" y="37"/>
                    <a:pt x="157" y="37"/>
                    <a:pt x="160" y="33"/>
                  </a:cubicBezTo>
                  <a:cubicBezTo>
                    <a:pt x="163" y="29"/>
                    <a:pt x="168" y="29"/>
                    <a:pt x="171" y="28"/>
                  </a:cubicBezTo>
                  <a:cubicBezTo>
                    <a:pt x="175" y="27"/>
                    <a:pt x="176" y="33"/>
                    <a:pt x="177" y="35"/>
                  </a:cubicBezTo>
                  <a:cubicBezTo>
                    <a:pt x="178" y="37"/>
                    <a:pt x="180" y="41"/>
                    <a:pt x="182" y="46"/>
                  </a:cubicBezTo>
                  <a:cubicBezTo>
                    <a:pt x="185" y="50"/>
                    <a:pt x="187" y="57"/>
                    <a:pt x="189" y="62"/>
                  </a:cubicBezTo>
                  <a:cubicBezTo>
                    <a:pt x="191" y="67"/>
                    <a:pt x="189" y="77"/>
                    <a:pt x="191" y="80"/>
                  </a:cubicBezTo>
                  <a:cubicBezTo>
                    <a:pt x="193" y="83"/>
                    <a:pt x="200" y="86"/>
                    <a:pt x="201" y="90"/>
                  </a:cubicBezTo>
                  <a:cubicBezTo>
                    <a:pt x="203" y="94"/>
                    <a:pt x="206" y="98"/>
                    <a:pt x="207" y="99"/>
                  </a:cubicBezTo>
                  <a:cubicBezTo>
                    <a:pt x="209" y="99"/>
                    <a:pt x="214" y="107"/>
                    <a:pt x="214" y="109"/>
                  </a:cubicBezTo>
                  <a:cubicBezTo>
                    <a:pt x="214" y="111"/>
                    <a:pt x="212" y="116"/>
                    <a:pt x="217" y="116"/>
                  </a:cubicBezTo>
                  <a:cubicBezTo>
                    <a:pt x="222" y="117"/>
                    <a:pt x="226" y="114"/>
                    <a:pt x="227" y="113"/>
                  </a:cubicBezTo>
                  <a:cubicBezTo>
                    <a:pt x="229" y="112"/>
                    <a:pt x="240" y="107"/>
                    <a:pt x="242" y="109"/>
                  </a:cubicBezTo>
                  <a:cubicBezTo>
                    <a:pt x="243" y="111"/>
                    <a:pt x="240" y="120"/>
                    <a:pt x="240" y="123"/>
                  </a:cubicBezTo>
                  <a:cubicBezTo>
                    <a:pt x="239" y="125"/>
                    <a:pt x="231" y="137"/>
                    <a:pt x="230" y="141"/>
                  </a:cubicBezTo>
                  <a:cubicBezTo>
                    <a:pt x="230" y="144"/>
                    <a:pt x="225" y="149"/>
                    <a:pt x="222" y="150"/>
                  </a:cubicBezTo>
                  <a:cubicBezTo>
                    <a:pt x="218" y="151"/>
                    <a:pt x="212" y="161"/>
                    <a:pt x="209" y="164"/>
                  </a:cubicBezTo>
                  <a:cubicBezTo>
                    <a:pt x="207" y="167"/>
                    <a:pt x="203" y="174"/>
                    <a:pt x="201" y="175"/>
                  </a:cubicBezTo>
                  <a:cubicBezTo>
                    <a:pt x="199" y="175"/>
                    <a:pt x="198" y="185"/>
                    <a:pt x="199" y="186"/>
                  </a:cubicBezTo>
                  <a:cubicBezTo>
                    <a:pt x="200" y="188"/>
                    <a:pt x="200" y="194"/>
                    <a:pt x="203" y="197"/>
                  </a:cubicBezTo>
                  <a:cubicBezTo>
                    <a:pt x="205" y="200"/>
                    <a:pt x="206" y="202"/>
                    <a:pt x="205" y="204"/>
                  </a:cubicBezTo>
                  <a:cubicBezTo>
                    <a:pt x="204" y="207"/>
                    <a:pt x="206" y="212"/>
                    <a:pt x="205" y="217"/>
                  </a:cubicBezTo>
                  <a:cubicBezTo>
                    <a:pt x="204" y="221"/>
                    <a:pt x="199" y="226"/>
                    <a:pt x="198" y="227"/>
                  </a:cubicBezTo>
                  <a:cubicBezTo>
                    <a:pt x="197" y="229"/>
                    <a:pt x="191" y="233"/>
                    <a:pt x="189" y="236"/>
                  </a:cubicBezTo>
                  <a:cubicBezTo>
                    <a:pt x="187" y="240"/>
                    <a:pt x="185" y="243"/>
                    <a:pt x="185" y="245"/>
                  </a:cubicBezTo>
                  <a:cubicBezTo>
                    <a:pt x="186" y="246"/>
                    <a:pt x="188" y="255"/>
                    <a:pt x="188" y="257"/>
                  </a:cubicBezTo>
                  <a:cubicBezTo>
                    <a:pt x="187" y="259"/>
                    <a:pt x="180" y="261"/>
                    <a:pt x="177" y="262"/>
                  </a:cubicBezTo>
                  <a:cubicBezTo>
                    <a:pt x="175" y="263"/>
                    <a:pt x="178" y="268"/>
                    <a:pt x="179" y="271"/>
                  </a:cubicBezTo>
                  <a:cubicBezTo>
                    <a:pt x="179" y="273"/>
                    <a:pt x="175" y="278"/>
                    <a:pt x="173" y="281"/>
                  </a:cubicBezTo>
                  <a:cubicBezTo>
                    <a:pt x="171" y="283"/>
                    <a:pt x="165" y="291"/>
                    <a:pt x="161" y="295"/>
                  </a:cubicBezTo>
                  <a:cubicBezTo>
                    <a:pt x="157" y="298"/>
                    <a:pt x="152" y="297"/>
                    <a:pt x="148" y="297"/>
                  </a:cubicBezTo>
                  <a:cubicBezTo>
                    <a:pt x="144" y="296"/>
                    <a:pt x="137" y="300"/>
                    <a:pt x="136" y="302"/>
                  </a:cubicBezTo>
                  <a:cubicBezTo>
                    <a:pt x="134" y="303"/>
                    <a:pt x="132" y="303"/>
                    <a:pt x="129" y="301"/>
                  </a:cubicBezTo>
                  <a:cubicBezTo>
                    <a:pt x="126" y="300"/>
                    <a:pt x="126" y="297"/>
                    <a:pt x="126" y="293"/>
                  </a:cubicBezTo>
                  <a:cubicBezTo>
                    <a:pt x="126" y="289"/>
                    <a:pt x="125" y="287"/>
                    <a:pt x="125" y="287"/>
                  </a:cubicBezTo>
                  <a:cubicBezTo>
                    <a:pt x="125" y="287"/>
                    <a:pt x="124" y="281"/>
                    <a:pt x="121" y="278"/>
                  </a:cubicBezTo>
                  <a:cubicBezTo>
                    <a:pt x="118" y="275"/>
                    <a:pt x="118" y="272"/>
                    <a:pt x="116" y="270"/>
                  </a:cubicBezTo>
                  <a:cubicBezTo>
                    <a:pt x="115" y="268"/>
                    <a:pt x="119" y="262"/>
                    <a:pt x="118" y="258"/>
                  </a:cubicBezTo>
                  <a:cubicBezTo>
                    <a:pt x="118" y="254"/>
                    <a:pt x="113" y="250"/>
                    <a:pt x="112" y="247"/>
                  </a:cubicBezTo>
                  <a:cubicBezTo>
                    <a:pt x="110" y="245"/>
                    <a:pt x="107" y="238"/>
                    <a:pt x="106" y="235"/>
                  </a:cubicBezTo>
                  <a:cubicBezTo>
                    <a:pt x="105" y="233"/>
                    <a:pt x="103" y="228"/>
                    <a:pt x="104" y="221"/>
                  </a:cubicBezTo>
                  <a:cubicBezTo>
                    <a:pt x="104" y="214"/>
                    <a:pt x="107" y="210"/>
                    <a:pt x="109" y="208"/>
                  </a:cubicBezTo>
                  <a:cubicBezTo>
                    <a:pt x="112" y="206"/>
                    <a:pt x="111" y="203"/>
                    <a:pt x="109" y="199"/>
                  </a:cubicBezTo>
                  <a:cubicBezTo>
                    <a:pt x="107" y="195"/>
                    <a:pt x="109" y="188"/>
                    <a:pt x="107" y="185"/>
                  </a:cubicBezTo>
                  <a:cubicBezTo>
                    <a:pt x="105" y="183"/>
                    <a:pt x="103" y="169"/>
                    <a:pt x="99" y="167"/>
                  </a:cubicBezTo>
                  <a:cubicBezTo>
                    <a:pt x="96" y="165"/>
                    <a:pt x="93" y="165"/>
                    <a:pt x="94" y="160"/>
                  </a:cubicBezTo>
                  <a:cubicBezTo>
                    <a:pt x="96" y="155"/>
                    <a:pt x="94" y="150"/>
                    <a:pt x="97" y="147"/>
                  </a:cubicBezTo>
                  <a:cubicBezTo>
                    <a:pt x="100" y="144"/>
                    <a:pt x="99" y="142"/>
                    <a:pt x="96" y="139"/>
                  </a:cubicBezTo>
                  <a:cubicBezTo>
                    <a:pt x="92" y="137"/>
                    <a:pt x="93" y="136"/>
                    <a:pt x="91" y="139"/>
                  </a:cubicBezTo>
                  <a:cubicBezTo>
                    <a:pt x="88" y="141"/>
                    <a:pt x="84" y="143"/>
                    <a:pt x="82" y="140"/>
                  </a:cubicBezTo>
                  <a:cubicBezTo>
                    <a:pt x="80" y="138"/>
                    <a:pt x="81" y="134"/>
                    <a:pt x="77" y="131"/>
                  </a:cubicBezTo>
                  <a:cubicBezTo>
                    <a:pt x="73" y="128"/>
                    <a:pt x="67" y="129"/>
                    <a:pt x="65" y="130"/>
                  </a:cubicBezTo>
                  <a:cubicBezTo>
                    <a:pt x="64" y="131"/>
                    <a:pt x="61" y="137"/>
                    <a:pt x="57" y="137"/>
                  </a:cubicBezTo>
                  <a:cubicBezTo>
                    <a:pt x="53" y="138"/>
                    <a:pt x="50" y="137"/>
                    <a:pt x="45" y="137"/>
                  </a:cubicBezTo>
                  <a:cubicBezTo>
                    <a:pt x="41" y="137"/>
                    <a:pt x="38" y="137"/>
                    <a:pt x="37" y="140"/>
                  </a:cubicBezTo>
                  <a:cubicBezTo>
                    <a:pt x="37" y="142"/>
                    <a:pt x="36" y="144"/>
                    <a:pt x="33" y="141"/>
                  </a:cubicBezTo>
                  <a:cubicBezTo>
                    <a:pt x="30" y="139"/>
                    <a:pt x="25" y="133"/>
                    <a:pt x="25" y="133"/>
                  </a:cubicBezTo>
                  <a:cubicBezTo>
                    <a:pt x="25" y="133"/>
                    <a:pt x="20" y="123"/>
                    <a:pt x="18" y="119"/>
                  </a:cubicBezTo>
                  <a:cubicBezTo>
                    <a:pt x="17" y="115"/>
                    <a:pt x="12" y="115"/>
                    <a:pt x="6" y="112"/>
                  </a:cubicBezTo>
                  <a:cubicBezTo>
                    <a:pt x="1" y="109"/>
                    <a:pt x="4" y="105"/>
                    <a:pt x="3" y="101"/>
                  </a:cubicBezTo>
                  <a:cubicBezTo>
                    <a:pt x="3" y="98"/>
                    <a:pt x="0" y="97"/>
                    <a:pt x="1" y="96"/>
                  </a:cubicBezTo>
                  <a:cubicBezTo>
                    <a:pt x="3" y="96"/>
                    <a:pt x="2" y="93"/>
                    <a:pt x="6" y="88"/>
                  </a:cubicBezTo>
                  <a:cubicBezTo>
                    <a:pt x="9" y="84"/>
                    <a:pt x="7" y="78"/>
                    <a:pt x="6" y="75"/>
                  </a:cubicBezTo>
                  <a:cubicBezTo>
                    <a:pt x="6" y="73"/>
                    <a:pt x="3" y="68"/>
                    <a:pt x="6" y="64"/>
                  </a:cubicBezTo>
                  <a:cubicBezTo>
                    <a:pt x="9" y="59"/>
                    <a:pt x="10" y="48"/>
                    <a:pt x="13" y="46"/>
                  </a:cubicBezTo>
                  <a:cubicBezTo>
                    <a:pt x="15" y="43"/>
                    <a:pt x="22" y="40"/>
                    <a:pt x="26" y="38"/>
                  </a:cubicBezTo>
                  <a:cubicBezTo>
                    <a:pt x="29" y="36"/>
                    <a:pt x="27" y="32"/>
                    <a:pt x="29" y="27"/>
                  </a:cubicBezTo>
                  <a:cubicBezTo>
                    <a:pt x="30" y="21"/>
                    <a:pt x="33" y="19"/>
                    <a:pt x="34" y="19"/>
                  </a:cubicBezTo>
                  <a:cubicBezTo>
                    <a:pt x="35" y="19"/>
                    <a:pt x="38" y="15"/>
                    <a:pt x="42" y="13"/>
                  </a:cubicBezTo>
                  <a:cubicBezTo>
                    <a:pt x="44" y="11"/>
                    <a:pt x="51" y="13"/>
                    <a:pt x="52" y="12"/>
                  </a:cubicBezTo>
                  <a:close/>
                  <a:moveTo>
                    <a:pt x="182" y="157"/>
                  </a:moveTo>
                  <a:cubicBezTo>
                    <a:pt x="181" y="156"/>
                    <a:pt x="176" y="156"/>
                    <a:pt x="175" y="158"/>
                  </a:cubicBezTo>
                  <a:cubicBezTo>
                    <a:pt x="174" y="160"/>
                    <a:pt x="173" y="168"/>
                    <a:pt x="176" y="168"/>
                  </a:cubicBezTo>
                  <a:cubicBezTo>
                    <a:pt x="179" y="169"/>
                    <a:pt x="183" y="160"/>
                    <a:pt x="182" y="157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0"/>
            <p:cNvSpPr>
              <a:spLocks/>
            </p:cNvSpPr>
            <p:nvPr/>
          </p:nvSpPr>
          <p:spPr bwMode="auto">
            <a:xfrm>
              <a:off x="6384276" y="4937608"/>
              <a:ext cx="38100" cy="80963"/>
            </a:xfrm>
            <a:custGeom>
              <a:avLst/>
              <a:gdLst>
                <a:gd name="T0" fmla="*/ 23 w 27"/>
                <a:gd name="T1" fmla="*/ 1 h 57"/>
                <a:gd name="T2" fmla="*/ 16 w 27"/>
                <a:gd name="T3" fmla="*/ 10 h 57"/>
                <a:gd name="T4" fmla="*/ 8 w 27"/>
                <a:gd name="T5" fmla="*/ 16 h 57"/>
                <a:gd name="T6" fmla="*/ 3 w 27"/>
                <a:gd name="T7" fmla="*/ 24 h 57"/>
                <a:gd name="T8" fmla="*/ 2 w 27"/>
                <a:gd name="T9" fmla="*/ 37 h 57"/>
                <a:gd name="T10" fmla="*/ 4 w 27"/>
                <a:gd name="T11" fmla="*/ 50 h 57"/>
                <a:gd name="T12" fmla="*/ 9 w 27"/>
                <a:gd name="T13" fmla="*/ 57 h 57"/>
                <a:gd name="T14" fmla="*/ 16 w 27"/>
                <a:gd name="T15" fmla="*/ 50 h 57"/>
                <a:gd name="T16" fmla="*/ 20 w 27"/>
                <a:gd name="T17" fmla="*/ 37 h 57"/>
                <a:gd name="T18" fmla="*/ 24 w 27"/>
                <a:gd name="T19" fmla="*/ 23 h 57"/>
                <a:gd name="T20" fmla="*/ 27 w 27"/>
                <a:gd name="T21" fmla="*/ 11 h 57"/>
                <a:gd name="T22" fmla="*/ 23 w 27"/>
                <a:gd name="T23" fmla="*/ 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57">
                  <a:moveTo>
                    <a:pt x="23" y="1"/>
                  </a:moveTo>
                  <a:cubicBezTo>
                    <a:pt x="19" y="0"/>
                    <a:pt x="19" y="6"/>
                    <a:pt x="16" y="10"/>
                  </a:cubicBezTo>
                  <a:cubicBezTo>
                    <a:pt x="13" y="13"/>
                    <a:pt x="10" y="17"/>
                    <a:pt x="8" y="16"/>
                  </a:cubicBezTo>
                  <a:cubicBezTo>
                    <a:pt x="7" y="16"/>
                    <a:pt x="1" y="19"/>
                    <a:pt x="3" y="24"/>
                  </a:cubicBezTo>
                  <a:cubicBezTo>
                    <a:pt x="5" y="29"/>
                    <a:pt x="5" y="35"/>
                    <a:pt x="2" y="37"/>
                  </a:cubicBezTo>
                  <a:cubicBezTo>
                    <a:pt x="0" y="39"/>
                    <a:pt x="4" y="46"/>
                    <a:pt x="4" y="50"/>
                  </a:cubicBezTo>
                  <a:cubicBezTo>
                    <a:pt x="3" y="54"/>
                    <a:pt x="5" y="57"/>
                    <a:pt x="9" y="57"/>
                  </a:cubicBezTo>
                  <a:cubicBezTo>
                    <a:pt x="13" y="57"/>
                    <a:pt x="14" y="55"/>
                    <a:pt x="16" y="50"/>
                  </a:cubicBezTo>
                  <a:cubicBezTo>
                    <a:pt x="18" y="46"/>
                    <a:pt x="18" y="41"/>
                    <a:pt x="20" y="37"/>
                  </a:cubicBezTo>
                  <a:cubicBezTo>
                    <a:pt x="22" y="33"/>
                    <a:pt x="23" y="25"/>
                    <a:pt x="24" y="23"/>
                  </a:cubicBezTo>
                  <a:cubicBezTo>
                    <a:pt x="25" y="21"/>
                    <a:pt x="27" y="14"/>
                    <a:pt x="27" y="11"/>
                  </a:cubicBezTo>
                  <a:cubicBezTo>
                    <a:pt x="26" y="7"/>
                    <a:pt x="25" y="2"/>
                    <a:pt x="2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1"/>
            <p:cNvSpPr>
              <a:spLocks/>
            </p:cNvSpPr>
            <p:nvPr/>
          </p:nvSpPr>
          <p:spPr bwMode="auto">
            <a:xfrm>
              <a:off x="6565251" y="4807433"/>
              <a:ext cx="14288" cy="31750"/>
            </a:xfrm>
            <a:custGeom>
              <a:avLst/>
              <a:gdLst>
                <a:gd name="T0" fmla="*/ 4 w 10"/>
                <a:gd name="T1" fmla="*/ 2 h 22"/>
                <a:gd name="T2" fmla="*/ 4 w 10"/>
                <a:gd name="T3" fmla="*/ 21 h 22"/>
                <a:gd name="T4" fmla="*/ 9 w 10"/>
                <a:gd name="T5" fmla="*/ 9 h 22"/>
                <a:gd name="T6" fmla="*/ 4 w 10"/>
                <a:gd name="T7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2">
                  <a:moveTo>
                    <a:pt x="4" y="2"/>
                  </a:moveTo>
                  <a:cubicBezTo>
                    <a:pt x="2" y="3"/>
                    <a:pt x="0" y="20"/>
                    <a:pt x="4" y="21"/>
                  </a:cubicBezTo>
                  <a:cubicBezTo>
                    <a:pt x="7" y="22"/>
                    <a:pt x="10" y="11"/>
                    <a:pt x="9" y="9"/>
                  </a:cubicBezTo>
                  <a:cubicBezTo>
                    <a:pt x="7" y="7"/>
                    <a:pt x="7" y="0"/>
                    <a:pt x="4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2"/>
            <p:cNvSpPr>
              <a:spLocks/>
            </p:cNvSpPr>
            <p:nvPr/>
          </p:nvSpPr>
          <p:spPr bwMode="auto">
            <a:xfrm>
              <a:off x="6206476" y="4623283"/>
              <a:ext cx="14288" cy="11113"/>
            </a:xfrm>
            <a:custGeom>
              <a:avLst/>
              <a:gdLst>
                <a:gd name="T0" fmla="*/ 4 w 9"/>
                <a:gd name="T1" fmla="*/ 0 h 8"/>
                <a:gd name="T2" fmla="*/ 2 w 9"/>
                <a:gd name="T3" fmla="*/ 7 h 8"/>
                <a:gd name="T4" fmla="*/ 7 w 9"/>
                <a:gd name="T5" fmla="*/ 6 h 8"/>
                <a:gd name="T6" fmla="*/ 4 w 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8">
                  <a:moveTo>
                    <a:pt x="4" y="0"/>
                  </a:moveTo>
                  <a:cubicBezTo>
                    <a:pt x="2" y="0"/>
                    <a:pt x="0" y="5"/>
                    <a:pt x="2" y="7"/>
                  </a:cubicBezTo>
                  <a:cubicBezTo>
                    <a:pt x="4" y="8"/>
                    <a:pt x="6" y="8"/>
                    <a:pt x="7" y="6"/>
                  </a:cubicBezTo>
                  <a:cubicBezTo>
                    <a:pt x="9" y="3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3"/>
            <p:cNvSpPr>
              <a:spLocks/>
            </p:cNvSpPr>
            <p:nvPr/>
          </p:nvSpPr>
          <p:spPr bwMode="auto">
            <a:xfrm>
              <a:off x="6179488" y="4624870"/>
              <a:ext cx="6350" cy="7938"/>
            </a:xfrm>
            <a:custGeom>
              <a:avLst/>
              <a:gdLst>
                <a:gd name="T0" fmla="*/ 1 w 4"/>
                <a:gd name="T1" fmla="*/ 4 h 6"/>
                <a:gd name="T2" fmla="*/ 4 w 4"/>
                <a:gd name="T3" fmla="*/ 5 h 6"/>
                <a:gd name="T4" fmla="*/ 1 w 4"/>
                <a:gd name="T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6">
                  <a:moveTo>
                    <a:pt x="1" y="4"/>
                  </a:moveTo>
                  <a:cubicBezTo>
                    <a:pt x="0" y="5"/>
                    <a:pt x="3" y="6"/>
                    <a:pt x="4" y="5"/>
                  </a:cubicBezTo>
                  <a:cubicBezTo>
                    <a:pt x="4" y="3"/>
                    <a:pt x="3" y="0"/>
                    <a:pt x="1" y="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4"/>
            <p:cNvSpPr>
              <a:spLocks/>
            </p:cNvSpPr>
            <p:nvPr/>
          </p:nvSpPr>
          <p:spPr bwMode="auto">
            <a:xfrm>
              <a:off x="6230288" y="4637570"/>
              <a:ext cx="19050" cy="12700"/>
            </a:xfrm>
            <a:custGeom>
              <a:avLst/>
              <a:gdLst>
                <a:gd name="T0" fmla="*/ 1 w 13"/>
                <a:gd name="T1" fmla="*/ 1 h 9"/>
                <a:gd name="T2" fmla="*/ 4 w 13"/>
                <a:gd name="T3" fmla="*/ 5 h 9"/>
                <a:gd name="T4" fmla="*/ 8 w 13"/>
                <a:gd name="T5" fmla="*/ 8 h 9"/>
                <a:gd name="T6" fmla="*/ 12 w 13"/>
                <a:gd name="T7" fmla="*/ 5 h 9"/>
                <a:gd name="T8" fmla="*/ 7 w 13"/>
                <a:gd name="T9" fmla="*/ 1 h 9"/>
                <a:gd name="T10" fmla="*/ 1 w 13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" y="1"/>
                  </a:moveTo>
                  <a:cubicBezTo>
                    <a:pt x="0" y="2"/>
                    <a:pt x="3" y="4"/>
                    <a:pt x="4" y="5"/>
                  </a:cubicBezTo>
                  <a:cubicBezTo>
                    <a:pt x="6" y="6"/>
                    <a:pt x="7" y="8"/>
                    <a:pt x="8" y="8"/>
                  </a:cubicBezTo>
                  <a:cubicBezTo>
                    <a:pt x="10" y="9"/>
                    <a:pt x="13" y="8"/>
                    <a:pt x="12" y="5"/>
                  </a:cubicBezTo>
                  <a:cubicBezTo>
                    <a:pt x="11" y="1"/>
                    <a:pt x="8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5"/>
            <p:cNvSpPr>
              <a:spLocks/>
            </p:cNvSpPr>
            <p:nvPr/>
          </p:nvSpPr>
          <p:spPr bwMode="auto">
            <a:xfrm>
              <a:off x="6115988" y="4537558"/>
              <a:ext cx="23813" cy="25400"/>
            </a:xfrm>
            <a:custGeom>
              <a:avLst/>
              <a:gdLst>
                <a:gd name="T0" fmla="*/ 10 w 17"/>
                <a:gd name="T1" fmla="*/ 0 h 18"/>
                <a:gd name="T2" fmla="*/ 5 w 17"/>
                <a:gd name="T3" fmla="*/ 4 h 18"/>
                <a:gd name="T4" fmla="*/ 2 w 17"/>
                <a:gd name="T5" fmla="*/ 7 h 18"/>
                <a:gd name="T6" fmla="*/ 2 w 17"/>
                <a:gd name="T7" fmla="*/ 12 h 18"/>
                <a:gd name="T8" fmla="*/ 5 w 17"/>
                <a:gd name="T9" fmla="*/ 18 h 18"/>
                <a:gd name="T10" fmla="*/ 12 w 17"/>
                <a:gd name="T11" fmla="*/ 15 h 18"/>
                <a:gd name="T12" fmla="*/ 17 w 17"/>
                <a:gd name="T13" fmla="*/ 9 h 18"/>
                <a:gd name="T14" fmla="*/ 15 w 17"/>
                <a:gd name="T15" fmla="*/ 1 h 18"/>
                <a:gd name="T16" fmla="*/ 10 w 1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8">
                  <a:moveTo>
                    <a:pt x="10" y="0"/>
                  </a:moveTo>
                  <a:cubicBezTo>
                    <a:pt x="7" y="1"/>
                    <a:pt x="7" y="4"/>
                    <a:pt x="5" y="4"/>
                  </a:cubicBezTo>
                  <a:cubicBezTo>
                    <a:pt x="4" y="4"/>
                    <a:pt x="1" y="5"/>
                    <a:pt x="2" y="7"/>
                  </a:cubicBezTo>
                  <a:cubicBezTo>
                    <a:pt x="3" y="10"/>
                    <a:pt x="4" y="11"/>
                    <a:pt x="2" y="12"/>
                  </a:cubicBezTo>
                  <a:cubicBezTo>
                    <a:pt x="0" y="13"/>
                    <a:pt x="2" y="18"/>
                    <a:pt x="5" y="18"/>
                  </a:cubicBezTo>
                  <a:cubicBezTo>
                    <a:pt x="7" y="18"/>
                    <a:pt x="10" y="16"/>
                    <a:pt x="12" y="15"/>
                  </a:cubicBezTo>
                  <a:cubicBezTo>
                    <a:pt x="14" y="14"/>
                    <a:pt x="17" y="12"/>
                    <a:pt x="17" y="9"/>
                  </a:cubicBezTo>
                  <a:cubicBezTo>
                    <a:pt x="17" y="6"/>
                    <a:pt x="16" y="3"/>
                    <a:pt x="15" y="1"/>
                  </a:cubicBezTo>
                  <a:cubicBezTo>
                    <a:pt x="14" y="0"/>
                    <a:pt x="12" y="0"/>
                    <a:pt x="10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6"/>
            <p:cNvSpPr>
              <a:spLocks/>
            </p:cNvSpPr>
            <p:nvPr/>
          </p:nvSpPr>
          <p:spPr bwMode="auto">
            <a:xfrm>
              <a:off x="6131863" y="4515333"/>
              <a:ext cx="46038" cy="55563"/>
            </a:xfrm>
            <a:custGeom>
              <a:avLst/>
              <a:gdLst>
                <a:gd name="T0" fmla="*/ 2 w 33"/>
                <a:gd name="T1" fmla="*/ 5 h 38"/>
                <a:gd name="T2" fmla="*/ 2 w 33"/>
                <a:gd name="T3" fmla="*/ 11 h 38"/>
                <a:gd name="T4" fmla="*/ 8 w 33"/>
                <a:gd name="T5" fmla="*/ 18 h 38"/>
                <a:gd name="T6" fmla="*/ 15 w 33"/>
                <a:gd name="T7" fmla="*/ 22 h 38"/>
                <a:gd name="T8" fmla="*/ 5 w 33"/>
                <a:gd name="T9" fmla="*/ 33 h 38"/>
                <a:gd name="T10" fmla="*/ 13 w 33"/>
                <a:gd name="T11" fmla="*/ 34 h 38"/>
                <a:gd name="T12" fmla="*/ 13 w 33"/>
                <a:gd name="T13" fmla="*/ 37 h 38"/>
                <a:gd name="T14" fmla="*/ 18 w 33"/>
                <a:gd name="T15" fmla="*/ 34 h 38"/>
                <a:gd name="T16" fmla="*/ 27 w 33"/>
                <a:gd name="T17" fmla="*/ 36 h 38"/>
                <a:gd name="T18" fmla="*/ 33 w 33"/>
                <a:gd name="T19" fmla="*/ 30 h 38"/>
                <a:gd name="T20" fmla="*/ 27 w 33"/>
                <a:gd name="T21" fmla="*/ 22 h 38"/>
                <a:gd name="T22" fmla="*/ 20 w 33"/>
                <a:gd name="T23" fmla="*/ 13 h 38"/>
                <a:gd name="T24" fmla="*/ 24 w 33"/>
                <a:gd name="T25" fmla="*/ 4 h 38"/>
                <a:gd name="T26" fmla="*/ 13 w 33"/>
                <a:gd name="T27" fmla="*/ 2 h 38"/>
                <a:gd name="T28" fmla="*/ 7 w 33"/>
                <a:gd name="T29" fmla="*/ 4 h 38"/>
                <a:gd name="T30" fmla="*/ 2 w 33"/>
                <a:gd name="T31" fmla="*/ 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38">
                  <a:moveTo>
                    <a:pt x="2" y="5"/>
                  </a:moveTo>
                  <a:cubicBezTo>
                    <a:pt x="0" y="5"/>
                    <a:pt x="1" y="9"/>
                    <a:pt x="2" y="11"/>
                  </a:cubicBezTo>
                  <a:cubicBezTo>
                    <a:pt x="3" y="13"/>
                    <a:pt x="5" y="16"/>
                    <a:pt x="8" y="18"/>
                  </a:cubicBezTo>
                  <a:cubicBezTo>
                    <a:pt x="11" y="19"/>
                    <a:pt x="18" y="21"/>
                    <a:pt x="15" y="22"/>
                  </a:cubicBezTo>
                  <a:cubicBezTo>
                    <a:pt x="13" y="24"/>
                    <a:pt x="6" y="30"/>
                    <a:pt x="5" y="33"/>
                  </a:cubicBezTo>
                  <a:cubicBezTo>
                    <a:pt x="5" y="35"/>
                    <a:pt x="13" y="34"/>
                    <a:pt x="13" y="34"/>
                  </a:cubicBezTo>
                  <a:cubicBezTo>
                    <a:pt x="13" y="34"/>
                    <a:pt x="11" y="36"/>
                    <a:pt x="13" y="37"/>
                  </a:cubicBezTo>
                  <a:cubicBezTo>
                    <a:pt x="14" y="38"/>
                    <a:pt x="15" y="34"/>
                    <a:pt x="18" y="34"/>
                  </a:cubicBezTo>
                  <a:cubicBezTo>
                    <a:pt x="20" y="34"/>
                    <a:pt x="25" y="36"/>
                    <a:pt x="27" y="36"/>
                  </a:cubicBezTo>
                  <a:cubicBezTo>
                    <a:pt x="29" y="36"/>
                    <a:pt x="33" y="32"/>
                    <a:pt x="33" y="30"/>
                  </a:cubicBezTo>
                  <a:cubicBezTo>
                    <a:pt x="33" y="27"/>
                    <a:pt x="30" y="24"/>
                    <a:pt x="27" y="22"/>
                  </a:cubicBezTo>
                  <a:cubicBezTo>
                    <a:pt x="24" y="21"/>
                    <a:pt x="21" y="14"/>
                    <a:pt x="20" y="13"/>
                  </a:cubicBezTo>
                  <a:cubicBezTo>
                    <a:pt x="18" y="12"/>
                    <a:pt x="26" y="7"/>
                    <a:pt x="24" y="4"/>
                  </a:cubicBezTo>
                  <a:cubicBezTo>
                    <a:pt x="22" y="2"/>
                    <a:pt x="16" y="3"/>
                    <a:pt x="13" y="2"/>
                  </a:cubicBezTo>
                  <a:cubicBezTo>
                    <a:pt x="11" y="0"/>
                    <a:pt x="9" y="2"/>
                    <a:pt x="7" y="4"/>
                  </a:cubicBezTo>
                  <a:cubicBezTo>
                    <a:pt x="6" y="6"/>
                    <a:pt x="4" y="4"/>
                    <a:pt x="2" y="5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6119163" y="4399445"/>
              <a:ext cx="954088" cy="428625"/>
            </a:xfrm>
            <a:custGeom>
              <a:avLst/>
              <a:gdLst>
                <a:gd name="T0" fmla="*/ 42 w 668"/>
                <a:gd name="T1" fmla="*/ 115 h 300"/>
                <a:gd name="T2" fmla="*/ 72 w 668"/>
                <a:gd name="T3" fmla="*/ 91 h 300"/>
                <a:gd name="T4" fmla="*/ 95 w 668"/>
                <a:gd name="T5" fmla="*/ 100 h 300"/>
                <a:gd name="T6" fmla="*/ 127 w 668"/>
                <a:gd name="T7" fmla="*/ 82 h 300"/>
                <a:gd name="T8" fmla="*/ 113 w 668"/>
                <a:gd name="T9" fmla="*/ 64 h 300"/>
                <a:gd name="T10" fmla="*/ 100 w 668"/>
                <a:gd name="T11" fmla="*/ 82 h 300"/>
                <a:gd name="T12" fmla="*/ 69 w 668"/>
                <a:gd name="T13" fmla="*/ 87 h 300"/>
                <a:gd name="T14" fmla="*/ 89 w 668"/>
                <a:gd name="T15" fmla="*/ 42 h 300"/>
                <a:gd name="T16" fmla="*/ 175 w 668"/>
                <a:gd name="T17" fmla="*/ 52 h 300"/>
                <a:gd name="T18" fmla="*/ 175 w 668"/>
                <a:gd name="T19" fmla="*/ 60 h 300"/>
                <a:gd name="T20" fmla="*/ 190 w 668"/>
                <a:gd name="T21" fmla="*/ 42 h 300"/>
                <a:gd name="T22" fmla="*/ 227 w 668"/>
                <a:gd name="T23" fmla="*/ 43 h 300"/>
                <a:gd name="T24" fmla="*/ 270 w 668"/>
                <a:gd name="T25" fmla="*/ 42 h 300"/>
                <a:gd name="T26" fmla="*/ 291 w 668"/>
                <a:gd name="T27" fmla="*/ 26 h 300"/>
                <a:gd name="T28" fmla="*/ 298 w 668"/>
                <a:gd name="T29" fmla="*/ 43 h 300"/>
                <a:gd name="T30" fmla="*/ 296 w 668"/>
                <a:gd name="T31" fmla="*/ 37 h 300"/>
                <a:gd name="T32" fmla="*/ 314 w 668"/>
                <a:gd name="T33" fmla="*/ 26 h 300"/>
                <a:gd name="T34" fmla="*/ 322 w 668"/>
                <a:gd name="T35" fmla="*/ 22 h 300"/>
                <a:gd name="T36" fmla="*/ 372 w 668"/>
                <a:gd name="T37" fmla="*/ 9 h 300"/>
                <a:gd name="T38" fmla="*/ 414 w 668"/>
                <a:gd name="T39" fmla="*/ 8 h 300"/>
                <a:gd name="T40" fmla="*/ 459 w 668"/>
                <a:gd name="T41" fmla="*/ 25 h 300"/>
                <a:gd name="T42" fmla="*/ 501 w 668"/>
                <a:gd name="T43" fmla="*/ 28 h 300"/>
                <a:gd name="T44" fmla="*/ 517 w 668"/>
                <a:gd name="T45" fmla="*/ 16 h 300"/>
                <a:gd name="T46" fmla="*/ 534 w 668"/>
                <a:gd name="T47" fmla="*/ 19 h 300"/>
                <a:gd name="T48" fmla="*/ 578 w 668"/>
                <a:gd name="T49" fmla="*/ 32 h 300"/>
                <a:gd name="T50" fmla="*/ 633 w 668"/>
                <a:gd name="T51" fmla="*/ 42 h 300"/>
                <a:gd name="T52" fmla="*/ 661 w 668"/>
                <a:gd name="T53" fmla="*/ 59 h 300"/>
                <a:gd name="T54" fmla="*/ 608 w 668"/>
                <a:gd name="T55" fmla="*/ 83 h 300"/>
                <a:gd name="T56" fmla="*/ 583 w 668"/>
                <a:gd name="T57" fmla="*/ 113 h 300"/>
                <a:gd name="T58" fmla="*/ 598 w 668"/>
                <a:gd name="T59" fmla="*/ 76 h 300"/>
                <a:gd name="T60" fmla="*/ 553 w 668"/>
                <a:gd name="T61" fmla="*/ 82 h 300"/>
                <a:gd name="T62" fmla="*/ 526 w 668"/>
                <a:gd name="T63" fmla="*/ 102 h 300"/>
                <a:gd name="T64" fmla="*/ 494 w 668"/>
                <a:gd name="T65" fmla="*/ 152 h 300"/>
                <a:gd name="T66" fmla="*/ 480 w 668"/>
                <a:gd name="T67" fmla="*/ 177 h 300"/>
                <a:gd name="T68" fmla="*/ 463 w 668"/>
                <a:gd name="T69" fmla="*/ 157 h 300"/>
                <a:gd name="T70" fmla="*/ 464 w 668"/>
                <a:gd name="T71" fmla="*/ 177 h 300"/>
                <a:gd name="T72" fmla="*/ 428 w 668"/>
                <a:gd name="T73" fmla="*/ 237 h 300"/>
                <a:gd name="T74" fmla="*/ 414 w 668"/>
                <a:gd name="T75" fmla="*/ 237 h 300"/>
                <a:gd name="T76" fmla="*/ 409 w 668"/>
                <a:gd name="T77" fmla="*/ 288 h 300"/>
                <a:gd name="T78" fmla="*/ 380 w 668"/>
                <a:gd name="T79" fmla="*/ 275 h 300"/>
                <a:gd name="T80" fmla="*/ 357 w 668"/>
                <a:gd name="T81" fmla="*/ 236 h 300"/>
                <a:gd name="T82" fmla="*/ 318 w 668"/>
                <a:gd name="T83" fmla="*/ 278 h 300"/>
                <a:gd name="T84" fmla="*/ 290 w 668"/>
                <a:gd name="T85" fmla="*/ 248 h 300"/>
                <a:gd name="T86" fmla="*/ 264 w 668"/>
                <a:gd name="T87" fmla="*/ 223 h 300"/>
                <a:gd name="T88" fmla="*/ 211 w 668"/>
                <a:gd name="T89" fmla="*/ 202 h 300"/>
                <a:gd name="T90" fmla="*/ 232 w 668"/>
                <a:gd name="T91" fmla="*/ 221 h 300"/>
                <a:gd name="T92" fmla="*/ 216 w 668"/>
                <a:gd name="T93" fmla="*/ 265 h 300"/>
                <a:gd name="T94" fmla="*/ 170 w 668"/>
                <a:gd name="T95" fmla="*/ 229 h 300"/>
                <a:gd name="T96" fmla="*/ 157 w 668"/>
                <a:gd name="T97" fmla="*/ 193 h 300"/>
                <a:gd name="T98" fmla="*/ 127 w 668"/>
                <a:gd name="T99" fmla="*/ 170 h 300"/>
                <a:gd name="T100" fmla="*/ 109 w 668"/>
                <a:gd name="T101" fmla="*/ 180 h 300"/>
                <a:gd name="T102" fmla="*/ 85 w 668"/>
                <a:gd name="T103" fmla="*/ 148 h 300"/>
                <a:gd name="T104" fmla="*/ 88 w 668"/>
                <a:gd name="T105" fmla="*/ 160 h 300"/>
                <a:gd name="T106" fmla="*/ 46 w 668"/>
                <a:gd name="T107" fmla="*/ 155 h 300"/>
                <a:gd name="T108" fmla="*/ 16 w 668"/>
                <a:gd name="T109" fmla="*/ 180 h 300"/>
                <a:gd name="T110" fmla="*/ 5 w 668"/>
                <a:gd name="T111" fmla="*/ 146 h 300"/>
                <a:gd name="T112" fmla="*/ 143 w 668"/>
                <a:gd name="T113" fmla="*/ 74 h 300"/>
                <a:gd name="T114" fmla="*/ 180 w 668"/>
                <a:gd name="T115" fmla="*/ 156 h 300"/>
                <a:gd name="T116" fmla="*/ 158 w 668"/>
                <a:gd name="T117" fmla="*/ 141 h 300"/>
                <a:gd name="T118" fmla="*/ 133 w 668"/>
                <a:gd name="T119" fmla="*/ 159 h 300"/>
                <a:gd name="T120" fmla="*/ 207 w 668"/>
                <a:gd name="T121" fmla="*/ 172 h 300"/>
                <a:gd name="T122" fmla="*/ 215 w 668"/>
                <a:gd name="T123" fmla="*/ 146 h 300"/>
                <a:gd name="T124" fmla="*/ 210 w 668"/>
                <a:gd name="T125" fmla="*/ 13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8" h="300">
                  <a:moveTo>
                    <a:pt x="31" y="135"/>
                  </a:moveTo>
                  <a:cubicBezTo>
                    <a:pt x="31" y="132"/>
                    <a:pt x="25" y="129"/>
                    <a:pt x="21" y="129"/>
                  </a:cubicBezTo>
                  <a:cubicBezTo>
                    <a:pt x="17" y="128"/>
                    <a:pt x="18" y="126"/>
                    <a:pt x="22" y="126"/>
                  </a:cubicBezTo>
                  <a:cubicBezTo>
                    <a:pt x="26" y="125"/>
                    <a:pt x="26" y="123"/>
                    <a:pt x="29" y="123"/>
                  </a:cubicBezTo>
                  <a:cubicBezTo>
                    <a:pt x="33" y="122"/>
                    <a:pt x="36" y="121"/>
                    <a:pt x="39" y="121"/>
                  </a:cubicBezTo>
                  <a:cubicBezTo>
                    <a:pt x="42" y="120"/>
                    <a:pt x="42" y="117"/>
                    <a:pt x="42" y="115"/>
                  </a:cubicBezTo>
                  <a:cubicBezTo>
                    <a:pt x="42" y="113"/>
                    <a:pt x="49" y="113"/>
                    <a:pt x="49" y="113"/>
                  </a:cubicBezTo>
                  <a:cubicBezTo>
                    <a:pt x="49" y="113"/>
                    <a:pt x="53" y="108"/>
                    <a:pt x="56" y="106"/>
                  </a:cubicBezTo>
                  <a:cubicBezTo>
                    <a:pt x="58" y="104"/>
                    <a:pt x="62" y="104"/>
                    <a:pt x="66" y="105"/>
                  </a:cubicBezTo>
                  <a:cubicBezTo>
                    <a:pt x="69" y="106"/>
                    <a:pt x="65" y="103"/>
                    <a:pt x="64" y="101"/>
                  </a:cubicBezTo>
                  <a:cubicBezTo>
                    <a:pt x="63" y="99"/>
                    <a:pt x="64" y="95"/>
                    <a:pt x="65" y="93"/>
                  </a:cubicBezTo>
                  <a:cubicBezTo>
                    <a:pt x="66" y="91"/>
                    <a:pt x="71" y="90"/>
                    <a:pt x="72" y="91"/>
                  </a:cubicBezTo>
                  <a:cubicBezTo>
                    <a:pt x="74" y="91"/>
                    <a:pt x="72" y="95"/>
                    <a:pt x="73" y="97"/>
                  </a:cubicBezTo>
                  <a:cubicBezTo>
                    <a:pt x="73" y="100"/>
                    <a:pt x="75" y="102"/>
                    <a:pt x="75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82" y="102"/>
                  </a:cubicBezTo>
                  <a:cubicBezTo>
                    <a:pt x="85" y="102"/>
                    <a:pt x="86" y="102"/>
                    <a:pt x="89" y="101"/>
                  </a:cubicBezTo>
                  <a:cubicBezTo>
                    <a:pt x="92" y="100"/>
                    <a:pt x="94" y="101"/>
                    <a:pt x="95" y="100"/>
                  </a:cubicBezTo>
                  <a:cubicBezTo>
                    <a:pt x="96" y="100"/>
                    <a:pt x="99" y="100"/>
                    <a:pt x="104" y="101"/>
                  </a:cubicBezTo>
                  <a:cubicBezTo>
                    <a:pt x="108" y="103"/>
                    <a:pt x="106" y="98"/>
                    <a:pt x="107" y="95"/>
                  </a:cubicBezTo>
                  <a:cubicBezTo>
                    <a:pt x="108" y="92"/>
                    <a:pt x="110" y="88"/>
                    <a:pt x="113" y="88"/>
                  </a:cubicBezTo>
                  <a:cubicBezTo>
                    <a:pt x="116" y="88"/>
                    <a:pt x="118" y="90"/>
                    <a:pt x="120" y="89"/>
                  </a:cubicBezTo>
                  <a:cubicBezTo>
                    <a:pt x="123" y="87"/>
                    <a:pt x="116" y="84"/>
                    <a:pt x="116" y="83"/>
                  </a:cubicBezTo>
                  <a:cubicBezTo>
                    <a:pt x="116" y="82"/>
                    <a:pt x="121" y="82"/>
                    <a:pt x="127" y="82"/>
                  </a:cubicBezTo>
                  <a:cubicBezTo>
                    <a:pt x="132" y="82"/>
                    <a:pt x="135" y="82"/>
                    <a:pt x="137" y="81"/>
                  </a:cubicBezTo>
                  <a:cubicBezTo>
                    <a:pt x="139" y="81"/>
                    <a:pt x="135" y="76"/>
                    <a:pt x="134" y="76"/>
                  </a:cubicBezTo>
                  <a:cubicBezTo>
                    <a:pt x="133" y="76"/>
                    <a:pt x="127" y="76"/>
                    <a:pt x="124" y="76"/>
                  </a:cubicBezTo>
                  <a:cubicBezTo>
                    <a:pt x="121" y="76"/>
                    <a:pt x="118" y="78"/>
                    <a:pt x="116" y="79"/>
                  </a:cubicBezTo>
                  <a:cubicBezTo>
                    <a:pt x="113" y="79"/>
                    <a:pt x="112" y="75"/>
                    <a:pt x="111" y="72"/>
                  </a:cubicBezTo>
                  <a:cubicBezTo>
                    <a:pt x="109" y="70"/>
                    <a:pt x="109" y="66"/>
                    <a:pt x="113" y="64"/>
                  </a:cubicBezTo>
                  <a:cubicBezTo>
                    <a:pt x="116" y="62"/>
                    <a:pt x="123" y="58"/>
                    <a:pt x="124" y="56"/>
                  </a:cubicBezTo>
                  <a:cubicBezTo>
                    <a:pt x="126" y="53"/>
                    <a:pt x="120" y="54"/>
                    <a:pt x="114" y="54"/>
                  </a:cubicBezTo>
                  <a:cubicBezTo>
                    <a:pt x="108" y="55"/>
                    <a:pt x="115" y="56"/>
                    <a:pt x="110" y="63"/>
                  </a:cubicBezTo>
                  <a:cubicBezTo>
                    <a:pt x="104" y="69"/>
                    <a:pt x="102" y="65"/>
                    <a:pt x="97" y="69"/>
                  </a:cubicBezTo>
                  <a:cubicBezTo>
                    <a:pt x="93" y="73"/>
                    <a:pt x="96" y="74"/>
                    <a:pt x="100" y="75"/>
                  </a:cubicBezTo>
                  <a:cubicBezTo>
                    <a:pt x="104" y="76"/>
                    <a:pt x="101" y="81"/>
                    <a:pt x="100" y="82"/>
                  </a:cubicBezTo>
                  <a:cubicBezTo>
                    <a:pt x="99" y="83"/>
                    <a:pt x="94" y="87"/>
                    <a:pt x="95" y="89"/>
                  </a:cubicBezTo>
                  <a:cubicBezTo>
                    <a:pt x="96" y="92"/>
                    <a:pt x="92" y="94"/>
                    <a:pt x="92" y="94"/>
                  </a:cubicBezTo>
                  <a:cubicBezTo>
                    <a:pt x="92" y="94"/>
                    <a:pt x="81" y="97"/>
                    <a:pt x="79" y="97"/>
                  </a:cubicBezTo>
                  <a:cubicBezTo>
                    <a:pt x="77" y="97"/>
                    <a:pt x="76" y="95"/>
                    <a:pt x="77" y="93"/>
                  </a:cubicBezTo>
                  <a:cubicBezTo>
                    <a:pt x="77" y="91"/>
                    <a:pt x="74" y="86"/>
                    <a:pt x="74" y="83"/>
                  </a:cubicBezTo>
                  <a:cubicBezTo>
                    <a:pt x="74" y="80"/>
                    <a:pt x="69" y="84"/>
                    <a:pt x="69" y="87"/>
                  </a:cubicBezTo>
                  <a:cubicBezTo>
                    <a:pt x="69" y="89"/>
                    <a:pt x="63" y="89"/>
                    <a:pt x="60" y="88"/>
                  </a:cubicBezTo>
                  <a:cubicBezTo>
                    <a:pt x="57" y="86"/>
                    <a:pt x="55" y="81"/>
                    <a:pt x="55" y="80"/>
                  </a:cubicBezTo>
                  <a:cubicBezTo>
                    <a:pt x="56" y="79"/>
                    <a:pt x="54" y="74"/>
                    <a:pt x="54" y="72"/>
                  </a:cubicBezTo>
                  <a:cubicBezTo>
                    <a:pt x="54" y="71"/>
                    <a:pt x="61" y="60"/>
                    <a:pt x="66" y="59"/>
                  </a:cubicBezTo>
                  <a:cubicBezTo>
                    <a:pt x="72" y="58"/>
                    <a:pt x="79" y="54"/>
                    <a:pt x="82" y="51"/>
                  </a:cubicBezTo>
                  <a:cubicBezTo>
                    <a:pt x="86" y="47"/>
                    <a:pt x="88" y="43"/>
                    <a:pt x="89" y="42"/>
                  </a:cubicBezTo>
                  <a:cubicBezTo>
                    <a:pt x="91" y="41"/>
                    <a:pt x="111" y="29"/>
                    <a:pt x="119" y="28"/>
                  </a:cubicBezTo>
                  <a:cubicBezTo>
                    <a:pt x="126" y="26"/>
                    <a:pt x="142" y="35"/>
                    <a:pt x="145" y="36"/>
                  </a:cubicBezTo>
                  <a:cubicBezTo>
                    <a:pt x="148" y="36"/>
                    <a:pt x="149" y="37"/>
                    <a:pt x="156" y="40"/>
                  </a:cubicBezTo>
                  <a:cubicBezTo>
                    <a:pt x="162" y="43"/>
                    <a:pt x="168" y="40"/>
                    <a:pt x="173" y="41"/>
                  </a:cubicBezTo>
                  <a:cubicBezTo>
                    <a:pt x="177" y="41"/>
                    <a:pt x="179" y="46"/>
                    <a:pt x="182" y="47"/>
                  </a:cubicBezTo>
                  <a:cubicBezTo>
                    <a:pt x="184" y="49"/>
                    <a:pt x="182" y="50"/>
                    <a:pt x="175" y="52"/>
                  </a:cubicBezTo>
                  <a:cubicBezTo>
                    <a:pt x="169" y="55"/>
                    <a:pt x="164" y="54"/>
                    <a:pt x="160" y="52"/>
                  </a:cubicBezTo>
                  <a:cubicBezTo>
                    <a:pt x="157" y="51"/>
                    <a:pt x="155" y="51"/>
                    <a:pt x="158" y="53"/>
                  </a:cubicBezTo>
                  <a:cubicBezTo>
                    <a:pt x="160" y="55"/>
                    <a:pt x="159" y="56"/>
                    <a:pt x="160" y="59"/>
                  </a:cubicBezTo>
                  <a:cubicBezTo>
                    <a:pt x="160" y="63"/>
                    <a:pt x="164" y="60"/>
                    <a:pt x="165" y="59"/>
                  </a:cubicBezTo>
                  <a:cubicBezTo>
                    <a:pt x="166" y="58"/>
                    <a:pt x="166" y="57"/>
                    <a:pt x="169" y="59"/>
                  </a:cubicBezTo>
                  <a:cubicBezTo>
                    <a:pt x="172" y="62"/>
                    <a:pt x="174" y="60"/>
                    <a:pt x="175" y="60"/>
                  </a:cubicBezTo>
                  <a:cubicBezTo>
                    <a:pt x="177" y="60"/>
                    <a:pt x="175" y="56"/>
                    <a:pt x="176" y="55"/>
                  </a:cubicBezTo>
                  <a:cubicBezTo>
                    <a:pt x="177" y="53"/>
                    <a:pt x="181" y="53"/>
                    <a:pt x="182" y="52"/>
                  </a:cubicBezTo>
                  <a:cubicBezTo>
                    <a:pt x="183" y="52"/>
                    <a:pt x="185" y="51"/>
                    <a:pt x="186" y="50"/>
                  </a:cubicBezTo>
                  <a:cubicBezTo>
                    <a:pt x="188" y="50"/>
                    <a:pt x="188" y="53"/>
                    <a:pt x="190" y="55"/>
                  </a:cubicBezTo>
                  <a:cubicBezTo>
                    <a:pt x="191" y="56"/>
                    <a:pt x="191" y="50"/>
                    <a:pt x="190" y="49"/>
                  </a:cubicBezTo>
                  <a:cubicBezTo>
                    <a:pt x="189" y="47"/>
                    <a:pt x="189" y="43"/>
                    <a:pt x="190" y="42"/>
                  </a:cubicBezTo>
                  <a:cubicBezTo>
                    <a:pt x="191" y="41"/>
                    <a:pt x="197" y="40"/>
                    <a:pt x="198" y="42"/>
                  </a:cubicBezTo>
                  <a:cubicBezTo>
                    <a:pt x="200" y="43"/>
                    <a:pt x="196" y="47"/>
                    <a:pt x="197" y="50"/>
                  </a:cubicBezTo>
                  <a:cubicBezTo>
                    <a:pt x="198" y="52"/>
                    <a:pt x="200" y="49"/>
                    <a:pt x="201" y="46"/>
                  </a:cubicBezTo>
                  <a:cubicBezTo>
                    <a:pt x="203" y="44"/>
                    <a:pt x="206" y="46"/>
                    <a:pt x="211" y="45"/>
                  </a:cubicBezTo>
                  <a:cubicBezTo>
                    <a:pt x="217" y="44"/>
                    <a:pt x="216" y="41"/>
                    <a:pt x="221" y="43"/>
                  </a:cubicBezTo>
                  <a:cubicBezTo>
                    <a:pt x="227" y="45"/>
                    <a:pt x="225" y="45"/>
                    <a:pt x="227" y="43"/>
                  </a:cubicBezTo>
                  <a:cubicBezTo>
                    <a:pt x="229" y="41"/>
                    <a:pt x="232" y="43"/>
                    <a:pt x="236" y="42"/>
                  </a:cubicBezTo>
                  <a:cubicBezTo>
                    <a:pt x="239" y="40"/>
                    <a:pt x="239" y="42"/>
                    <a:pt x="241" y="43"/>
                  </a:cubicBezTo>
                  <a:cubicBezTo>
                    <a:pt x="244" y="45"/>
                    <a:pt x="247" y="40"/>
                    <a:pt x="248" y="39"/>
                  </a:cubicBezTo>
                  <a:cubicBezTo>
                    <a:pt x="249" y="38"/>
                    <a:pt x="254" y="38"/>
                    <a:pt x="256" y="38"/>
                  </a:cubicBezTo>
                  <a:cubicBezTo>
                    <a:pt x="258" y="38"/>
                    <a:pt x="261" y="40"/>
                    <a:pt x="264" y="40"/>
                  </a:cubicBezTo>
                  <a:cubicBezTo>
                    <a:pt x="266" y="40"/>
                    <a:pt x="270" y="42"/>
                    <a:pt x="270" y="42"/>
                  </a:cubicBezTo>
                  <a:cubicBezTo>
                    <a:pt x="270" y="42"/>
                    <a:pt x="275" y="44"/>
                    <a:pt x="276" y="43"/>
                  </a:cubicBezTo>
                  <a:cubicBezTo>
                    <a:pt x="277" y="41"/>
                    <a:pt x="276" y="40"/>
                    <a:pt x="272" y="37"/>
                  </a:cubicBezTo>
                  <a:cubicBezTo>
                    <a:pt x="267" y="35"/>
                    <a:pt x="269" y="31"/>
                    <a:pt x="272" y="30"/>
                  </a:cubicBezTo>
                  <a:cubicBezTo>
                    <a:pt x="274" y="30"/>
                    <a:pt x="274" y="28"/>
                    <a:pt x="276" y="27"/>
                  </a:cubicBezTo>
                  <a:cubicBezTo>
                    <a:pt x="278" y="25"/>
                    <a:pt x="281" y="20"/>
                    <a:pt x="283" y="21"/>
                  </a:cubicBezTo>
                  <a:cubicBezTo>
                    <a:pt x="286" y="22"/>
                    <a:pt x="288" y="24"/>
                    <a:pt x="291" y="26"/>
                  </a:cubicBezTo>
                  <a:cubicBezTo>
                    <a:pt x="294" y="28"/>
                    <a:pt x="291" y="30"/>
                    <a:pt x="290" y="32"/>
                  </a:cubicBezTo>
                  <a:cubicBezTo>
                    <a:pt x="290" y="34"/>
                    <a:pt x="291" y="40"/>
                    <a:pt x="292" y="41"/>
                  </a:cubicBezTo>
                  <a:cubicBezTo>
                    <a:pt x="293" y="43"/>
                    <a:pt x="291" y="46"/>
                    <a:pt x="289" y="48"/>
                  </a:cubicBezTo>
                  <a:cubicBezTo>
                    <a:pt x="286" y="50"/>
                    <a:pt x="283" y="54"/>
                    <a:pt x="284" y="55"/>
                  </a:cubicBezTo>
                  <a:cubicBezTo>
                    <a:pt x="285" y="55"/>
                    <a:pt x="292" y="51"/>
                    <a:pt x="292" y="51"/>
                  </a:cubicBezTo>
                  <a:cubicBezTo>
                    <a:pt x="292" y="51"/>
                    <a:pt x="296" y="45"/>
                    <a:pt x="298" y="43"/>
                  </a:cubicBezTo>
                  <a:cubicBezTo>
                    <a:pt x="300" y="41"/>
                    <a:pt x="302" y="41"/>
                    <a:pt x="303" y="44"/>
                  </a:cubicBezTo>
                  <a:cubicBezTo>
                    <a:pt x="304" y="46"/>
                    <a:pt x="307" y="46"/>
                    <a:pt x="310" y="45"/>
                  </a:cubicBezTo>
                  <a:cubicBezTo>
                    <a:pt x="313" y="44"/>
                    <a:pt x="310" y="43"/>
                    <a:pt x="310" y="39"/>
                  </a:cubicBezTo>
                  <a:cubicBezTo>
                    <a:pt x="309" y="36"/>
                    <a:pt x="305" y="38"/>
                    <a:pt x="302" y="39"/>
                  </a:cubicBezTo>
                  <a:cubicBezTo>
                    <a:pt x="299" y="39"/>
                    <a:pt x="297" y="43"/>
                    <a:pt x="296" y="43"/>
                  </a:cubicBezTo>
                  <a:cubicBezTo>
                    <a:pt x="295" y="43"/>
                    <a:pt x="295" y="40"/>
                    <a:pt x="296" y="37"/>
                  </a:cubicBezTo>
                  <a:cubicBezTo>
                    <a:pt x="297" y="34"/>
                    <a:pt x="295" y="32"/>
                    <a:pt x="295" y="31"/>
                  </a:cubicBezTo>
                  <a:cubicBezTo>
                    <a:pt x="295" y="29"/>
                    <a:pt x="296" y="29"/>
                    <a:pt x="298" y="25"/>
                  </a:cubicBezTo>
                  <a:cubicBezTo>
                    <a:pt x="300" y="22"/>
                    <a:pt x="300" y="28"/>
                    <a:pt x="300" y="31"/>
                  </a:cubicBezTo>
                  <a:cubicBezTo>
                    <a:pt x="300" y="34"/>
                    <a:pt x="302" y="33"/>
                    <a:pt x="304" y="32"/>
                  </a:cubicBezTo>
                  <a:cubicBezTo>
                    <a:pt x="306" y="32"/>
                    <a:pt x="305" y="28"/>
                    <a:pt x="307" y="26"/>
                  </a:cubicBezTo>
                  <a:cubicBezTo>
                    <a:pt x="308" y="24"/>
                    <a:pt x="311" y="23"/>
                    <a:pt x="314" y="26"/>
                  </a:cubicBezTo>
                  <a:cubicBezTo>
                    <a:pt x="317" y="30"/>
                    <a:pt x="317" y="28"/>
                    <a:pt x="321" y="30"/>
                  </a:cubicBezTo>
                  <a:cubicBezTo>
                    <a:pt x="324" y="31"/>
                    <a:pt x="325" y="32"/>
                    <a:pt x="325" y="35"/>
                  </a:cubicBezTo>
                  <a:cubicBezTo>
                    <a:pt x="325" y="38"/>
                    <a:pt x="328" y="38"/>
                    <a:pt x="329" y="37"/>
                  </a:cubicBezTo>
                  <a:cubicBezTo>
                    <a:pt x="330" y="36"/>
                    <a:pt x="329" y="32"/>
                    <a:pt x="328" y="31"/>
                  </a:cubicBezTo>
                  <a:cubicBezTo>
                    <a:pt x="328" y="29"/>
                    <a:pt x="320" y="27"/>
                    <a:pt x="318" y="24"/>
                  </a:cubicBezTo>
                  <a:cubicBezTo>
                    <a:pt x="316" y="22"/>
                    <a:pt x="319" y="22"/>
                    <a:pt x="322" y="22"/>
                  </a:cubicBezTo>
                  <a:cubicBezTo>
                    <a:pt x="325" y="22"/>
                    <a:pt x="330" y="22"/>
                    <a:pt x="330" y="22"/>
                  </a:cubicBezTo>
                  <a:cubicBezTo>
                    <a:pt x="330" y="22"/>
                    <a:pt x="335" y="21"/>
                    <a:pt x="338" y="18"/>
                  </a:cubicBezTo>
                  <a:cubicBezTo>
                    <a:pt x="341" y="16"/>
                    <a:pt x="343" y="16"/>
                    <a:pt x="346" y="14"/>
                  </a:cubicBezTo>
                  <a:cubicBezTo>
                    <a:pt x="349" y="13"/>
                    <a:pt x="354" y="13"/>
                    <a:pt x="357" y="14"/>
                  </a:cubicBezTo>
                  <a:cubicBezTo>
                    <a:pt x="360" y="14"/>
                    <a:pt x="362" y="12"/>
                    <a:pt x="365" y="11"/>
                  </a:cubicBezTo>
                  <a:cubicBezTo>
                    <a:pt x="368" y="9"/>
                    <a:pt x="372" y="0"/>
                    <a:pt x="372" y="9"/>
                  </a:cubicBezTo>
                  <a:cubicBezTo>
                    <a:pt x="372" y="10"/>
                    <a:pt x="380" y="12"/>
                    <a:pt x="382" y="12"/>
                  </a:cubicBezTo>
                  <a:cubicBezTo>
                    <a:pt x="383" y="11"/>
                    <a:pt x="386" y="11"/>
                    <a:pt x="390" y="8"/>
                  </a:cubicBezTo>
                  <a:cubicBezTo>
                    <a:pt x="399" y="3"/>
                    <a:pt x="391" y="0"/>
                    <a:pt x="395" y="5"/>
                  </a:cubicBezTo>
                  <a:cubicBezTo>
                    <a:pt x="396" y="7"/>
                    <a:pt x="400" y="4"/>
                    <a:pt x="406" y="7"/>
                  </a:cubicBezTo>
                  <a:cubicBezTo>
                    <a:pt x="412" y="10"/>
                    <a:pt x="406" y="7"/>
                    <a:pt x="408" y="9"/>
                  </a:cubicBezTo>
                  <a:cubicBezTo>
                    <a:pt x="409" y="11"/>
                    <a:pt x="410" y="9"/>
                    <a:pt x="414" y="8"/>
                  </a:cubicBezTo>
                  <a:cubicBezTo>
                    <a:pt x="419" y="7"/>
                    <a:pt x="421" y="8"/>
                    <a:pt x="424" y="8"/>
                  </a:cubicBezTo>
                  <a:cubicBezTo>
                    <a:pt x="427" y="9"/>
                    <a:pt x="433" y="9"/>
                    <a:pt x="435" y="11"/>
                  </a:cubicBezTo>
                  <a:cubicBezTo>
                    <a:pt x="438" y="13"/>
                    <a:pt x="433" y="18"/>
                    <a:pt x="432" y="19"/>
                  </a:cubicBezTo>
                  <a:cubicBezTo>
                    <a:pt x="431" y="20"/>
                    <a:pt x="434" y="21"/>
                    <a:pt x="436" y="21"/>
                  </a:cubicBezTo>
                  <a:cubicBezTo>
                    <a:pt x="437" y="21"/>
                    <a:pt x="447" y="21"/>
                    <a:pt x="451" y="22"/>
                  </a:cubicBezTo>
                  <a:cubicBezTo>
                    <a:pt x="456" y="23"/>
                    <a:pt x="457" y="25"/>
                    <a:pt x="459" y="25"/>
                  </a:cubicBezTo>
                  <a:cubicBezTo>
                    <a:pt x="461" y="25"/>
                    <a:pt x="465" y="24"/>
                    <a:pt x="466" y="23"/>
                  </a:cubicBezTo>
                  <a:cubicBezTo>
                    <a:pt x="467" y="21"/>
                    <a:pt x="475" y="20"/>
                    <a:pt x="477" y="20"/>
                  </a:cubicBezTo>
                  <a:cubicBezTo>
                    <a:pt x="479" y="20"/>
                    <a:pt x="486" y="20"/>
                    <a:pt x="487" y="21"/>
                  </a:cubicBezTo>
                  <a:cubicBezTo>
                    <a:pt x="488" y="21"/>
                    <a:pt x="489" y="25"/>
                    <a:pt x="489" y="28"/>
                  </a:cubicBezTo>
                  <a:cubicBezTo>
                    <a:pt x="489" y="31"/>
                    <a:pt x="491" y="33"/>
                    <a:pt x="493" y="33"/>
                  </a:cubicBezTo>
                  <a:cubicBezTo>
                    <a:pt x="495" y="34"/>
                    <a:pt x="499" y="29"/>
                    <a:pt x="501" y="28"/>
                  </a:cubicBezTo>
                  <a:cubicBezTo>
                    <a:pt x="502" y="28"/>
                    <a:pt x="504" y="32"/>
                    <a:pt x="505" y="31"/>
                  </a:cubicBezTo>
                  <a:cubicBezTo>
                    <a:pt x="506" y="30"/>
                    <a:pt x="513" y="31"/>
                    <a:pt x="516" y="29"/>
                  </a:cubicBezTo>
                  <a:cubicBezTo>
                    <a:pt x="519" y="27"/>
                    <a:pt x="521" y="29"/>
                    <a:pt x="523" y="28"/>
                  </a:cubicBezTo>
                  <a:cubicBezTo>
                    <a:pt x="524" y="28"/>
                    <a:pt x="526" y="24"/>
                    <a:pt x="526" y="23"/>
                  </a:cubicBezTo>
                  <a:cubicBezTo>
                    <a:pt x="526" y="21"/>
                    <a:pt x="528" y="20"/>
                    <a:pt x="526" y="18"/>
                  </a:cubicBezTo>
                  <a:cubicBezTo>
                    <a:pt x="525" y="16"/>
                    <a:pt x="521" y="17"/>
                    <a:pt x="517" y="16"/>
                  </a:cubicBezTo>
                  <a:cubicBezTo>
                    <a:pt x="512" y="14"/>
                    <a:pt x="517" y="7"/>
                    <a:pt x="518" y="11"/>
                  </a:cubicBezTo>
                  <a:cubicBezTo>
                    <a:pt x="519" y="13"/>
                    <a:pt x="523" y="11"/>
                    <a:pt x="526" y="12"/>
                  </a:cubicBezTo>
                  <a:cubicBezTo>
                    <a:pt x="529" y="12"/>
                    <a:pt x="528" y="11"/>
                    <a:pt x="529" y="11"/>
                  </a:cubicBezTo>
                  <a:cubicBezTo>
                    <a:pt x="531" y="11"/>
                    <a:pt x="536" y="12"/>
                    <a:pt x="539" y="12"/>
                  </a:cubicBezTo>
                  <a:cubicBezTo>
                    <a:pt x="542" y="12"/>
                    <a:pt x="544" y="16"/>
                    <a:pt x="544" y="16"/>
                  </a:cubicBezTo>
                  <a:cubicBezTo>
                    <a:pt x="544" y="16"/>
                    <a:pt x="536" y="19"/>
                    <a:pt x="534" y="19"/>
                  </a:cubicBezTo>
                  <a:cubicBezTo>
                    <a:pt x="532" y="19"/>
                    <a:pt x="534" y="22"/>
                    <a:pt x="535" y="22"/>
                  </a:cubicBezTo>
                  <a:cubicBezTo>
                    <a:pt x="537" y="22"/>
                    <a:pt x="539" y="23"/>
                    <a:pt x="541" y="25"/>
                  </a:cubicBezTo>
                  <a:cubicBezTo>
                    <a:pt x="543" y="26"/>
                    <a:pt x="552" y="25"/>
                    <a:pt x="553" y="25"/>
                  </a:cubicBezTo>
                  <a:cubicBezTo>
                    <a:pt x="554" y="25"/>
                    <a:pt x="558" y="26"/>
                    <a:pt x="562" y="29"/>
                  </a:cubicBezTo>
                  <a:cubicBezTo>
                    <a:pt x="565" y="31"/>
                    <a:pt x="567" y="32"/>
                    <a:pt x="567" y="32"/>
                  </a:cubicBezTo>
                  <a:cubicBezTo>
                    <a:pt x="567" y="32"/>
                    <a:pt x="573" y="32"/>
                    <a:pt x="578" y="32"/>
                  </a:cubicBezTo>
                  <a:cubicBezTo>
                    <a:pt x="583" y="31"/>
                    <a:pt x="589" y="31"/>
                    <a:pt x="590" y="32"/>
                  </a:cubicBezTo>
                  <a:cubicBezTo>
                    <a:pt x="592" y="33"/>
                    <a:pt x="595" y="34"/>
                    <a:pt x="597" y="37"/>
                  </a:cubicBezTo>
                  <a:cubicBezTo>
                    <a:pt x="600" y="39"/>
                    <a:pt x="601" y="38"/>
                    <a:pt x="605" y="38"/>
                  </a:cubicBezTo>
                  <a:cubicBezTo>
                    <a:pt x="608" y="37"/>
                    <a:pt x="611" y="37"/>
                    <a:pt x="614" y="37"/>
                  </a:cubicBezTo>
                  <a:cubicBezTo>
                    <a:pt x="617" y="37"/>
                    <a:pt x="627" y="36"/>
                    <a:pt x="629" y="39"/>
                  </a:cubicBezTo>
                  <a:cubicBezTo>
                    <a:pt x="631" y="43"/>
                    <a:pt x="633" y="42"/>
                    <a:pt x="633" y="42"/>
                  </a:cubicBezTo>
                  <a:cubicBezTo>
                    <a:pt x="633" y="42"/>
                    <a:pt x="635" y="36"/>
                    <a:pt x="637" y="35"/>
                  </a:cubicBezTo>
                  <a:cubicBezTo>
                    <a:pt x="638" y="34"/>
                    <a:pt x="642" y="36"/>
                    <a:pt x="644" y="37"/>
                  </a:cubicBezTo>
                  <a:cubicBezTo>
                    <a:pt x="646" y="39"/>
                    <a:pt x="658" y="37"/>
                    <a:pt x="661" y="38"/>
                  </a:cubicBezTo>
                  <a:cubicBezTo>
                    <a:pt x="664" y="39"/>
                    <a:pt x="668" y="42"/>
                    <a:pt x="666" y="45"/>
                  </a:cubicBezTo>
                  <a:cubicBezTo>
                    <a:pt x="663" y="48"/>
                    <a:pt x="667" y="53"/>
                    <a:pt x="667" y="56"/>
                  </a:cubicBezTo>
                  <a:cubicBezTo>
                    <a:pt x="666" y="58"/>
                    <a:pt x="663" y="59"/>
                    <a:pt x="661" y="59"/>
                  </a:cubicBezTo>
                  <a:cubicBezTo>
                    <a:pt x="659" y="60"/>
                    <a:pt x="663" y="64"/>
                    <a:pt x="665" y="66"/>
                  </a:cubicBezTo>
                  <a:cubicBezTo>
                    <a:pt x="667" y="69"/>
                    <a:pt x="664" y="69"/>
                    <a:pt x="662" y="68"/>
                  </a:cubicBezTo>
                  <a:cubicBezTo>
                    <a:pt x="660" y="67"/>
                    <a:pt x="655" y="69"/>
                    <a:pt x="648" y="71"/>
                  </a:cubicBezTo>
                  <a:cubicBezTo>
                    <a:pt x="641" y="73"/>
                    <a:pt x="638" y="77"/>
                    <a:pt x="631" y="77"/>
                  </a:cubicBezTo>
                  <a:cubicBezTo>
                    <a:pt x="624" y="78"/>
                    <a:pt x="627" y="77"/>
                    <a:pt x="618" y="77"/>
                  </a:cubicBezTo>
                  <a:cubicBezTo>
                    <a:pt x="609" y="77"/>
                    <a:pt x="609" y="80"/>
                    <a:pt x="608" y="83"/>
                  </a:cubicBezTo>
                  <a:cubicBezTo>
                    <a:pt x="606" y="87"/>
                    <a:pt x="609" y="86"/>
                    <a:pt x="608" y="89"/>
                  </a:cubicBezTo>
                  <a:cubicBezTo>
                    <a:pt x="607" y="92"/>
                    <a:pt x="605" y="95"/>
                    <a:pt x="605" y="97"/>
                  </a:cubicBezTo>
                  <a:cubicBezTo>
                    <a:pt x="605" y="100"/>
                    <a:pt x="600" y="100"/>
                    <a:pt x="598" y="102"/>
                  </a:cubicBezTo>
                  <a:cubicBezTo>
                    <a:pt x="596" y="104"/>
                    <a:pt x="593" y="110"/>
                    <a:pt x="588" y="114"/>
                  </a:cubicBezTo>
                  <a:cubicBezTo>
                    <a:pt x="583" y="117"/>
                    <a:pt x="580" y="123"/>
                    <a:pt x="580" y="123"/>
                  </a:cubicBezTo>
                  <a:cubicBezTo>
                    <a:pt x="580" y="123"/>
                    <a:pt x="581" y="117"/>
                    <a:pt x="583" y="113"/>
                  </a:cubicBezTo>
                  <a:cubicBezTo>
                    <a:pt x="585" y="109"/>
                    <a:pt x="580" y="103"/>
                    <a:pt x="580" y="98"/>
                  </a:cubicBezTo>
                  <a:cubicBezTo>
                    <a:pt x="580" y="94"/>
                    <a:pt x="581" y="92"/>
                    <a:pt x="584" y="88"/>
                  </a:cubicBezTo>
                  <a:cubicBezTo>
                    <a:pt x="587" y="84"/>
                    <a:pt x="595" y="83"/>
                    <a:pt x="598" y="81"/>
                  </a:cubicBezTo>
                  <a:cubicBezTo>
                    <a:pt x="601" y="78"/>
                    <a:pt x="613" y="69"/>
                    <a:pt x="613" y="69"/>
                  </a:cubicBezTo>
                  <a:cubicBezTo>
                    <a:pt x="613" y="69"/>
                    <a:pt x="610" y="70"/>
                    <a:pt x="607" y="72"/>
                  </a:cubicBezTo>
                  <a:cubicBezTo>
                    <a:pt x="604" y="73"/>
                    <a:pt x="601" y="76"/>
                    <a:pt x="598" y="76"/>
                  </a:cubicBezTo>
                  <a:cubicBezTo>
                    <a:pt x="596" y="76"/>
                    <a:pt x="597" y="73"/>
                    <a:pt x="597" y="70"/>
                  </a:cubicBezTo>
                  <a:cubicBezTo>
                    <a:pt x="596" y="68"/>
                    <a:pt x="591" y="70"/>
                    <a:pt x="589" y="72"/>
                  </a:cubicBezTo>
                  <a:cubicBezTo>
                    <a:pt x="587" y="75"/>
                    <a:pt x="583" y="77"/>
                    <a:pt x="578" y="81"/>
                  </a:cubicBezTo>
                  <a:cubicBezTo>
                    <a:pt x="574" y="84"/>
                    <a:pt x="576" y="84"/>
                    <a:pt x="573" y="84"/>
                  </a:cubicBezTo>
                  <a:cubicBezTo>
                    <a:pt x="570" y="84"/>
                    <a:pt x="566" y="82"/>
                    <a:pt x="564" y="81"/>
                  </a:cubicBezTo>
                  <a:cubicBezTo>
                    <a:pt x="562" y="79"/>
                    <a:pt x="559" y="82"/>
                    <a:pt x="553" y="82"/>
                  </a:cubicBezTo>
                  <a:cubicBezTo>
                    <a:pt x="546" y="83"/>
                    <a:pt x="539" y="82"/>
                    <a:pt x="536" y="82"/>
                  </a:cubicBezTo>
                  <a:cubicBezTo>
                    <a:pt x="533" y="82"/>
                    <a:pt x="525" y="92"/>
                    <a:pt x="521" y="94"/>
                  </a:cubicBezTo>
                  <a:cubicBezTo>
                    <a:pt x="517" y="96"/>
                    <a:pt x="511" y="99"/>
                    <a:pt x="512" y="102"/>
                  </a:cubicBezTo>
                  <a:cubicBezTo>
                    <a:pt x="514" y="104"/>
                    <a:pt x="517" y="100"/>
                    <a:pt x="518" y="100"/>
                  </a:cubicBezTo>
                  <a:cubicBezTo>
                    <a:pt x="519" y="100"/>
                    <a:pt x="517" y="104"/>
                    <a:pt x="520" y="104"/>
                  </a:cubicBezTo>
                  <a:cubicBezTo>
                    <a:pt x="522" y="104"/>
                    <a:pt x="524" y="103"/>
                    <a:pt x="526" y="102"/>
                  </a:cubicBezTo>
                  <a:cubicBezTo>
                    <a:pt x="529" y="102"/>
                    <a:pt x="531" y="105"/>
                    <a:pt x="532" y="109"/>
                  </a:cubicBezTo>
                  <a:cubicBezTo>
                    <a:pt x="532" y="113"/>
                    <a:pt x="531" y="116"/>
                    <a:pt x="529" y="121"/>
                  </a:cubicBezTo>
                  <a:cubicBezTo>
                    <a:pt x="528" y="126"/>
                    <a:pt x="526" y="130"/>
                    <a:pt x="522" y="135"/>
                  </a:cubicBezTo>
                  <a:cubicBezTo>
                    <a:pt x="517" y="139"/>
                    <a:pt x="509" y="147"/>
                    <a:pt x="508" y="149"/>
                  </a:cubicBezTo>
                  <a:cubicBezTo>
                    <a:pt x="506" y="151"/>
                    <a:pt x="501" y="149"/>
                    <a:pt x="500" y="148"/>
                  </a:cubicBezTo>
                  <a:cubicBezTo>
                    <a:pt x="499" y="146"/>
                    <a:pt x="496" y="151"/>
                    <a:pt x="494" y="152"/>
                  </a:cubicBezTo>
                  <a:cubicBezTo>
                    <a:pt x="492" y="153"/>
                    <a:pt x="490" y="155"/>
                    <a:pt x="490" y="158"/>
                  </a:cubicBezTo>
                  <a:cubicBezTo>
                    <a:pt x="490" y="161"/>
                    <a:pt x="484" y="161"/>
                    <a:pt x="484" y="163"/>
                  </a:cubicBezTo>
                  <a:cubicBezTo>
                    <a:pt x="484" y="164"/>
                    <a:pt x="488" y="169"/>
                    <a:pt x="489" y="172"/>
                  </a:cubicBezTo>
                  <a:cubicBezTo>
                    <a:pt x="491" y="174"/>
                    <a:pt x="489" y="182"/>
                    <a:pt x="486" y="184"/>
                  </a:cubicBezTo>
                  <a:cubicBezTo>
                    <a:pt x="484" y="185"/>
                    <a:pt x="482" y="187"/>
                    <a:pt x="479" y="185"/>
                  </a:cubicBezTo>
                  <a:cubicBezTo>
                    <a:pt x="475" y="183"/>
                    <a:pt x="478" y="181"/>
                    <a:pt x="480" y="177"/>
                  </a:cubicBezTo>
                  <a:cubicBezTo>
                    <a:pt x="481" y="173"/>
                    <a:pt x="478" y="171"/>
                    <a:pt x="478" y="170"/>
                  </a:cubicBezTo>
                  <a:cubicBezTo>
                    <a:pt x="477" y="169"/>
                    <a:pt x="475" y="172"/>
                    <a:pt x="473" y="173"/>
                  </a:cubicBezTo>
                  <a:cubicBezTo>
                    <a:pt x="472" y="173"/>
                    <a:pt x="472" y="170"/>
                    <a:pt x="473" y="167"/>
                  </a:cubicBezTo>
                  <a:cubicBezTo>
                    <a:pt x="474" y="165"/>
                    <a:pt x="472" y="161"/>
                    <a:pt x="472" y="160"/>
                  </a:cubicBezTo>
                  <a:cubicBezTo>
                    <a:pt x="471" y="160"/>
                    <a:pt x="465" y="166"/>
                    <a:pt x="463" y="165"/>
                  </a:cubicBezTo>
                  <a:cubicBezTo>
                    <a:pt x="460" y="165"/>
                    <a:pt x="462" y="159"/>
                    <a:pt x="463" y="157"/>
                  </a:cubicBezTo>
                  <a:cubicBezTo>
                    <a:pt x="464" y="155"/>
                    <a:pt x="461" y="157"/>
                    <a:pt x="460" y="158"/>
                  </a:cubicBezTo>
                  <a:cubicBezTo>
                    <a:pt x="458" y="160"/>
                    <a:pt x="454" y="164"/>
                    <a:pt x="453" y="164"/>
                  </a:cubicBezTo>
                  <a:cubicBezTo>
                    <a:pt x="451" y="163"/>
                    <a:pt x="448" y="166"/>
                    <a:pt x="450" y="168"/>
                  </a:cubicBezTo>
                  <a:cubicBezTo>
                    <a:pt x="453" y="171"/>
                    <a:pt x="454" y="172"/>
                    <a:pt x="455" y="173"/>
                  </a:cubicBezTo>
                  <a:cubicBezTo>
                    <a:pt x="457" y="173"/>
                    <a:pt x="461" y="172"/>
                    <a:pt x="462" y="172"/>
                  </a:cubicBezTo>
                  <a:cubicBezTo>
                    <a:pt x="464" y="171"/>
                    <a:pt x="467" y="174"/>
                    <a:pt x="464" y="177"/>
                  </a:cubicBezTo>
                  <a:cubicBezTo>
                    <a:pt x="461" y="180"/>
                    <a:pt x="454" y="181"/>
                    <a:pt x="456" y="183"/>
                  </a:cubicBezTo>
                  <a:cubicBezTo>
                    <a:pt x="457" y="185"/>
                    <a:pt x="460" y="188"/>
                    <a:pt x="462" y="193"/>
                  </a:cubicBezTo>
                  <a:cubicBezTo>
                    <a:pt x="464" y="198"/>
                    <a:pt x="464" y="203"/>
                    <a:pt x="464" y="207"/>
                  </a:cubicBezTo>
                  <a:cubicBezTo>
                    <a:pt x="465" y="211"/>
                    <a:pt x="456" y="219"/>
                    <a:pt x="453" y="222"/>
                  </a:cubicBezTo>
                  <a:cubicBezTo>
                    <a:pt x="450" y="224"/>
                    <a:pt x="447" y="230"/>
                    <a:pt x="443" y="233"/>
                  </a:cubicBezTo>
                  <a:cubicBezTo>
                    <a:pt x="439" y="236"/>
                    <a:pt x="429" y="238"/>
                    <a:pt x="428" y="237"/>
                  </a:cubicBezTo>
                  <a:cubicBezTo>
                    <a:pt x="426" y="236"/>
                    <a:pt x="422" y="239"/>
                    <a:pt x="422" y="243"/>
                  </a:cubicBezTo>
                  <a:cubicBezTo>
                    <a:pt x="422" y="247"/>
                    <a:pt x="425" y="246"/>
                    <a:pt x="425" y="247"/>
                  </a:cubicBezTo>
                  <a:cubicBezTo>
                    <a:pt x="425" y="248"/>
                    <a:pt x="422" y="253"/>
                    <a:pt x="420" y="254"/>
                  </a:cubicBezTo>
                  <a:cubicBezTo>
                    <a:pt x="419" y="256"/>
                    <a:pt x="415" y="254"/>
                    <a:pt x="416" y="249"/>
                  </a:cubicBezTo>
                  <a:cubicBezTo>
                    <a:pt x="416" y="244"/>
                    <a:pt x="419" y="242"/>
                    <a:pt x="419" y="239"/>
                  </a:cubicBezTo>
                  <a:cubicBezTo>
                    <a:pt x="419" y="237"/>
                    <a:pt x="416" y="235"/>
                    <a:pt x="414" y="237"/>
                  </a:cubicBezTo>
                  <a:cubicBezTo>
                    <a:pt x="412" y="240"/>
                    <a:pt x="407" y="246"/>
                    <a:pt x="407" y="246"/>
                  </a:cubicBezTo>
                  <a:cubicBezTo>
                    <a:pt x="407" y="246"/>
                    <a:pt x="409" y="252"/>
                    <a:pt x="411" y="254"/>
                  </a:cubicBezTo>
                  <a:cubicBezTo>
                    <a:pt x="414" y="257"/>
                    <a:pt x="416" y="260"/>
                    <a:pt x="420" y="266"/>
                  </a:cubicBezTo>
                  <a:cubicBezTo>
                    <a:pt x="423" y="271"/>
                    <a:pt x="420" y="275"/>
                    <a:pt x="420" y="279"/>
                  </a:cubicBezTo>
                  <a:cubicBezTo>
                    <a:pt x="419" y="283"/>
                    <a:pt x="416" y="283"/>
                    <a:pt x="413" y="284"/>
                  </a:cubicBezTo>
                  <a:cubicBezTo>
                    <a:pt x="411" y="285"/>
                    <a:pt x="410" y="286"/>
                    <a:pt x="409" y="288"/>
                  </a:cubicBezTo>
                  <a:cubicBezTo>
                    <a:pt x="408" y="290"/>
                    <a:pt x="404" y="300"/>
                    <a:pt x="404" y="298"/>
                  </a:cubicBezTo>
                  <a:cubicBezTo>
                    <a:pt x="403" y="296"/>
                    <a:pt x="399" y="285"/>
                    <a:pt x="399" y="285"/>
                  </a:cubicBezTo>
                  <a:cubicBezTo>
                    <a:pt x="399" y="285"/>
                    <a:pt x="397" y="278"/>
                    <a:pt x="393" y="275"/>
                  </a:cubicBezTo>
                  <a:cubicBezTo>
                    <a:pt x="389" y="272"/>
                    <a:pt x="387" y="270"/>
                    <a:pt x="387" y="274"/>
                  </a:cubicBezTo>
                  <a:cubicBezTo>
                    <a:pt x="387" y="277"/>
                    <a:pt x="385" y="283"/>
                    <a:pt x="385" y="285"/>
                  </a:cubicBezTo>
                  <a:cubicBezTo>
                    <a:pt x="385" y="287"/>
                    <a:pt x="380" y="279"/>
                    <a:pt x="380" y="275"/>
                  </a:cubicBezTo>
                  <a:cubicBezTo>
                    <a:pt x="380" y="272"/>
                    <a:pt x="379" y="266"/>
                    <a:pt x="379" y="260"/>
                  </a:cubicBezTo>
                  <a:cubicBezTo>
                    <a:pt x="379" y="254"/>
                    <a:pt x="373" y="260"/>
                    <a:pt x="373" y="260"/>
                  </a:cubicBezTo>
                  <a:cubicBezTo>
                    <a:pt x="373" y="260"/>
                    <a:pt x="368" y="272"/>
                    <a:pt x="366" y="272"/>
                  </a:cubicBezTo>
                  <a:cubicBezTo>
                    <a:pt x="365" y="272"/>
                    <a:pt x="366" y="261"/>
                    <a:pt x="367" y="256"/>
                  </a:cubicBezTo>
                  <a:cubicBezTo>
                    <a:pt x="367" y="252"/>
                    <a:pt x="365" y="248"/>
                    <a:pt x="364" y="247"/>
                  </a:cubicBezTo>
                  <a:cubicBezTo>
                    <a:pt x="363" y="246"/>
                    <a:pt x="358" y="240"/>
                    <a:pt x="357" y="236"/>
                  </a:cubicBezTo>
                  <a:cubicBezTo>
                    <a:pt x="356" y="232"/>
                    <a:pt x="355" y="234"/>
                    <a:pt x="353" y="236"/>
                  </a:cubicBezTo>
                  <a:cubicBezTo>
                    <a:pt x="351" y="238"/>
                    <a:pt x="352" y="238"/>
                    <a:pt x="344" y="238"/>
                  </a:cubicBezTo>
                  <a:cubicBezTo>
                    <a:pt x="337" y="238"/>
                    <a:pt x="338" y="243"/>
                    <a:pt x="334" y="246"/>
                  </a:cubicBezTo>
                  <a:cubicBezTo>
                    <a:pt x="330" y="249"/>
                    <a:pt x="328" y="255"/>
                    <a:pt x="323" y="257"/>
                  </a:cubicBezTo>
                  <a:cubicBezTo>
                    <a:pt x="319" y="260"/>
                    <a:pt x="317" y="262"/>
                    <a:pt x="317" y="264"/>
                  </a:cubicBezTo>
                  <a:cubicBezTo>
                    <a:pt x="317" y="267"/>
                    <a:pt x="319" y="275"/>
                    <a:pt x="318" y="278"/>
                  </a:cubicBezTo>
                  <a:cubicBezTo>
                    <a:pt x="317" y="282"/>
                    <a:pt x="315" y="285"/>
                    <a:pt x="313" y="288"/>
                  </a:cubicBezTo>
                  <a:cubicBezTo>
                    <a:pt x="311" y="292"/>
                    <a:pt x="309" y="298"/>
                    <a:pt x="307" y="298"/>
                  </a:cubicBezTo>
                  <a:cubicBezTo>
                    <a:pt x="305" y="298"/>
                    <a:pt x="305" y="293"/>
                    <a:pt x="305" y="289"/>
                  </a:cubicBezTo>
                  <a:cubicBezTo>
                    <a:pt x="305" y="286"/>
                    <a:pt x="300" y="279"/>
                    <a:pt x="299" y="276"/>
                  </a:cubicBezTo>
                  <a:cubicBezTo>
                    <a:pt x="297" y="274"/>
                    <a:pt x="293" y="263"/>
                    <a:pt x="293" y="263"/>
                  </a:cubicBezTo>
                  <a:cubicBezTo>
                    <a:pt x="293" y="263"/>
                    <a:pt x="289" y="251"/>
                    <a:pt x="290" y="248"/>
                  </a:cubicBezTo>
                  <a:cubicBezTo>
                    <a:pt x="290" y="245"/>
                    <a:pt x="290" y="236"/>
                    <a:pt x="290" y="236"/>
                  </a:cubicBezTo>
                  <a:cubicBezTo>
                    <a:pt x="290" y="236"/>
                    <a:pt x="285" y="242"/>
                    <a:pt x="283" y="242"/>
                  </a:cubicBezTo>
                  <a:cubicBezTo>
                    <a:pt x="281" y="241"/>
                    <a:pt x="279" y="237"/>
                    <a:pt x="279" y="233"/>
                  </a:cubicBezTo>
                  <a:cubicBezTo>
                    <a:pt x="280" y="228"/>
                    <a:pt x="276" y="229"/>
                    <a:pt x="274" y="228"/>
                  </a:cubicBezTo>
                  <a:cubicBezTo>
                    <a:pt x="272" y="227"/>
                    <a:pt x="269" y="221"/>
                    <a:pt x="267" y="221"/>
                  </a:cubicBezTo>
                  <a:cubicBezTo>
                    <a:pt x="266" y="221"/>
                    <a:pt x="265" y="221"/>
                    <a:pt x="264" y="223"/>
                  </a:cubicBezTo>
                  <a:cubicBezTo>
                    <a:pt x="263" y="225"/>
                    <a:pt x="256" y="225"/>
                    <a:pt x="255" y="225"/>
                  </a:cubicBezTo>
                  <a:cubicBezTo>
                    <a:pt x="253" y="225"/>
                    <a:pt x="244" y="224"/>
                    <a:pt x="242" y="223"/>
                  </a:cubicBezTo>
                  <a:cubicBezTo>
                    <a:pt x="239" y="222"/>
                    <a:pt x="236" y="216"/>
                    <a:pt x="235" y="215"/>
                  </a:cubicBezTo>
                  <a:cubicBezTo>
                    <a:pt x="233" y="215"/>
                    <a:pt x="229" y="219"/>
                    <a:pt x="227" y="218"/>
                  </a:cubicBezTo>
                  <a:cubicBezTo>
                    <a:pt x="225" y="218"/>
                    <a:pt x="222" y="214"/>
                    <a:pt x="218" y="212"/>
                  </a:cubicBezTo>
                  <a:cubicBezTo>
                    <a:pt x="214" y="210"/>
                    <a:pt x="213" y="205"/>
                    <a:pt x="211" y="202"/>
                  </a:cubicBezTo>
                  <a:cubicBezTo>
                    <a:pt x="210" y="199"/>
                    <a:pt x="205" y="204"/>
                    <a:pt x="205" y="207"/>
                  </a:cubicBezTo>
                  <a:cubicBezTo>
                    <a:pt x="206" y="211"/>
                    <a:pt x="212" y="215"/>
                    <a:pt x="212" y="218"/>
                  </a:cubicBezTo>
                  <a:cubicBezTo>
                    <a:pt x="212" y="220"/>
                    <a:pt x="213" y="221"/>
                    <a:pt x="217" y="224"/>
                  </a:cubicBezTo>
                  <a:cubicBezTo>
                    <a:pt x="220" y="227"/>
                    <a:pt x="217" y="229"/>
                    <a:pt x="219" y="230"/>
                  </a:cubicBezTo>
                  <a:cubicBezTo>
                    <a:pt x="222" y="230"/>
                    <a:pt x="224" y="227"/>
                    <a:pt x="227" y="225"/>
                  </a:cubicBezTo>
                  <a:cubicBezTo>
                    <a:pt x="230" y="223"/>
                    <a:pt x="230" y="221"/>
                    <a:pt x="232" y="221"/>
                  </a:cubicBezTo>
                  <a:cubicBezTo>
                    <a:pt x="233" y="221"/>
                    <a:pt x="233" y="225"/>
                    <a:pt x="235" y="226"/>
                  </a:cubicBezTo>
                  <a:cubicBezTo>
                    <a:pt x="238" y="226"/>
                    <a:pt x="244" y="230"/>
                    <a:pt x="245" y="233"/>
                  </a:cubicBezTo>
                  <a:cubicBezTo>
                    <a:pt x="247" y="236"/>
                    <a:pt x="244" y="238"/>
                    <a:pt x="243" y="240"/>
                  </a:cubicBezTo>
                  <a:cubicBezTo>
                    <a:pt x="241" y="243"/>
                    <a:pt x="238" y="250"/>
                    <a:pt x="235" y="253"/>
                  </a:cubicBezTo>
                  <a:cubicBezTo>
                    <a:pt x="232" y="255"/>
                    <a:pt x="229" y="259"/>
                    <a:pt x="224" y="260"/>
                  </a:cubicBezTo>
                  <a:cubicBezTo>
                    <a:pt x="220" y="261"/>
                    <a:pt x="219" y="264"/>
                    <a:pt x="216" y="265"/>
                  </a:cubicBezTo>
                  <a:cubicBezTo>
                    <a:pt x="212" y="265"/>
                    <a:pt x="202" y="270"/>
                    <a:pt x="201" y="272"/>
                  </a:cubicBezTo>
                  <a:cubicBezTo>
                    <a:pt x="199" y="273"/>
                    <a:pt x="191" y="275"/>
                    <a:pt x="189" y="274"/>
                  </a:cubicBezTo>
                  <a:cubicBezTo>
                    <a:pt x="186" y="273"/>
                    <a:pt x="185" y="266"/>
                    <a:pt x="185" y="261"/>
                  </a:cubicBezTo>
                  <a:cubicBezTo>
                    <a:pt x="184" y="256"/>
                    <a:pt x="183" y="253"/>
                    <a:pt x="182" y="251"/>
                  </a:cubicBezTo>
                  <a:cubicBezTo>
                    <a:pt x="181" y="249"/>
                    <a:pt x="175" y="243"/>
                    <a:pt x="174" y="242"/>
                  </a:cubicBezTo>
                  <a:cubicBezTo>
                    <a:pt x="173" y="241"/>
                    <a:pt x="170" y="233"/>
                    <a:pt x="170" y="229"/>
                  </a:cubicBezTo>
                  <a:cubicBezTo>
                    <a:pt x="169" y="225"/>
                    <a:pt x="166" y="227"/>
                    <a:pt x="166" y="223"/>
                  </a:cubicBezTo>
                  <a:cubicBezTo>
                    <a:pt x="165" y="219"/>
                    <a:pt x="162" y="214"/>
                    <a:pt x="161" y="211"/>
                  </a:cubicBezTo>
                  <a:cubicBezTo>
                    <a:pt x="160" y="209"/>
                    <a:pt x="155" y="212"/>
                    <a:pt x="152" y="212"/>
                  </a:cubicBezTo>
                  <a:cubicBezTo>
                    <a:pt x="150" y="212"/>
                    <a:pt x="145" y="210"/>
                    <a:pt x="146" y="204"/>
                  </a:cubicBezTo>
                  <a:cubicBezTo>
                    <a:pt x="146" y="199"/>
                    <a:pt x="149" y="199"/>
                    <a:pt x="152" y="199"/>
                  </a:cubicBezTo>
                  <a:cubicBezTo>
                    <a:pt x="155" y="199"/>
                    <a:pt x="154" y="197"/>
                    <a:pt x="157" y="193"/>
                  </a:cubicBezTo>
                  <a:cubicBezTo>
                    <a:pt x="160" y="190"/>
                    <a:pt x="160" y="183"/>
                    <a:pt x="161" y="178"/>
                  </a:cubicBezTo>
                  <a:cubicBezTo>
                    <a:pt x="161" y="174"/>
                    <a:pt x="159" y="176"/>
                    <a:pt x="156" y="177"/>
                  </a:cubicBezTo>
                  <a:cubicBezTo>
                    <a:pt x="154" y="177"/>
                    <a:pt x="150" y="178"/>
                    <a:pt x="149" y="178"/>
                  </a:cubicBezTo>
                  <a:cubicBezTo>
                    <a:pt x="148" y="178"/>
                    <a:pt x="143" y="176"/>
                    <a:pt x="142" y="177"/>
                  </a:cubicBezTo>
                  <a:cubicBezTo>
                    <a:pt x="141" y="178"/>
                    <a:pt x="136" y="177"/>
                    <a:pt x="135" y="176"/>
                  </a:cubicBezTo>
                  <a:cubicBezTo>
                    <a:pt x="134" y="174"/>
                    <a:pt x="128" y="172"/>
                    <a:pt x="127" y="170"/>
                  </a:cubicBezTo>
                  <a:cubicBezTo>
                    <a:pt x="127" y="169"/>
                    <a:pt x="127" y="160"/>
                    <a:pt x="126" y="158"/>
                  </a:cubicBezTo>
                  <a:cubicBezTo>
                    <a:pt x="125" y="156"/>
                    <a:pt x="122" y="159"/>
                    <a:pt x="121" y="160"/>
                  </a:cubicBezTo>
                  <a:cubicBezTo>
                    <a:pt x="119" y="161"/>
                    <a:pt x="115" y="163"/>
                    <a:pt x="116" y="164"/>
                  </a:cubicBezTo>
                  <a:cubicBezTo>
                    <a:pt x="118" y="165"/>
                    <a:pt x="121" y="167"/>
                    <a:pt x="121" y="170"/>
                  </a:cubicBezTo>
                  <a:cubicBezTo>
                    <a:pt x="121" y="172"/>
                    <a:pt x="118" y="173"/>
                    <a:pt x="117" y="174"/>
                  </a:cubicBezTo>
                  <a:cubicBezTo>
                    <a:pt x="115" y="176"/>
                    <a:pt x="110" y="181"/>
                    <a:pt x="109" y="180"/>
                  </a:cubicBezTo>
                  <a:cubicBezTo>
                    <a:pt x="108" y="178"/>
                    <a:pt x="107" y="167"/>
                    <a:pt x="107" y="165"/>
                  </a:cubicBezTo>
                  <a:cubicBezTo>
                    <a:pt x="106" y="164"/>
                    <a:pt x="103" y="160"/>
                    <a:pt x="102" y="157"/>
                  </a:cubicBezTo>
                  <a:cubicBezTo>
                    <a:pt x="101" y="154"/>
                    <a:pt x="98" y="153"/>
                    <a:pt x="96" y="151"/>
                  </a:cubicBezTo>
                  <a:cubicBezTo>
                    <a:pt x="94" y="148"/>
                    <a:pt x="88" y="144"/>
                    <a:pt x="85" y="141"/>
                  </a:cubicBezTo>
                  <a:cubicBezTo>
                    <a:pt x="83" y="139"/>
                    <a:pt x="79" y="136"/>
                    <a:pt x="79" y="140"/>
                  </a:cubicBezTo>
                  <a:cubicBezTo>
                    <a:pt x="78" y="144"/>
                    <a:pt x="83" y="144"/>
                    <a:pt x="85" y="148"/>
                  </a:cubicBezTo>
                  <a:cubicBezTo>
                    <a:pt x="86" y="151"/>
                    <a:pt x="90" y="153"/>
                    <a:pt x="92" y="154"/>
                  </a:cubicBezTo>
                  <a:cubicBezTo>
                    <a:pt x="94" y="155"/>
                    <a:pt x="100" y="160"/>
                    <a:pt x="100" y="160"/>
                  </a:cubicBezTo>
                  <a:cubicBezTo>
                    <a:pt x="100" y="160"/>
                    <a:pt x="98" y="161"/>
                    <a:pt x="96" y="161"/>
                  </a:cubicBezTo>
                  <a:cubicBezTo>
                    <a:pt x="94" y="160"/>
                    <a:pt x="97" y="168"/>
                    <a:pt x="96" y="171"/>
                  </a:cubicBezTo>
                  <a:cubicBezTo>
                    <a:pt x="96" y="173"/>
                    <a:pt x="93" y="170"/>
                    <a:pt x="92" y="167"/>
                  </a:cubicBezTo>
                  <a:cubicBezTo>
                    <a:pt x="91" y="164"/>
                    <a:pt x="90" y="161"/>
                    <a:pt x="88" y="160"/>
                  </a:cubicBezTo>
                  <a:cubicBezTo>
                    <a:pt x="87" y="159"/>
                    <a:pt x="80" y="156"/>
                    <a:pt x="78" y="155"/>
                  </a:cubicBezTo>
                  <a:cubicBezTo>
                    <a:pt x="77" y="155"/>
                    <a:pt x="72" y="151"/>
                    <a:pt x="71" y="148"/>
                  </a:cubicBezTo>
                  <a:cubicBezTo>
                    <a:pt x="71" y="145"/>
                    <a:pt x="66" y="144"/>
                    <a:pt x="65" y="145"/>
                  </a:cubicBezTo>
                  <a:cubicBezTo>
                    <a:pt x="64" y="146"/>
                    <a:pt x="60" y="149"/>
                    <a:pt x="57" y="149"/>
                  </a:cubicBezTo>
                  <a:cubicBezTo>
                    <a:pt x="55" y="149"/>
                    <a:pt x="52" y="148"/>
                    <a:pt x="50" y="147"/>
                  </a:cubicBezTo>
                  <a:cubicBezTo>
                    <a:pt x="47" y="147"/>
                    <a:pt x="47" y="152"/>
                    <a:pt x="46" y="155"/>
                  </a:cubicBezTo>
                  <a:cubicBezTo>
                    <a:pt x="45" y="158"/>
                    <a:pt x="41" y="155"/>
                    <a:pt x="39" y="158"/>
                  </a:cubicBezTo>
                  <a:cubicBezTo>
                    <a:pt x="37" y="160"/>
                    <a:pt x="34" y="163"/>
                    <a:pt x="35" y="165"/>
                  </a:cubicBezTo>
                  <a:cubicBezTo>
                    <a:pt x="35" y="167"/>
                    <a:pt x="37" y="167"/>
                    <a:pt x="34" y="169"/>
                  </a:cubicBezTo>
                  <a:cubicBezTo>
                    <a:pt x="32" y="171"/>
                    <a:pt x="30" y="174"/>
                    <a:pt x="27" y="174"/>
                  </a:cubicBezTo>
                  <a:cubicBezTo>
                    <a:pt x="25" y="175"/>
                    <a:pt x="21" y="176"/>
                    <a:pt x="20" y="175"/>
                  </a:cubicBezTo>
                  <a:cubicBezTo>
                    <a:pt x="18" y="174"/>
                    <a:pt x="17" y="179"/>
                    <a:pt x="16" y="180"/>
                  </a:cubicBezTo>
                  <a:cubicBezTo>
                    <a:pt x="15" y="181"/>
                    <a:pt x="14" y="177"/>
                    <a:pt x="12" y="175"/>
                  </a:cubicBezTo>
                  <a:cubicBezTo>
                    <a:pt x="11" y="173"/>
                    <a:pt x="7" y="174"/>
                    <a:pt x="6" y="174"/>
                  </a:cubicBezTo>
                  <a:cubicBezTo>
                    <a:pt x="4" y="174"/>
                    <a:pt x="3" y="171"/>
                    <a:pt x="2" y="169"/>
                  </a:cubicBezTo>
                  <a:cubicBezTo>
                    <a:pt x="0" y="168"/>
                    <a:pt x="1" y="165"/>
                    <a:pt x="2" y="164"/>
                  </a:cubicBezTo>
                  <a:cubicBezTo>
                    <a:pt x="3" y="163"/>
                    <a:pt x="4" y="161"/>
                    <a:pt x="3" y="158"/>
                  </a:cubicBezTo>
                  <a:cubicBezTo>
                    <a:pt x="2" y="154"/>
                    <a:pt x="2" y="147"/>
                    <a:pt x="5" y="146"/>
                  </a:cubicBezTo>
                  <a:cubicBezTo>
                    <a:pt x="8" y="145"/>
                    <a:pt x="15" y="146"/>
                    <a:pt x="18" y="146"/>
                  </a:cubicBezTo>
                  <a:cubicBezTo>
                    <a:pt x="22" y="146"/>
                    <a:pt x="28" y="147"/>
                    <a:pt x="29" y="145"/>
                  </a:cubicBezTo>
                  <a:cubicBezTo>
                    <a:pt x="31" y="142"/>
                    <a:pt x="31" y="139"/>
                    <a:pt x="31" y="135"/>
                  </a:cubicBezTo>
                  <a:close/>
                  <a:moveTo>
                    <a:pt x="143" y="74"/>
                  </a:moveTo>
                  <a:cubicBezTo>
                    <a:pt x="142" y="77"/>
                    <a:pt x="150" y="79"/>
                    <a:pt x="152" y="77"/>
                  </a:cubicBezTo>
                  <a:cubicBezTo>
                    <a:pt x="153" y="75"/>
                    <a:pt x="145" y="69"/>
                    <a:pt x="143" y="74"/>
                  </a:cubicBezTo>
                  <a:close/>
                  <a:moveTo>
                    <a:pt x="133" y="159"/>
                  </a:moveTo>
                  <a:cubicBezTo>
                    <a:pt x="134" y="160"/>
                    <a:pt x="137" y="157"/>
                    <a:pt x="139" y="157"/>
                  </a:cubicBezTo>
                  <a:cubicBezTo>
                    <a:pt x="141" y="157"/>
                    <a:pt x="147" y="158"/>
                    <a:pt x="148" y="155"/>
                  </a:cubicBezTo>
                  <a:cubicBezTo>
                    <a:pt x="150" y="153"/>
                    <a:pt x="155" y="152"/>
                    <a:pt x="158" y="153"/>
                  </a:cubicBezTo>
                  <a:cubicBezTo>
                    <a:pt x="162" y="154"/>
                    <a:pt x="166" y="157"/>
                    <a:pt x="168" y="157"/>
                  </a:cubicBezTo>
                  <a:cubicBezTo>
                    <a:pt x="171" y="158"/>
                    <a:pt x="178" y="157"/>
                    <a:pt x="180" y="156"/>
                  </a:cubicBezTo>
                  <a:cubicBezTo>
                    <a:pt x="183" y="155"/>
                    <a:pt x="182" y="151"/>
                    <a:pt x="178" y="148"/>
                  </a:cubicBezTo>
                  <a:cubicBezTo>
                    <a:pt x="174" y="146"/>
                    <a:pt x="171" y="142"/>
                    <a:pt x="168" y="140"/>
                  </a:cubicBezTo>
                  <a:cubicBezTo>
                    <a:pt x="164" y="139"/>
                    <a:pt x="163" y="138"/>
                    <a:pt x="165" y="137"/>
                  </a:cubicBezTo>
                  <a:cubicBezTo>
                    <a:pt x="167" y="136"/>
                    <a:pt x="170" y="133"/>
                    <a:pt x="167" y="133"/>
                  </a:cubicBezTo>
                  <a:cubicBezTo>
                    <a:pt x="164" y="133"/>
                    <a:pt x="161" y="134"/>
                    <a:pt x="161" y="136"/>
                  </a:cubicBezTo>
                  <a:cubicBezTo>
                    <a:pt x="160" y="138"/>
                    <a:pt x="159" y="140"/>
                    <a:pt x="158" y="141"/>
                  </a:cubicBezTo>
                  <a:cubicBezTo>
                    <a:pt x="156" y="141"/>
                    <a:pt x="153" y="144"/>
                    <a:pt x="152" y="142"/>
                  </a:cubicBezTo>
                  <a:cubicBezTo>
                    <a:pt x="152" y="140"/>
                    <a:pt x="148" y="134"/>
                    <a:pt x="147" y="133"/>
                  </a:cubicBezTo>
                  <a:cubicBezTo>
                    <a:pt x="145" y="133"/>
                    <a:pt x="143" y="133"/>
                    <a:pt x="141" y="137"/>
                  </a:cubicBezTo>
                  <a:cubicBezTo>
                    <a:pt x="139" y="140"/>
                    <a:pt x="137" y="144"/>
                    <a:pt x="135" y="145"/>
                  </a:cubicBezTo>
                  <a:cubicBezTo>
                    <a:pt x="134" y="147"/>
                    <a:pt x="131" y="151"/>
                    <a:pt x="133" y="152"/>
                  </a:cubicBezTo>
                  <a:cubicBezTo>
                    <a:pt x="135" y="152"/>
                    <a:pt x="133" y="159"/>
                    <a:pt x="133" y="159"/>
                  </a:cubicBezTo>
                  <a:close/>
                  <a:moveTo>
                    <a:pt x="201" y="134"/>
                  </a:moveTo>
                  <a:cubicBezTo>
                    <a:pt x="198" y="137"/>
                    <a:pt x="197" y="141"/>
                    <a:pt x="198" y="143"/>
                  </a:cubicBezTo>
                  <a:cubicBezTo>
                    <a:pt x="199" y="146"/>
                    <a:pt x="204" y="153"/>
                    <a:pt x="206" y="154"/>
                  </a:cubicBezTo>
                  <a:cubicBezTo>
                    <a:pt x="208" y="155"/>
                    <a:pt x="215" y="156"/>
                    <a:pt x="212" y="159"/>
                  </a:cubicBezTo>
                  <a:cubicBezTo>
                    <a:pt x="209" y="163"/>
                    <a:pt x="209" y="164"/>
                    <a:pt x="206" y="163"/>
                  </a:cubicBezTo>
                  <a:cubicBezTo>
                    <a:pt x="203" y="163"/>
                    <a:pt x="205" y="172"/>
                    <a:pt x="207" y="172"/>
                  </a:cubicBezTo>
                  <a:cubicBezTo>
                    <a:pt x="209" y="173"/>
                    <a:pt x="215" y="176"/>
                    <a:pt x="217" y="176"/>
                  </a:cubicBezTo>
                  <a:cubicBezTo>
                    <a:pt x="219" y="176"/>
                    <a:pt x="226" y="175"/>
                    <a:pt x="226" y="173"/>
                  </a:cubicBezTo>
                  <a:cubicBezTo>
                    <a:pt x="225" y="171"/>
                    <a:pt x="224" y="163"/>
                    <a:pt x="222" y="160"/>
                  </a:cubicBezTo>
                  <a:cubicBezTo>
                    <a:pt x="219" y="158"/>
                    <a:pt x="225" y="156"/>
                    <a:pt x="224" y="154"/>
                  </a:cubicBezTo>
                  <a:cubicBezTo>
                    <a:pt x="222" y="153"/>
                    <a:pt x="220" y="153"/>
                    <a:pt x="219" y="151"/>
                  </a:cubicBezTo>
                  <a:cubicBezTo>
                    <a:pt x="218" y="149"/>
                    <a:pt x="217" y="147"/>
                    <a:pt x="215" y="146"/>
                  </a:cubicBezTo>
                  <a:cubicBezTo>
                    <a:pt x="213" y="144"/>
                    <a:pt x="212" y="147"/>
                    <a:pt x="212" y="143"/>
                  </a:cubicBezTo>
                  <a:cubicBezTo>
                    <a:pt x="213" y="139"/>
                    <a:pt x="217" y="137"/>
                    <a:pt x="219" y="139"/>
                  </a:cubicBezTo>
                  <a:cubicBezTo>
                    <a:pt x="220" y="141"/>
                    <a:pt x="226" y="140"/>
                    <a:pt x="227" y="139"/>
                  </a:cubicBezTo>
                  <a:cubicBezTo>
                    <a:pt x="228" y="138"/>
                    <a:pt x="224" y="135"/>
                    <a:pt x="224" y="133"/>
                  </a:cubicBezTo>
                  <a:cubicBezTo>
                    <a:pt x="223" y="130"/>
                    <a:pt x="217" y="129"/>
                    <a:pt x="216" y="129"/>
                  </a:cubicBezTo>
                  <a:cubicBezTo>
                    <a:pt x="215" y="130"/>
                    <a:pt x="213" y="132"/>
                    <a:pt x="210" y="134"/>
                  </a:cubicBezTo>
                  <a:cubicBezTo>
                    <a:pt x="208" y="136"/>
                    <a:pt x="203" y="133"/>
                    <a:pt x="201" y="13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8"/>
            <p:cNvSpPr>
              <a:spLocks/>
            </p:cNvSpPr>
            <p:nvPr/>
          </p:nvSpPr>
          <p:spPr bwMode="auto">
            <a:xfrm>
              <a:off x="6425551" y="4405795"/>
              <a:ext cx="90488" cy="46038"/>
            </a:xfrm>
            <a:custGeom>
              <a:avLst/>
              <a:gdLst>
                <a:gd name="T0" fmla="*/ 21 w 63"/>
                <a:gd name="T1" fmla="*/ 29 h 32"/>
                <a:gd name="T2" fmla="*/ 10 w 63"/>
                <a:gd name="T3" fmla="*/ 29 h 32"/>
                <a:gd name="T4" fmla="*/ 1 w 63"/>
                <a:gd name="T5" fmla="*/ 26 h 32"/>
                <a:gd name="T6" fmla="*/ 4 w 63"/>
                <a:gd name="T7" fmla="*/ 20 h 32"/>
                <a:gd name="T8" fmla="*/ 16 w 63"/>
                <a:gd name="T9" fmla="*/ 14 h 32"/>
                <a:gd name="T10" fmla="*/ 24 w 63"/>
                <a:gd name="T11" fmla="*/ 7 h 32"/>
                <a:gd name="T12" fmla="*/ 43 w 63"/>
                <a:gd name="T13" fmla="*/ 4 h 32"/>
                <a:gd name="T14" fmla="*/ 55 w 63"/>
                <a:gd name="T15" fmla="*/ 3 h 32"/>
                <a:gd name="T16" fmla="*/ 62 w 63"/>
                <a:gd name="T17" fmla="*/ 4 h 32"/>
                <a:gd name="T18" fmla="*/ 51 w 63"/>
                <a:gd name="T19" fmla="*/ 12 h 32"/>
                <a:gd name="T20" fmla="*/ 33 w 63"/>
                <a:gd name="T21" fmla="*/ 12 h 32"/>
                <a:gd name="T22" fmla="*/ 21 w 63"/>
                <a:gd name="T23" fmla="*/ 18 h 32"/>
                <a:gd name="T24" fmla="*/ 19 w 63"/>
                <a:gd name="T25" fmla="*/ 23 h 32"/>
                <a:gd name="T26" fmla="*/ 21 w 63"/>
                <a:gd name="T2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3" h="32">
                  <a:moveTo>
                    <a:pt x="21" y="29"/>
                  </a:moveTo>
                  <a:cubicBezTo>
                    <a:pt x="18" y="32"/>
                    <a:pt x="14" y="31"/>
                    <a:pt x="10" y="29"/>
                  </a:cubicBezTo>
                  <a:cubicBezTo>
                    <a:pt x="7" y="27"/>
                    <a:pt x="3" y="27"/>
                    <a:pt x="1" y="26"/>
                  </a:cubicBezTo>
                  <a:cubicBezTo>
                    <a:pt x="0" y="25"/>
                    <a:pt x="2" y="21"/>
                    <a:pt x="4" y="20"/>
                  </a:cubicBezTo>
                  <a:cubicBezTo>
                    <a:pt x="6" y="19"/>
                    <a:pt x="12" y="16"/>
                    <a:pt x="16" y="14"/>
                  </a:cubicBezTo>
                  <a:cubicBezTo>
                    <a:pt x="20" y="12"/>
                    <a:pt x="21" y="7"/>
                    <a:pt x="24" y="7"/>
                  </a:cubicBezTo>
                  <a:cubicBezTo>
                    <a:pt x="27" y="7"/>
                    <a:pt x="41" y="4"/>
                    <a:pt x="43" y="4"/>
                  </a:cubicBezTo>
                  <a:cubicBezTo>
                    <a:pt x="45" y="5"/>
                    <a:pt x="54" y="6"/>
                    <a:pt x="55" y="3"/>
                  </a:cubicBezTo>
                  <a:cubicBezTo>
                    <a:pt x="57" y="0"/>
                    <a:pt x="63" y="2"/>
                    <a:pt x="62" y="4"/>
                  </a:cubicBezTo>
                  <a:cubicBezTo>
                    <a:pt x="60" y="7"/>
                    <a:pt x="55" y="13"/>
                    <a:pt x="51" y="12"/>
                  </a:cubicBezTo>
                  <a:cubicBezTo>
                    <a:pt x="48" y="10"/>
                    <a:pt x="38" y="11"/>
                    <a:pt x="33" y="12"/>
                  </a:cubicBezTo>
                  <a:cubicBezTo>
                    <a:pt x="29" y="12"/>
                    <a:pt x="25" y="15"/>
                    <a:pt x="21" y="18"/>
                  </a:cubicBezTo>
                  <a:cubicBezTo>
                    <a:pt x="17" y="20"/>
                    <a:pt x="18" y="23"/>
                    <a:pt x="19" y="23"/>
                  </a:cubicBezTo>
                  <a:cubicBezTo>
                    <a:pt x="21" y="24"/>
                    <a:pt x="22" y="27"/>
                    <a:pt x="21" y="29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9"/>
            <p:cNvSpPr>
              <a:spLocks/>
            </p:cNvSpPr>
            <p:nvPr/>
          </p:nvSpPr>
          <p:spPr bwMode="auto">
            <a:xfrm>
              <a:off x="6876401" y="4547083"/>
              <a:ext cx="15875" cy="49213"/>
            </a:xfrm>
            <a:custGeom>
              <a:avLst/>
              <a:gdLst>
                <a:gd name="T0" fmla="*/ 7 w 12"/>
                <a:gd name="T1" fmla="*/ 0 h 34"/>
                <a:gd name="T2" fmla="*/ 2 w 12"/>
                <a:gd name="T3" fmla="*/ 5 h 34"/>
                <a:gd name="T4" fmla="*/ 4 w 12"/>
                <a:gd name="T5" fmla="*/ 17 h 34"/>
                <a:gd name="T6" fmla="*/ 4 w 12"/>
                <a:gd name="T7" fmla="*/ 30 h 34"/>
                <a:gd name="T8" fmla="*/ 9 w 12"/>
                <a:gd name="T9" fmla="*/ 33 h 34"/>
                <a:gd name="T10" fmla="*/ 8 w 12"/>
                <a:gd name="T11" fmla="*/ 24 h 34"/>
                <a:gd name="T12" fmla="*/ 11 w 12"/>
                <a:gd name="T13" fmla="*/ 20 h 34"/>
                <a:gd name="T14" fmla="*/ 10 w 12"/>
                <a:gd name="T15" fmla="*/ 11 h 34"/>
                <a:gd name="T16" fmla="*/ 7 w 12"/>
                <a:gd name="T17" fmla="*/ 7 h 34"/>
                <a:gd name="T18" fmla="*/ 9 w 12"/>
                <a:gd name="T19" fmla="*/ 3 h 34"/>
                <a:gd name="T20" fmla="*/ 7 w 12"/>
                <a:gd name="T2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34">
                  <a:moveTo>
                    <a:pt x="7" y="0"/>
                  </a:moveTo>
                  <a:cubicBezTo>
                    <a:pt x="5" y="1"/>
                    <a:pt x="0" y="0"/>
                    <a:pt x="2" y="5"/>
                  </a:cubicBezTo>
                  <a:cubicBezTo>
                    <a:pt x="4" y="10"/>
                    <a:pt x="4" y="13"/>
                    <a:pt x="4" y="17"/>
                  </a:cubicBezTo>
                  <a:cubicBezTo>
                    <a:pt x="3" y="21"/>
                    <a:pt x="4" y="29"/>
                    <a:pt x="4" y="30"/>
                  </a:cubicBezTo>
                  <a:cubicBezTo>
                    <a:pt x="5" y="31"/>
                    <a:pt x="7" y="34"/>
                    <a:pt x="9" y="33"/>
                  </a:cubicBezTo>
                  <a:cubicBezTo>
                    <a:pt x="10" y="32"/>
                    <a:pt x="8" y="25"/>
                    <a:pt x="8" y="24"/>
                  </a:cubicBezTo>
                  <a:cubicBezTo>
                    <a:pt x="8" y="22"/>
                    <a:pt x="10" y="20"/>
                    <a:pt x="11" y="20"/>
                  </a:cubicBezTo>
                  <a:cubicBezTo>
                    <a:pt x="12" y="19"/>
                    <a:pt x="11" y="13"/>
                    <a:pt x="10" y="11"/>
                  </a:cubicBezTo>
                  <a:cubicBezTo>
                    <a:pt x="8" y="9"/>
                    <a:pt x="6" y="7"/>
                    <a:pt x="7" y="7"/>
                  </a:cubicBezTo>
                  <a:cubicBezTo>
                    <a:pt x="9" y="6"/>
                    <a:pt x="10" y="4"/>
                    <a:pt x="9" y="3"/>
                  </a:cubicBezTo>
                  <a:cubicBezTo>
                    <a:pt x="8" y="2"/>
                    <a:pt x="9" y="0"/>
                    <a:pt x="7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0"/>
            <p:cNvSpPr>
              <a:spLocks/>
            </p:cNvSpPr>
            <p:nvPr/>
          </p:nvSpPr>
          <p:spPr bwMode="auto">
            <a:xfrm>
              <a:off x="6865288" y="4599470"/>
              <a:ext cx="38100" cy="19050"/>
            </a:xfrm>
            <a:custGeom>
              <a:avLst/>
              <a:gdLst>
                <a:gd name="T0" fmla="*/ 11 w 26"/>
                <a:gd name="T1" fmla="*/ 0 h 14"/>
                <a:gd name="T2" fmla="*/ 8 w 26"/>
                <a:gd name="T3" fmla="*/ 6 h 14"/>
                <a:gd name="T4" fmla="*/ 2 w 26"/>
                <a:gd name="T5" fmla="*/ 12 h 14"/>
                <a:gd name="T6" fmla="*/ 12 w 26"/>
                <a:gd name="T7" fmla="*/ 12 h 14"/>
                <a:gd name="T8" fmla="*/ 20 w 26"/>
                <a:gd name="T9" fmla="*/ 10 h 14"/>
                <a:gd name="T10" fmla="*/ 25 w 26"/>
                <a:gd name="T11" fmla="*/ 7 h 14"/>
                <a:gd name="T12" fmla="*/ 16 w 26"/>
                <a:gd name="T13" fmla="*/ 4 h 14"/>
                <a:gd name="T14" fmla="*/ 11 w 26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4">
                  <a:moveTo>
                    <a:pt x="11" y="0"/>
                  </a:moveTo>
                  <a:cubicBezTo>
                    <a:pt x="9" y="1"/>
                    <a:pt x="8" y="5"/>
                    <a:pt x="8" y="6"/>
                  </a:cubicBezTo>
                  <a:cubicBezTo>
                    <a:pt x="8" y="7"/>
                    <a:pt x="0" y="9"/>
                    <a:pt x="2" y="12"/>
                  </a:cubicBezTo>
                  <a:cubicBezTo>
                    <a:pt x="5" y="14"/>
                    <a:pt x="8" y="12"/>
                    <a:pt x="12" y="12"/>
                  </a:cubicBezTo>
                  <a:cubicBezTo>
                    <a:pt x="16" y="12"/>
                    <a:pt x="20" y="10"/>
                    <a:pt x="20" y="10"/>
                  </a:cubicBezTo>
                  <a:cubicBezTo>
                    <a:pt x="20" y="10"/>
                    <a:pt x="26" y="11"/>
                    <a:pt x="25" y="7"/>
                  </a:cubicBezTo>
                  <a:cubicBezTo>
                    <a:pt x="24" y="4"/>
                    <a:pt x="18" y="3"/>
                    <a:pt x="16" y="4"/>
                  </a:cubicBezTo>
                  <a:cubicBezTo>
                    <a:pt x="15" y="4"/>
                    <a:pt x="13" y="0"/>
                    <a:pt x="11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1"/>
            <p:cNvSpPr>
              <a:spLocks/>
            </p:cNvSpPr>
            <p:nvPr/>
          </p:nvSpPr>
          <p:spPr bwMode="auto">
            <a:xfrm>
              <a:off x="6816076" y="4615345"/>
              <a:ext cx="66675" cy="65088"/>
            </a:xfrm>
            <a:custGeom>
              <a:avLst/>
              <a:gdLst>
                <a:gd name="T0" fmla="*/ 39 w 47"/>
                <a:gd name="T1" fmla="*/ 2 h 45"/>
                <a:gd name="T2" fmla="*/ 36 w 47"/>
                <a:gd name="T3" fmla="*/ 14 h 45"/>
                <a:gd name="T4" fmla="*/ 32 w 47"/>
                <a:gd name="T5" fmla="*/ 22 h 45"/>
                <a:gd name="T6" fmla="*/ 23 w 47"/>
                <a:gd name="T7" fmla="*/ 27 h 45"/>
                <a:gd name="T8" fmla="*/ 11 w 47"/>
                <a:gd name="T9" fmla="*/ 27 h 45"/>
                <a:gd name="T10" fmla="*/ 6 w 47"/>
                <a:gd name="T11" fmla="*/ 32 h 45"/>
                <a:gd name="T12" fmla="*/ 1 w 47"/>
                <a:gd name="T13" fmla="*/ 37 h 45"/>
                <a:gd name="T14" fmla="*/ 6 w 47"/>
                <a:gd name="T15" fmla="*/ 45 h 45"/>
                <a:gd name="T16" fmla="*/ 10 w 47"/>
                <a:gd name="T17" fmla="*/ 40 h 45"/>
                <a:gd name="T18" fmla="*/ 16 w 47"/>
                <a:gd name="T19" fmla="*/ 39 h 45"/>
                <a:gd name="T20" fmla="*/ 21 w 47"/>
                <a:gd name="T21" fmla="*/ 34 h 45"/>
                <a:gd name="T22" fmla="*/ 23 w 47"/>
                <a:gd name="T23" fmla="*/ 36 h 45"/>
                <a:gd name="T24" fmla="*/ 28 w 47"/>
                <a:gd name="T25" fmla="*/ 33 h 45"/>
                <a:gd name="T26" fmla="*/ 35 w 47"/>
                <a:gd name="T27" fmla="*/ 29 h 45"/>
                <a:gd name="T28" fmla="*/ 42 w 47"/>
                <a:gd name="T29" fmla="*/ 25 h 45"/>
                <a:gd name="T30" fmla="*/ 43 w 47"/>
                <a:gd name="T31" fmla="*/ 15 h 45"/>
                <a:gd name="T32" fmla="*/ 44 w 47"/>
                <a:gd name="T33" fmla="*/ 9 h 45"/>
                <a:gd name="T34" fmla="*/ 39 w 47"/>
                <a:gd name="T35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45">
                  <a:moveTo>
                    <a:pt x="39" y="2"/>
                  </a:moveTo>
                  <a:cubicBezTo>
                    <a:pt x="37" y="4"/>
                    <a:pt x="38" y="10"/>
                    <a:pt x="36" y="14"/>
                  </a:cubicBezTo>
                  <a:cubicBezTo>
                    <a:pt x="35" y="18"/>
                    <a:pt x="33" y="22"/>
                    <a:pt x="32" y="22"/>
                  </a:cubicBezTo>
                  <a:cubicBezTo>
                    <a:pt x="31" y="22"/>
                    <a:pt x="24" y="25"/>
                    <a:pt x="23" y="27"/>
                  </a:cubicBezTo>
                  <a:cubicBezTo>
                    <a:pt x="21" y="29"/>
                    <a:pt x="12" y="25"/>
                    <a:pt x="11" y="27"/>
                  </a:cubicBezTo>
                  <a:cubicBezTo>
                    <a:pt x="10" y="29"/>
                    <a:pt x="7" y="31"/>
                    <a:pt x="6" y="32"/>
                  </a:cubicBezTo>
                  <a:cubicBezTo>
                    <a:pt x="4" y="34"/>
                    <a:pt x="0" y="33"/>
                    <a:pt x="1" y="37"/>
                  </a:cubicBezTo>
                  <a:cubicBezTo>
                    <a:pt x="2" y="41"/>
                    <a:pt x="4" y="45"/>
                    <a:pt x="6" y="45"/>
                  </a:cubicBezTo>
                  <a:cubicBezTo>
                    <a:pt x="8" y="45"/>
                    <a:pt x="10" y="44"/>
                    <a:pt x="10" y="40"/>
                  </a:cubicBezTo>
                  <a:cubicBezTo>
                    <a:pt x="10" y="36"/>
                    <a:pt x="14" y="40"/>
                    <a:pt x="16" y="39"/>
                  </a:cubicBezTo>
                  <a:cubicBezTo>
                    <a:pt x="18" y="39"/>
                    <a:pt x="20" y="37"/>
                    <a:pt x="21" y="34"/>
                  </a:cubicBezTo>
                  <a:cubicBezTo>
                    <a:pt x="21" y="31"/>
                    <a:pt x="19" y="35"/>
                    <a:pt x="23" y="36"/>
                  </a:cubicBezTo>
                  <a:cubicBezTo>
                    <a:pt x="26" y="37"/>
                    <a:pt x="28" y="34"/>
                    <a:pt x="28" y="33"/>
                  </a:cubicBezTo>
                  <a:cubicBezTo>
                    <a:pt x="28" y="32"/>
                    <a:pt x="34" y="31"/>
                    <a:pt x="35" y="29"/>
                  </a:cubicBezTo>
                  <a:cubicBezTo>
                    <a:pt x="37" y="28"/>
                    <a:pt x="41" y="27"/>
                    <a:pt x="42" y="25"/>
                  </a:cubicBezTo>
                  <a:cubicBezTo>
                    <a:pt x="42" y="24"/>
                    <a:pt x="42" y="16"/>
                    <a:pt x="43" y="15"/>
                  </a:cubicBezTo>
                  <a:cubicBezTo>
                    <a:pt x="45" y="14"/>
                    <a:pt x="47" y="14"/>
                    <a:pt x="44" y="9"/>
                  </a:cubicBezTo>
                  <a:cubicBezTo>
                    <a:pt x="42" y="5"/>
                    <a:pt x="42" y="0"/>
                    <a:pt x="39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2"/>
            <p:cNvSpPr>
              <a:spLocks/>
            </p:cNvSpPr>
            <p:nvPr/>
          </p:nvSpPr>
          <p:spPr bwMode="auto">
            <a:xfrm>
              <a:off x="6766863" y="4716945"/>
              <a:ext cx="15875" cy="17463"/>
            </a:xfrm>
            <a:custGeom>
              <a:avLst/>
              <a:gdLst>
                <a:gd name="T0" fmla="*/ 7 w 11"/>
                <a:gd name="T1" fmla="*/ 0 h 12"/>
                <a:gd name="T2" fmla="*/ 4 w 11"/>
                <a:gd name="T3" fmla="*/ 12 h 12"/>
                <a:gd name="T4" fmla="*/ 7 w 11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2">
                  <a:moveTo>
                    <a:pt x="7" y="0"/>
                  </a:moveTo>
                  <a:cubicBezTo>
                    <a:pt x="3" y="1"/>
                    <a:pt x="0" y="12"/>
                    <a:pt x="4" y="12"/>
                  </a:cubicBezTo>
                  <a:cubicBezTo>
                    <a:pt x="7" y="12"/>
                    <a:pt x="11" y="0"/>
                    <a:pt x="7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3"/>
            <p:cNvSpPr>
              <a:spLocks/>
            </p:cNvSpPr>
            <p:nvPr/>
          </p:nvSpPr>
          <p:spPr bwMode="auto">
            <a:xfrm>
              <a:off x="7035151" y="5072545"/>
              <a:ext cx="28575" cy="39688"/>
            </a:xfrm>
            <a:custGeom>
              <a:avLst/>
              <a:gdLst>
                <a:gd name="T0" fmla="*/ 3 w 20"/>
                <a:gd name="T1" fmla="*/ 1 h 28"/>
                <a:gd name="T2" fmla="*/ 4 w 20"/>
                <a:gd name="T3" fmla="*/ 7 h 28"/>
                <a:gd name="T4" fmla="*/ 6 w 20"/>
                <a:gd name="T5" fmla="*/ 15 h 28"/>
                <a:gd name="T6" fmla="*/ 3 w 20"/>
                <a:gd name="T7" fmla="*/ 20 h 28"/>
                <a:gd name="T8" fmla="*/ 9 w 20"/>
                <a:gd name="T9" fmla="*/ 22 h 28"/>
                <a:gd name="T10" fmla="*/ 9 w 20"/>
                <a:gd name="T11" fmla="*/ 28 h 28"/>
                <a:gd name="T12" fmla="*/ 14 w 20"/>
                <a:gd name="T13" fmla="*/ 23 h 28"/>
                <a:gd name="T14" fmla="*/ 18 w 20"/>
                <a:gd name="T15" fmla="*/ 17 h 28"/>
                <a:gd name="T16" fmla="*/ 17 w 20"/>
                <a:gd name="T17" fmla="*/ 12 h 28"/>
                <a:gd name="T18" fmla="*/ 12 w 20"/>
                <a:gd name="T19" fmla="*/ 12 h 28"/>
                <a:gd name="T20" fmla="*/ 8 w 20"/>
                <a:gd name="T21" fmla="*/ 8 h 28"/>
                <a:gd name="T22" fmla="*/ 3 w 20"/>
                <a:gd name="T23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28">
                  <a:moveTo>
                    <a:pt x="3" y="1"/>
                  </a:moveTo>
                  <a:cubicBezTo>
                    <a:pt x="2" y="2"/>
                    <a:pt x="3" y="6"/>
                    <a:pt x="4" y="7"/>
                  </a:cubicBezTo>
                  <a:cubicBezTo>
                    <a:pt x="6" y="9"/>
                    <a:pt x="6" y="14"/>
                    <a:pt x="6" y="15"/>
                  </a:cubicBezTo>
                  <a:cubicBezTo>
                    <a:pt x="6" y="17"/>
                    <a:pt x="0" y="18"/>
                    <a:pt x="3" y="20"/>
                  </a:cubicBezTo>
                  <a:cubicBezTo>
                    <a:pt x="5" y="22"/>
                    <a:pt x="10" y="20"/>
                    <a:pt x="9" y="22"/>
                  </a:cubicBezTo>
                  <a:cubicBezTo>
                    <a:pt x="9" y="24"/>
                    <a:pt x="6" y="27"/>
                    <a:pt x="9" y="28"/>
                  </a:cubicBezTo>
                  <a:cubicBezTo>
                    <a:pt x="12" y="28"/>
                    <a:pt x="12" y="25"/>
                    <a:pt x="14" y="23"/>
                  </a:cubicBezTo>
                  <a:cubicBezTo>
                    <a:pt x="15" y="20"/>
                    <a:pt x="16" y="18"/>
                    <a:pt x="18" y="17"/>
                  </a:cubicBezTo>
                  <a:cubicBezTo>
                    <a:pt x="20" y="15"/>
                    <a:pt x="18" y="12"/>
                    <a:pt x="17" y="12"/>
                  </a:cubicBezTo>
                  <a:cubicBezTo>
                    <a:pt x="15" y="12"/>
                    <a:pt x="15" y="14"/>
                    <a:pt x="12" y="12"/>
                  </a:cubicBezTo>
                  <a:cubicBezTo>
                    <a:pt x="9" y="11"/>
                    <a:pt x="10" y="11"/>
                    <a:pt x="8" y="8"/>
                  </a:cubicBezTo>
                  <a:cubicBezTo>
                    <a:pt x="6" y="4"/>
                    <a:pt x="6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4"/>
            <p:cNvSpPr>
              <a:spLocks/>
            </p:cNvSpPr>
            <p:nvPr/>
          </p:nvSpPr>
          <p:spPr bwMode="auto">
            <a:xfrm>
              <a:off x="7003401" y="5104295"/>
              <a:ext cx="39688" cy="39688"/>
            </a:xfrm>
            <a:custGeom>
              <a:avLst/>
              <a:gdLst>
                <a:gd name="T0" fmla="*/ 24 w 28"/>
                <a:gd name="T1" fmla="*/ 1 h 28"/>
                <a:gd name="T2" fmla="*/ 19 w 28"/>
                <a:gd name="T3" fmla="*/ 5 h 28"/>
                <a:gd name="T4" fmla="*/ 14 w 28"/>
                <a:gd name="T5" fmla="*/ 11 h 28"/>
                <a:gd name="T6" fmla="*/ 1 w 28"/>
                <a:gd name="T7" fmla="*/ 21 h 28"/>
                <a:gd name="T8" fmla="*/ 7 w 28"/>
                <a:gd name="T9" fmla="*/ 27 h 28"/>
                <a:gd name="T10" fmla="*/ 14 w 28"/>
                <a:gd name="T11" fmla="*/ 24 h 28"/>
                <a:gd name="T12" fmla="*/ 24 w 28"/>
                <a:gd name="T13" fmla="*/ 14 h 28"/>
                <a:gd name="T14" fmla="*/ 28 w 28"/>
                <a:gd name="T15" fmla="*/ 5 h 28"/>
                <a:gd name="T16" fmla="*/ 24 w 28"/>
                <a:gd name="T17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" h="28">
                  <a:moveTo>
                    <a:pt x="24" y="1"/>
                  </a:moveTo>
                  <a:cubicBezTo>
                    <a:pt x="23" y="3"/>
                    <a:pt x="21" y="3"/>
                    <a:pt x="19" y="5"/>
                  </a:cubicBezTo>
                  <a:cubicBezTo>
                    <a:pt x="17" y="7"/>
                    <a:pt x="19" y="7"/>
                    <a:pt x="14" y="11"/>
                  </a:cubicBezTo>
                  <a:cubicBezTo>
                    <a:pt x="9" y="14"/>
                    <a:pt x="3" y="18"/>
                    <a:pt x="1" y="21"/>
                  </a:cubicBezTo>
                  <a:cubicBezTo>
                    <a:pt x="0" y="24"/>
                    <a:pt x="3" y="26"/>
                    <a:pt x="7" y="27"/>
                  </a:cubicBezTo>
                  <a:cubicBezTo>
                    <a:pt x="12" y="27"/>
                    <a:pt x="11" y="28"/>
                    <a:pt x="14" y="24"/>
                  </a:cubicBezTo>
                  <a:cubicBezTo>
                    <a:pt x="18" y="20"/>
                    <a:pt x="21" y="17"/>
                    <a:pt x="24" y="14"/>
                  </a:cubicBezTo>
                  <a:cubicBezTo>
                    <a:pt x="28" y="10"/>
                    <a:pt x="28" y="5"/>
                    <a:pt x="28" y="5"/>
                  </a:cubicBezTo>
                  <a:cubicBezTo>
                    <a:pt x="28" y="5"/>
                    <a:pt x="24" y="0"/>
                    <a:pt x="24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5"/>
            <p:cNvSpPr>
              <a:spLocks/>
            </p:cNvSpPr>
            <p:nvPr/>
          </p:nvSpPr>
          <p:spPr bwMode="auto">
            <a:xfrm>
              <a:off x="6890688" y="5104295"/>
              <a:ext cx="23813" cy="22225"/>
            </a:xfrm>
            <a:custGeom>
              <a:avLst/>
              <a:gdLst>
                <a:gd name="T0" fmla="*/ 3 w 17"/>
                <a:gd name="T1" fmla="*/ 4 h 15"/>
                <a:gd name="T2" fmla="*/ 6 w 17"/>
                <a:gd name="T3" fmla="*/ 11 h 15"/>
                <a:gd name="T4" fmla="*/ 12 w 17"/>
                <a:gd name="T5" fmla="*/ 13 h 15"/>
                <a:gd name="T6" fmla="*/ 16 w 17"/>
                <a:gd name="T7" fmla="*/ 2 h 15"/>
                <a:gd name="T8" fmla="*/ 8 w 17"/>
                <a:gd name="T9" fmla="*/ 5 h 15"/>
                <a:gd name="T10" fmla="*/ 3 w 17"/>
                <a:gd name="T11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5">
                  <a:moveTo>
                    <a:pt x="3" y="4"/>
                  </a:moveTo>
                  <a:cubicBezTo>
                    <a:pt x="0" y="8"/>
                    <a:pt x="7" y="8"/>
                    <a:pt x="6" y="11"/>
                  </a:cubicBezTo>
                  <a:cubicBezTo>
                    <a:pt x="5" y="15"/>
                    <a:pt x="10" y="14"/>
                    <a:pt x="12" y="13"/>
                  </a:cubicBezTo>
                  <a:cubicBezTo>
                    <a:pt x="13" y="13"/>
                    <a:pt x="17" y="4"/>
                    <a:pt x="16" y="2"/>
                  </a:cubicBezTo>
                  <a:cubicBezTo>
                    <a:pt x="16" y="0"/>
                    <a:pt x="10" y="6"/>
                    <a:pt x="8" y="5"/>
                  </a:cubicBezTo>
                  <a:cubicBezTo>
                    <a:pt x="7" y="5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6"/>
            <p:cNvSpPr>
              <a:spLocks/>
            </p:cNvSpPr>
            <p:nvPr/>
          </p:nvSpPr>
          <p:spPr bwMode="auto">
            <a:xfrm>
              <a:off x="6730351" y="4928083"/>
              <a:ext cx="214313" cy="174625"/>
            </a:xfrm>
            <a:custGeom>
              <a:avLst/>
              <a:gdLst>
                <a:gd name="T0" fmla="*/ 94 w 150"/>
                <a:gd name="T1" fmla="*/ 100 h 123"/>
                <a:gd name="T2" fmla="*/ 91 w 150"/>
                <a:gd name="T3" fmla="*/ 101 h 123"/>
                <a:gd name="T4" fmla="*/ 89 w 150"/>
                <a:gd name="T5" fmla="*/ 95 h 123"/>
                <a:gd name="T6" fmla="*/ 84 w 150"/>
                <a:gd name="T7" fmla="*/ 100 h 123"/>
                <a:gd name="T8" fmla="*/ 79 w 150"/>
                <a:gd name="T9" fmla="*/ 101 h 123"/>
                <a:gd name="T10" fmla="*/ 79 w 150"/>
                <a:gd name="T11" fmla="*/ 93 h 123"/>
                <a:gd name="T12" fmla="*/ 71 w 150"/>
                <a:gd name="T13" fmla="*/ 90 h 123"/>
                <a:gd name="T14" fmla="*/ 64 w 150"/>
                <a:gd name="T15" fmla="*/ 87 h 123"/>
                <a:gd name="T16" fmla="*/ 54 w 150"/>
                <a:gd name="T17" fmla="*/ 91 h 123"/>
                <a:gd name="T18" fmla="*/ 45 w 150"/>
                <a:gd name="T19" fmla="*/ 91 h 123"/>
                <a:gd name="T20" fmla="*/ 42 w 150"/>
                <a:gd name="T21" fmla="*/ 103 h 123"/>
                <a:gd name="T22" fmla="*/ 30 w 150"/>
                <a:gd name="T23" fmla="*/ 100 h 123"/>
                <a:gd name="T24" fmla="*/ 23 w 150"/>
                <a:gd name="T25" fmla="*/ 104 h 123"/>
                <a:gd name="T26" fmla="*/ 14 w 150"/>
                <a:gd name="T27" fmla="*/ 105 h 123"/>
                <a:gd name="T28" fmla="*/ 10 w 150"/>
                <a:gd name="T29" fmla="*/ 97 h 123"/>
                <a:gd name="T30" fmla="*/ 15 w 150"/>
                <a:gd name="T31" fmla="*/ 89 h 123"/>
                <a:gd name="T32" fmla="*/ 11 w 150"/>
                <a:gd name="T33" fmla="*/ 83 h 123"/>
                <a:gd name="T34" fmla="*/ 8 w 150"/>
                <a:gd name="T35" fmla="*/ 75 h 123"/>
                <a:gd name="T36" fmla="*/ 7 w 150"/>
                <a:gd name="T37" fmla="*/ 65 h 123"/>
                <a:gd name="T38" fmla="*/ 1 w 150"/>
                <a:gd name="T39" fmla="*/ 59 h 123"/>
                <a:gd name="T40" fmla="*/ 6 w 150"/>
                <a:gd name="T41" fmla="*/ 49 h 123"/>
                <a:gd name="T42" fmla="*/ 18 w 150"/>
                <a:gd name="T43" fmla="*/ 40 h 123"/>
                <a:gd name="T44" fmla="*/ 25 w 150"/>
                <a:gd name="T45" fmla="*/ 40 h 123"/>
                <a:gd name="T46" fmla="*/ 33 w 150"/>
                <a:gd name="T47" fmla="*/ 37 h 123"/>
                <a:gd name="T48" fmla="*/ 33 w 150"/>
                <a:gd name="T49" fmla="*/ 23 h 123"/>
                <a:gd name="T50" fmla="*/ 44 w 150"/>
                <a:gd name="T51" fmla="*/ 24 h 123"/>
                <a:gd name="T52" fmla="*/ 48 w 150"/>
                <a:gd name="T53" fmla="*/ 15 h 123"/>
                <a:gd name="T54" fmla="*/ 54 w 150"/>
                <a:gd name="T55" fmla="*/ 15 h 123"/>
                <a:gd name="T56" fmla="*/ 61 w 150"/>
                <a:gd name="T57" fmla="*/ 17 h 123"/>
                <a:gd name="T58" fmla="*/ 64 w 150"/>
                <a:gd name="T59" fmla="*/ 11 h 123"/>
                <a:gd name="T60" fmla="*/ 66 w 150"/>
                <a:gd name="T61" fmla="*/ 6 h 123"/>
                <a:gd name="T62" fmla="*/ 71 w 150"/>
                <a:gd name="T63" fmla="*/ 11 h 123"/>
                <a:gd name="T64" fmla="*/ 72 w 150"/>
                <a:gd name="T65" fmla="*/ 4 h 123"/>
                <a:gd name="T66" fmla="*/ 77 w 150"/>
                <a:gd name="T67" fmla="*/ 8 h 123"/>
                <a:gd name="T68" fmla="*/ 87 w 150"/>
                <a:gd name="T69" fmla="*/ 8 h 123"/>
                <a:gd name="T70" fmla="*/ 85 w 150"/>
                <a:gd name="T71" fmla="*/ 20 h 123"/>
                <a:gd name="T72" fmla="*/ 94 w 150"/>
                <a:gd name="T73" fmla="*/ 26 h 123"/>
                <a:gd name="T74" fmla="*/ 102 w 150"/>
                <a:gd name="T75" fmla="*/ 29 h 123"/>
                <a:gd name="T76" fmla="*/ 105 w 150"/>
                <a:gd name="T77" fmla="*/ 15 h 123"/>
                <a:gd name="T78" fmla="*/ 106 w 150"/>
                <a:gd name="T79" fmla="*/ 1 h 123"/>
                <a:gd name="T80" fmla="*/ 111 w 150"/>
                <a:gd name="T81" fmla="*/ 13 h 123"/>
                <a:gd name="T82" fmla="*/ 119 w 150"/>
                <a:gd name="T83" fmla="*/ 24 h 123"/>
                <a:gd name="T84" fmla="*/ 123 w 150"/>
                <a:gd name="T85" fmla="*/ 38 h 123"/>
                <a:gd name="T86" fmla="*/ 136 w 150"/>
                <a:gd name="T87" fmla="*/ 43 h 123"/>
                <a:gd name="T88" fmla="*/ 140 w 150"/>
                <a:gd name="T89" fmla="*/ 58 h 123"/>
                <a:gd name="T90" fmla="*/ 150 w 150"/>
                <a:gd name="T91" fmla="*/ 84 h 123"/>
                <a:gd name="T92" fmla="*/ 138 w 150"/>
                <a:gd name="T93" fmla="*/ 100 h 123"/>
                <a:gd name="T94" fmla="*/ 133 w 150"/>
                <a:gd name="T95" fmla="*/ 112 h 123"/>
                <a:gd name="T96" fmla="*/ 128 w 150"/>
                <a:gd name="T97" fmla="*/ 115 h 123"/>
                <a:gd name="T98" fmla="*/ 119 w 150"/>
                <a:gd name="T99" fmla="*/ 120 h 123"/>
                <a:gd name="T100" fmla="*/ 112 w 150"/>
                <a:gd name="T101" fmla="*/ 118 h 123"/>
                <a:gd name="T102" fmla="*/ 108 w 150"/>
                <a:gd name="T103" fmla="*/ 119 h 123"/>
                <a:gd name="T104" fmla="*/ 100 w 150"/>
                <a:gd name="T105" fmla="*/ 115 h 123"/>
                <a:gd name="T106" fmla="*/ 99 w 150"/>
                <a:gd name="T107" fmla="*/ 108 h 123"/>
                <a:gd name="T108" fmla="*/ 95 w 150"/>
                <a:gd name="T109" fmla="*/ 103 h 123"/>
                <a:gd name="T110" fmla="*/ 94 w 150"/>
                <a:gd name="T111" fmla="*/ 10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0" h="123">
                  <a:moveTo>
                    <a:pt x="94" y="100"/>
                  </a:moveTo>
                  <a:cubicBezTo>
                    <a:pt x="94" y="97"/>
                    <a:pt x="92" y="104"/>
                    <a:pt x="91" y="101"/>
                  </a:cubicBezTo>
                  <a:cubicBezTo>
                    <a:pt x="89" y="98"/>
                    <a:pt x="92" y="93"/>
                    <a:pt x="89" y="95"/>
                  </a:cubicBezTo>
                  <a:cubicBezTo>
                    <a:pt x="86" y="97"/>
                    <a:pt x="84" y="99"/>
                    <a:pt x="84" y="100"/>
                  </a:cubicBezTo>
                  <a:cubicBezTo>
                    <a:pt x="84" y="102"/>
                    <a:pt x="78" y="103"/>
                    <a:pt x="79" y="101"/>
                  </a:cubicBezTo>
                  <a:cubicBezTo>
                    <a:pt x="79" y="99"/>
                    <a:pt x="81" y="95"/>
                    <a:pt x="79" y="93"/>
                  </a:cubicBezTo>
                  <a:cubicBezTo>
                    <a:pt x="77" y="91"/>
                    <a:pt x="73" y="91"/>
                    <a:pt x="71" y="90"/>
                  </a:cubicBezTo>
                  <a:cubicBezTo>
                    <a:pt x="68" y="89"/>
                    <a:pt x="71" y="85"/>
                    <a:pt x="64" y="87"/>
                  </a:cubicBezTo>
                  <a:cubicBezTo>
                    <a:pt x="57" y="89"/>
                    <a:pt x="54" y="91"/>
                    <a:pt x="54" y="91"/>
                  </a:cubicBezTo>
                  <a:cubicBezTo>
                    <a:pt x="54" y="91"/>
                    <a:pt x="47" y="88"/>
                    <a:pt x="45" y="91"/>
                  </a:cubicBezTo>
                  <a:cubicBezTo>
                    <a:pt x="43" y="94"/>
                    <a:pt x="42" y="103"/>
                    <a:pt x="42" y="103"/>
                  </a:cubicBezTo>
                  <a:cubicBezTo>
                    <a:pt x="42" y="103"/>
                    <a:pt x="32" y="100"/>
                    <a:pt x="30" y="100"/>
                  </a:cubicBezTo>
                  <a:cubicBezTo>
                    <a:pt x="28" y="100"/>
                    <a:pt x="25" y="103"/>
                    <a:pt x="23" y="104"/>
                  </a:cubicBezTo>
                  <a:cubicBezTo>
                    <a:pt x="20" y="105"/>
                    <a:pt x="16" y="106"/>
                    <a:pt x="14" y="105"/>
                  </a:cubicBezTo>
                  <a:cubicBezTo>
                    <a:pt x="12" y="103"/>
                    <a:pt x="9" y="100"/>
                    <a:pt x="10" y="97"/>
                  </a:cubicBezTo>
                  <a:cubicBezTo>
                    <a:pt x="11" y="95"/>
                    <a:pt x="17" y="93"/>
                    <a:pt x="15" y="89"/>
                  </a:cubicBezTo>
                  <a:cubicBezTo>
                    <a:pt x="13" y="86"/>
                    <a:pt x="11" y="85"/>
                    <a:pt x="11" y="83"/>
                  </a:cubicBezTo>
                  <a:cubicBezTo>
                    <a:pt x="11" y="81"/>
                    <a:pt x="12" y="80"/>
                    <a:pt x="8" y="75"/>
                  </a:cubicBezTo>
                  <a:cubicBezTo>
                    <a:pt x="5" y="71"/>
                    <a:pt x="5" y="66"/>
                    <a:pt x="7" y="65"/>
                  </a:cubicBezTo>
                  <a:cubicBezTo>
                    <a:pt x="8" y="65"/>
                    <a:pt x="2" y="61"/>
                    <a:pt x="1" y="59"/>
                  </a:cubicBezTo>
                  <a:cubicBezTo>
                    <a:pt x="0" y="57"/>
                    <a:pt x="4" y="51"/>
                    <a:pt x="6" y="49"/>
                  </a:cubicBezTo>
                  <a:cubicBezTo>
                    <a:pt x="8" y="47"/>
                    <a:pt x="16" y="40"/>
                    <a:pt x="18" y="40"/>
                  </a:cubicBezTo>
                  <a:cubicBezTo>
                    <a:pt x="20" y="40"/>
                    <a:pt x="23" y="42"/>
                    <a:pt x="25" y="40"/>
                  </a:cubicBezTo>
                  <a:cubicBezTo>
                    <a:pt x="27" y="38"/>
                    <a:pt x="33" y="39"/>
                    <a:pt x="33" y="37"/>
                  </a:cubicBezTo>
                  <a:cubicBezTo>
                    <a:pt x="33" y="36"/>
                    <a:pt x="32" y="25"/>
                    <a:pt x="33" y="23"/>
                  </a:cubicBezTo>
                  <a:cubicBezTo>
                    <a:pt x="35" y="21"/>
                    <a:pt x="43" y="25"/>
                    <a:pt x="44" y="24"/>
                  </a:cubicBezTo>
                  <a:cubicBezTo>
                    <a:pt x="45" y="22"/>
                    <a:pt x="47" y="16"/>
                    <a:pt x="48" y="15"/>
                  </a:cubicBezTo>
                  <a:cubicBezTo>
                    <a:pt x="50" y="14"/>
                    <a:pt x="52" y="12"/>
                    <a:pt x="54" y="15"/>
                  </a:cubicBezTo>
                  <a:cubicBezTo>
                    <a:pt x="57" y="19"/>
                    <a:pt x="60" y="20"/>
                    <a:pt x="61" y="17"/>
                  </a:cubicBezTo>
                  <a:cubicBezTo>
                    <a:pt x="62" y="13"/>
                    <a:pt x="61" y="14"/>
                    <a:pt x="64" y="11"/>
                  </a:cubicBezTo>
                  <a:cubicBezTo>
                    <a:pt x="67" y="8"/>
                    <a:pt x="64" y="2"/>
                    <a:pt x="66" y="6"/>
                  </a:cubicBezTo>
                  <a:cubicBezTo>
                    <a:pt x="69" y="9"/>
                    <a:pt x="71" y="11"/>
                    <a:pt x="71" y="11"/>
                  </a:cubicBezTo>
                  <a:cubicBezTo>
                    <a:pt x="71" y="11"/>
                    <a:pt x="70" y="4"/>
                    <a:pt x="72" y="4"/>
                  </a:cubicBezTo>
                  <a:cubicBezTo>
                    <a:pt x="74" y="4"/>
                    <a:pt x="76" y="8"/>
                    <a:pt x="77" y="8"/>
                  </a:cubicBezTo>
                  <a:cubicBezTo>
                    <a:pt x="78" y="8"/>
                    <a:pt x="86" y="6"/>
                    <a:pt x="87" y="8"/>
                  </a:cubicBezTo>
                  <a:cubicBezTo>
                    <a:pt x="89" y="11"/>
                    <a:pt x="83" y="17"/>
                    <a:pt x="85" y="20"/>
                  </a:cubicBezTo>
                  <a:cubicBezTo>
                    <a:pt x="87" y="22"/>
                    <a:pt x="91" y="24"/>
                    <a:pt x="94" y="26"/>
                  </a:cubicBezTo>
                  <a:cubicBezTo>
                    <a:pt x="97" y="28"/>
                    <a:pt x="101" y="33"/>
                    <a:pt x="102" y="29"/>
                  </a:cubicBezTo>
                  <a:cubicBezTo>
                    <a:pt x="104" y="24"/>
                    <a:pt x="107" y="18"/>
                    <a:pt x="105" y="15"/>
                  </a:cubicBezTo>
                  <a:cubicBezTo>
                    <a:pt x="103" y="12"/>
                    <a:pt x="105" y="1"/>
                    <a:pt x="106" y="1"/>
                  </a:cubicBezTo>
                  <a:cubicBezTo>
                    <a:pt x="107" y="0"/>
                    <a:pt x="109" y="9"/>
                    <a:pt x="111" y="13"/>
                  </a:cubicBezTo>
                  <a:cubicBezTo>
                    <a:pt x="114" y="17"/>
                    <a:pt x="117" y="19"/>
                    <a:pt x="119" y="24"/>
                  </a:cubicBezTo>
                  <a:cubicBezTo>
                    <a:pt x="120" y="28"/>
                    <a:pt x="121" y="35"/>
                    <a:pt x="123" y="38"/>
                  </a:cubicBezTo>
                  <a:cubicBezTo>
                    <a:pt x="126" y="40"/>
                    <a:pt x="136" y="40"/>
                    <a:pt x="136" y="43"/>
                  </a:cubicBezTo>
                  <a:cubicBezTo>
                    <a:pt x="136" y="46"/>
                    <a:pt x="137" y="52"/>
                    <a:pt x="140" y="58"/>
                  </a:cubicBezTo>
                  <a:cubicBezTo>
                    <a:pt x="144" y="64"/>
                    <a:pt x="150" y="78"/>
                    <a:pt x="150" y="84"/>
                  </a:cubicBezTo>
                  <a:cubicBezTo>
                    <a:pt x="150" y="90"/>
                    <a:pt x="140" y="96"/>
                    <a:pt x="138" y="100"/>
                  </a:cubicBezTo>
                  <a:cubicBezTo>
                    <a:pt x="135" y="105"/>
                    <a:pt x="134" y="110"/>
                    <a:pt x="133" y="112"/>
                  </a:cubicBezTo>
                  <a:cubicBezTo>
                    <a:pt x="132" y="114"/>
                    <a:pt x="132" y="114"/>
                    <a:pt x="128" y="115"/>
                  </a:cubicBezTo>
                  <a:cubicBezTo>
                    <a:pt x="123" y="117"/>
                    <a:pt x="120" y="121"/>
                    <a:pt x="119" y="120"/>
                  </a:cubicBezTo>
                  <a:cubicBezTo>
                    <a:pt x="118" y="118"/>
                    <a:pt x="114" y="116"/>
                    <a:pt x="112" y="118"/>
                  </a:cubicBezTo>
                  <a:cubicBezTo>
                    <a:pt x="111" y="119"/>
                    <a:pt x="110" y="123"/>
                    <a:pt x="108" y="119"/>
                  </a:cubicBezTo>
                  <a:cubicBezTo>
                    <a:pt x="106" y="115"/>
                    <a:pt x="101" y="115"/>
                    <a:pt x="100" y="115"/>
                  </a:cubicBezTo>
                  <a:cubicBezTo>
                    <a:pt x="99" y="114"/>
                    <a:pt x="99" y="112"/>
                    <a:pt x="99" y="108"/>
                  </a:cubicBezTo>
                  <a:cubicBezTo>
                    <a:pt x="99" y="105"/>
                    <a:pt x="95" y="105"/>
                    <a:pt x="95" y="103"/>
                  </a:cubicBezTo>
                  <a:cubicBezTo>
                    <a:pt x="95" y="102"/>
                    <a:pt x="94" y="101"/>
                    <a:pt x="94" y="10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7"/>
            <p:cNvSpPr>
              <a:spLocks/>
            </p:cNvSpPr>
            <p:nvPr/>
          </p:nvSpPr>
          <p:spPr bwMode="auto">
            <a:xfrm>
              <a:off x="7060551" y="4959833"/>
              <a:ext cx="15875" cy="14288"/>
            </a:xfrm>
            <a:custGeom>
              <a:avLst/>
              <a:gdLst>
                <a:gd name="T0" fmla="*/ 0 w 11"/>
                <a:gd name="T1" fmla="*/ 8 h 10"/>
                <a:gd name="T2" fmla="*/ 8 w 11"/>
                <a:gd name="T3" fmla="*/ 1 h 10"/>
                <a:gd name="T4" fmla="*/ 0 w 11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0" y="8"/>
                  </a:moveTo>
                  <a:cubicBezTo>
                    <a:pt x="4" y="10"/>
                    <a:pt x="11" y="2"/>
                    <a:pt x="8" y="1"/>
                  </a:cubicBezTo>
                  <a:cubicBezTo>
                    <a:pt x="5" y="0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8"/>
            <p:cNvSpPr>
              <a:spLocks/>
            </p:cNvSpPr>
            <p:nvPr/>
          </p:nvSpPr>
          <p:spPr bwMode="auto">
            <a:xfrm>
              <a:off x="6990701" y="4986820"/>
              <a:ext cx="15875" cy="14288"/>
            </a:xfrm>
            <a:custGeom>
              <a:avLst/>
              <a:gdLst>
                <a:gd name="T0" fmla="*/ 11 w 11"/>
                <a:gd name="T1" fmla="*/ 7 h 10"/>
                <a:gd name="T2" fmla="*/ 5 w 11"/>
                <a:gd name="T3" fmla="*/ 6 h 10"/>
                <a:gd name="T4" fmla="*/ 5 w 11"/>
                <a:gd name="T5" fmla="*/ 1 h 10"/>
                <a:gd name="T6" fmla="*/ 11 w 11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11" y="7"/>
                  </a:moveTo>
                  <a:cubicBezTo>
                    <a:pt x="10" y="10"/>
                    <a:pt x="7" y="9"/>
                    <a:pt x="5" y="6"/>
                  </a:cubicBezTo>
                  <a:cubicBezTo>
                    <a:pt x="3" y="2"/>
                    <a:pt x="0" y="0"/>
                    <a:pt x="5" y="1"/>
                  </a:cubicBezTo>
                  <a:cubicBezTo>
                    <a:pt x="10" y="3"/>
                    <a:pt x="11" y="5"/>
                    <a:pt x="11" y="7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9"/>
            <p:cNvSpPr>
              <a:spLocks/>
            </p:cNvSpPr>
            <p:nvPr/>
          </p:nvSpPr>
          <p:spPr bwMode="auto">
            <a:xfrm>
              <a:off x="6641451" y="4832833"/>
              <a:ext cx="63500" cy="71438"/>
            </a:xfrm>
            <a:custGeom>
              <a:avLst/>
              <a:gdLst>
                <a:gd name="T0" fmla="*/ 4 w 44"/>
                <a:gd name="T1" fmla="*/ 0 h 50"/>
                <a:gd name="T2" fmla="*/ 10 w 44"/>
                <a:gd name="T3" fmla="*/ 10 h 50"/>
                <a:gd name="T4" fmla="*/ 19 w 44"/>
                <a:gd name="T5" fmla="*/ 23 h 50"/>
                <a:gd name="T6" fmla="*/ 23 w 44"/>
                <a:gd name="T7" fmla="*/ 40 h 50"/>
                <a:gd name="T8" fmla="*/ 36 w 44"/>
                <a:gd name="T9" fmla="*/ 47 h 50"/>
                <a:gd name="T10" fmla="*/ 40 w 44"/>
                <a:gd name="T11" fmla="*/ 46 h 50"/>
                <a:gd name="T12" fmla="*/ 42 w 44"/>
                <a:gd name="T13" fmla="*/ 36 h 50"/>
                <a:gd name="T14" fmla="*/ 41 w 44"/>
                <a:gd name="T15" fmla="*/ 31 h 50"/>
                <a:gd name="T16" fmla="*/ 32 w 44"/>
                <a:gd name="T17" fmla="*/ 23 h 50"/>
                <a:gd name="T18" fmla="*/ 22 w 44"/>
                <a:gd name="T19" fmla="*/ 13 h 50"/>
                <a:gd name="T20" fmla="*/ 12 w 44"/>
                <a:gd name="T21" fmla="*/ 3 h 50"/>
                <a:gd name="T22" fmla="*/ 4 w 44"/>
                <a:gd name="T2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50">
                  <a:moveTo>
                    <a:pt x="4" y="0"/>
                  </a:moveTo>
                  <a:cubicBezTo>
                    <a:pt x="0" y="1"/>
                    <a:pt x="9" y="9"/>
                    <a:pt x="10" y="10"/>
                  </a:cubicBezTo>
                  <a:cubicBezTo>
                    <a:pt x="11" y="11"/>
                    <a:pt x="19" y="19"/>
                    <a:pt x="19" y="23"/>
                  </a:cubicBezTo>
                  <a:cubicBezTo>
                    <a:pt x="19" y="27"/>
                    <a:pt x="22" y="39"/>
                    <a:pt x="23" y="40"/>
                  </a:cubicBezTo>
                  <a:cubicBezTo>
                    <a:pt x="25" y="41"/>
                    <a:pt x="35" y="44"/>
                    <a:pt x="36" y="47"/>
                  </a:cubicBezTo>
                  <a:cubicBezTo>
                    <a:pt x="37" y="49"/>
                    <a:pt x="40" y="50"/>
                    <a:pt x="40" y="46"/>
                  </a:cubicBezTo>
                  <a:cubicBezTo>
                    <a:pt x="40" y="42"/>
                    <a:pt x="41" y="38"/>
                    <a:pt x="42" y="36"/>
                  </a:cubicBezTo>
                  <a:cubicBezTo>
                    <a:pt x="44" y="34"/>
                    <a:pt x="43" y="31"/>
                    <a:pt x="41" y="31"/>
                  </a:cubicBezTo>
                  <a:cubicBezTo>
                    <a:pt x="38" y="31"/>
                    <a:pt x="36" y="26"/>
                    <a:pt x="32" y="23"/>
                  </a:cubicBezTo>
                  <a:cubicBezTo>
                    <a:pt x="28" y="20"/>
                    <a:pt x="26" y="18"/>
                    <a:pt x="22" y="13"/>
                  </a:cubicBezTo>
                  <a:cubicBezTo>
                    <a:pt x="18" y="9"/>
                    <a:pt x="14" y="6"/>
                    <a:pt x="12" y="3"/>
                  </a:cubicBezTo>
                  <a:cubicBezTo>
                    <a:pt x="9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0"/>
            <p:cNvSpPr>
              <a:spLocks/>
            </p:cNvSpPr>
            <p:nvPr/>
          </p:nvSpPr>
          <p:spPr bwMode="auto">
            <a:xfrm>
              <a:off x="6660501" y="4807433"/>
              <a:ext cx="34925" cy="55563"/>
            </a:xfrm>
            <a:custGeom>
              <a:avLst/>
              <a:gdLst>
                <a:gd name="T0" fmla="*/ 3 w 25"/>
                <a:gd name="T1" fmla="*/ 0 h 39"/>
                <a:gd name="T2" fmla="*/ 1 w 25"/>
                <a:gd name="T3" fmla="*/ 7 h 39"/>
                <a:gd name="T4" fmla="*/ 7 w 25"/>
                <a:gd name="T5" fmla="*/ 14 h 39"/>
                <a:gd name="T6" fmla="*/ 12 w 25"/>
                <a:gd name="T7" fmla="*/ 29 h 39"/>
                <a:gd name="T8" fmla="*/ 20 w 25"/>
                <a:gd name="T9" fmla="*/ 37 h 39"/>
                <a:gd name="T10" fmla="*/ 24 w 25"/>
                <a:gd name="T11" fmla="*/ 34 h 39"/>
                <a:gd name="T12" fmla="*/ 20 w 25"/>
                <a:gd name="T13" fmla="*/ 26 h 39"/>
                <a:gd name="T14" fmla="*/ 15 w 25"/>
                <a:gd name="T15" fmla="*/ 16 h 39"/>
                <a:gd name="T16" fmla="*/ 10 w 25"/>
                <a:gd name="T17" fmla="*/ 8 h 39"/>
                <a:gd name="T18" fmla="*/ 3 w 25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39">
                  <a:moveTo>
                    <a:pt x="3" y="0"/>
                  </a:moveTo>
                  <a:cubicBezTo>
                    <a:pt x="0" y="0"/>
                    <a:pt x="0" y="5"/>
                    <a:pt x="1" y="7"/>
                  </a:cubicBezTo>
                  <a:cubicBezTo>
                    <a:pt x="3" y="9"/>
                    <a:pt x="5" y="8"/>
                    <a:pt x="7" y="14"/>
                  </a:cubicBezTo>
                  <a:cubicBezTo>
                    <a:pt x="8" y="20"/>
                    <a:pt x="11" y="27"/>
                    <a:pt x="12" y="29"/>
                  </a:cubicBezTo>
                  <a:cubicBezTo>
                    <a:pt x="13" y="32"/>
                    <a:pt x="18" y="35"/>
                    <a:pt x="20" y="37"/>
                  </a:cubicBezTo>
                  <a:cubicBezTo>
                    <a:pt x="22" y="39"/>
                    <a:pt x="25" y="36"/>
                    <a:pt x="24" y="34"/>
                  </a:cubicBezTo>
                  <a:cubicBezTo>
                    <a:pt x="22" y="32"/>
                    <a:pt x="20" y="29"/>
                    <a:pt x="20" y="26"/>
                  </a:cubicBezTo>
                  <a:cubicBezTo>
                    <a:pt x="19" y="24"/>
                    <a:pt x="18" y="20"/>
                    <a:pt x="15" y="16"/>
                  </a:cubicBezTo>
                  <a:cubicBezTo>
                    <a:pt x="13" y="12"/>
                    <a:pt x="11" y="11"/>
                    <a:pt x="10" y="8"/>
                  </a:cubicBezTo>
                  <a:cubicBezTo>
                    <a:pt x="8" y="5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1"/>
            <p:cNvSpPr>
              <a:spLocks/>
            </p:cNvSpPr>
            <p:nvPr/>
          </p:nvSpPr>
          <p:spPr bwMode="auto">
            <a:xfrm>
              <a:off x="6697013" y="4899508"/>
              <a:ext cx="23813" cy="14288"/>
            </a:xfrm>
            <a:custGeom>
              <a:avLst/>
              <a:gdLst>
                <a:gd name="T0" fmla="*/ 2 w 17"/>
                <a:gd name="T1" fmla="*/ 2 h 10"/>
                <a:gd name="T2" fmla="*/ 3 w 17"/>
                <a:gd name="T3" fmla="*/ 8 h 10"/>
                <a:gd name="T4" fmla="*/ 10 w 17"/>
                <a:gd name="T5" fmla="*/ 9 h 10"/>
                <a:gd name="T6" fmla="*/ 14 w 17"/>
                <a:gd name="T7" fmla="*/ 6 h 10"/>
                <a:gd name="T8" fmla="*/ 6 w 17"/>
                <a:gd name="T9" fmla="*/ 3 h 10"/>
                <a:gd name="T10" fmla="*/ 2 w 17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2" y="2"/>
                  </a:moveTo>
                  <a:cubicBezTo>
                    <a:pt x="0" y="5"/>
                    <a:pt x="2" y="8"/>
                    <a:pt x="3" y="8"/>
                  </a:cubicBezTo>
                  <a:cubicBezTo>
                    <a:pt x="4" y="9"/>
                    <a:pt x="7" y="10"/>
                    <a:pt x="10" y="9"/>
                  </a:cubicBezTo>
                  <a:cubicBezTo>
                    <a:pt x="13" y="9"/>
                    <a:pt x="17" y="8"/>
                    <a:pt x="14" y="6"/>
                  </a:cubicBezTo>
                  <a:cubicBezTo>
                    <a:pt x="11" y="4"/>
                    <a:pt x="7" y="6"/>
                    <a:pt x="6" y="3"/>
                  </a:cubicBezTo>
                  <a:cubicBezTo>
                    <a:pt x="5" y="0"/>
                    <a:pt x="3" y="0"/>
                    <a:pt x="2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2"/>
            <p:cNvSpPr>
              <a:spLocks/>
            </p:cNvSpPr>
            <p:nvPr/>
          </p:nvSpPr>
          <p:spPr bwMode="auto">
            <a:xfrm>
              <a:off x="6717651" y="4905858"/>
              <a:ext cx="26988" cy="12700"/>
            </a:xfrm>
            <a:custGeom>
              <a:avLst/>
              <a:gdLst>
                <a:gd name="T0" fmla="*/ 5 w 19"/>
                <a:gd name="T1" fmla="*/ 0 h 9"/>
                <a:gd name="T2" fmla="*/ 2 w 19"/>
                <a:gd name="T3" fmla="*/ 4 h 9"/>
                <a:gd name="T4" fmla="*/ 9 w 19"/>
                <a:gd name="T5" fmla="*/ 7 h 9"/>
                <a:gd name="T6" fmla="*/ 19 w 19"/>
                <a:gd name="T7" fmla="*/ 7 h 9"/>
                <a:gd name="T8" fmla="*/ 14 w 19"/>
                <a:gd name="T9" fmla="*/ 2 h 9"/>
                <a:gd name="T10" fmla="*/ 5 w 1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9">
                  <a:moveTo>
                    <a:pt x="5" y="0"/>
                  </a:moveTo>
                  <a:cubicBezTo>
                    <a:pt x="3" y="1"/>
                    <a:pt x="0" y="2"/>
                    <a:pt x="2" y="4"/>
                  </a:cubicBezTo>
                  <a:cubicBezTo>
                    <a:pt x="4" y="7"/>
                    <a:pt x="6" y="8"/>
                    <a:pt x="9" y="7"/>
                  </a:cubicBezTo>
                  <a:cubicBezTo>
                    <a:pt x="13" y="7"/>
                    <a:pt x="18" y="9"/>
                    <a:pt x="19" y="7"/>
                  </a:cubicBezTo>
                  <a:cubicBezTo>
                    <a:pt x="19" y="5"/>
                    <a:pt x="15" y="2"/>
                    <a:pt x="14" y="2"/>
                  </a:cubicBezTo>
                  <a:cubicBezTo>
                    <a:pt x="12" y="2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3"/>
            <p:cNvSpPr>
              <a:spLocks/>
            </p:cNvSpPr>
            <p:nvPr/>
          </p:nvSpPr>
          <p:spPr bwMode="auto">
            <a:xfrm>
              <a:off x="6763688" y="4918558"/>
              <a:ext cx="9525" cy="11113"/>
            </a:xfrm>
            <a:custGeom>
              <a:avLst/>
              <a:gdLst>
                <a:gd name="T0" fmla="*/ 1 w 6"/>
                <a:gd name="T1" fmla="*/ 3 h 7"/>
                <a:gd name="T2" fmla="*/ 6 w 6"/>
                <a:gd name="T3" fmla="*/ 4 h 7"/>
                <a:gd name="T4" fmla="*/ 1 w 6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1" y="3"/>
                  </a:moveTo>
                  <a:cubicBezTo>
                    <a:pt x="0" y="6"/>
                    <a:pt x="6" y="7"/>
                    <a:pt x="6" y="4"/>
                  </a:cubicBezTo>
                  <a:cubicBezTo>
                    <a:pt x="6" y="0"/>
                    <a:pt x="2" y="0"/>
                    <a:pt x="1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4"/>
            <p:cNvSpPr>
              <a:spLocks/>
            </p:cNvSpPr>
            <p:nvPr/>
          </p:nvSpPr>
          <p:spPr bwMode="auto">
            <a:xfrm>
              <a:off x="6789088" y="4910620"/>
              <a:ext cx="15875" cy="20638"/>
            </a:xfrm>
            <a:custGeom>
              <a:avLst/>
              <a:gdLst>
                <a:gd name="T0" fmla="*/ 0 w 11"/>
                <a:gd name="T1" fmla="*/ 11 h 15"/>
                <a:gd name="T2" fmla="*/ 6 w 11"/>
                <a:gd name="T3" fmla="*/ 9 h 15"/>
                <a:gd name="T4" fmla="*/ 11 w 11"/>
                <a:gd name="T5" fmla="*/ 6 h 15"/>
                <a:gd name="T6" fmla="*/ 5 w 11"/>
                <a:gd name="T7" fmla="*/ 3 h 15"/>
                <a:gd name="T8" fmla="*/ 0 w 11"/>
                <a:gd name="T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5">
                  <a:moveTo>
                    <a:pt x="0" y="11"/>
                  </a:moveTo>
                  <a:cubicBezTo>
                    <a:pt x="0" y="15"/>
                    <a:pt x="6" y="9"/>
                    <a:pt x="6" y="9"/>
                  </a:cubicBezTo>
                  <a:cubicBezTo>
                    <a:pt x="6" y="9"/>
                    <a:pt x="11" y="8"/>
                    <a:pt x="11" y="6"/>
                  </a:cubicBezTo>
                  <a:cubicBezTo>
                    <a:pt x="11" y="3"/>
                    <a:pt x="6" y="0"/>
                    <a:pt x="5" y="3"/>
                  </a:cubicBezTo>
                  <a:cubicBezTo>
                    <a:pt x="3" y="6"/>
                    <a:pt x="0" y="9"/>
                    <a:pt x="0" y="1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5"/>
            <p:cNvSpPr>
              <a:spLocks/>
            </p:cNvSpPr>
            <p:nvPr/>
          </p:nvSpPr>
          <p:spPr bwMode="auto">
            <a:xfrm>
              <a:off x="6762101" y="4870933"/>
              <a:ext cx="28575" cy="28575"/>
            </a:xfrm>
            <a:custGeom>
              <a:avLst/>
              <a:gdLst>
                <a:gd name="T0" fmla="*/ 6 w 20"/>
                <a:gd name="T1" fmla="*/ 0 h 20"/>
                <a:gd name="T2" fmla="*/ 4 w 20"/>
                <a:gd name="T3" fmla="*/ 6 h 20"/>
                <a:gd name="T4" fmla="*/ 3 w 20"/>
                <a:gd name="T5" fmla="*/ 13 h 20"/>
                <a:gd name="T6" fmla="*/ 11 w 20"/>
                <a:gd name="T7" fmla="*/ 10 h 20"/>
                <a:gd name="T8" fmla="*/ 13 w 20"/>
                <a:gd name="T9" fmla="*/ 16 h 20"/>
                <a:gd name="T10" fmla="*/ 19 w 20"/>
                <a:gd name="T11" fmla="*/ 19 h 20"/>
                <a:gd name="T12" fmla="*/ 15 w 20"/>
                <a:gd name="T13" fmla="*/ 9 h 20"/>
                <a:gd name="T14" fmla="*/ 14 w 20"/>
                <a:gd name="T15" fmla="*/ 5 h 20"/>
                <a:gd name="T16" fmla="*/ 19 w 20"/>
                <a:gd name="T17" fmla="*/ 2 h 20"/>
                <a:gd name="T18" fmla="*/ 10 w 20"/>
                <a:gd name="T19" fmla="*/ 1 h 20"/>
                <a:gd name="T20" fmla="*/ 6 w 20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0">
                  <a:moveTo>
                    <a:pt x="6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3" y="9"/>
                    <a:pt x="0" y="12"/>
                    <a:pt x="3" y="13"/>
                  </a:cubicBezTo>
                  <a:cubicBezTo>
                    <a:pt x="5" y="15"/>
                    <a:pt x="10" y="7"/>
                    <a:pt x="11" y="10"/>
                  </a:cubicBezTo>
                  <a:cubicBezTo>
                    <a:pt x="12" y="12"/>
                    <a:pt x="11" y="13"/>
                    <a:pt x="13" y="16"/>
                  </a:cubicBezTo>
                  <a:cubicBezTo>
                    <a:pt x="15" y="20"/>
                    <a:pt x="19" y="19"/>
                    <a:pt x="19" y="19"/>
                  </a:cubicBezTo>
                  <a:cubicBezTo>
                    <a:pt x="19" y="19"/>
                    <a:pt x="18" y="11"/>
                    <a:pt x="15" y="9"/>
                  </a:cubicBezTo>
                  <a:cubicBezTo>
                    <a:pt x="12" y="7"/>
                    <a:pt x="10" y="4"/>
                    <a:pt x="14" y="5"/>
                  </a:cubicBezTo>
                  <a:cubicBezTo>
                    <a:pt x="17" y="6"/>
                    <a:pt x="20" y="4"/>
                    <a:pt x="19" y="2"/>
                  </a:cubicBezTo>
                  <a:cubicBezTo>
                    <a:pt x="18" y="0"/>
                    <a:pt x="12" y="1"/>
                    <a:pt x="10" y="1"/>
                  </a:cubicBezTo>
                  <a:cubicBezTo>
                    <a:pt x="9" y="1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6"/>
            <p:cNvSpPr>
              <a:spLocks/>
            </p:cNvSpPr>
            <p:nvPr/>
          </p:nvSpPr>
          <p:spPr bwMode="auto">
            <a:xfrm>
              <a:off x="6770038" y="4858233"/>
              <a:ext cx="26988" cy="7938"/>
            </a:xfrm>
            <a:custGeom>
              <a:avLst/>
              <a:gdLst>
                <a:gd name="T0" fmla="*/ 2 w 19"/>
                <a:gd name="T1" fmla="*/ 2 h 6"/>
                <a:gd name="T2" fmla="*/ 4 w 19"/>
                <a:gd name="T3" fmla="*/ 6 h 6"/>
                <a:gd name="T4" fmla="*/ 16 w 19"/>
                <a:gd name="T5" fmla="*/ 5 h 6"/>
                <a:gd name="T6" fmla="*/ 18 w 19"/>
                <a:gd name="T7" fmla="*/ 0 h 6"/>
                <a:gd name="T8" fmla="*/ 8 w 19"/>
                <a:gd name="T9" fmla="*/ 2 h 6"/>
                <a:gd name="T10" fmla="*/ 2 w 19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6">
                  <a:moveTo>
                    <a:pt x="2" y="2"/>
                  </a:moveTo>
                  <a:cubicBezTo>
                    <a:pt x="0" y="4"/>
                    <a:pt x="1" y="6"/>
                    <a:pt x="4" y="6"/>
                  </a:cubicBezTo>
                  <a:cubicBezTo>
                    <a:pt x="8" y="6"/>
                    <a:pt x="14" y="5"/>
                    <a:pt x="16" y="5"/>
                  </a:cubicBezTo>
                  <a:cubicBezTo>
                    <a:pt x="17" y="5"/>
                    <a:pt x="19" y="0"/>
                    <a:pt x="18" y="0"/>
                  </a:cubicBezTo>
                  <a:cubicBezTo>
                    <a:pt x="17" y="0"/>
                    <a:pt x="9" y="2"/>
                    <a:pt x="8" y="2"/>
                  </a:cubicBezTo>
                  <a:cubicBezTo>
                    <a:pt x="7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67"/>
            <p:cNvSpPr>
              <a:spLocks/>
            </p:cNvSpPr>
            <p:nvPr/>
          </p:nvSpPr>
          <p:spPr bwMode="auto">
            <a:xfrm>
              <a:off x="6804963" y="4850295"/>
              <a:ext cx="14288" cy="22225"/>
            </a:xfrm>
            <a:custGeom>
              <a:avLst/>
              <a:gdLst>
                <a:gd name="T0" fmla="*/ 8 w 10"/>
                <a:gd name="T1" fmla="*/ 2 h 15"/>
                <a:gd name="T2" fmla="*/ 4 w 10"/>
                <a:gd name="T3" fmla="*/ 14 h 15"/>
                <a:gd name="T4" fmla="*/ 8 w 10"/>
                <a:gd name="T5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5">
                  <a:moveTo>
                    <a:pt x="8" y="2"/>
                  </a:moveTo>
                  <a:cubicBezTo>
                    <a:pt x="5" y="0"/>
                    <a:pt x="0" y="13"/>
                    <a:pt x="4" y="14"/>
                  </a:cubicBezTo>
                  <a:cubicBezTo>
                    <a:pt x="7" y="15"/>
                    <a:pt x="10" y="3"/>
                    <a:pt x="8" y="2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68"/>
            <p:cNvSpPr>
              <a:spLocks/>
            </p:cNvSpPr>
            <p:nvPr/>
          </p:nvSpPr>
          <p:spPr bwMode="auto">
            <a:xfrm>
              <a:off x="6714476" y="4821720"/>
              <a:ext cx="50800" cy="68263"/>
            </a:xfrm>
            <a:custGeom>
              <a:avLst/>
              <a:gdLst>
                <a:gd name="T0" fmla="*/ 30 w 36"/>
                <a:gd name="T1" fmla="*/ 3 h 48"/>
                <a:gd name="T2" fmla="*/ 25 w 36"/>
                <a:gd name="T3" fmla="*/ 6 h 48"/>
                <a:gd name="T4" fmla="*/ 23 w 36"/>
                <a:gd name="T5" fmla="*/ 11 h 48"/>
                <a:gd name="T6" fmla="*/ 16 w 36"/>
                <a:gd name="T7" fmla="*/ 17 h 48"/>
                <a:gd name="T8" fmla="*/ 11 w 36"/>
                <a:gd name="T9" fmla="*/ 19 h 48"/>
                <a:gd name="T10" fmla="*/ 7 w 36"/>
                <a:gd name="T11" fmla="*/ 24 h 48"/>
                <a:gd name="T12" fmla="*/ 1 w 36"/>
                <a:gd name="T13" fmla="*/ 23 h 48"/>
                <a:gd name="T14" fmla="*/ 3 w 36"/>
                <a:gd name="T15" fmla="*/ 36 h 48"/>
                <a:gd name="T16" fmla="*/ 12 w 36"/>
                <a:gd name="T17" fmla="*/ 46 h 48"/>
                <a:gd name="T18" fmla="*/ 19 w 36"/>
                <a:gd name="T19" fmla="*/ 46 h 48"/>
                <a:gd name="T20" fmla="*/ 27 w 36"/>
                <a:gd name="T21" fmla="*/ 44 h 48"/>
                <a:gd name="T22" fmla="*/ 29 w 36"/>
                <a:gd name="T23" fmla="*/ 33 h 48"/>
                <a:gd name="T24" fmla="*/ 34 w 36"/>
                <a:gd name="T25" fmla="*/ 24 h 48"/>
                <a:gd name="T26" fmla="*/ 31 w 36"/>
                <a:gd name="T27" fmla="*/ 14 h 48"/>
                <a:gd name="T28" fmla="*/ 36 w 36"/>
                <a:gd name="T29" fmla="*/ 10 h 48"/>
                <a:gd name="T30" fmla="*/ 30 w 36"/>
                <a:gd name="T31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" h="48">
                  <a:moveTo>
                    <a:pt x="30" y="3"/>
                  </a:moveTo>
                  <a:cubicBezTo>
                    <a:pt x="30" y="0"/>
                    <a:pt x="25" y="4"/>
                    <a:pt x="25" y="6"/>
                  </a:cubicBezTo>
                  <a:cubicBezTo>
                    <a:pt x="25" y="9"/>
                    <a:pt x="28" y="11"/>
                    <a:pt x="23" y="11"/>
                  </a:cubicBezTo>
                  <a:cubicBezTo>
                    <a:pt x="17" y="11"/>
                    <a:pt x="17" y="16"/>
                    <a:pt x="16" y="17"/>
                  </a:cubicBezTo>
                  <a:cubicBezTo>
                    <a:pt x="14" y="18"/>
                    <a:pt x="13" y="18"/>
                    <a:pt x="11" y="19"/>
                  </a:cubicBezTo>
                  <a:cubicBezTo>
                    <a:pt x="8" y="20"/>
                    <a:pt x="8" y="23"/>
                    <a:pt x="7" y="24"/>
                  </a:cubicBezTo>
                  <a:cubicBezTo>
                    <a:pt x="7" y="26"/>
                    <a:pt x="3" y="21"/>
                    <a:pt x="1" y="23"/>
                  </a:cubicBezTo>
                  <a:cubicBezTo>
                    <a:pt x="0" y="24"/>
                    <a:pt x="1" y="31"/>
                    <a:pt x="3" y="36"/>
                  </a:cubicBezTo>
                  <a:cubicBezTo>
                    <a:pt x="5" y="42"/>
                    <a:pt x="11" y="46"/>
                    <a:pt x="12" y="46"/>
                  </a:cubicBezTo>
                  <a:cubicBezTo>
                    <a:pt x="14" y="46"/>
                    <a:pt x="16" y="46"/>
                    <a:pt x="19" y="46"/>
                  </a:cubicBezTo>
                  <a:cubicBezTo>
                    <a:pt x="21" y="47"/>
                    <a:pt x="28" y="48"/>
                    <a:pt x="27" y="44"/>
                  </a:cubicBezTo>
                  <a:cubicBezTo>
                    <a:pt x="27" y="41"/>
                    <a:pt x="26" y="36"/>
                    <a:pt x="29" y="33"/>
                  </a:cubicBezTo>
                  <a:cubicBezTo>
                    <a:pt x="32" y="30"/>
                    <a:pt x="35" y="28"/>
                    <a:pt x="34" y="24"/>
                  </a:cubicBezTo>
                  <a:cubicBezTo>
                    <a:pt x="32" y="19"/>
                    <a:pt x="29" y="16"/>
                    <a:pt x="31" y="14"/>
                  </a:cubicBezTo>
                  <a:cubicBezTo>
                    <a:pt x="33" y="12"/>
                    <a:pt x="36" y="11"/>
                    <a:pt x="36" y="10"/>
                  </a:cubicBezTo>
                  <a:cubicBezTo>
                    <a:pt x="36" y="8"/>
                    <a:pt x="31" y="15"/>
                    <a:pt x="30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69"/>
            <p:cNvSpPr>
              <a:spLocks/>
            </p:cNvSpPr>
            <p:nvPr/>
          </p:nvSpPr>
          <p:spPr bwMode="auto">
            <a:xfrm>
              <a:off x="6765276" y="4755045"/>
              <a:ext cx="26988" cy="49213"/>
            </a:xfrm>
            <a:custGeom>
              <a:avLst/>
              <a:gdLst>
                <a:gd name="T0" fmla="*/ 9 w 19"/>
                <a:gd name="T1" fmla="*/ 0 h 35"/>
                <a:gd name="T2" fmla="*/ 6 w 19"/>
                <a:gd name="T3" fmla="*/ 7 h 35"/>
                <a:gd name="T4" fmla="*/ 2 w 19"/>
                <a:gd name="T5" fmla="*/ 14 h 35"/>
                <a:gd name="T6" fmla="*/ 8 w 19"/>
                <a:gd name="T7" fmla="*/ 24 h 35"/>
                <a:gd name="T8" fmla="*/ 2 w 19"/>
                <a:gd name="T9" fmla="*/ 32 h 35"/>
                <a:gd name="T10" fmla="*/ 11 w 19"/>
                <a:gd name="T11" fmla="*/ 24 h 35"/>
                <a:gd name="T12" fmla="*/ 18 w 19"/>
                <a:gd name="T13" fmla="*/ 21 h 35"/>
                <a:gd name="T14" fmla="*/ 19 w 19"/>
                <a:gd name="T15" fmla="*/ 19 h 35"/>
                <a:gd name="T16" fmla="*/ 13 w 19"/>
                <a:gd name="T17" fmla="*/ 17 h 35"/>
                <a:gd name="T18" fmla="*/ 8 w 19"/>
                <a:gd name="T19" fmla="*/ 14 h 35"/>
                <a:gd name="T20" fmla="*/ 14 w 19"/>
                <a:gd name="T21" fmla="*/ 6 h 35"/>
                <a:gd name="T22" fmla="*/ 9 w 19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35">
                  <a:moveTo>
                    <a:pt x="9" y="0"/>
                  </a:moveTo>
                  <a:cubicBezTo>
                    <a:pt x="7" y="0"/>
                    <a:pt x="9" y="4"/>
                    <a:pt x="6" y="7"/>
                  </a:cubicBezTo>
                  <a:cubicBezTo>
                    <a:pt x="3" y="9"/>
                    <a:pt x="0" y="10"/>
                    <a:pt x="2" y="14"/>
                  </a:cubicBezTo>
                  <a:cubicBezTo>
                    <a:pt x="3" y="19"/>
                    <a:pt x="10" y="22"/>
                    <a:pt x="8" y="24"/>
                  </a:cubicBezTo>
                  <a:cubicBezTo>
                    <a:pt x="7" y="25"/>
                    <a:pt x="2" y="29"/>
                    <a:pt x="2" y="32"/>
                  </a:cubicBezTo>
                  <a:cubicBezTo>
                    <a:pt x="1" y="35"/>
                    <a:pt x="9" y="27"/>
                    <a:pt x="11" y="24"/>
                  </a:cubicBezTo>
                  <a:cubicBezTo>
                    <a:pt x="13" y="21"/>
                    <a:pt x="17" y="23"/>
                    <a:pt x="18" y="2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6" y="18"/>
                    <a:pt x="13" y="17"/>
                  </a:cubicBezTo>
                  <a:cubicBezTo>
                    <a:pt x="10" y="16"/>
                    <a:pt x="7" y="20"/>
                    <a:pt x="8" y="14"/>
                  </a:cubicBezTo>
                  <a:cubicBezTo>
                    <a:pt x="10" y="9"/>
                    <a:pt x="14" y="10"/>
                    <a:pt x="14" y="6"/>
                  </a:cubicBezTo>
                  <a:cubicBezTo>
                    <a:pt x="13" y="1"/>
                    <a:pt x="10" y="0"/>
                    <a:pt x="9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0"/>
            <p:cNvSpPr>
              <a:spLocks/>
            </p:cNvSpPr>
            <p:nvPr/>
          </p:nvSpPr>
          <p:spPr bwMode="auto">
            <a:xfrm>
              <a:off x="6777976" y="4797908"/>
              <a:ext cx="15875" cy="12700"/>
            </a:xfrm>
            <a:custGeom>
              <a:avLst/>
              <a:gdLst>
                <a:gd name="T0" fmla="*/ 3 w 12"/>
                <a:gd name="T1" fmla="*/ 1 h 9"/>
                <a:gd name="T2" fmla="*/ 3 w 12"/>
                <a:gd name="T3" fmla="*/ 8 h 9"/>
                <a:gd name="T4" fmla="*/ 11 w 12"/>
                <a:gd name="T5" fmla="*/ 7 h 9"/>
                <a:gd name="T6" fmla="*/ 3 w 12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3" y="1"/>
                  </a:moveTo>
                  <a:cubicBezTo>
                    <a:pt x="2" y="1"/>
                    <a:pt x="0" y="8"/>
                    <a:pt x="3" y="8"/>
                  </a:cubicBezTo>
                  <a:cubicBezTo>
                    <a:pt x="6" y="8"/>
                    <a:pt x="12" y="9"/>
                    <a:pt x="11" y="7"/>
                  </a:cubicBezTo>
                  <a:cubicBezTo>
                    <a:pt x="10" y="5"/>
                    <a:pt x="7" y="0"/>
                    <a:pt x="3" y="1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1"/>
            <p:cNvSpPr>
              <a:spLocks/>
            </p:cNvSpPr>
            <p:nvPr/>
          </p:nvSpPr>
          <p:spPr bwMode="auto">
            <a:xfrm>
              <a:off x="6789088" y="4791558"/>
              <a:ext cx="15875" cy="9525"/>
            </a:xfrm>
            <a:custGeom>
              <a:avLst/>
              <a:gdLst>
                <a:gd name="T0" fmla="*/ 5 w 11"/>
                <a:gd name="T1" fmla="*/ 0 h 7"/>
                <a:gd name="T2" fmla="*/ 6 w 11"/>
                <a:gd name="T3" fmla="*/ 7 h 7"/>
                <a:gd name="T4" fmla="*/ 5 w 11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cubicBezTo>
                    <a:pt x="4" y="0"/>
                    <a:pt x="0" y="7"/>
                    <a:pt x="6" y="7"/>
                  </a:cubicBezTo>
                  <a:cubicBezTo>
                    <a:pt x="11" y="6"/>
                    <a:pt x="9" y="0"/>
                    <a:pt x="5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2"/>
            <p:cNvSpPr>
              <a:spLocks/>
            </p:cNvSpPr>
            <p:nvPr/>
          </p:nvSpPr>
          <p:spPr bwMode="auto">
            <a:xfrm>
              <a:off x="6777976" y="4810608"/>
              <a:ext cx="28575" cy="19050"/>
            </a:xfrm>
            <a:custGeom>
              <a:avLst/>
              <a:gdLst>
                <a:gd name="T0" fmla="*/ 14 w 20"/>
                <a:gd name="T1" fmla="*/ 0 h 14"/>
                <a:gd name="T2" fmla="*/ 7 w 20"/>
                <a:gd name="T3" fmla="*/ 3 h 14"/>
                <a:gd name="T4" fmla="*/ 0 w 20"/>
                <a:gd name="T5" fmla="*/ 8 h 14"/>
                <a:gd name="T6" fmla="*/ 9 w 20"/>
                <a:gd name="T7" fmla="*/ 11 h 14"/>
                <a:gd name="T8" fmla="*/ 14 w 20"/>
                <a:gd name="T9" fmla="*/ 14 h 14"/>
                <a:gd name="T10" fmla="*/ 19 w 20"/>
                <a:gd name="T11" fmla="*/ 6 h 14"/>
                <a:gd name="T12" fmla="*/ 14 w 2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4" y="0"/>
                  </a:moveTo>
                  <a:cubicBezTo>
                    <a:pt x="10" y="6"/>
                    <a:pt x="10" y="5"/>
                    <a:pt x="7" y="3"/>
                  </a:cubicBezTo>
                  <a:cubicBezTo>
                    <a:pt x="4" y="2"/>
                    <a:pt x="0" y="6"/>
                    <a:pt x="0" y="8"/>
                  </a:cubicBezTo>
                  <a:cubicBezTo>
                    <a:pt x="1" y="10"/>
                    <a:pt x="8" y="8"/>
                    <a:pt x="9" y="11"/>
                  </a:cubicBezTo>
                  <a:cubicBezTo>
                    <a:pt x="11" y="14"/>
                    <a:pt x="11" y="14"/>
                    <a:pt x="14" y="14"/>
                  </a:cubicBezTo>
                  <a:cubicBezTo>
                    <a:pt x="17" y="13"/>
                    <a:pt x="20" y="8"/>
                    <a:pt x="19" y="6"/>
                  </a:cubicBezTo>
                  <a:cubicBezTo>
                    <a:pt x="18" y="3"/>
                    <a:pt x="14" y="0"/>
                    <a:pt x="14" y="0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3"/>
            <p:cNvSpPr>
              <a:spLocks/>
            </p:cNvSpPr>
            <p:nvPr/>
          </p:nvSpPr>
          <p:spPr bwMode="auto">
            <a:xfrm>
              <a:off x="6820838" y="4864583"/>
              <a:ext cx="100013" cy="66675"/>
            </a:xfrm>
            <a:custGeom>
              <a:avLst/>
              <a:gdLst>
                <a:gd name="T0" fmla="*/ 3 w 70"/>
                <a:gd name="T1" fmla="*/ 3 h 47"/>
                <a:gd name="T2" fmla="*/ 5 w 70"/>
                <a:gd name="T3" fmla="*/ 7 h 47"/>
                <a:gd name="T4" fmla="*/ 10 w 70"/>
                <a:gd name="T5" fmla="*/ 11 h 47"/>
                <a:gd name="T6" fmla="*/ 8 w 70"/>
                <a:gd name="T7" fmla="*/ 18 h 47"/>
                <a:gd name="T8" fmla="*/ 16 w 70"/>
                <a:gd name="T9" fmla="*/ 18 h 47"/>
                <a:gd name="T10" fmla="*/ 20 w 70"/>
                <a:gd name="T11" fmla="*/ 20 h 47"/>
                <a:gd name="T12" fmla="*/ 29 w 70"/>
                <a:gd name="T13" fmla="*/ 25 h 47"/>
                <a:gd name="T14" fmla="*/ 31 w 70"/>
                <a:gd name="T15" fmla="*/ 31 h 47"/>
                <a:gd name="T16" fmla="*/ 28 w 70"/>
                <a:gd name="T17" fmla="*/ 35 h 47"/>
                <a:gd name="T18" fmla="*/ 35 w 70"/>
                <a:gd name="T19" fmla="*/ 35 h 47"/>
                <a:gd name="T20" fmla="*/ 42 w 70"/>
                <a:gd name="T21" fmla="*/ 43 h 47"/>
                <a:gd name="T22" fmla="*/ 48 w 70"/>
                <a:gd name="T23" fmla="*/ 34 h 47"/>
                <a:gd name="T24" fmla="*/ 56 w 70"/>
                <a:gd name="T25" fmla="*/ 35 h 47"/>
                <a:gd name="T26" fmla="*/ 62 w 70"/>
                <a:gd name="T27" fmla="*/ 43 h 47"/>
                <a:gd name="T28" fmla="*/ 70 w 70"/>
                <a:gd name="T29" fmla="*/ 45 h 47"/>
                <a:gd name="T30" fmla="*/ 66 w 70"/>
                <a:gd name="T31" fmla="*/ 36 h 47"/>
                <a:gd name="T32" fmla="*/ 59 w 70"/>
                <a:gd name="T33" fmla="*/ 26 h 47"/>
                <a:gd name="T34" fmla="*/ 54 w 70"/>
                <a:gd name="T35" fmla="*/ 22 h 47"/>
                <a:gd name="T36" fmla="*/ 46 w 70"/>
                <a:gd name="T37" fmla="*/ 14 h 47"/>
                <a:gd name="T38" fmla="*/ 36 w 70"/>
                <a:gd name="T39" fmla="*/ 8 h 47"/>
                <a:gd name="T40" fmla="*/ 20 w 70"/>
                <a:gd name="T41" fmla="*/ 7 h 47"/>
                <a:gd name="T42" fmla="*/ 16 w 70"/>
                <a:gd name="T43" fmla="*/ 6 h 47"/>
                <a:gd name="T44" fmla="*/ 9 w 70"/>
                <a:gd name="T45" fmla="*/ 3 h 47"/>
                <a:gd name="T46" fmla="*/ 3 w 70"/>
                <a:gd name="T47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47">
                  <a:moveTo>
                    <a:pt x="3" y="3"/>
                  </a:moveTo>
                  <a:cubicBezTo>
                    <a:pt x="1" y="6"/>
                    <a:pt x="0" y="6"/>
                    <a:pt x="5" y="7"/>
                  </a:cubicBezTo>
                  <a:cubicBezTo>
                    <a:pt x="10" y="8"/>
                    <a:pt x="12" y="8"/>
                    <a:pt x="10" y="11"/>
                  </a:cubicBezTo>
                  <a:cubicBezTo>
                    <a:pt x="8" y="14"/>
                    <a:pt x="6" y="17"/>
                    <a:pt x="8" y="18"/>
                  </a:cubicBezTo>
                  <a:cubicBezTo>
                    <a:pt x="10" y="18"/>
                    <a:pt x="15" y="16"/>
                    <a:pt x="16" y="18"/>
                  </a:cubicBezTo>
                  <a:cubicBezTo>
                    <a:pt x="16" y="19"/>
                    <a:pt x="14" y="19"/>
                    <a:pt x="20" y="20"/>
                  </a:cubicBezTo>
                  <a:cubicBezTo>
                    <a:pt x="26" y="22"/>
                    <a:pt x="28" y="24"/>
                    <a:pt x="29" y="25"/>
                  </a:cubicBezTo>
                  <a:cubicBezTo>
                    <a:pt x="30" y="27"/>
                    <a:pt x="33" y="31"/>
                    <a:pt x="31" y="31"/>
                  </a:cubicBezTo>
                  <a:cubicBezTo>
                    <a:pt x="29" y="31"/>
                    <a:pt x="26" y="35"/>
                    <a:pt x="28" y="35"/>
                  </a:cubicBezTo>
                  <a:cubicBezTo>
                    <a:pt x="30" y="36"/>
                    <a:pt x="35" y="34"/>
                    <a:pt x="35" y="35"/>
                  </a:cubicBezTo>
                  <a:cubicBezTo>
                    <a:pt x="36" y="36"/>
                    <a:pt x="39" y="43"/>
                    <a:pt x="42" y="43"/>
                  </a:cubicBezTo>
                  <a:cubicBezTo>
                    <a:pt x="45" y="42"/>
                    <a:pt x="46" y="36"/>
                    <a:pt x="48" y="34"/>
                  </a:cubicBezTo>
                  <a:cubicBezTo>
                    <a:pt x="49" y="32"/>
                    <a:pt x="55" y="31"/>
                    <a:pt x="56" y="35"/>
                  </a:cubicBezTo>
                  <a:cubicBezTo>
                    <a:pt x="56" y="38"/>
                    <a:pt x="58" y="41"/>
                    <a:pt x="62" y="43"/>
                  </a:cubicBezTo>
                  <a:cubicBezTo>
                    <a:pt x="65" y="45"/>
                    <a:pt x="70" y="47"/>
                    <a:pt x="70" y="45"/>
                  </a:cubicBezTo>
                  <a:cubicBezTo>
                    <a:pt x="70" y="44"/>
                    <a:pt x="68" y="37"/>
                    <a:pt x="66" y="36"/>
                  </a:cubicBezTo>
                  <a:cubicBezTo>
                    <a:pt x="63" y="35"/>
                    <a:pt x="59" y="29"/>
                    <a:pt x="59" y="26"/>
                  </a:cubicBezTo>
                  <a:cubicBezTo>
                    <a:pt x="59" y="24"/>
                    <a:pt x="56" y="23"/>
                    <a:pt x="54" y="22"/>
                  </a:cubicBezTo>
                  <a:cubicBezTo>
                    <a:pt x="52" y="20"/>
                    <a:pt x="50" y="15"/>
                    <a:pt x="46" y="14"/>
                  </a:cubicBezTo>
                  <a:cubicBezTo>
                    <a:pt x="42" y="13"/>
                    <a:pt x="40" y="11"/>
                    <a:pt x="36" y="8"/>
                  </a:cubicBezTo>
                  <a:cubicBezTo>
                    <a:pt x="31" y="5"/>
                    <a:pt x="20" y="5"/>
                    <a:pt x="20" y="7"/>
                  </a:cubicBezTo>
                  <a:cubicBezTo>
                    <a:pt x="19" y="9"/>
                    <a:pt x="20" y="7"/>
                    <a:pt x="16" y="6"/>
                  </a:cubicBezTo>
                  <a:cubicBezTo>
                    <a:pt x="13" y="4"/>
                    <a:pt x="10" y="6"/>
                    <a:pt x="9" y="3"/>
                  </a:cubicBezTo>
                  <a:cubicBezTo>
                    <a:pt x="8" y="1"/>
                    <a:pt x="6" y="0"/>
                    <a:pt x="3" y="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4"/>
            <p:cNvSpPr>
              <a:spLocks noEditPoints="1"/>
            </p:cNvSpPr>
            <p:nvPr/>
          </p:nvSpPr>
          <p:spPr bwMode="auto">
            <a:xfrm>
              <a:off x="3615676" y="4259745"/>
              <a:ext cx="71438" cy="77788"/>
            </a:xfrm>
            <a:custGeom>
              <a:avLst/>
              <a:gdLst>
                <a:gd name="T0" fmla="*/ 21 w 45"/>
                <a:gd name="T1" fmla="*/ 0 h 49"/>
                <a:gd name="T2" fmla="*/ 24 w 45"/>
                <a:gd name="T3" fmla="*/ 0 h 49"/>
                <a:gd name="T4" fmla="*/ 45 w 45"/>
                <a:gd name="T5" fmla="*/ 49 h 49"/>
                <a:gd name="T6" fmla="*/ 39 w 45"/>
                <a:gd name="T7" fmla="*/ 49 h 49"/>
                <a:gd name="T8" fmla="*/ 33 w 45"/>
                <a:gd name="T9" fmla="*/ 34 h 49"/>
                <a:gd name="T10" fmla="*/ 12 w 45"/>
                <a:gd name="T11" fmla="*/ 34 h 49"/>
                <a:gd name="T12" fmla="*/ 5 w 45"/>
                <a:gd name="T13" fmla="*/ 49 h 49"/>
                <a:gd name="T14" fmla="*/ 0 w 45"/>
                <a:gd name="T15" fmla="*/ 49 h 49"/>
                <a:gd name="T16" fmla="*/ 21 w 45"/>
                <a:gd name="T17" fmla="*/ 0 h 49"/>
                <a:gd name="T18" fmla="*/ 32 w 45"/>
                <a:gd name="T19" fmla="*/ 30 h 49"/>
                <a:gd name="T20" fmla="*/ 22 w 45"/>
                <a:gd name="T21" fmla="*/ 6 h 49"/>
                <a:gd name="T22" fmla="*/ 12 w 45"/>
                <a:gd name="T23" fmla="*/ 30 h 49"/>
                <a:gd name="T24" fmla="*/ 32 w 45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9">
                  <a:moveTo>
                    <a:pt x="21" y="0"/>
                  </a:moveTo>
                  <a:lnTo>
                    <a:pt x="24" y="0"/>
                  </a:lnTo>
                  <a:lnTo>
                    <a:pt x="45" y="49"/>
                  </a:lnTo>
                  <a:lnTo>
                    <a:pt x="39" y="49"/>
                  </a:lnTo>
                  <a:lnTo>
                    <a:pt x="33" y="34"/>
                  </a:lnTo>
                  <a:lnTo>
                    <a:pt x="12" y="34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21" y="0"/>
                  </a:lnTo>
                  <a:close/>
                  <a:moveTo>
                    <a:pt x="32" y="30"/>
                  </a:moveTo>
                  <a:lnTo>
                    <a:pt x="22" y="6"/>
                  </a:lnTo>
                  <a:lnTo>
                    <a:pt x="12" y="30"/>
                  </a:lnTo>
                  <a:lnTo>
                    <a:pt x="3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5"/>
            <p:cNvSpPr>
              <a:spLocks noEditPoints="1"/>
            </p:cNvSpPr>
            <p:nvPr/>
          </p:nvSpPr>
          <p:spPr bwMode="auto">
            <a:xfrm>
              <a:off x="3691876" y="4278795"/>
              <a:ext cx="57150" cy="60325"/>
            </a:xfrm>
            <a:custGeom>
              <a:avLst/>
              <a:gdLst>
                <a:gd name="T0" fmla="*/ 20 w 39"/>
                <a:gd name="T1" fmla="*/ 42 h 42"/>
                <a:gd name="T2" fmla="*/ 12 w 39"/>
                <a:gd name="T3" fmla="*/ 40 h 42"/>
                <a:gd name="T4" fmla="*/ 5 w 39"/>
                <a:gd name="T5" fmla="*/ 35 h 42"/>
                <a:gd name="T6" fmla="*/ 1 w 39"/>
                <a:gd name="T7" fmla="*/ 29 h 42"/>
                <a:gd name="T8" fmla="*/ 0 w 39"/>
                <a:gd name="T9" fmla="*/ 21 h 42"/>
                <a:gd name="T10" fmla="*/ 1 w 39"/>
                <a:gd name="T11" fmla="*/ 13 h 42"/>
                <a:gd name="T12" fmla="*/ 5 w 39"/>
                <a:gd name="T13" fmla="*/ 7 h 42"/>
                <a:gd name="T14" fmla="*/ 12 w 39"/>
                <a:gd name="T15" fmla="*/ 2 h 42"/>
                <a:gd name="T16" fmla="*/ 20 w 39"/>
                <a:gd name="T17" fmla="*/ 0 h 42"/>
                <a:gd name="T18" fmla="*/ 28 w 39"/>
                <a:gd name="T19" fmla="*/ 2 h 42"/>
                <a:gd name="T20" fmla="*/ 34 w 39"/>
                <a:gd name="T21" fmla="*/ 7 h 42"/>
                <a:gd name="T22" fmla="*/ 38 w 39"/>
                <a:gd name="T23" fmla="*/ 13 h 42"/>
                <a:gd name="T24" fmla="*/ 39 w 39"/>
                <a:gd name="T25" fmla="*/ 21 h 42"/>
                <a:gd name="T26" fmla="*/ 39 w 39"/>
                <a:gd name="T27" fmla="*/ 22 h 42"/>
                <a:gd name="T28" fmla="*/ 39 w 39"/>
                <a:gd name="T29" fmla="*/ 23 h 42"/>
                <a:gd name="T30" fmla="*/ 5 w 39"/>
                <a:gd name="T31" fmla="*/ 23 h 42"/>
                <a:gd name="T32" fmla="*/ 7 w 39"/>
                <a:gd name="T33" fmla="*/ 29 h 42"/>
                <a:gd name="T34" fmla="*/ 10 w 39"/>
                <a:gd name="T35" fmla="*/ 33 h 42"/>
                <a:gd name="T36" fmla="*/ 15 w 39"/>
                <a:gd name="T37" fmla="*/ 37 h 42"/>
                <a:gd name="T38" fmla="*/ 20 w 39"/>
                <a:gd name="T39" fmla="*/ 38 h 42"/>
                <a:gd name="T40" fmla="*/ 24 w 39"/>
                <a:gd name="T41" fmla="*/ 37 h 42"/>
                <a:gd name="T42" fmla="*/ 27 w 39"/>
                <a:gd name="T43" fmla="*/ 36 h 42"/>
                <a:gd name="T44" fmla="*/ 30 w 39"/>
                <a:gd name="T45" fmla="*/ 33 h 42"/>
                <a:gd name="T46" fmla="*/ 32 w 39"/>
                <a:gd name="T47" fmla="*/ 30 h 42"/>
                <a:gd name="T48" fmla="*/ 37 w 39"/>
                <a:gd name="T49" fmla="*/ 32 h 42"/>
                <a:gd name="T50" fmla="*/ 34 w 39"/>
                <a:gd name="T51" fmla="*/ 36 h 42"/>
                <a:gd name="T52" fmla="*/ 30 w 39"/>
                <a:gd name="T53" fmla="*/ 39 h 42"/>
                <a:gd name="T54" fmla="*/ 25 w 39"/>
                <a:gd name="T55" fmla="*/ 41 h 42"/>
                <a:gd name="T56" fmla="*/ 20 w 39"/>
                <a:gd name="T57" fmla="*/ 42 h 42"/>
                <a:gd name="T58" fmla="*/ 34 w 39"/>
                <a:gd name="T59" fmla="*/ 19 h 42"/>
                <a:gd name="T60" fmla="*/ 33 w 39"/>
                <a:gd name="T61" fmla="*/ 13 h 42"/>
                <a:gd name="T62" fmla="*/ 30 w 39"/>
                <a:gd name="T63" fmla="*/ 9 h 42"/>
                <a:gd name="T64" fmla="*/ 25 w 39"/>
                <a:gd name="T65" fmla="*/ 6 h 42"/>
                <a:gd name="T66" fmla="*/ 20 w 39"/>
                <a:gd name="T67" fmla="*/ 5 h 42"/>
                <a:gd name="T68" fmla="*/ 14 w 39"/>
                <a:gd name="T69" fmla="*/ 6 h 42"/>
                <a:gd name="T70" fmla="*/ 10 w 39"/>
                <a:gd name="T71" fmla="*/ 9 h 42"/>
                <a:gd name="T72" fmla="*/ 7 w 39"/>
                <a:gd name="T73" fmla="*/ 13 h 42"/>
                <a:gd name="T74" fmla="*/ 5 w 39"/>
                <a:gd name="T75" fmla="*/ 19 h 42"/>
                <a:gd name="T76" fmla="*/ 34 w 39"/>
                <a:gd name="T7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2">
                  <a:moveTo>
                    <a:pt x="20" y="42"/>
                  </a:moveTo>
                  <a:cubicBezTo>
                    <a:pt x="17" y="42"/>
                    <a:pt x="14" y="41"/>
                    <a:pt x="12" y="40"/>
                  </a:cubicBezTo>
                  <a:cubicBezTo>
                    <a:pt x="9" y="39"/>
                    <a:pt x="7" y="37"/>
                    <a:pt x="5" y="35"/>
                  </a:cubicBezTo>
                  <a:cubicBezTo>
                    <a:pt x="4" y="34"/>
                    <a:pt x="2" y="31"/>
                    <a:pt x="1" y="29"/>
                  </a:cubicBezTo>
                  <a:cubicBezTo>
                    <a:pt x="0" y="26"/>
                    <a:pt x="0" y="24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7" y="5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5"/>
                    <a:pt x="34" y="7"/>
                  </a:cubicBezTo>
                  <a:cubicBezTo>
                    <a:pt x="36" y="8"/>
                    <a:pt x="37" y="11"/>
                    <a:pt x="38" y="13"/>
                  </a:cubicBezTo>
                  <a:cubicBezTo>
                    <a:pt x="39" y="15"/>
                    <a:pt x="39" y="18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5"/>
                    <a:pt x="6" y="27"/>
                    <a:pt x="7" y="29"/>
                  </a:cubicBezTo>
                  <a:cubicBezTo>
                    <a:pt x="8" y="31"/>
                    <a:pt x="9" y="32"/>
                    <a:pt x="10" y="33"/>
                  </a:cubicBezTo>
                  <a:cubicBezTo>
                    <a:pt x="11" y="35"/>
                    <a:pt x="13" y="36"/>
                    <a:pt x="15" y="37"/>
                  </a:cubicBezTo>
                  <a:cubicBezTo>
                    <a:pt x="16" y="37"/>
                    <a:pt x="18" y="38"/>
                    <a:pt x="20" y="38"/>
                  </a:cubicBezTo>
                  <a:cubicBezTo>
                    <a:pt x="21" y="38"/>
                    <a:pt x="22" y="37"/>
                    <a:pt x="24" y="37"/>
                  </a:cubicBezTo>
                  <a:cubicBezTo>
                    <a:pt x="25" y="37"/>
                    <a:pt x="26" y="36"/>
                    <a:pt x="27" y="36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3"/>
                    <a:pt x="32" y="32"/>
                    <a:pt x="32" y="30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3"/>
                    <a:pt x="35" y="34"/>
                    <a:pt x="34" y="36"/>
                  </a:cubicBezTo>
                  <a:cubicBezTo>
                    <a:pt x="33" y="37"/>
                    <a:pt x="32" y="38"/>
                    <a:pt x="30" y="39"/>
                  </a:cubicBezTo>
                  <a:cubicBezTo>
                    <a:pt x="29" y="40"/>
                    <a:pt x="27" y="40"/>
                    <a:pt x="25" y="41"/>
                  </a:cubicBezTo>
                  <a:cubicBezTo>
                    <a:pt x="23" y="41"/>
                    <a:pt x="22" y="42"/>
                    <a:pt x="20" y="42"/>
                  </a:cubicBezTo>
                  <a:close/>
                  <a:moveTo>
                    <a:pt x="34" y="19"/>
                  </a:moveTo>
                  <a:cubicBezTo>
                    <a:pt x="34" y="17"/>
                    <a:pt x="34" y="15"/>
                    <a:pt x="33" y="13"/>
                  </a:cubicBezTo>
                  <a:cubicBezTo>
                    <a:pt x="32" y="11"/>
                    <a:pt x="31" y="10"/>
                    <a:pt x="30" y="9"/>
                  </a:cubicBezTo>
                  <a:cubicBezTo>
                    <a:pt x="28" y="7"/>
                    <a:pt x="27" y="6"/>
                    <a:pt x="25" y="6"/>
                  </a:cubicBezTo>
                  <a:cubicBezTo>
                    <a:pt x="23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8" y="10"/>
                    <a:pt x="7" y="11"/>
                    <a:pt x="7" y="13"/>
                  </a:cubicBezTo>
                  <a:cubicBezTo>
                    <a:pt x="6" y="15"/>
                    <a:pt x="5" y="17"/>
                    <a:pt x="5" y="19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6"/>
            <p:cNvSpPr>
              <a:spLocks/>
            </p:cNvSpPr>
            <p:nvPr/>
          </p:nvSpPr>
          <p:spPr bwMode="auto">
            <a:xfrm>
              <a:off x="3760138" y="4278795"/>
              <a:ext cx="47625" cy="58738"/>
            </a:xfrm>
            <a:custGeom>
              <a:avLst/>
              <a:gdLst>
                <a:gd name="T0" fmla="*/ 34 w 34"/>
                <a:gd name="T1" fmla="*/ 41 h 41"/>
                <a:gd name="T2" fmla="*/ 28 w 34"/>
                <a:gd name="T3" fmla="*/ 41 h 41"/>
                <a:gd name="T4" fmla="*/ 28 w 34"/>
                <a:gd name="T5" fmla="*/ 19 h 41"/>
                <a:gd name="T6" fmla="*/ 26 w 34"/>
                <a:gd name="T7" fmla="*/ 8 h 41"/>
                <a:gd name="T8" fmla="*/ 20 w 34"/>
                <a:gd name="T9" fmla="*/ 5 h 41"/>
                <a:gd name="T10" fmla="*/ 15 w 34"/>
                <a:gd name="T11" fmla="*/ 6 h 41"/>
                <a:gd name="T12" fmla="*/ 11 w 34"/>
                <a:gd name="T13" fmla="*/ 8 h 41"/>
                <a:gd name="T14" fmla="*/ 8 w 34"/>
                <a:gd name="T15" fmla="*/ 12 h 41"/>
                <a:gd name="T16" fmla="*/ 5 w 34"/>
                <a:gd name="T17" fmla="*/ 17 h 41"/>
                <a:gd name="T18" fmla="*/ 5 w 34"/>
                <a:gd name="T19" fmla="*/ 41 h 41"/>
                <a:gd name="T20" fmla="*/ 0 w 34"/>
                <a:gd name="T21" fmla="*/ 41 h 41"/>
                <a:gd name="T22" fmla="*/ 0 w 34"/>
                <a:gd name="T23" fmla="*/ 1 h 41"/>
                <a:gd name="T24" fmla="*/ 5 w 34"/>
                <a:gd name="T25" fmla="*/ 1 h 41"/>
                <a:gd name="T26" fmla="*/ 5 w 34"/>
                <a:gd name="T27" fmla="*/ 10 h 41"/>
                <a:gd name="T28" fmla="*/ 12 w 34"/>
                <a:gd name="T29" fmla="*/ 3 h 41"/>
                <a:gd name="T30" fmla="*/ 22 w 34"/>
                <a:gd name="T31" fmla="*/ 0 h 41"/>
                <a:gd name="T32" fmla="*/ 27 w 34"/>
                <a:gd name="T33" fmla="*/ 2 h 41"/>
                <a:gd name="T34" fmla="*/ 31 w 34"/>
                <a:gd name="T35" fmla="*/ 5 h 41"/>
                <a:gd name="T36" fmla="*/ 33 w 34"/>
                <a:gd name="T37" fmla="*/ 11 h 41"/>
                <a:gd name="T38" fmla="*/ 34 w 34"/>
                <a:gd name="T39" fmla="*/ 18 h 41"/>
                <a:gd name="T40" fmla="*/ 34 w 34"/>
                <a:gd name="T4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1">
                  <a:moveTo>
                    <a:pt x="34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4"/>
                    <a:pt x="28" y="11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7"/>
                    <a:pt x="12" y="7"/>
                    <a:pt x="11" y="8"/>
                  </a:cubicBezTo>
                  <a:cubicBezTo>
                    <a:pt x="10" y="9"/>
                    <a:pt x="9" y="11"/>
                    <a:pt x="8" y="12"/>
                  </a:cubicBezTo>
                  <a:cubicBezTo>
                    <a:pt x="7" y="13"/>
                    <a:pt x="6" y="15"/>
                    <a:pt x="5" y="17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5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1"/>
                    <a:pt x="27" y="2"/>
                  </a:cubicBezTo>
                  <a:cubicBezTo>
                    <a:pt x="29" y="3"/>
                    <a:pt x="30" y="4"/>
                    <a:pt x="31" y="5"/>
                  </a:cubicBezTo>
                  <a:cubicBezTo>
                    <a:pt x="32" y="7"/>
                    <a:pt x="33" y="8"/>
                    <a:pt x="33" y="11"/>
                  </a:cubicBezTo>
                  <a:cubicBezTo>
                    <a:pt x="33" y="13"/>
                    <a:pt x="34" y="15"/>
                    <a:pt x="34" y="18"/>
                  </a:cubicBezTo>
                  <a:lnTo>
                    <a:pt x="34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3820463" y="4278795"/>
              <a:ext cx="55563" cy="60325"/>
            </a:xfrm>
            <a:custGeom>
              <a:avLst/>
              <a:gdLst>
                <a:gd name="T0" fmla="*/ 20 w 39"/>
                <a:gd name="T1" fmla="*/ 42 h 42"/>
                <a:gd name="T2" fmla="*/ 12 w 39"/>
                <a:gd name="T3" fmla="*/ 40 h 42"/>
                <a:gd name="T4" fmla="*/ 5 w 39"/>
                <a:gd name="T5" fmla="*/ 35 h 42"/>
                <a:gd name="T6" fmla="*/ 1 w 39"/>
                <a:gd name="T7" fmla="*/ 29 h 42"/>
                <a:gd name="T8" fmla="*/ 0 w 39"/>
                <a:gd name="T9" fmla="*/ 21 h 42"/>
                <a:gd name="T10" fmla="*/ 1 w 39"/>
                <a:gd name="T11" fmla="*/ 13 h 42"/>
                <a:gd name="T12" fmla="*/ 5 w 39"/>
                <a:gd name="T13" fmla="*/ 7 h 42"/>
                <a:gd name="T14" fmla="*/ 12 w 39"/>
                <a:gd name="T15" fmla="*/ 2 h 42"/>
                <a:gd name="T16" fmla="*/ 20 w 39"/>
                <a:gd name="T17" fmla="*/ 0 h 42"/>
                <a:gd name="T18" fmla="*/ 28 w 39"/>
                <a:gd name="T19" fmla="*/ 2 h 42"/>
                <a:gd name="T20" fmla="*/ 34 w 39"/>
                <a:gd name="T21" fmla="*/ 7 h 42"/>
                <a:gd name="T22" fmla="*/ 38 w 39"/>
                <a:gd name="T23" fmla="*/ 13 h 42"/>
                <a:gd name="T24" fmla="*/ 39 w 39"/>
                <a:gd name="T25" fmla="*/ 21 h 42"/>
                <a:gd name="T26" fmla="*/ 39 w 39"/>
                <a:gd name="T27" fmla="*/ 22 h 42"/>
                <a:gd name="T28" fmla="*/ 39 w 39"/>
                <a:gd name="T29" fmla="*/ 23 h 42"/>
                <a:gd name="T30" fmla="*/ 5 w 39"/>
                <a:gd name="T31" fmla="*/ 23 h 42"/>
                <a:gd name="T32" fmla="*/ 7 w 39"/>
                <a:gd name="T33" fmla="*/ 29 h 42"/>
                <a:gd name="T34" fmla="*/ 10 w 39"/>
                <a:gd name="T35" fmla="*/ 33 h 42"/>
                <a:gd name="T36" fmla="*/ 15 w 39"/>
                <a:gd name="T37" fmla="*/ 37 h 42"/>
                <a:gd name="T38" fmla="*/ 20 w 39"/>
                <a:gd name="T39" fmla="*/ 38 h 42"/>
                <a:gd name="T40" fmla="*/ 24 w 39"/>
                <a:gd name="T41" fmla="*/ 37 h 42"/>
                <a:gd name="T42" fmla="*/ 27 w 39"/>
                <a:gd name="T43" fmla="*/ 36 h 42"/>
                <a:gd name="T44" fmla="*/ 30 w 39"/>
                <a:gd name="T45" fmla="*/ 33 h 42"/>
                <a:gd name="T46" fmla="*/ 32 w 39"/>
                <a:gd name="T47" fmla="*/ 30 h 42"/>
                <a:gd name="T48" fmla="*/ 37 w 39"/>
                <a:gd name="T49" fmla="*/ 32 h 42"/>
                <a:gd name="T50" fmla="*/ 34 w 39"/>
                <a:gd name="T51" fmla="*/ 36 h 42"/>
                <a:gd name="T52" fmla="*/ 30 w 39"/>
                <a:gd name="T53" fmla="*/ 39 h 42"/>
                <a:gd name="T54" fmla="*/ 25 w 39"/>
                <a:gd name="T55" fmla="*/ 41 h 42"/>
                <a:gd name="T56" fmla="*/ 20 w 39"/>
                <a:gd name="T57" fmla="*/ 42 h 42"/>
                <a:gd name="T58" fmla="*/ 34 w 39"/>
                <a:gd name="T59" fmla="*/ 19 h 42"/>
                <a:gd name="T60" fmla="*/ 33 w 39"/>
                <a:gd name="T61" fmla="*/ 13 h 42"/>
                <a:gd name="T62" fmla="*/ 30 w 39"/>
                <a:gd name="T63" fmla="*/ 9 h 42"/>
                <a:gd name="T64" fmla="*/ 25 w 39"/>
                <a:gd name="T65" fmla="*/ 6 h 42"/>
                <a:gd name="T66" fmla="*/ 20 w 39"/>
                <a:gd name="T67" fmla="*/ 5 h 42"/>
                <a:gd name="T68" fmla="*/ 14 w 39"/>
                <a:gd name="T69" fmla="*/ 6 h 42"/>
                <a:gd name="T70" fmla="*/ 10 w 39"/>
                <a:gd name="T71" fmla="*/ 9 h 42"/>
                <a:gd name="T72" fmla="*/ 7 w 39"/>
                <a:gd name="T73" fmla="*/ 13 h 42"/>
                <a:gd name="T74" fmla="*/ 5 w 39"/>
                <a:gd name="T75" fmla="*/ 19 h 42"/>
                <a:gd name="T76" fmla="*/ 34 w 39"/>
                <a:gd name="T7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2">
                  <a:moveTo>
                    <a:pt x="20" y="42"/>
                  </a:moveTo>
                  <a:cubicBezTo>
                    <a:pt x="17" y="42"/>
                    <a:pt x="14" y="41"/>
                    <a:pt x="12" y="40"/>
                  </a:cubicBezTo>
                  <a:cubicBezTo>
                    <a:pt x="9" y="39"/>
                    <a:pt x="7" y="37"/>
                    <a:pt x="5" y="35"/>
                  </a:cubicBezTo>
                  <a:cubicBezTo>
                    <a:pt x="4" y="34"/>
                    <a:pt x="2" y="31"/>
                    <a:pt x="1" y="29"/>
                  </a:cubicBezTo>
                  <a:cubicBezTo>
                    <a:pt x="0" y="26"/>
                    <a:pt x="0" y="24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7" y="5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5"/>
                    <a:pt x="34" y="7"/>
                  </a:cubicBezTo>
                  <a:cubicBezTo>
                    <a:pt x="36" y="8"/>
                    <a:pt x="37" y="11"/>
                    <a:pt x="38" y="13"/>
                  </a:cubicBezTo>
                  <a:cubicBezTo>
                    <a:pt x="39" y="15"/>
                    <a:pt x="39" y="18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5"/>
                    <a:pt x="6" y="27"/>
                    <a:pt x="7" y="29"/>
                  </a:cubicBezTo>
                  <a:cubicBezTo>
                    <a:pt x="8" y="31"/>
                    <a:pt x="9" y="32"/>
                    <a:pt x="10" y="33"/>
                  </a:cubicBezTo>
                  <a:cubicBezTo>
                    <a:pt x="11" y="35"/>
                    <a:pt x="13" y="36"/>
                    <a:pt x="15" y="37"/>
                  </a:cubicBezTo>
                  <a:cubicBezTo>
                    <a:pt x="16" y="37"/>
                    <a:pt x="18" y="38"/>
                    <a:pt x="20" y="38"/>
                  </a:cubicBezTo>
                  <a:cubicBezTo>
                    <a:pt x="21" y="38"/>
                    <a:pt x="22" y="37"/>
                    <a:pt x="24" y="37"/>
                  </a:cubicBezTo>
                  <a:cubicBezTo>
                    <a:pt x="25" y="37"/>
                    <a:pt x="26" y="36"/>
                    <a:pt x="27" y="36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3"/>
                    <a:pt x="32" y="32"/>
                    <a:pt x="32" y="30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3"/>
                    <a:pt x="35" y="34"/>
                    <a:pt x="34" y="36"/>
                  </a:cubicBezTo>
                  <a:cubicBezTo>
                    <a:pt x="33" y="37"/>
                    <a:pt x="32" y="38"/>
                    <a:pt x="30" y="39"/>
                  </a:cubicBezTo>
                  <a:cubicBezTo>
                    <a:pt x="29" y="40"/>
                    <a:pt x="27" y="40"/>
                    <a:pt x="25" y="41"/>
                  </a:cubicBezTo>
                  <a:cubicBezTo>
                    <a:pt x="23" y="41"/>
                    <a:pt x="22" y="42"/>
                    <a:pt x="20" y="42"/>
                  </a:cubicBezTo>
                  <a:close/>
                  <a:moveTo>
                    <a:pt x="34" y="19"/>
                  </a:moveTo>
                  <a:cubicBezTo>
                    <a:pt x="34" y="17"/>
                    <a:pt x="34" y="15"/>
                    <a:pt x="33" y="13"/>
                  </a:cubicBezTo>
                  <a:cubicBezTo>
                    <a:pt x="32" y="11"/>
                    <a:pt x="31" y="10"/>
                    <a:pt x="30" y="9"/>
                  </a:cubicBezTo>
                  <a:cubicBezTo>
                    <a:pt x="28" y="7"/>
                    <a:pt x="27" y="6"/>
                    <a:pt x="25" y="6"/>
                  </a:cubicBezTo>
                  <a:cubicBezTo>
                    <a:pt x="23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8" y="10"/>
                    <a:pt x="7" y="11"/>
                    <a:pt x="7" y="13"/>
                  </a:cubicBezTo>
                  <a:cubicBezTo>
                    <a:pt x="6" y="15"/>
                    <a:pt x="5" y="17"/>
                    <a:pt x="5" y="19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78"/>
            <p:cNvSpPr>
              <a:spLocks noEditPoints="1"/>
            </p:cNvSpPr>
            <p:nvPr/>
          </p:nvSpPr>
          <p:spPr bwMode="auto">
            <a:xfrm>
              <a:off x="3882376" y="4278795"/>
              <a:ext cx="50800" cy="60325"/>
            </a:xfrm>
            <a:custGeom>
              <a:avLst/>
              <a:gdLst>
                <a:gd name="T0" fmla="*/ 13 w 35"/>
                <a:gd name="T1" fmla="*/ 42 h 42"/>
                <a:gd name="T2" fmla="*/ 8 w 35"/>
                <a:gd name="T3" fmla="*/ 41 h 42"/>
                <a:gd name="T4" fmla="*/ 4 w 35"/>
                <a:gd name="T5" fmla="*/ 38 h 42"/>
                <a:gd name="T6" fmla="*/ 1 w 35"/>
                <a:gd name="T7" fmla="*/ 34 h 42"/>
                <a:gd name="T8" fmla="*/ 0 w 35"/>
                <a:gd name="T9" fmla="*/ 29 h 42"/>
                <a:gd name="T10" fmla="*/ 1 w 35"/>
                <a:gd name="T11" fmla="*/ 24 h 42"/>
                <a:gd name="T12" fmla="*/ 5 w 35"/>
                <a:gd name="T13" fmla="*/ 21 h 42"/>
                <a:gd name="T14" fmla="*/ 10 w 35"/>
                <a:gd name="T15" fmla="*/ 18 h 42"/>
                <a:gd name="T16" fmla="*/ 17 w 35"/>
                <a:gd name="T17" fmla="*/ 17 h 42"/>
                <a:gd name="T18" fmla="*/ 23 w 35"/>
                <a:gd name="T19" fmla="*/ 18 h 42"/>
                <a:gd name="T20" fmla="*/ 28 w 35"/>
                <a:gd name="T21" fmla="*/ 19 h 42"/>
                <a:gd name="T22" fmla="*/ 28 w 35"/>
                <a:gd name="T23" fmla="*/ 16 h 42"/>
                <a:gd name="T24" fmla="*/ 25 w 35"/>
                <a:gd name="T25" fmla="*/ 7 h 42"/>
                <a:gd name="T26" fmla="*/ 17 w 35"/>
                <a:gd name="T27" fmla="*/ 4 h 42"/>
                <a:gd name="T28" fmla="*/ 11 w 35"/>
                <a:gd name="T29" fmla="*/ 6 h 42"/>
                <a:gd name="T30" fmla="*/ 4 w 35"/>
                <a:gd name="T31" fmla="*/ 9 h 42"/>
                <a:gd name="T32" fmla="*/ 3 w 35"/>
                <a:gd name="T33" fmla="*/ 6 h 42"/>
                <a:gd name="T34" fmla="*/ 18 w 35"/>
                <a:gd name="T35" fmla="*/ 0 h 42"/>
                <a:gd name="T36" fmla="*/ 29 w 35"/>
                <a:gd name="T37" fmla="*/ 5 h 42"/>
                <a:gd name="T38" fmla="*/ 34 w 35"/>
                <a:gd name="T39" fmla="*/ 16 h 42"/>
                <a:gd name="T40" fmla="*/ 34 w 35"/>
                <a:gd name="T41" fmla="*/ 34 h 42"/>
                <a:gd name="T42" fmla="*/ 35 w 35"/>
                <a:gd name="T43" fmla="*/ 36 h 42"/>
                <a:gd name="T44" fmla="*/ 35 w 35"/>
                <a:gd name="T45" fmla="*/ 41 h 42"/>
                <a:gd name="T46" fmla="*/ 33 w 35"/>
                <a:gd name="T47" fmla="*/ 41 h 42"/>
                <a:gd name="T48" fmla="*/ 30 w 35"/>
                <a:gd name="T49" fmla="*/ 40 h 42"/>
                <a:gd name="T50" fmla="*/ 29 w 35"/>
                <a:gd name="T51" fmla="*/ 37 h 42"/>
                <a:gd name="T52" fmla="*/ 29 w 35"/>
                <a:gd name="T53" fmla="*/ 34 h 42"/>
                <a:gd name="T54" fmla="*/ 22 w 35"/>
                <a:gd name="T55" fmla="*/ 40 h 42"/>
                <a:gd name="T56" fmla="*/ 13 w 35"/>
                <a:gd name="T57" fmla="*/ 42 h 42"/>
                <a:gd name="T58" fmla="*/ 14 w 35"/>
                <a:gd name="T59" fmla="*/ 38 h 42"/>
                <a:gd name="T60" fmla="*/ 22 w 35"/>
                <a:gd name="T61" fmla="*/ 36 h 42"/>
                <a:gd name="T62" fmla="*/ 27 w 35"/>
                <a:gd name="T63" fmla="*/ 32 h 42"/>
                <a:gd name="T64" fmla="*/ 28 w 35"/>
                <a:gd name="T65" fmla="*/ 31 h 42"/>
                <a:gd name="T66" fmla="*/ 28 w 35"/>
                <a:gd name="T67" fmla="*/ 29 h 42"/>
                <a:gd name="T68" fmla="*/ 28 w 35"/>
                <a:gd name="T69" fmla="*/ 23 h 42"/>
                <a:gd name="T70" fmla="*/ 23 w 35"/>
                <a:gd name="T71" fmla="*/ 21 h 42"/>
                <a:gd name="T72" fmla="*/ 17 w 35"/>
                <a:gd name="T73" fmla="*/ 21 h 42"/>
                <a:gd name="T74" fmla="*/ 8 w 35"/>
                <a:gd name="T75" fmla="*/ 23 h 42"/>
                <a:gd name="T76" fmla="*/ 5 w 35"/>
                <a:gd name="T77" fmla="*/ 29 h 42"/>
                <a:gd name="T78" fmla="*/ 6 w 35"/>
                <a:gd name="T79" fmla="*/ 32 h 42"/>
                <a:gd name="T80" fmla="*/ 8 w 35"/>
                <a:gd name="T81" fmla="*/ 35 h 42"/>
                <a:gd name="T82" fmla="*/ 11 w 35"/>
                <a:gd name="T83" fmla="*/ 37 h 42"/>
                <a:gd name="T84" fmla="*/ 14 w 35"/>
                <a:gd name="T85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2">
                  <a:moveTo>
                    <a:pt x="13" y="42"/>
                  </a:moveTo>
                  <a:cubicBezTo>
                    <a:pt x="11" y="42"/>
                    <a:pt x="10" y="41"/>
                    <a:pt x="8" y="41"/>
                  </a:cubicBezTo>
                  <a:cubicBezTo>
                    <a:pt x="6" y="40"/>
                    <a:pt x="5" y="39"/>
                    <a:pt x="4" y="38"/>
                  </a:cubicBezTo>
                  <a:cubicBezTo>
                    <a:pt x="3" y="37"/>
                    <a:pt x="2" y="36"/>
                    <a:pt x="1" y="34"/>
                  </a:cubicBezTo>
                  <a:cubicBezTo>
                    <a:pt x="0" y="33"/>
                    <a:pt x="0" y="31"/>
                    <a:pt x="0" y="29"/>
                  </a:cubicBezTo>
                  <a:cubicBezTo>
                    <a:pt x="0" y="28"/>
                    <a:pt x="0" y="26"/>
                    <a:pt x="1" y="24"/>
                  </a:cubicBezTo>
                  <a:cubicBezTo>
                    <a:pt x="2" y="23"/>
                    <a:pt x="3" y="22"/>
                    <a:pt x="5" y="21"/>
                  </a:cubicBezTo>
                  <a:cubicBezTo>
                    <a:pt x="6" y="20"/>
                    <a:pt x="8" y="19"/>
                    <a:pt x="10" y="18"/>
                  </a:cubicBezTo>
                  <a:cubicBezTo>
                    <a:pt x="12" y="18"/>
                    <a:pt x="14" y="17"/>
                    <a:pt x="17" y="17"/>
                  </a:cubicBezTo>
                  <a:cubicBezTo>
                    <a:pt x="19" y="17"/>
                    <a:pt x="21" y="17"/>
                    <a:pt x="23" y="18"/>
                  </a:cubicBezTo>
                  <a:cubicBezTo>
                    <a:pt x="25" y="18"/>
                    <a:pt x="27" y="19"/>
                    <a:pt x="28" y="19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2"/>
                    <a:pt x="27" y="10"/>
                    <a:pt x="25" y="7"/>
                  </a:cubicBezTo>
                  <a:cubicBezTo>
                    <a:pt x="23" y="5"/>
                    <a:pt x="21" y="4"/>
                    <a:pt x="17" y="4"/>
                  </a:cubicBezTo>
                  <a:cubicBezTo>
                    <a:pt x="15" y="4"/>
                    <a:pt x="13" y="5"/>
                    <a:pt x="11" y="6"/>
                  </a:cubicBezTo>
                  <a:cubicBezTo>
                    <a:pt x="9" y="6"/>
                    <a:pt x="7" y="8"/>
                    <a:pt x="4" y="9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8" y="2"/>
                    <a:pt x="13" y="0"/>
                    <a:pt x="18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2" y="7"/>
                    <a:pt x="34" y="11"/>
                    <a:pt x="34" y="1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6"/>
                    <a:pt x="34" y="36"/>
                    <a:pt x="35" y="36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4" y="41"/>
                    <a:pt x="33" y="41"/>
                  </a:cubicBezTo>
                  <a:cubicBezTo>
                    <a:pt x="32" y="41"/>
                    <a:pt x="31" y="41"/>
                    <a:pt x="30" y="40"/>
                  </a:cubicBezTo>
                  <a:cubicBezTo>
                    <a:pt x="30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7"/>
                    <a:pt x="25" y="38"/>
                    <a:pt x="22" y="40"/>
                  </a:cubicBezTo>
                  <a:cubicBezTo>
                    <a:pt x="19" y="41"/>
                    <a:pt x="16" y="42"/>
                    <a:pt x="13" y="42"/>
                  </a:cubicBezTo>
                  <a:close/>
                  <a:moveTo>
                    <a:pt x="14" y="38"/>
                  </a:moveTo>
                  <a:cubicBezTo>
                    <a:pt x="17" y="38"/>
                    <a:pt x="20" y="37"/>
                    <a:pt x="22" y="36"/>
                  </a:cubicBezTo>
                  <a:cubicBezTo>
                    <a:pt x="24" y="35"/>
                    <a:pt x="26" y="34"/>
                    <a:pt x="27" y="32"/>
                  </a:cubicBezTo>
                  <a:cubicBezTo>
                    <a:pt x="27" y="32"/>
                    <a:pt x="28" y="31"/>
                    <a:pt x="28" y="31"/>
                  </a:cubicBezTo>
                  <a:cubicBezTo>
                    <a:pt x="28" y="30"/>
                    <a:pt x="28" y="30"/>
                    <a:pt x="28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7" y="22"/>
                    <a:pt x="25" y="21"/>
                    <a:pt x="23" y="21"/>
                  </a:cubicBezTo>
                  <a:cubicBezTo>
                    <a:pt x="21" y="21"/>
                    <a:pt x="19" y="21"/>
                    <a:pt x="17" y="21"/>
                  </a:cubicBezTo>
                  <a:cubicBezTo>
                    <a:pt x="14" y="21"/>
                    <a:pt x="11" y="21"/>
                    <a:pt x="8" y="23"/>
                  </a:cubicBezTo>
                  <a:cubicBezTo>
                    <a:pt x="6" y="24"/>
                    <a:pt x="5" y="26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9" y="36"/>
                    <a:pt x="10" y="36"/>
                    <a:pt x="11" y="37"/>
                  </a:cubicBezTo>
                  <a:cubicBezTo>
                    <a:pt x="12" y="37"/>
                    <a:pt x="13" y="38"/>
                    <a:pt x="14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79"/>
            <p:cNvSpPr>
              <a:spLocks/>
            </p:cNvSpPr>
            <p:nvPr/>
          </p:nvSpPr>
          <p:spPr bwMode="auto">
            <a:xfrm>
              <a:off x="3947463" y="4278795"/>
              <a:ext cx="46038" cy="58738"/>
            </a:xfrm>
            <a:custGeom>
              <a:avLst/>
              <a:gdLst>
                <a:gd name="T0" fmla="*/ 33 w 33"/>
                <a:gd name="T1" fmla="*/ 41 h 41"/>
                <a:gd name="T2" fmla="*/ 28 w 33"/>
                <a:gd name="T3" fmla="*/ 41 h 41"/>
                <a:gd name="T4" fmla="*/ 28 w 33"/>
                <a:gd name="T5" fmla="*/ 19 h 41"/>
                <a:gd name="T6" fmla="*/ 26 w 33"/>
                <a:gd name="T7" fmla="*/ 8 h 41"/>
                <a:gd name="T8" fmla="*/ 19 w 33"/>
                <a:gd name="T9" fmla="*/ 5 h 41"/>
                <a:gd name="T10" fmla="*/ 15 w 33"/>
                <a:gd name="T11" fmla="*/ 6 h 41"/>
                <a:gd name="T12" fmla="*/ 11 w 33"/>
                <a:gd name="T13" fmla="*/ 8 h 41"/>
                <a:gd name="T14" fmla="*/ 7 w 33"/>
                <a:gd name="T15" fmla="*/ 12 h 41"/>
                <a:gd name="T16" fmla="*/ 5 w 33"/>
                <a:gd name="T17" fmla="*/ 17 h 41"/>
                <a:gd name="T18" fmla="*/ 5 w 33"/>
                <a:gd name="T19" fmla="*/ 41 h 41"/>
                <a:gd name="T20" fmla="*/ 0 w 33"/>
                <a:gd name="T21" fmla="*/ 41 h 41"/>
                <a:gd name="T22" fmla="*/ 0 w 33"/>
                <a:gd name="T23" fmla="*/ 1 h 41"/>
                <a:gd name="T24" fmla="*/ 4 w 33"/>
                <a:gd name="T25" fmla="*/ 1 h 41"/>
                <a:gd name="T26" fmla="*/ 4 w 33"/>
                <a:gd name="T27" fmla="*/ 10 h 41"/>
                <a:gd name="T28" fmla="*/ 11 w 33"/>
                <a:gd name="T29" fmla="*/ 3 h 41"/>
                <a:gd name="T30" fmla="*/ 21 w 33"/>
                <a:gd name="T31" fmla="*/ 0 h 41"/>
                <a:gd name="T32" fmla="*/ 27 w 33"/>
                <a:gd name="T33" fmla="*/ 2 h 41"/>
                <a:gd name="T34" fmla="*/ 30 w 33"/>
                <a:gd name="T35" fmla="*/ 5 h 41"/>
                <a:gd name="T36" fmla="*/ 32 w 33"/>
                <a:gd name="T37" fmla="*/ 11 h 41"/>
                <a:gd name="T38" fmla="*/ 33 w 33"/>
                <a:gd name="T39" fmla="*/ 18 h 41"/>
                <a:gd name="T40" fmla="*/ 33 w 33"/>
                <a:gd name="T4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1">
                  <a:moveTo>
                    <a:pt x="33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4"/>
                    <a:pt x="27" y="11"/>
                    <a:pt x="26" y="8"/>
                  </a:cubicBezTo>
                  <a:cubicBezTo>
                    <a:pt x="24" y="6"/>
                    <a:pt x="22" y="5"/>
                    <a:pt x="19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9" y="9"/>
                    <a:pt x="8" y="11"/>
                    <a:pt x="7" y="12"/>
                  </a:cubicBezTo>
                  <a:cubicBezTo>
                    <a:pt x="6" y="13"/>
                    <a:pt x="5" y="15"/>
                    <a:pt x="5" y="17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7"/>
                    <a:pt x="8" y="5"/>
                    <a:pt x="11" y="3"/>
                  </a:cubicBezTo>
                  <a:cubicBezTo>
                    <a:pt x="14" y="1"/>
                    <a:pt x="18" y="0"/>
                    <a:pt x="21" y="0"/>
                  </a:cubicBezTo>
                  <a:cubicBezTo>
                    <a:pt x="23" y="0"/>
                    <a:pt x="25" y="1"/>
                    <a:pt x="27" y="2"/>
                  </a:cubicBezTo>
                  <a:cubicBezTo>
                    <a:pt x="28" y="3"/>
                    <a:pt x="30" y="4"/>
                    <a:pt x="30" y="5"/>
                  </a:cubicBezTo>
                  <a:cubicBezTo>
                    <a:pt x="31" y="7"/>
                    <a:pt x="32" y="8"/>
                    <a:pt x="32" y="11"/>
                  </a:cubicBezTo>
                  <a:cubicBezTo>
                    <a:pt x="33" y="13"/>
                    <a:pt x="33" y="15"/>
                    <a:pt x="33" y="18"/>
                  </a:cubicBezTo>
                  <a:lnTo>
                    <a:pt x="33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0"/>
            <p:cNvSpPr>
              <a:spLocks noEditPoints="1"/>
            </p:cNvSpPr>
            <p:nvPr/>
          </p:nvSpPr>
          <p:spPr bwMode="auto">
            <a:xfrm>
              <a:off x="3622026" y="4396270"/>
              <a:ext cx="55563" cy="80963"/>
            </a:xfrm>
            <a:custGeom>
              <a:avLst/>
              <a:gdLst>
                <a:gd name="T0" fmla="*/ 20 w 38"/>
                <a:gd name="T1" fmla="*/ 41 h 57"/>
                <a:gd name="T2" fmla="*/ 12 w 38"/>
                <a:gd name="T3" fmla="*/ 39 h 57"/>
                <a:gd name="T4" fmla="*/ 5 w 38"/>
                <a:gd name="T5" fmla="*/ 32 h 57"/>
                <a:gd name="T6" fmla="*/ 5 w 38"/>
                <a:gd name="T7" fmla="*/ 57 h 57"/>
                <a:gd name="T8" fmla="*/ 0 w 38"/>
                <a:gd name="T9" fmla="*/ 57 h 57"/>
                <a:gd name="T10" fmla="*/ 0 w 38"/>
                <a:gd name="T11" fmla="*/ 1 h 57"/>
                <a:gd name="T12" fmla="*/ 5 w 38"/>
                <a:gd name="T13" fmla="*/ 1 h 57"/>
                <a:gd name="T14" fmla="*/ 5 w 38"/>
                <a:gd name="T15" fmla="*/ 8 h 57"/>
                <a:gd name="T16" fmla="*/ 11 w 38"/>
                <a:gd name="T17" fmla="*/ 2 h 57"/>
                <a:gd name="T18" fmla="*/ 20 w 38"/>
                <a:gd name="T19" fmla="*/ 0 h 57"/>
                <a:gd name="T20" fmla="*/ 27 w 38"/>
                <a:gd name="T21" fmla="*/ 2 h 57"/>
                <a:gd name="T22" fmla="*/ 33 w 38"/>
                <a:gd name="T23" fmla="*/ 6 h 57"/>
                <a:gd name="T24" fmla="*/ 37 w 38"/>
                <a:gd name="T25" fmla="*/ 13 h 57"/>
                <a:gd name="T26" fmla="*/ 38 w 38"/>
                <a:gd name="T27" fmla="*/ 21 h 57"/>
                <a:gd name="T28" fmla="*/ 37 w 38"/>
                <a:gd name="T29" fmla="*/ 28 h 57"/>
                <a:gd name="T30" fmla="*/ 33 w 38"/>
                <a:gd name="T31" fmla="*/ 35 h 57"/>
                <a:gd name="T32" fmla="*/ 28 w 38"/>
                <a:gd name="T33" fmla="*/ 39 h 57"/>
                <a:gd name="T34" fmla="*/ 20 w 38"/>
                <a:gd name="T35" fmla="*/ 41 h 57"/>
                <a:gd name="T36" fmla="*/ 19 w 38"/>
                <a:gd name="T37" fmla="*/ 37 h 57"/>
                <a:gd name="T38" fmla="*/ 25 w 38"/>
                <a:gd name="T39" fmla="*/ 35 h 57"/>
                <a:gd name="T40" fmla="*/ 29 w 38"/>
                <a:gd name="T41" fmla="*/ 32 h 57"/>
                <a:gd name="T42" fmla="*/ 32 w 38"/>
                <a:gd name="T43" fmla="*/ 26 h 57"/>
                <a:gd name="T44" fmla="*/ 33 w 38"/>
                <a:gd name="T45" fmla="*/ 21 h 57"/>
                <a:gd name="T46" fmla="*/ 32 w 38"/>
                <a:gd name="T47" fmla="*/ 14 h 57"/>
                <a:gd name="T48" fmla="*/ 29 w 38"/>
                <a:gd name="T49" fmla="*/ 9 h 57"/>
                <a:gd name="T50" fmla="*/ 24 w 38"/>
                <a:gd name="T51" fmla="*/ 6 h 57"/>
                <a:gd name="T52" fmla="*/ 18 w 38"/>
                <a:gd name="T53" fmla="*/ 5 h 57"/>
                <a:gd name="T54" fmla="*/ 14 w 38"/>
                <a:gd name="T55" fmla="*/ 5 h 57"/>
                <a:gd name="T56" fmla="*/ 10 w 38"/>
                <a:gd name="T57" fmla="*/ 7 h 57"/>
                <a:gd name="T58" fmla="*/ 7 w 38"/>
                <a:gd name="T59" fmla="*/ 11 h 57"/>
                <a:gd name="T60" fmla="*/ 5 w 38"/>
                <a:gd name="T61" fmla="*/ 14 h 57"/>
                <a:gd name="T62" fmla="*/ 5 w 38"/>
                <a:gd name="T63" fmla="*/ 27 h 57"/>
                <a:gd name="T64" fmla="*/ 8 w 38"/>
                <a:gd name="T65" fmla="*/ 31 h 57"/>
                <a:gd name="T66" fmla="*/ 11 w 38"/>
                <a:gd name="T67" fmla="*/ 34 h 57"/>
                <a:gd name="T68" fmla="*/ 15 w 38"/>
                <a:gd name="T69" fmla="*/ 36 h 57"/>
                <a:gd name="T70" fmla="*/ 19 w 38"/>
                <a:gd name="T71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7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7"/>
                    <a:pt x="7" y="35"/>
                    <a:pt x="5" y="32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6"/>
                    <a:pt x="9" y="4"/>
                    <a:pt x="11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29" y="3"/>
                    <a:pt x="31" y="4"/>
                    <a:pt x="33" y="6"/>
                  </a:cubicBezTo>
                  <a:cubicBezTo>
                    <a:pt x="35" y="8"/>
                    <a:pt x="36" y="10"/>
                    <a:pt x="37" y="13"/>
                  </a:cubicBezTo>
                  <a:cubicBezTo>
                    <a:pt x="38" y="15"/>
                    <a:pt x="38" y="18"/>
                    <a:pt x="38" y="21"/>
                  </a:cubicBezTo>
                  <a:cubicBezTo>
                    <a:pt x="38" y="23"/>
                    <a:pt x="38" y="26"/>
                    <a:pt x="37" y="28"/>
                  </a:cubicBezTo>
                  <a:cubicBezTo>
                    <a:pt x="36" y="31"/>
                    <a:pt x="35" y="33"/>
                    <a:pt x="33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5" y="41"/>
                    <a:pt x="23" y="41"/>
                    <a:pt x="20" y="41"/>
                  </a:cubicBezTo>
                  <a:close/>
                  <a:moveTo>
                    <a:pt x="19" y="37"/>
                  </a:moveTo>
                  <a:cubicBezTo>
                    <a:pt x="21" y="37"/>
                    <a:pt x="23" y="36"/>
                    <a:pt x="25" y="35"/>
                  </a:cubicBezTo>
                  <a:cubicBezTo>
                    <a:pt x="27" y="34"/>
                    <a:pt x="28" y="33"/>
                    <a:pt x="29" y="32"/>
                  </a:cubicBezTo>
                  <a:cubicBezTo>
                    <a:pt x="31" y="30"/>
                    <a:pt x="31" y="28"/>
                    <a:pt x="32" y="26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8"/>
                    <a:pt x="33" y="16"/>
                    <a:pt x="32" y="14"/>
                  </a:cubicBezTo>
                  <a:cubicBezTo>
                    <a:pt x="31" y="13"/>
                    <a:pt x="30" y="11"/>
                    <a:pt x="29" y="9"/>
                  </a:cubicBezTo>
                  <a:cubicBezTo>
                    <a:pt x="28" y="8"/>
                    <a:pt x="26" y="7"/>
                    <a:pt x="24" y="6"/>
                  </a:cubicBezTo>
                  <a:cubicBezTo>
                    <a:pt x="22" y="5"/>
                    <a:pt x="20" y="5"/>
                    <a:pt x="18" y="5"/>
                  </a:cubicBezTo>
                  <a:cubicBezTo>
                    <a:pt x="17" y="5"/>
                    <a:pt x="16" y="5"/>
                    <a:pt x="14" y="5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9" y="8"/>
                    <a:pt x="8" y="9"/>
                    <a:pt x="7" y="11"/>
                  </a:cubicBezTo>
                  <a:cubicBezTo>
                    <a:pt x="6" y="12"/>
                    <a:pt x="6" y="13"/>
                    <a:pt x="5" y="1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9"/>
                    <a:pt x="8" y="31"/>
                  </a:cubicBezTo>
                  <a:cubicBezTo>
                    <a:pt x="9" y="32"/>
                    <a:pt x="10" y="33"/>
                    <a:pt x="11" y="34"/>
                  </a:cubicBezTo>
                  <a:cubicBezTo>
                    <a:pt x="12" y="35"/>
                    <a:pt x="13" y="35"/>
                    <a:pt x="15" y="36"/>
                  </a:cubicBezTo>
                  <a:cubicBezTo>
                    <a:pt x="16" y="36"/>
                    <a:pt x="17" y="37"/>
                    <a:pt x="19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1"/>
            <p:cNvSpPr>
              <a:spLocks noEditPoints="1"/>
            </p:cNvSpPr>
            <p:nvPr/>
          </p:nvSpPr>
          <p:spPr bwMode="auto">
            <a:xfrm>
              <a:off x="3685526" y="4396270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1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1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6 w 40"/>
                <a:gd name="T35" fmla="*/ 21 h 41"/>
                <a:gd name="T36" fmla="*/ 7 w 40"/>
                <a:gd name="T37" fmla="*/ 27 h 41"/>
                <a:gd name="T38" fmla="*/ 10 w 40"/>
                <a:gd name="T39" fmla="*/ 32 h 41"/>
                <a:gd name="T40" fmla="*/ 14 w 40"/>
                <a:gd name="T41" fmla="*/ 35 h 41"/>
                <a:gd name="T42" fmla="*/ 20 w 40"/>
                <a:gd name="T43" fmla="*/ 37 h 41"/>
                <a:gd name="T44" fmla="*/ 26 w 40"/>
                <a:gd name="T45" fmla="*/ 35 h 41"/>
                <a:gd name="T46" fmla="*/ 30 w 40"/>
                <a:gd name="T47" fmla="*/ 32 h 41"/>
                <a:gd name="T48" fmla="*/ 33 w 40"/>
                <a:gd name="T49" fmla="*/ 27 h 41"/>
                <a:gd name="T50" fmla="*/ 34 w 40"/>
                <a:gd name="T51" fmla="*/ 21 h 41"/>
                <a:gd name="T52" fmla="*/ 33 w 40"/>
                <a:gd name="T53" fmla="*/ 14 h 41"/>
                <a:gd name="T54" fmla="*/ 30 w 40"/>
                <a:gd name="T55" fmla="*/ 9 h 41"/>
                <a:gd name="T56" fmla="*/ 26 w 40"/>
                <a:gd name="T57" fmla="*/ 6 h 41"/>
                <a:gd name="T58" fmla="*/ 20 w 40"/>
                <a:gd name="T59" fmla="*/ 5 h 41"/>
                <a:gd name="T60" fmla="*/ 14 w 40"/>
                <a:gd name="T61" fmla="*/ 6 h 41"/>
                <a:gd name="T62" fmla="*/ 10 w 40"/>
                <a:gd name="T63" fmla="*/ 9 h 41"/>
                <a:gd name="T64" fmla="*/ 7 w 40"/>
                <a:gd name="T65" fmla="*/ 14 h 41"/>
                <a:gd name="T66" fmla="*/ 6 w 40"/>
                <a:gd name="T6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1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1"/>
                  </a:cubicBezTo>
                  <a:cubicBezTo>
                    <a:pt x="40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6" y="41"/>
                    <a:pt x="23" y="41"/>
                    <a:pt x="20" y="41"/>
                  </a:cubicBezTo>
                  <a:close/>
                  <a:moveTo>
                    <a:pt x="6" y="21"/>
                  </a:moveTo>
                  <a:cubicBezTo>
                    <a:pt x="6" y="23"/>
                    <a:pt x="6" y="25"/>
                    <a:pt x="7" y="27"/>
                  </a:cubicBezTo>
                  <a:cubicBezTo>
                    <a:pt x="8" y="29"/>
                    <a:pt x="9" y="30"/>
                    <a:pt x="10" y="32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2" y="37"/>
                    <a:pt x="24" y="36"/>
                    <a:pt x="26" y="35"/>
                  </a:cubicBezTo>
                  <a:cubicBezTo>
                    <a:pt x="27" y="34"/>
                    <a:pt x="29" y="33"/>
                    <a:pt x="30" y="32"/>
                  </a:cubicBezTo>
                  <a:cubicBezTo>
                    <a:pt x="32" y="30"/>
                    <a:pt x="33" y="29"/>
                    <a:pt x="33" y="27"/>
                  </a:cubicBezTo>
                  <a:cubicBezTo>
                    <a:pt x="34" y="25"/>
                    <a:pt x="34" y="23"/>
                    <a:pt x="34" y="21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3" y="12"/>
                    <a:pt x="32" y="11"/>
                    <a:pt x="30" y="9"/>
                  </a:cubicBezTo>
                  <a:cubicBezTo>
                    <a:pt x="29" y="8"/>
                    <a:pt x="27" y="7"/>
                    <a:pt x="26" y="6"/>
                  </a:cubicBezTo>
                  <a:cubicBezTo>
                    <a:pt x="24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9" y="11"/>
                    <a:pt x="8" y="12"/>
                    <a:pt x="7" y="14"/>
                  </a:cubicBezTo>
                  <a:cubicBezTo>
                    <a:pt x="6" y="16"/>
                    <a:pt x="6" y="18"/>
                    <a:pt x="6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2"/>
            <p:cNvSpPr>
              <a:spLocks/>
            </p:cNvSpPr>
            <p:nvPr/>
          </p:nvSpPr>
          <p:spPr bwMode="auto">
            <a:xfrm>
              <a:off x="3749026" y="4396270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2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4 h 41"/>
                <a:gd name="T50" fmla="*/ 13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3"/>
                    <a:pt x="7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20" y="37"/>
                    <a:pt x="22" y="36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3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2" y="0"/>
                    <a:pt x="25" y="1"/>
                  </a:cubicBezTo>
                  <a:cubicBezTo>
                    <a:pt x="27" y="2"/>
                    <a:pt x="29" y="4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6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3"/>
            <p:cNvSpPr>
              <a:spLocks/>
            </p:cNvSpPr>
            <p:nvPr/>
          </p:nvSpPr>
          <p:spPr bwMode="auto">
            <a:xfrm>
              <a:off x="3806176" y="4397858"/>
              <a:ext cx="52388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39 h 40"/>
                <a:gd name="T34" fmla="*/ 33 w 36"/>
                <a:gd name="T35" fmla="*/ 39 h 40"/>
                <a:gd name="T36" fmla="*/ 30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39"/>
                    <a:pt x="34" y="39"/>
                    <a:pt x="33" y="39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4"/>
            <p:cNvSpPr>
              <a:spLocks noEditPoints="1"/>
            </p:cNvSpPr>
            <p:nvPr/>
          </p:nvSpPr>
          <p:spPr bwMode="auto">
            <a:xfrm>
              <a:off x="3868088" y="4396270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8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3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8" y="9"/>
                    <a:pt x="7" y="11"/>
                    <a:pt x="7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5"/>
            <p:cNvSpPr>
              <a:spLocks/>
            </p:cNvSpPr>
            <p:nvPr/>
          </p:nvSpPr>
          <p:spPr bwMode="auto">
            <a:xfrm>
              <a:off x="3934763" y="4396270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6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1 h 40"/>
                <a:gd name="T12" fmla="*/ 5 w 20"/>
                <a:gd name="T13" fmla="*/ 1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1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3" y="6"/>
                    <a:pt x="11" y="8"/>
                  </a:cubicBezTo>
                  <a:cubicBezTo>
                    <a:pt x="8" y="10"/>
                    <a:pt x="6" y="12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5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19" y="0"/>
                    <a:pt x="20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6"/>
            <p:cNvSpPr>
              <a:spLocks noEditPoints="1"/>
            </p:cNvSpPr>
            <p:nvPr/>
          </p:nvSpPr>
          <p:spPr bwMode="auto">
            <a:xfrm>
              <a:off x="3969688" y="4396270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0 w 40"/>
                <a:gd name="T45" fmla="*/ 33 h 41"/>
                <a:gd name="T46" fmla="*/ 32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0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8" y="37"/>
                    <a:pt x="20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5" y="36"/>
                    <a:pt x="27" y="36"/>
                    <a:pt x="28" y="35"/>
                  </a:cubicBezTo>
                  <a:cubicBezTo>
                    <a:pt x="29" y="35"/>
                    <a:pt x="30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7"/>
            <p:cNvSpPr>
              <a:spLocks/>
            </p:cNvSpPr>
            <p:nvPr/>
          </p:nvSpPr>
          <p:spPr bwMode="auto">
            <a:xfrm>
              <a:off x="4037951" y="4443895"/>
              <a:ext cx="7938" cy="17463"/>
            </a:xfrm>
            <a:custGeom>
              <a:avLst/>
              <a:gdLst>
                <a:gd name="T0" fmla="*/ 0 w 5"/>
                <a:gd name="T1" fmla="*/ 11 h 11"/>
                <a:gd name="T2" fmla="*/ 2 w 5"/>
                <a:gd name="T3" fmla="*/ 6 h 11"/>
                <a:gd name="T4" fmla="*/ 0 w 5"/>
                <a:gd name="T5" fmla="*/ 6 h 11"/>
                <a:gd name="T6" fmla="*/ 0 w 5"/>
                <a:gd name="T7" fmla="*/ 0 h 11"/>
                <a:gd name="T8" fmla="*/ 5 w 5"/>
                <a:gd name="T9" fmla="*/ 0 h 11"/>
                <a:gd name="T10" fmla="*/ 5 w 5"/>
                <a:gd name="T11" fmla="*/ 6 h 11"/>
                <a:gd name="T12" fmla="*/ 3 w 5"/>
                <a:gd name="T13" fmla="*/ 11 h 11"/>
                <a:gd name="T14" fmla="*/ 0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2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6"/>
                  </a:lnTo>
                  <a:lnTo>
                    <a:pt x="3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8"/>
            <p:cNvSpPr>
              <a:spLocks/>
            </p:cNvSpPr>
            <p:nvPr/>
          </p:nvSpPr>
          <p:spPr bwMode="auto">
            <a:xfrm>
              <a:off x="3617263" y="4494695"/>
              <a:ext cx="31750" cy="76200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7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3 w 23"/>
                <a:gd name="T41" fmla="*/ 47 h 53"/>
                <a:gd name="T42" fmla="*/ 16 w 23"/>
                <a:gd name="T43" fmla="*/ 48 h 53"/>
                <a:gd name="T44" fmla="*/ 20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8" y="51"/>
                    <a:pt x="7" y="50"/>
                    <a:pt x="7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2" y="47"/>
                    <a:pt x="13" y="47"/>
                  </a:cubicBezTo>
                  <a:cubicBezTo>
                    <a:pt x="14" y="48"/>
                    <a:pt x="15" y="48"/>
                    <a:pt x="16" y="48"/>
                  </a:cubicBezTo>
                  <a:cubicBezTo>
                    <a:pt x="17" y="48"/>
                    <a:pt x="19" y="48"/>
                    <a:pt x="20" y="48"/>
                  </a:cubicBezTo>
                  <a:cubicBezTo>
                    <a:pt x="21" y="47"/>
                    <a:pt x="22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3655363" y="451374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4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7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4 h 41"/>
                <a:gd name="T30" fmla="*/ 27 w 39"/>
                <a:gd name="T31" fmla="*/ 39 h 41"/>
                <a:gd name="T32" fmla="*/ 20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20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20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5"/>
                    <a:pt x="38" y="28"/>
                  </a:cubicBezTo>
                  <a:cubicBezTo>
                    <a:pt x="37" y="30"/>
                    <a:pt x="35" y="33"/>
                    <a:pt x="34" y="34"/>
                  </a:cubicBezTo>
                  <a:cubicBezTo>
                    <a:pt x="32" y="36"/>
                    <a:pt x="30" y="38"/>
                    <a:pt x="27" y="39"/>
                  </a:cubicBezTo>
                  <a:cubicBezTo>
                    <a:pt x="25" y="40"/>
                    <a:pt x="22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4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7" y="34"/>
                    <a:pt x="28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90"/>
            <p:cNvSpPr>
              <a:spLocks/>
            </p:cNvSpPr>
            <p:nvPr/>
          </p:nvSpPr>
          <p:spPr bwMode="auto">
            <a:xfrm>
              <a:off x="3723626" y="451374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1"/>
            <p:cNvSpPr>
              <a:spLocks/>
            </p:cNvSpPr>
            <p:nvPr/>
          </p:nvSpPr>
          <p:spPr bwMode="auto">
            <a:xfrm>
              <a:off x="3756963" y="4494695"/>
              <a:ext cx="33338" cy="76200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0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0 w 23"/>
                <a:gd name="T29" fmla="*/ 0 h 53"/>
                <a:gd name="T30" fmla="*/ 10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0 w 23"/>
                <a:gd name="T37" fmla="*/ 17 h 53"/>
                <a:gd name="T38" fmla="*/ 10 w 23"/>
                <a:gd name="T39" fmla="*/ 44 h 53"/>
                <a:gd name="T40" fmla="*/ 12 w 23"/>
                <a:gd name="T41" fmla="*/ 47 h 53"/>
                <a:gd name="T42" fmla="*/ 15 w 23"/>
                <a:gd name="T43" fmla="*/ 48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1" y="53"/>
                    <a:pt x="10" y="53"/>
                  </a:cubicBezTo>
                  <a:cubicBezTo>
                    <a:pt x="9" y="53"/>
                    <a:pt x="9" y="52"/>
                    <a:pt x="8" y="51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6"/>
                    <a:pt x="11" y="47"/>
                    <a:pt x="12" y="47"/>
                  </a:cubicBezTo>
                  <a:cubicBezTo>
                    <a:pt x="13" y="48"/>
                    <a:pt x="14" y="48"/>
                    <a:pt x="15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92"/>
            <p:cNvSpPr>
              <a:spLocks noEditPoints="1"/>
            </p:cNvSpPr>
            <p:nvPr/>
          </p:nvSpPr>
          <p:spPr bwMode="auto">
            <a:xfrm>
              <a:off x="3793476" y="4513745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4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38 w 40"/>
                <a:gd name="T27" fmla="*/ 28 h 41"/>
                <a:gd name="T28" fmla="*/ 34 w 40"/>
                <a:gd name="T29" fmla="*/ 34 h 41"/>
                <a:gd name="T30" fmla="*/ 28 w 40"/>
                <a:gd name="T31" fmla="*/ 39 h 41"/>
                <a:gd name="T32" fmla="*/ 20 w 40"/>
                <a:gd name="T33" fmla="*/ 41 h 41"/>
                <a:gd name="T34" fmla="*/ 6 w 40"/>
                <a:gd name="T35" fmla="*/ 20 h 41"/>
                <a:gd name="T36" fmla="*/ 7 w 40"/>
                <a:gd name="T37" fmla="*/ 26 h 41"/>
                <a:gd name="T38" fmla="*/ 10 w 40"/>
                <a:gd name="T39" fmla="*/ 31 h 41"/>
                <a:gd name="T40" fmla="*/ 14 w 40"/>
                <a:gd name="T41" fmla="*/ 35 h 41"/>
                <a:gd name="T42" fmla="*/ 20 w 40"/>
                <a:gd name="T43" fmla="*/ 36 h 41"/>
                <a:gd name="T44" fmla="*/ 26 w 40"/>
                <a:gd name="T45" fmla="*/ 35 h 41"/>
                <a:gd name="T46" fmla="*/ 30 w 40"/>
                <a:gd name="T47" fmla="*/ 31 h 41"/>
                <a:gd name="T48" fmla="*/ 33 w 40"/>
                <a:gd name="T49" fmla="*/ 26 h 41"/>
                <a:gd name="T50" fmla="*/ 34 w 40"/>
                <a:gd name="T51" fmla="*/ 20 h 41"/>
                <a:gd name="T52" fmla="*/ 33 w 40"/>
                <a:gd name="T53" fmla="*/ 14 h 41"/>
                <a:gd name="T54" fmla="*/ 30 w 40"/>
                <a:gd name="T55" fmla="*/ 9 h 41"/>
                <a:gd name="T56" fmla="*/ 26 w 40"/>
                <a:gd name="T57" fmla="*/ 5 h 41"/>
                <a:gd name="T58" fmla="*/ 20 w 40"/>
                <a:gd name="T59" fmla="*/ 4 h 41"/>
                <a:gd name="T60" fmla="*/ 14 w 40"/>
                <a:gd name="T61" fmla="*/ 5 h 41"/>
                <a:gd name="T62" fmla="*/ 10 w 40"/>
                <a:gd name="T63" fmla="*/ 9 h 41"/>
                <a:gd name="T64" fmla="*/ 7 w 40"/>
                <a:gd name="T65" fmla="*/ 14 h 41"/>
                <a:gd name="T66" fmla="*/ 6 w 40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8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3"/>
                    <a:pt x="39" y="25"/>
                    <a:pt x="38" y="28"/>
                  </a:cubicBezTo>
                  <a:cubicBezTo>
                    <a:pt x="37" y="30"/>
                    <a:pt x="36" y="33"/>
                    <a:pt x="34" y="34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6" y="40"/>
                    <a:pt x="23" y="41"/>
                    <a:pt x="20" y="41"/>
                  </a:cubicBezTo>
                  <a:close/>
                  <a:moveTo>
                    <a:pt x="6" y="20"/>
                  </a:moveTo>
                  <a:cubicBezTo>
                    <a:pt x="6" y="22"/>
                    <a:pt x="6" y="24"/>
                    <a:pt x="7" y="26"/>
                  </a:cubicBezTo>
                  <a:cubicBezTo>
                    <a:pt x="8" y="28"/>
                    <a:pt x="9" y="30"/>
                    <a:pt x="10" y="31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2" y="30"/>
                    <a:pt x="33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3" y="12"/>
                    <a:pt x="32" y="10"/>
                    <a:pt x="30" y="9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9" y="10"/>
                    <a:pt x="8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3"/>
            <p:cNvSpPr>
              <a:spLocks/>
            </p:cNvSpPr>
            <p:nvPr/>
          </p:nvSpPr>
          <p:spPr bwMode="auto">
            <a:xfrm>
              <a:off x="3863326" y="451374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6 w 20"/>
                <a:gd name="T5" fmla="*/ 15 h 40"/>
                <a:gd name="T6" fmla="*/ 6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4" y="6"/>
                    <a:pt x="11" y="8"/>
                  </a:cubicBezTo>
                  <a:cubicBezTo>
                    <a:pt x="8" y="9"/>
                    <a:pt x="7" y="12"/>
                    <a:pt x="6" y="15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4"/>
            <p:cNvSpPr>
              <a:spLocks/>
            </p:cNvSpPr>
            <p:nvPr/>
          </p:nvSpPr>
          <p:spPr bwMode="auto">
            <a:xfrm>
              <a:off x="3923651" y="451374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4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3 w 32"/>
                <a:gd name="T29" fmla="*/ 15 h 41"/>
                <a:gd name="T30" fmla="*/ 2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3 w 32"/>
                <a:gd name="T51" fmla="*/ 4 h 41"/>
                <a:gd name="T52" fmla="*/ 10 w 32"/>
                <a:gd name="T53" fmla="*/ 5 h 41"/>
                <a:gd name="T54" fmla="*/ 7 w 32"/>
                <a:gd name="T55" fmla="*/ 7 h 41"/>
                <a:gd name="T56" fmla="*/ 7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3 w 32"/>
                <a:gd name="T67" fmla="*/ 19 h 41"/>
                <a:gd name="T68" fmla="*/ 28 w 32"/>
                <a:gd name="T69" fmla="*/ 21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0"/>
                    <a:pt x="8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5" y="33"/>
                    <a:pt x="7" y="34"/>
                    <a:pt x="9" y="35"/>
                  </a:cubicBezTo>
                  <a:cubicBezTo>
                    <a:pt x="11" y="36"/>
                    <a:pt x="14" y="37"/>
                    <a:pt x="17" y="37"/>
                  </a:cubicBezTo>
                  <a:cubicBezTo>
                    <a:pt x="20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6" y="26"/>
                  </a:cubicBezTo>
                  <a:cubicBezTo>
                    <a:pt x="26" y="26"/>
                    <a:pt x="25" y="25"/>
                    <a:pt x="24" y="24"/>
                  </a:cubicBezTo>
                  <a:cubicBezTo>
                    <a:pt x="23" y="24"/>
                    <a:pt x="22" y="23"/>
                    <a:pt x="20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4" y="17"/>
                    <a:pt x="3" y="16"/>
                    <a:pt x="3" y="15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2" y="8"/>
                    <a:pt x="3" y="6"/>
                  </a:cubicBezTo>
                  <a:cubicBezTo>
                    <a:pt x="4" y="5"/>
                    <a:pt x="5" y="3"/>
                    <a:pt x="6" y="3"/>
                  </a:cubicBezTo>
                  <a:cubicBezTo>
                    <a:pt x="8" y="2"/>
                    <a:pt x="9" y="1"/>
                    <a:pt x="11" y="0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2" y="0"/>
                    <a:pt x="25" y="1"/>
                  </a:cubicBezTo>
                  <a:cubicBezTo>
                    <a:pt x="27" y="2"/>
                    <a:pt x="29" y="3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9" y="3"/>
                    <a:pt x="16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4"/>
                    <a:pt x="10" y="5"/>
                    <a:pt x="10" y="5"/>
                  </a:cubicBezTo>
                  <a:cubicBezTo>
                    <a:pt x="9" y="6"/>
                    <a:pt x="8" y="7"/>
                    <a:pt x="7" y="7"/>
                  </a:cubicBezTo>
                  <a:cubicBezTo>
                    <a:pt x="7" y="8"/>
                    <a:pt x="7" y="9"/>
                    <a:pt x="7" y="11"/>
                  </a:cubicBezTo>
                  <a:cubicBezTo>
                    <a:pt x="7" y="12"/>
                    <a:pt x="7" y="13"/>
                    <a:pt x="7" y="13"/>
                  </a:cubicBezTo>
                  <a:cubicBezTo>
                    <a:pt x="8" y="14"/>
                    <a:pt x="8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3" y="17"/>
                    <a:pt x="15" y="17"/>
                    <a:pt x="17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7" y="21"/>
                    <a:pt x="28" y="21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3977626" y="4513745"/>
              <a:ext cx="57150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4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2 h 41"/>
                <a:gd name="T36" fmla="*/ 14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29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10"/>
                    <a:pt x="4" y="7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2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7"/>
                    <a:pt x="37" y="10"/>
                    <a:pt x="38" y="12"/>
                  </a:cubicBezTo>
                  <a:cubicBezTo>
                    <a:pt x="39" y="14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7" y="28"/>
                  </a:cubicBezTo>
                  <a:cubicBezTo>
                    <a:pt x="7" y="30"/>
                    <a:pt x="9" y="31"/>
                    <a:pt x="10" y="32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2" y="31"/>
                    <a:pt x="32" y="29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3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5" y="40"/>
                  </a:cubicBezTo>
                  <a:cubicBezTo>
                    <a:pt x="23" y="40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8" y="6"/>
                    <a:pt x="27" y="5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5"/>
                    <a:pt x="11" y="6"/>
                    <a:pt x="10" y="8"/>
                  </a:cubicBezTo>
                  <a:cubicBezTo>
                    <a:pt x="8" y="9"/>
                    <a:pt x="7" y="10"/>
                    <a:pt x="7" y="12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6"/>
            <p:cNvSpPr>
              <a:spLocks noEditPoints="1"/>
            </p:cNvSpPr>
            <p:nvPr/>
          </p:nvSpPr>
          <p:spPr bwMode="auto">
            <a:xfrm>
              <a:off x="4042713" y="4489933"/>
              <a:ext cx="57150" cy="82550"/>
            </a:xfrm>
            <a:custGeom>
              <a:avLst/>
              <a:gdLst>
                <a:gd name="T0" fmla="*/ 18 w 40"/>
                <a:gd name="T1" fmla="*/ 57 h 57"/>
                <a:gd name="T2" fmla="*/ 11 w 40"/>
                <a:gd name="T3" fmla="*/ 55 h 57"/>
                <a:gd name="T4" fmla="*/ 5 w 40"/>
                <a:gd name="T5" fmla="*/ 50 h 57"/>
                <a:gd name="T6" fmla="*/ 1 w 40"/>
                <a:gd name="T7" fmla="*/ 44 h 57"/>
                <a:gd name="T8" fmla="*/ 0 w 40"/>
                <a:gd name="T9" fmla="*/ 36 h 57"/>
                <a:gd name="T10" fmla="*/ 1 w 40"/>
                <a:gd name="T11" fmla="*/ 28 h 57"/>
                <a:gd name="T12" fmla="*/ 5 w 40"/>
                <a:gd name="T13" fmla="*/ 22 h 57"/>
                <a:gd name="T14" fmla="*/ 10 w 40"/>
                <a:gd name="T15" fmla="*/ 17 h 57"/>
                <a:gd name="T16" fmla="*/ 18 w 40"/>
                <a:gd name="T17" fmla="*/ 16 h 57"/>
                <a:gd name="T18" fmla="*/ 27 w 40"/>
                <a:gd name="T19" fmla="*/ 18 h 57"/>
                <a:gd name="T20" fmla="*/ 33 w 40"/>
                <a:gd name="T21" fmla="*/ 24 h 57"/>
                <a:gd name="T22" fmla="*/ 33 w 40"/>
                <a:gd name="T23" fmla="*/ 0 h 57"/>
                <a:gd name="T24" fmla="*/ 38 w 40"/>
                <a:gd name="T25" fmla="*/ 0 h 57"/>
                <a:gd name="T26" fmla="*/ 38 w 40"/>
                <a:gd name="T27" fmla="*/ 49 h 57"/>
                <a:gd name="T28" fmla="*/ 40 w 40"/>
                <a:gd name="T29" fmla="*/ 51 h 57"/>
                <a:gd name="T30" fmla="*/ 40 w 40"/>
                <a:gd name="T31" fmla="*/ 56 h 57"/>
                <a:gd name="T32" fmla="*/ 38 w 40"/>
                <a:gd name="T33" fmla="*/ 56 h 57"/>
                <a:gd name="T34" fmla="*/ 35 w 40"/>
                <a:gd name="T35" fmla="*/ 55 h 57"/>
                <a:gd name="T36" fmla="*/ 33 w 40"/>
                <a:gd name="T37" fmla="*/ 52 h 57"/>
                <a:gd name="T38" fmla="*/ 33 w 40"/>
                <a:gd name="T39" fmla="*/ 48 h 57"/>
                <a:gd name="T40" fmla="*/ 27 w 40"/>
                <a:gd name="T41" fmla="*/ 54 h 57"/>
                <a:gd name="T42" fmla="*/ 18 w 40"/>
                <a:gd name="T43" fmla="*/ 57 h 57"/>
                <a:gd name="T44" fmla="*/ 20 w 40"/>
                <a:gd name="T45" fmla="*/ 52 h 57"/>
                <a:gd name="T46" fmla="*/ 24 w 40"/>
                <a:gd name="T47" fmla="*/ 51 h 57"/>
                <a:gd name="T48" fmla="*/ 28 w 40"/>
                <a:gd name="T49" fmla="*/ 49 h 57"/>
                <a:gd name="T50" fmla="*/ 31 w 40"/>
                <a:gd name="T51" fmla="*/ 46 h 57"/>
                <a:gd name="T52" fmla="*/ 33 w 40"/>
                <a:gd name="T53" fmla="*/ 42 h 57"/>
                <a:gd name="T54" fmla="*/ 33 w 40"/>
                <a:gd name="T55" fmla="*/ 30 h 57"/>
                <a:gd name="T56" fmla="*/ 30 w 40"/>
                <a:gd name="T57" fmla="*/ 26 h 57"/>
                <a:gd name="T58" fmla="*/ 27 w 40"/>
                <a:gd name="T59" fmla="*/ 23 h 57"/>
                <a:gd name="T60" fmla="*/ 23 w 40"/>
                <a:gd name="T61" fmla="*/ 21 h 57"/>
                <a:gd name="T62" fmla="*/ 19 w 40"/>
                <a:gd name="T63" fmla="*/ 20 h 57"/>
                <a:gd name="T64" fmla="*/ 13 w 40"/>
                <a:gd name="T65" fmla="*/ 21 h 57"/>
                <a:gd name="T66" fmla="*/ 9 w 40"/>
                <a:gd name="T67" fmla="*/ 25 h 57"/>
                <a:gd name="T68" fmla="*/ 6 w 40"/>
                <a:gd name="T69" fmla="*/ 30 h 57"/>
                <a:gd name="T70" fmla="*/ 5 w 40"/>
                <a:gd name="T71" fmla="*/ 36 h 57"/>
                <a:gd name="T72" fmla="*/ 6 w 40"/>
                <a:gd name="T73" fmla="*/ 42 h 57"/>
                <a:gd name="T74" fmla="*/ 9 w 40"/>
                <a:gd name="T75" fmla="*/ 47 h 57"/>
                <a:gd name="T76" fmla="*/ 14 w 40"/>
                <a:gd name="T77" fmla="*/ 51 h 57"/>
                <a:gd name="T78" fmla="*/ 20 w 40"/>
                <a:gd name="T79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7">
                  <a:moveTo>
                    <a:pt x="18" y="57"/>
                  </a:moveTo>
                  <a:cubicBezTo>
                    <a:pt x="16" y="57"/>
                    <a:pt x="13" y="56"/>
                    <a:pt x="11" y="55"/>
                  </a:cubicBezTo>
                  <a:cubicBezTo>
                    <a:pt x="9" y="54"/>
                    <a:pt x="6" y="52"/>
                    <a:pt x="5" y="50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1"/>
                    <a:pt x="0" y="39"/>
                    <a:pt x="0" y="36"/>
                  </a:cubicBezTo>
                  <a:cubicBezTo>
                    <a:pt x="0" y="33"/>
                    <a:pt x="0" y="31"/>
                    <a:pt x="1" y="28"/>
                  </a:cubicBezTo>
                  <a:cubicBezTo>
                    <a:pt x="2" y="26"/>
                    <a:pt x="3" y="23"/>
                    <a:pt x="5" y="22"/>
                  </a:cubicBezTo>
                  <a:cubicBezTo>
                    <a:pt x="6" y="20"/>
                    <a:pt x="8" y="18"/>
                    <a:pt x="10" y="17"/>
                  </a:cubicBezTo>
                  <a:cubicBezTo>
                    <a:pt x="13" y="16"/>
                    <a:pt x="15" y="16"/>
                    <a:pt x="18" y="16"/>
                  </a:cubicBezTo>
                  <a:cubicBezTo>
                    <a:pt x="21" y="16"/>
                    <a:pt x="24" y="16"/>
                    <a:pt x="27" y="18"/>
                  </a:cubicBezTo>
                  <a:cubicBezTo>
                    <a:pt x="29" y="20"/>
                    <a:pt x="31" y="22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51"/>
                    <a:pt x="38" y="51"/>
                    <a:pt x="40" y="5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7" y="56"/>
                    <a:pt x="35" y="56"/>
                    <a:pt x="35" y="55"/>
                  </a:cubicBezTo>
                  <a:cubicBezTo>
                    <a:pt x="34" y="54"/>
                    <a:pt x="33" y="53"/>
                    <a:pt x="33" y="52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51"/>
                    <a:pt x="30" y="53"/>
                    <a:pt x="27" y="54"/>
                  </a:cubicBezTo>
                  <a:cubicBezTo>
                    <a:pt x="24" y="56"/>
                    <a:pt x="21" y="57"/>
                    <a:pt x="18" y="57"/>
                  </a:cubicBezTo>
                  <a:close/>
                  <a:moveTo>
                    <a:pt x="20" y="52"/>
                  </a:moveTo>
                  <a:cubicBezTo>
                    <a:pt x="21" y="52"/>
                    <a:pt x="22" y="52"/>
                    <a:pt x="24" y="51"/>
                  </a:cubicBezTo>
                  <a:cubicBezTo>
                    <a:pt x="25" y="51"/>
                    <a:pt x="26" y="50"/>
                    <a:pt x="28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2" y="45"/>
                    <a:pt x="32" y="44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29"/>
                    <a:pt x="31" y="27"/>
                    <a:pt x="30" y="26"/>
                  </a:cubicBezTo>
                  <a:cubicBezTo>
                    <a:pt x="29" y="25"/>
                    <a:pt x="28" y="24"/>
                    <a:pt x="27" y="23"/>
                  </a:cubicBezTo>
                  <a:cubicBezTo>
                    <a:pt x="26" y="22"/>
                    <a:pt x="25" y="21"/>
                    <a:pt x="23" y="21"/>
                  </a:cubicBezTo>
                  <a:cubicBezTo>
                    <a:pt x="22" y="20"/>
                    <a:pt x="20" y="20"/>
                    <a:pt x="19" y="20"/>
                  </a:cubicBezTo>
                  <a:cubicBezTo>
                    <a:pt x="17" y="20"/>
                    <a:pt x="15" y="21"/>
                    <a:pt x="13" y="21"/>
                  </a:cubicBezTo>
                  <a:cubicBezTo>
                    <a:pt x="11" y="22"/>
                    <a:pt x="10" y="24"/>
                    <a:pt x="9" y="25"/>
                  </a:cubicBezTo>
                  <a:cubicBezTo>
                    <a:pt x="7" y="27"/>
                    <a:pt x="6" y="28"/>
                    <a:pt x="6" y="30"/>
                  </a:cubicBezTo>
                  <a:cubicBezTo>
                    <a:pt x="5" y="32"/>
                    <a:pt x="5" y="34"/>
                    <a:pt x="5" y="36"/>
                  </a:cubicBezTo>
                  <a:cubicBezTo>
                    <a:pt x="5" y="38"/>
                    <a:pt x="5" y="40"/>
                    <a:pt x="6" y="42"/>
                  </a:cubicBezTo>
                  <a:cubicBezTo>
                    <a:pt x="7" y="44"/>
                    <a:pt x="8" y="46"/>
                    <a:pt x="9" y="47"/>
                  </a:cubicBezTo>
                  <a:cubicBezTo>
                    <a:pt x="10" y="49"/>
                    <a:pt x="12" y="50"/>
                    <a:pt x="14" y="51"/>
                  </a:cubicBezTo>
                  <a:cubicBezTo>
                    <a:pt x="16" y="52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7"/>
            <p:cNvSpPr>
              <a:spLocks/>
            </p:cNvSpPr>
            <p:nvPr/>
          </p:nvSpPr>
          <p:spPr bwMode="auto">
            <a:xfrm>
              <a:off x="3618851" y="4629633"/>
              <a:ext cx="52388" cy="57150"/>
            </a:xfrm>
            <a:custGeom>
              <a:avLst/>
              <a:gdLst>
                <a:gd name="T0" fmla="*/ 0 w 37"/>
                <a:gd name="T1" fmla="*/ 20 h 41"/>
                <a:gd name="T2" fmla="*/ 2 w 37"/>
                <a:gd name="T3" fmla="*/ 12 h 41"/>
                <a:gd name="T4" fmla="*/ 6 w 37"/>
                <a:gd name="T5" fmla="*/ 6 h 41"/>
                <a:gd name="T6" fmla="*/ 12 w 37"/>
                <a:gd name="T7" fmla="*/ 2 h 41"/>
                <a:gd name="T8" fmla="*/ 20 w 37"/>
                <a:gd name="T9" fmla="*/ 0 h 41"/>
                <a:gd name="T10" fmla="*/ 30 w 37"/>
                <a:gd name="T11" fmla="*/ 3 h 41"/>
                <a:gd name="T12" fmla="*/ 36 w 37"/>
                <a:gd name="T13" fmla="*/ 9 h 41"/>
                <a:gd name="T14" fmla="*/ 31 w 37"/>
                <a:gd name="T15" fmla="*/ 11 h 41"/>
                <a:gd name="T16" fmla="*/ 27 w 37"/>
                <a:gd name="T17" fmla="*/ 6 h 41"/>
                <a:gd name="T18" fmla="*/ 20 w 37"/>
                <a:gd name="T19" fmla="*/ 5 h 41"/>
                <a:gd name="T20" fmla="*/ 14 w 37"/>
                <a:gd name="T21" fmla="*/ 6 h 41"/>
                <a:gd name="T22" fmla="*/ 10 w 37"/>
                <a:gd name="T23" fmla="*/ 9 h 41"/>
                <a:gd name="T24" fmla="*/ 7 w 37"/>
                <a:gd name="T25" fmla="*/ 14 h 41"/>
                <a:gd name="T26" fmla="*/ 6 w 37"/>
                <a:gd name="T27" fmla="*/ 20 h 41"/>
                <a:gd name="T28" fmla="*/ 7 w 37"/>
                <a:gd name="T29" fmla="*/ 27 h 41"/>
                <a:gd name="T30" fmla="*/ 10 w 37"/>
                <a:gd name="T31" fmla="*/ 32 h 41"/>
                <a:gd name="T32" fmla="*/ 15 w 37"/>
                <a:gd name="T33" fmla="*/ 35 h 41"/>
                <a:gd name="T34" fmla="*/ 20 w 37"/>
                <a:gd name="T35" fmla="*/ 37 h 41"/>
                <a:gd name="T36" fmla="*/ 24 w 37"/>
                <a:gd name="T37" fmla="*/ 36 h 41"/>
                <a:gd name="T38" fmla="*/ 27 w 37"/>
                <a:gd name="T39" fmla="*/ 35 h 41"/>
                <a:gd name="T40" fmla="*/ 30 w 37"/>
                <a:gd name="T41" fmla="*/ 32 h 41"/>
                <a:gd name="T42" fmla="*/ 32 w 37"/>
                <a:gd name="T43" fmla="*/ 30 h 41"/>
                <a:gd name="T44" fmla="*/ 37 w 37"/>
                <a:gd name="T45" fmla="*/ 31 h 41"/>
                <a:gd name="T46" fmla="*/ 34 w 37"/>
                <a:gd name="T47" fmla="*/ 35 h 41"/>
                <a:gd name="T48" fmla="*/ 31 w 37"/>
                <a:gd name="T49" fmla="*/ 38 h 41"/>
                <a:gd name="T50" fmla="*/ 26 w 37"/>
                <a:gd name="T51" fmla="*/ 40 h 41"/>
                <a:gd name="T52" fmla="*/ 20 w 37"/>
                <a:gd name="T53" fmla="*/ 41 h 41"/>
                <a:gd name="T54" fmla="*/ 12 w 37"/>
                <a:gd name="T55" fmla="*/ 39 h 41"/>
                <a:gd name="T56" fmla="*/ 6 w 37"/>
                <a:gd name="T57" fmla="*/ 35 h 41"/>
                <a:gd name="T58" fmla="*/ 2 w 37"/>
                <a:gd name="T59" fmla="*/ 28 h 41"/>
                <a:gd name="T60" fmla="*/ 0 w 37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1">
                  <a:moveTo>
                    <a:pt x="0" y="20"/>
                  </a:moveTo>
                  <a:cubicBezTo>
                    <a:pt x="0" y="18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3" y="4"/>
                    <a:pt x="35" y="7"/>
                    <a:pt x="36" y="9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9" y="7"/>
                    <a:pt x="27" y="6"/>
                  </a:cubicBezTo>
                  <a:cubicBezTo>
                    <a:pt x="25" y="5"/>
                    <a:pt x="23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9" y="10"/>
                    <a:pt x="8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6" y="25"/>
                    <a:pt x="7" y="27"/>
                  </a:cubicBezTo>
                  <a:cubicBezTo>
                    <a:pt x="8" y="29"/>
                    <a:pt x="9" y="30"/>
                    <a:pt x="10" y="32"/>
                  </a:cubicBezTo>
                  <a:cubicBezTo>
                    <a:pt x="11" y="33"/>
                    <a:pt x="13" y="34"/>
                    <a:pt x="15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8"/>
            <p:cNvSpPr>
              <a:spLocks/>
            </p:cNvSpPr>
            <p:nvPr/>
          </p:nvSpPr>
          <p:spPr bwMode="auto">
            <a:xfrm>
              <a:off x="3682351" y="4629633"/>
              <a:ext cx="50800" cy="57150"/>
            </a:xfrm>
            <a:custGeom>
              <a:avLst/>
              <a:gdLst>
                <a:gd name="T0" fmla="*/ 12 w 35"/>
                <a:gd name="T1" fmla="*/ 40 h 40"/>
                <a:gd name="T2" fmla="*/ 3 w 35"/>
                <a:gd name="T3" fmla="*/ 36 h 40"/>
                <a:gd name="T4" fmla="*/ 0 w 35"/>
                <a:gd name="T5" fmla="*/ 23 h 40"/>
                <a:gd name="T6" fmla="*/ 0 w 35"/>
                <a:gd name="T7" fmla="*/ 0 h 40"/>
                <a:gd name="T8" fmla="*/ 5 w 35"/>
                <a:gd name="T9" fmla="*/ 0 h 40"/>
                <a:gd name="T10" fmla="*/ 5 w 35"/>
                <a:gd name="T11" fmla="*/ 22 h 40"/>
                <a:gd name="T12" fmla="*/ 14 w 35"/>
                <a:gd name="T13" fmla="*/ 36 h 40"/>
                <a:gd name="T14" fmla="*/ 18 w 35"/>
                <a:gd name="T15" fmla="*/ 35 h 40"/>
                <a:gd name="T16" fmla="*/ 22 w 35"/>
                <a:gd name="T17" fmla="*/ 33 h 40"/>
                <a:gd name="T18" fmla="*/ 26 w 35"/>
                <a:gd name="T19" fmla="*/ 29 h 40"/>
                <a:gd name="T20" fmla="*/ 28 w 35"/>
                <a:gd name="T21" fmla="*/ 25 h 40"/>
                <a:gd name="T22" fmla="*/ 28 w 35"/>
                <a:gd name="T23" fmla="*/ 0 h 40"/>
                <a:gd name="T24" fmla="*/ 33 w 35"/>
                <a:gd name="T25" fmla="*/ 0 h 40"/>
                <a:gd name="T26" fmla="*/ 33 w 35"/>
                <a:gd name="T27" fmla="*/ 33 h 40"/>
                <a:gd name="T28" fmla="*/ 35 w 35"/>
                <a:gd name="T29" fmla="*/ 35 h 40"/>
                <a:gd name="T30" fmla="*/ 35 w 35"/>
                <a:gd name="T31" fmla="*/ 39 h 40"/>
                <a:gd name="T32" fmla="*/ 34 w 35"/>
                <a:gd name="T33" fmla="*/ 39 h 40"/>
                <a:gd name="T34" fmla="*/ 33 w 35"/>
                <a:gd name="T35" fmla="*/ 39 h 40"/>
                <a:gd name="T36" fmla="*/ 30 w 35"/>
                <a:gd name="T37" fmla="*/ 38 h 40"/>
                <a:gd name="T38" fmla="*/ 29 w 35"/>
                <a:gd name="T39" fmla="*/ 35 h 40"/>
                <a:gd name="T40" fmla="*/ 29 w 35"/>
                <a:gd name="T41" fmla="*/ 30 h 40"/>
                <a:gd name="T42" fmla="*/ 22 w 35"/>
                <a:gd name="T43" fmla="*/ 38 h 40"/>
                <a:gd name="T44" fmla="*/ 12 w 35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0">
                  <a:moveTo>
                    <a:pt x="12" y="40"/>
                  </a:moveTo>
                  <a:cubicBezTo>
                    <a:pt x="8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5" y="36"/>
                    <a:pt x="17" y="35"/>
                    <a:pt x="18" y="35"/>
                  </a:cubicBezTo>
                  <a:cubicBezTo>
                    <a:pt x="20" y="34"/>
                    <a:pt x="21" y="34"/>
                    <a:pt x="22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4" y="35"/>
                    <a:pt x="35" y="35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29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3"/>
                    <a:pt x="25" y="36"/>
                    <a:pt x="22" y="38"/>
                  </a:cubicBezTo>
                  <a:cubicBezTo>
                    <a:pt x="19" y="39"/>
                    <a:pt x="16" y="40"/>
                    <a:pt x="12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9"/>
            <p:cNvSpPr>
              <a:spLocks/>
            </p:cNvSpPr>
            <p:nvPr/>
          </p:nvSpPr>
          <p:spPr bwMode="auto">
            <a:xfrm>
              <a:off x="3747438" y="4629633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6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1 h 40"/>
                <a:gd name="T12" fmla="*/ 5 w 20"/>
                <a:gd name="T13" fmla="*/ 1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1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10"/>
                    <a:pt x="6" y="12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5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20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0"/>
            <p:cNvSpPr>
              <a:spLocks/>
            </p:cNvSpPr>
            <p:nvPr/>
          </p:nvSpPr>
          <p:spPr bwMode="auto">
            <a:xfrm>
              <a:off x="3779188" y="4629633"/>
              <a:ext cx="46038" cy="57150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3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5 w 32"/>
                <a:gd name="T13" fmla="*/ 35 h 41"/>
                <a:gd name="T14" fmla="*/ 27 w 32"/>
                <a:gd name="T15" fmla="*/ 30 h 41"/>
                <a:gd name="T16" fmla="*/ 27 w 32"/>
                <a:gd name="T17" fmla="*/ 27 h 41"/>
                <a:gd name="T18" fmla="*/ 24 w 32"/>
                <a:gd name="T19" fmla="*/ 25 h 41"/>
                <a:gd name="T20" fmla="*/ 21 w 32"/>
                <a:gd name="T21" fmla="*/ 23 h 41"/>
                <a:gd name="T22" fmla="*/ 15 w 32"/>
                <a:gd name="T23" fmla="*/ 22 h 41"/>
                <a:gd name="T24" fmla="*/ 10 w 32"/>
                <a:gd name="T25" fmla="*/ 20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7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8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4 w 32"/>
                <a:gd name="T67" fmla="*/ 20 h 41"/>
                <a:gd name="T68" fmla="*/ 29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3" y="36"/>
                    <a:pt x="25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7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1" y="23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10" y="20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3" y="8"/>
                    <a:pt x="3" y="7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1"/>
                  </a:cubicBezTo>
                  <a:cubicBezTo>
                    <a:pt x="28" y="2"/>
                    <a:pt x="30" y="4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7"/>
                    <a:pt x="26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8" y="14"/>
                  </a:cubicBezTo>
                  <a:cubicBezTo>
                    <a:pt x="8" y="15"/>
                    <a:pt x="9" y="15"/>
                    <a:pt x="9" y="16"/>
                  </a:cubicBezTo>
                  <a:cubicBezTo>
                    <a:pt x="10" y="16"/>
                    <a:pt x="11" y="16"/>
                    <a:pt x="12" y="17"/>
                  </a:cubicBezTo>
                  <a:cubicBezTo>
                    <a:pt x="14" y="17"/>
                    <a:pt x="15" y="18"/>
                    <a:pt x="17" y="18"/>
                  </a:cubicBezTo>
                  <a:cubicBezTo>
                    <a:pt x="20" y="19"/>
                    <a:pt x="22" y="19"/>
                    <a:pt x="24" y="20"/>
                  </a:cubicBezTo>
                  <a:cubicBezTo>
                    <a:pt x="26" y="20"/>
                    <a:pt x="27" y="21"/>
                    <a:pt x="29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1"/>
            <p:cNvSpPr>
              <a:spLocks/>
            </p:cNvSpPr>
            <p:nvPr/>
          </p:nvSpPr>
          <p:spPr bwMode="auto">
            <a:xfrm>
              <a:off x="3836338" y="4629633"/>
              <a:ext cx="52388" cy="57150"/>
            </a:xfrm>
            <a:custGeom>
              <a:avLst/>
              <a:gdLst>
                <a:gd name="T0" fmla="*/ 13 w 36"/>
                <a:gd name="T1" fmla="*/ 40 h 40"/>
                <a:gd name="T2" fmla="*/ 4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6 w 36"/>
                <a:gd name="T9" fmla="*/ 0 h 40"/>
                <a:gd name="T10" fmla="*/ 6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7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5 w 36"/>
                <a:gd name="T33" fmla="*/ 39 h 40"/>
                <a:gd name="T34" fmla="*/ 34 w 36"/>
                <a:gd name="T35" fmla="*/ 39 h 40"/>
                <a:gd name="T36" fmla="*/ 31 w 36"/>
                <a:gd name="T37" fmla="*/ 38 h 40"/>
                <a:gd name="T38" fmla="*/ 30 w 36"/>
                <a:gd name="T39" fmla="*/ 35 h 40"/>
                <a:gd name="T40" fmla="*/ 30 w 36"/>
                <a:gd name="T41" fmla="*/ 30 h 40"/>
                <a:gd name="T42" fmla="*/ 23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6" y="39"/>
                    <a:pt x="4" y="36"/>
                  </a:cubicBezTo>
                  <a:cubicBezTo>
                    <a:pt x="2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31"/>
                    <a:pt x="9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1" y="34"/>
                    <a:pt x="22" y="34"/>
                    <a:pt x="23" y="33"/>
                  </a:cubicBezTo>
                  <a:cubicBezTo>
                    <a:pt x="25" y="32"/>
                    <a:pt x="26" y="30"/>
                    <a:pt x="27" y="29"/>
                  </a:cubicBezTo>
                  <a:cubicBezTo>
                    <a:pt x="28" y="28"/>
                    <a:pt x="29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5" y="39"/>
                    <a:pt x="35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2" y="39"/>
                    <a:pt x="31" y="38"/>
                  </a:cubicBezTo>
                  <a:cubicBezTo>
                    <a:pt x="30" y="37"/>
                    <a:pt x="30" y="36"/>
                    <a:pt x="30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3"/>
                    <a:pt x="26" y="36"/>
                    <a:pt x="23" y="38"/>
                  </a:cubicBezTo>
                  <a:cubicBezTo>
                    <a:pt x="20" y="39"/>
                    <a:pt x="17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02"/>
            <p:cNvSpPr>
              <a:spLocks/>
            </p:cNvSpPr>
            <p:nvPr/>
          </p:nvSpPr>
          <p:spPr bwMode="auto">
            <a:xfrm>
              <a:off x="3898251" y="4629633"/>
              <a:ext cx="46038" cy="57150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2 w 32"/>
                <a:gd name="T29" fmla="*/ 16 h 41"/>
                <a:gd name="T30" fmla="*/ 1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0 w 32"/>
                <a:gd name="T37" fmla="*/ 1 h 41"/>
                <a:gd name="T38" fmla="*/ 16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4 h 41"/>
                <a:gd name="T50" fmla="*/ 12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6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6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7 w 32"/>
                <a:gd name="T75" fmla="*/ 38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4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3"/>
                    <a:pt x="6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19" y="37"/>
                    <a:pt x="22" y="36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6" y="28"/>
                    <a:pt x="26" y="27"/>
                  </a:cubicBezTo>
                  <a:cubicBezTo>
                    <a:pt x="25" y="26"/>
                    <a:pt x="25" y="26"/>
                    <a:pt x="24" y="25"/>
                  </a:cubicBezTo>
                  <a:cubicBezTo>
                    <a:pt x="23" y="24"/>
                    <a:pt x="21" y="24"/>
                    <a:pt x="20" y="23"/>
                  </a:cubicBezTo>
                  <a:cubicBezTo>
                    <a:pt x="18" y="23"/>
                    <a:pt x="17" y="23"/>
                    <a:pt x="15" y="22"/>
                  </a:cubicBezTo>
                  <a:cubicBezTo>
                    <a:pt x="12" y="22"/>
                    <a:pt x="10" y="21"/>
                    <a:pt x="9" y="20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9" y="1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1"/>
                    <a:pt x="25" y="1"/>
                  </a:cubicBezTo>
                  <a:cubicBezTo>
                    <a:pt x="27" y="2"/>
                    <a:pt x="29" y="4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8" y="4"/>
                    <a:pt x="16" y="4"/>
                  </a:cubicBezTo>
                  <a:cubicBezTo>
                    <a:pt x="15" y="4"/>
                    <a:pt x="13" y="4"/>
                    <a:pt x="12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8" y="6"/>
                    <a:pt x="8" y="7"/>
                    <a:pt x="7" y="8"/>
                  </a:cubicBezTo>
                  <a:cubicBezTo>
                    <a:pt x="7" y="9"/>
                    <a:pt x="6" y="10"/>
                    <a:pt x="6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8" y="15"/>
                    <a:pt x="9" y="16"/>
                  </a:cubicBezTo>
                  <a:cubicBezTo>
                    <a:pt x="9" y="16"/>
                    <a:pt x="10" y="16"/>
                    <a:pt x="12" y="17"/>
                  </a:cubicBezTo>
                  <a:cubicBezTo>
                    <a:pt x="13" y="17"/>
                    <a:pt x="14" y="18"/>
                    <a:pt x="16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0"/>
                    <a:pt x="26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1" y="26"/>
                    <a:pt x="32" y="28"/>
                    <a:pt x="32" y="29"/>
                  </a:cubicBezTo>
                  <a:cubicBezTo>
                    <a:pt x="32" y="33"/>
                    <a:pt x="30" y="36"/>
                    <a:pt x="27" y="38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3"/>
            <p:cNvSpPr>
              <a:spLocks/>
            </p:cNvSpPr>
            <p:nvPr/>
          </p:nvSpPr>
          <p:spPr bwMode="auto">
            <a:xfrm>
              <a:off x="3618851" y="4723295"/>
              <a:ext cx="34925" cy="79375"/>
            </a:xfrm>
            <a:custGeom>
              <a:avLst/>
              <a:gdLst>
                <a:gd name="T0" fmla="*/ 5 w 25"/>
                <a:gd name="T1" fmla="*/ 56 h 56"/>
                <a:gd name="T2" fmla="*/ 5 w 25"/>
                <a:gd name="T3" fmla="*/ 20 h 56"/>
                <a:gd name="T4" fmla="*/ 0 w 25"/>
                <a:gd name="T5" fmla="*/ 20 h 56"/>
                <a:gd name="T6" fmla="*/ 0 w 25"/>
                <a:gd name="T7" fmla="*/ 16 h 56"/>
                <a:gd name="T8" fmla="*/ 5 w 25"/>
                <a:gd name="T9" fmla="*/ 16 h 56"/>
                <a:gd name="T10" fmla="*/ 5 w 25"/>
                <a:gd name="T11" fmla="*/ 15 h 56"/>
                <a:gd name="T12" fmla="*/ 8 w 25"/>
                <a:gd name="T13" fmla="*/ 4 h 56"/>
                <a:gd name="T14" fmla="*/ 17 w 25"/>
                <a:gd name="T15" fmla="*/ 0 h 56"/>
                <a:gd name="T16" fmla="*/ 21 w 25"/>
                <a:gd name="T17" fmla="*/ 0 h 56"/>
                <a:gd name="T18" fmla="*/ 25 w 25"/>
                <a:gd name="T19" fmla="*/ 2 h 56"/>
                <a:gd name="T20" fmla="*/ 23 w 25"/>
                <a:gd name="T21" fmla="*/ 6 h 56"/>
                <a:gd name="T22" fmla="*/ 21 w 25"/>
                <a:gd name="T23" fmla="*/ 4 h 56"/>
                <a:gd name="T24" fmla="*/ 18 w 25"/>
                <a:gd name="T25" fmla="*/ 4 h 56"/>
                <a:gd name="T26" fmla="*/ 12 w 25"/>
                <a:gd name="T27" fmla="*/ 7 h 56"/>
                <a:gd name="T28" fmla="*/ 10 w 25"/>
                <a:gd name="T29" fmla="*/ 15 h 56"/>
                <a:gd name="T30" fmla="*/ 10 w 25"/>
                <a:gd name="T31" fmla="*/ 16 h 56"/>
                <a:gd name="T32" fmla="*/ 21 w 25"/>
                <a:gd name="T33" fmla="*/ 16 h 56"/>
                <a:gd name="T34" fmla="*/ 21 w 25"/>
                <a:gd name="T35" fmla="*/ 20 h 56"/>
                <a:gd name="T36" fmla="*/ 10 w 25"/>
                <a:gd name="T37" fmla="*/ 20 h 56"/>
                <a:gd name="T38" fmla="*/ 10 w 25"/>
                <a:gd name="T39" fmla="*/ 56 h 56"/>
                <a:gd name="T40" fmla="*/ 5 w 25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56">
                  <a:moveTo>
                    <a:pt x="5" y="56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0"/>
                    <a:pt x="6" y="6"/>
                    <a:pt x="8" y="4"/>
                  </a:cubicBezTo>
                  <a:cubicBezTo>
                    <a:pt x="10" y="1"/>
                    <a:pt x="13" y="0"/>
                    <a:pt x="17" y="0"/>
                  </a:cubicBezTo>
                  <a:cubicBezTo>
                    <a:pt x="18" y="0"/>
                    <a:pt x="20" y="0"/>
                    <a:pt x="21" y="0"/>
                  </a:cubicBezTo>
                  <a:cubicBezTo>
                    <a:pt x="23" y="1"/>
                    <a:pt x="24" y="1"/>
                    <a:pt x="25" y="2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2" y="5"/>
                    <a:pt x="21" y="4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15" y="4"/>
                    <a:pt x="13" y="5"/>
                    <a:pt x="12" y="7"/>
                  </a:cubicBezTo>
                  <a:cubicBezTo>
                    <a:pt x="11" y="9"/>
                    <a:pt x="10" y="11"/>
                    <a:pt x="10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56"/>
                    <a:pt x="10" y="56"/>
                    <a:pt x="10" y="56"/>
                  </a:cubicBezTo>
                  <a:lnTo>
                    <a:pt x="5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4"/>
            <p:cNvSpPr>
              <a:spLocks noEditPoints="1"/>
            </p:cNvSpPr>
            <p:nvPr/>
          </p:nvSpPr>
          <p:spPr bwMode="auto">
            <a:xfrm>
              <a:off x="3655363" y="4745520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4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1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6 w 39"/>
                <a:gd name="T33" fmla="*/ 28 h 41"/>
                <a:gd name="T34" fmla="*/ 10 w 39"/>
                <a:gd name="T35" fmla="*/ 32 h 41"/>
                <a:gd name="T36" fmla="*/ 14 w 39"/>
                <a:gd name="T37" fmla="*/ 36 h 41"/>
                <a:gd name="T38" fmla="*/ 20 w 39"/>
                <a:gd name="T39" fmla="*/ 37 h 41"/>
                <a:gd name="T40" fmla="*/ 23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29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19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29 w 39"/>
                <a:gd name="T63" fmla="*/ 8 h 41"/>
                <a:gd name="T64" fmla="*/ 25 w 39"/>
                <a:gd name="T65" fmla="*/ 5 h 41"/>
                <a:gd name="T66" fmla="*/ 19 w 39"/>
                <a:gd name="T67" fmla="*/ 4 h 41"/>
                <a:gd name="T68" fmla="*/ 14 w 39"/>
                <a:gd name="T69" fmla="*/ 5 h 41"/>
                <a:gd name="T70" fmla="*/ 9 w 39"/>
                <a:gd name="T71" fmla="*/ 8 h 41"/>
                <a:gd name="T72" fmla="*/ 6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7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10"/>
                    <a:pt x="3" y="7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3" y="6"/>
                  </a:cubicBezTo>
                  <a:cubicBezTo>
                    <a:pt x="35" y="7"/>
                    <a:pt x="37" y="10"/>
                    <a:pt x="38" y="12"/>
                  </a:cubicBezTo>
                  <a:cubicBezTo>
                    <a:pt x="38" y="14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6" y="28"/>
                  </a:cubicBezTo>
                  <a:cubicBezTo>
                    <a:pt x="7" y="30"/>
                    <a:pt x="8" y="31"/>
                    <a:pt x="10" y="32"/>
                  </a:cubicBezTo>
                  <a:cubicBezTo>
                    <a:pt x="11" y="34"/>
                    <a:pt x="12" y="35"/>
                    <a:pt x="14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6"/>
                    <a:pt x="23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1" y="31"/>
                    <a:pt x="32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39"/>
                    <a:pt x="25" y="40"/>
                  </a:cubicBezTo>
                  <a:cubicBezTo>
                    <a:pt x="23" y="40"/>
                    <a:pt x="21" y="41"/>
                    <a:pt x="19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3" y="12"/>
                  </a:cubicBezTo>
                  <a:cubicBezTo>
                    <a:pt x="32" y="10"/>
                    <a:pt x="31" y="9"/>
                    <a:pt x="29" y="8"/>
                  </a:cubicBezTo>
                  <a:cubicBezTo>
                    <a:pt x="28" y="6"/>
                    <a:pt x="27" y="5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7" y="4"/>
                    <a:pt x="16" y="4"/>
                    <a:pt x="14" y="5"/>
                  </a:cubicBezTo>
                  <a:cubicBezTo>
                    <a:pt x="12" y="5"/>
                    <a:pt x="11" y="6"/>
                    <a:pt x="9" y="8"/>
                  </a:cubicBezTo>
                  <a:cubicBezTo>
                    <a:pt x="8" y="9"/>
                    <a:pt x="7" y="10"/>
                    <a:pt x="6" y="12"/>
                  </a:cubicBezTo>
                  <a:cubicBezTo>
                    <a:pt x="5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5"/>
            <p:cNvSpPr>
              <a:spLocks/>
            </p:cNvSpPr>
            <p:nvPr/>
          </p:nvSpPr>
          <p:spPr bwMode="auto">
            <a:xfrm>
              <a:off x="3722038" y="4745520"/>
              <a:ext cx="50800" cy="58738"/>
            </a:xfrm>
            <a:custGeom>
              <a:avLst/>
              <a:gdLst>
                <a:gd name="T0" fmla="*/ 12 w 35"/>
                <a:gd name="T1" fmla="*/ 41 h 41"/>
                <a:gd name="T2" fmla="*/ 3 w 35"/>
                <a:gd name="T3" fmla="*/ 36 h 41"/>
                <a:gd name="T4" fmla="*/ 0 w 35"/>
                <a:gd name="T5" fmla="*/ 23 h 41"/>
                <a:gd name="T6" fmla="*/ 0 w 35"/>
                <a:gd name="T7" fmla="*/ 0 h 41"/>
                <a:gd name="T8" fmla="*/ 5 w 35"/>
                <a:gd name="T9" fmla="*/ 0 h 41"/>
                <a:gd name="T10" fmla="*/ 5 w 35"/>
                <a:gd name="T11" fmla="*/ 23 h 41"/>
                <a:gd name="T12" fmla="*/ 14 w 35"/>
                <a:gd name="T13" fmla="*/ 36 h 41"/>
                <a:gd name="T14" fmla="*/ 18 w 35"/>
                <a:gd name="T15" fmla="*/ 35 h 41"/>
                <a:gd name="T16" fmla="*/ 22 w 35"/>
                <a:gd name="T17" fmla="*/ 33 h 41"/>
                <a:gd name="T18" fmla="*/ 26 w 35"/>
                <a:gd name="T19" fmla="*/ 30 h 41"/>
                <a:gd name="T20" fmla="*/ 28 w 35"/>
                <a:gd name="T21" fmla="*/ 25 h 41"/>
                <a:gd name="T22" fmla="*/ 28 w 35"/>
                <a:gd name="T23" fmla="*/ 0 h 41"/>
                <a:gd name="T24" fmla="*/ 33 w 35"/>
                <a:gd name="T25" fmla="*/ 0 h 41"/>
                <a:gd name="T26" fmla="*/ 33 w 35"/>
                <a:gd name="T27" fmla="*/ 33 h 41"/>
                <a:gd name="T28" fmla="*/ 35 w 35"/>
                <a:gd name="T29" fmla="*/ 35 h 41"/>
                <a:gd name="T30" fmla="*/ 35 w 35"/>
                <a:gd name="T31" fmla="*/ 40 h 41"/>
                <a:gd name="T32" fmla="*/ 34 w 35"/>
                <a:gd name="T33" fmla="*/ 40 h 41"/>
                <a:gd name="T34" fmla="*/ 33 w 35"/>
                <a:gd name="T35" fmla="*/ 40 h 41"/>
                <a:gd name="T36" fmla="*/ 30 w 35"/>
                <a:gd name="T37" fmla="*/ 39 h 41"/>
                <a:gd name="T38" fmla="*/ 29 w 35"/>
                <a:gd name="T39" fmla="*/ 35 h 41"/>
                <a:gd name="T40" fmla="*/ 29 w 35"/>
                <a:gd name="T41" fmla="*/ 31 h 41"/>
                <a:gd name="T42" fmla="*/ 22 w 35"/>
                <a:gd name="T43" fmla="*/ 38 h 41"/>
                <a:gd name="T44" fmla="*/ 12 w 35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1">
                  <a:moveTo>
                    <a:pt x="12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5" y="36"/>
                    <a:pt x="17" y="36"/>
                    <a:pt x="18" y="35"/>
                  </a:cubicBezTo>
                  <a:cubicBezTo>
                    <a:pt x="20" y="35"/>
                    <a:pt x="21" y="34"/>
                    <a:pt x="22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106"/>
            <p:cNvSpPr>
              <a:spLocks noEditPoints="1"/>
            </p:cNvSpPr>
            <p:nvPr/>
          </p:nvSpPr>
          <p:spPr bwMode="auto">
            <a:xfrm>
              <a:off x="3782363" y="4745520"/>
              <a:ext cx="55563" cy="82550"/>
            </a:xfrm>
            <a:custGeom>
              <a:avLst/>
              <a:gdLst>
                <a:gd name="T0" fmla="*/ 19 w 39"/>
                <a:gd name="T1" fmla="*/ 40 h 57"/>
                <a:gd name="T2" fmla="*/ 12 w 39"/>
                <a:gd name="T3" fmla="*/ 39 h 57"/>
                <a:gd name="T4" fmla="*/ 6 w 39"/>
                <a:gd name="T5" fmla="*/ 34 h 57"/>
                <a:gd name="T6" fmla="*/ 2 w 39"/>
                <a:gd name="T7" fmla="*/ 28 h 57"/>
                <a:gd name="T8" fmla="*/ 0 w 39"/>
                <a:gd name="T9" fmla="*/ 20 h 57"/>
                <a:gd name="T10" fmla="*/ 2 w 39"/>
                <a:gd name="T11" fmla="*/ 12 h 57"/>
                <a:gd name="T12" fmla="*/ 6 w 39"/>
                <a:gd name="T13" fmla="*/ 6 h 57"/>
                <a:gd name="T14" fmla="*/ 11 w 39"/>
                <a:gd name="T15" fmla="*/ 1 h 57"/>
                <a:gd name="T16" fmla="*/ 19 w 39"/>
                <a:gd name="T17" fmla="*/ 0 h 57"/>
                <a:gd name="T18" fmla="*/ 28 w 39"/>
                <a:gd name="T19" fmla="*/ 2 h 57"/>
                <a:gd name="T20" fmla="*/ 34 w 39"/>
                <a:gd name="T21" fmla="*/ 8 h 57"/>
                <a:gd name="T22" fmla="*/ 34 w 39"/>
                <a:gd name="T23" fmla="*/ 0 h 57"/>
                <a:gd name="T24" fmla="*/ 39 w 39"/>
                <a:gd name="T25" fmla="*/ 0 h 57"/>
                <a:gd name="T26" fmla="*/ 39 w 39"/>
                <a:gd name="T27" fmla="*/ 40 h 57"/>
                <a:gd name="T28" fmla="*/ 37 w 39"/>
                <a:gd name="T29" fmla="*/ 47 h 57"/>
                <a:gd name="T30" fmla="*/ 33 w 39"/>
                <a:gd name="T31" fmla="*/ 53 h 57"/>
                <a:gd name="T32" fmla="*/ 27 w 39"/>
                <a:gd name="T33" fmla="*/ 56 h 57"/>
                <a:gd name="T34" fmla="*/ 19 w 39"/>
                <a:gd name="T35" fmla="*/ 57 h 57"/>
                <a:gd name="T36" fmla="*/ 8 w 39"/>
                <a:gd name="T37" fmla="*/ 54 h 57"/>
                <a:gd name="T38" fmla="*/ 2 w 39"/>
                <a:gd name="T39" fmla="*/ 48 h 57"/>
                <a:gd name="T40" fmla="*/ 5 w 39"/>
                <a:gd name="T41" fmla="*/ 45 h 57"/>
                <a:gd name="T42" fmla="*/ 11 w 39"/>
                <a:gd name="T43" fmla="*/ 51 h 57"/>
                <a:gd name="T44" fmla="*/ 19 w 39"/>
                <a:gd name="T45" fmla="*/ 53 h 57"/>
                <a:gd name="T46" fmla="*/ 25 w 39"/>
                <a:gd name="T47" fmla="*/ 52 h 57"/>
                <a:gd name="T48" fmla="*/ 29 w 39"/>
                <a:gd name="T49" fmla="*/ 50 h 57"/>
                <a:gd name="T50" fmla="*/ 32 w 39"/>
                <a:gd name="T51" fmla="*/ 46 h 57"/>
                <a:gd name="T52" fmla="*/ 34 w 39"/>
                <a:gd name="T53" fmla="*/ 40 h 57"/>
                <a:gd name="T54" fmla="*/ 34 w 39"/>
                <a:gd name="T55" fmla="*/ 32 h 57"/>
                <a:gd name="T56" fmla="*/ 27 w 39"/>
                <a:gd name="T57" fmla="*/ 38 h 57"/>
                <a:gd name="T58" fmla="*/ 19 w 39"/>
                <a:gd name="T59" fmla="*/ 40 h 57"/>
                <a:gd name="T60" fmla="*/ 20 w 39"/>
                <a:gd name="T61" fmla="*/ 36 h 57"/>
                <a:gd name="T62" fmla="*/ 25 w 39"/>
                <a:gd name="T63" fmla="*/ 35 h 57"/>
                <a:gd name="T64" fmla="*/ 29 w 39"/>
                <a:gd name="T65" fmla="*/ 33 h 57"/>
                <a:gd name="T66" fmla="*/ 32 w 39"/>
                <a:gd name="T67" fmla="*/ 30 h 57"/>
                <a:gd name="T68" fmla="*/ 34 w 39"/>
                <a:gd name="T69" fmla="*/ 26 h 57"/>
                <a:gd name="T70" fmla="*/ 34 w 39"/>
                <a:gd name="T71" fmla="*/ 14 h 57"/>
                <a:gd name="T72" fmla="*/ 31 w 39"/>
                <a:gd name="T73" fmla="*/ 10 h 57"/>
                <a:gd name="T74" fmla="*/ 28 w 39"/>
                <a:gd name="T75" fmla="*/ 7 h 57"/>
                <a:gd name="T76" fmla="*/ 24 w 39"/>
                <a:gd name="T77" fmla="*/ 5 h 57"/>
                <a:gd name="T78" fmla="*/ 20 w 39"/>
                <a:gd name="T79" fmla="*/ 4 h 57"/>
                <a:gd name="T80" fmla="*/ 14 w 39"/>
                <a:gd name="T81" fmla="*/ 5 h 57"/>
                <a:gd name="T82" fmla="*/ 9 w 39"/>
                <a:gd name="T83" fmla="*/ 9 h 57"/>
                <a:gd name="T84" fmla="*/ 7 w 39"/>
                <a:gd name="T85" fmla="*/ 14 h 57"/>
                <a:gd name="T86" fmla="*/ 6 w 39"/>
                <a:gd name="T87" fmla="*/ 20 h 57"/>
                <a:gd name="T88" fmla="*/ 7 w 39"/>
                <a:gd name="T89" fmla="*/ 26 h 57"/>
                <a:gd name="T90" fmla="*/ 10 w 39"/>
                <a:gd name="T91" fmla="*/ 31 h 57"/>
                <a:gd name="T92" fmla="*/ 15 w 39"/>
                <a:gd name="T93" fmla="*/ 35 h 57"/>
                <a:gd name="T94" fmla="*/ 20 w 39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9" h="57">
                  <a:moveTo>
                    <a:pt x="19" y="40"/>
                  </a:moveTo>
                  <a:cubicBezTo>
                    <a:pt x="16" y="40"/>
                    <a:pt x="14" y="40"/>
                    <a:pt x="12" y="39"/>
                  </a:cubicBezTo>
                  <a:cubicBezTo>
                    <a:pt x="9" y="38"/>
                    <a:pt x="7" y="36"/>
                    <a:pt x="6" y="34"/>
                  </a:cubicBezTo>
                  <a:cubicBezTo>
                    <a:pt x="4" y="32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8" y="2"/>
                  </a:cubicBezTo>
                  <a:cubicBezTo>
                    <a:pt x="30" y="4"/>
                    <a:pt x="32" y="6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3"/>
                    <a:pt x="38" y="45"/>
                    <a:pt x="37" y="47"/>
                  </a:cubicBezTo>
                  <a:cubicBezTo>
                    <a:pt x="36" y="49"/>
                    <a:pt x="35" y="51"/>
                    <a:pt x="33" y="53"/>
                  </a:cubicBezTo>
                  <a:cubicBezTo>
                    <a:pt x="31" y="54"/>
                    <a:pt x="29" y="55"/>
                    <a:pt x="27" y="56"/>
                  </a:cubicBezTo>
                  <a:cubicBezTo>
                    <a:pt x="24" y="56"/>
                    <a:pt x="22" y="57"/>
                    <a:pt x="19" y="57"/>
                  </a:cubicBezTo>
                  <a:cubicBezTo>
                    <a:pt x="15" y="57"/>
                    <a:pt x="11" y="56"/>
                    <a:pt x="8" y="54"/>
                  </a:cubicBezTo>
                  <a:cubicBezTo>
                    <a:pt x="6" y="53"/>
                    <a:pt x="3" y="51"/>
                    <a:pt x="2" y="48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6" y="48"/>
                    <a:pt x="8" y="50"/>
                    <a:pt x="11" y="51"/>
                  </a:cubicBezTo>
                  <a:cubicBezTo>
                    <a:pt x="14" y="52"/>
                    <a:pt x="16" y="53"/>
                    <a:pt x="19" y="53"/>
                  </a:cubicBezTo>
                  <a:cubicBezTo>
                    <a:pt x="21" y="53"/>
                    <a:pt x="23" y="52"/>
                    <a:pt x="25" y="52"/>
                  </a:cubicBezTo>
                  <a:cubicBezTo>
                    <a:pt x="27" y="51"/>
                    <a:pt x="28" y="51"/>
                    <a:pt x="29" y="50"/>
                  </a:cubicBezTo>
                  <a:cubicBezTo>
                    <a:pt x="31" y="48"/>
                    <a:pt x="32" y="47"/>
                    <a:pt x="32" y="46"/>
                  </a:cubicBezTo>
                  <a:cubicBezTo>
                    <a:pt x="33" y="44"/>
                    <a:pt x="34" y="42"/>
                    <a:pt x="34" y="40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2" y="35"/>
                    <a:pt x="30" y="37"/>
                    <a:pt x="27" y="38"/>
                  </a:cubicBezTo>
                  <a:cubicBezTo>
                    <a:pt x="25" y="40"/>
                    <a:pt x="22" y="40"/>
                    <a:pt x="19" y="40"/>
                  </a:cubicBezTo>
                  <a:close/>
                  <a:moveTo>
                    <a:pt x="20" y="36"/>
                  </a:moveTo>
                  <a:cubicBezTo>
                    <a:pt x="22" y="36"/>
                    <a:pt x="23" y="36"/>
                    <a:pt x="25" y="35"/>
                  </a:cubicBezTo>
                  <a:cubicBezTo>
                    <a:pt x="26" y="35"/>
                    <a:pt x="28" y="34"/>
                    <a:pt x="29" y="33"/>
                  </a:cubicBezTo>
                  <a:cubicBezTo>
                    <a:pt x="30" y="32"/>
                    <a:pt x="31" y="31"/>
                    <a:pt x="32" y="30"/>
                  </a:cubicBezTo>
                  <a:cubicBezTo>
                    <a:pt x="33" y="29"/>
                    <a:pt x="33" y="27"/>
                    <a:pt x="34" y="26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3"/>
                    <a:pt x="32" y="11"/>
                    <a:pt x="31" y="10"/>
                  </a:cubicBezTo>
                  <a:cubicBezTo>
                    <a:pt x="30" y="9"/>
                    <a:pt x="29" y="8"/>
                    <a:pt x="28" y="7"/>
                  </a:cubicBezTo>
                  <a:cubicBezTo>
                    <a:pt x="27" y="6"/>
                    <a:pt x="25" y="5"/>
                    <a:pt x="24" y="5"/>
                  </a:cubicBezTo>
                  <a:cubicBezTo>
                    <a:pt x="23" y="4"/>
                    <a:pt x="21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2" y="6"/>
                    <a:pt x="11" y="8"/>
                    <a:pt x="9" y="9"/>
                  </a:cubicBezTo>
                  <a:cubicBezTo>
                    <a:pt x="8" y="11"/>
                    <a:pt x="7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2"/>
                    <a:pt x="6" y="24"/>
                    <a:pt x="7" y="26"/>
                  </a:cubicBezTo>
                  <a:cubicBezTo>
                    <a:pt x="8" y="28"/>
                    <a:pt x="9" y="30"/>
                    <a:pt x="10" y="31"/>
                  </a:cubicBezTo>
                  <a:cubicBezTo>
                    <a:pt x="11" y="33"/>
                    <a:pt x="13" y="34"/>
                    <a:pt x="15" y="35"/>
                  </a:cubicBezTo>
                  <a:cubicBezTo>
                    <a:pt x="16" y="36"/>
                    <a:pt x="18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3853801" y="4723295"/>
              <a:ext cx="7938" cy="79375"/>
            </a:xfrm>
            <a:custGeom>
              <a:avLst/>
              <a:gdLst>
                <a:gd name="T0" fmla="*/ 0 w 5"/>
                <a:gd name="T1" fmla="*/ 7 h 50"/>
                <a:gd name="T2" fmla="*/ 0 w 5"/>
                <a:gd name="T3" fmla="*/ 0 h 50"/>
                <a:gd name="T4" fmla="*/ 5 w 5"/>
                <a:gd name="T5" fmla="*/ 0 h 50"/>
                <a:gd name="T6" fmla="*/ 5 w 5"/>
                <a:gd name="T7" fmla="*/ 7 h 50"/>
                <a:gd name="T8" fmla="*/ 0 w 5"/>
                <a:gd name="T9" fmla="*/ 7 h 50"/>
                <a:gd name="T10" fmla="*/ 0 w 5"/>
                <a:gd name="T11" fmla="*/ 50 h 50"/>
                <a:gd name="T12" fmla="*/ 0 w 5"/>
                <a:gd name="T13" fmla="*/ 14 h 50"/>
                <a:gd name="T14" fmla="*/ 5 w 5"/>
                <a:gd name="T15" fmla="*/ 14 h 50"/>
                <a:gd name="T16" fmla="*/ 5 w 5"/>
                <a:gd name="T17" fmla="*/ 50 h 50"/>
                <a:gd name="T18" fmla="*/ 0 w 5"/>
                <a:gd name="T1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0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close/>
                  <a:moveTo>
                    <a:pt x="0" y="50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8"/>
            <p:cNvSpPr>
              <a:spLocks noEditPoints="1"/>
            </p:cNvSpPr>
            <p:nvPr/>
          </p:nvSpPr>
          <p:spPr bwMode="auto">
            <a:xfrm>
              <a:off x="3874438" y="4745520"/>
              <a:ext cx="49213" cy="58738"/>
            </a:xfrm>
            <a:custGeom>
              <a:avLst/>
              <a:gdLst>
                <a:gd name="T0" fmla="*/ 13 w 35"/>
                <a:gd name="T1" fmla="*/ 41 h 41"/>
                <a:gd name="T2" fmla="*/ 7 w 35"/>
                <a:gd name="T3" fmla="*/ 40 h 41"/>
                <a:gd name="T4" fmla="*/ 3 w 35"/>
                <a:gd name="T5" fmla="*/ 37 h 41"/>
                <a:gd name="T6" fmla="*/ 1 w 35"/>
                <a:gd name="T7" fmla="*/ 33 h 41"/>
                <a:gd name="T8" fmla="*/ 0 w 35"/>
                <a:gd name="T9" fmla="*/ 28 h 41"/>
                <a:gd name="T10" fmla="*/ 1 w 35"/>
                <a:gd name="T11" fmla="*/ 23 h 41"/>
                <a:gd name="T12" fmla="*/ 4 w 35"/>
                <a:gd name="T13" fmla="*/ 20 h 41"/>
                <a:gd name="T14" fmla="*/ 9 w 35"/>
                <a:gd name="T15" fmla="*/ 17 h 41"/>
                <a:gd name="T16" fmla="*/ 16 w 35"/>
                <a:gd name="T17" fmla="*/ 16 h 41"/>
                <a:gd name="T18" fmla="*/ 22 w 35"/>
                <a:gd name="T19" fmla="*/ 17 h 41"/>
                <a:gd name="T20" fmla="*/ 28 w 35"/>
                <a:gd name="T21" fmla="*/ 18 h 41"/>
                <a:gd name="T22" fmla="*/ 28 w 35"/>
                <a:gd name="T23" fmla="*/ 15 h 41"/>
                <a:gd name="T24" fmla="*/ 25 w 35"/>
                <a:gd name="T25" fmla="*/ 6 h 41"/>
                <a:gd name="T26" fmla="*/ 17 w 35"/>
                <a:gd name="T27" fmla="*/ 3 h 41"/>
                <a:gd name="T28" fmla="*/ 10 w 35"/>
                <a:gd name="T29" fmla="*/ 5 h 41"/>
                <a:gd name="T30" fmla="*/ 4 w 35"/>
                <a:gd name="T31" fmla="*/ 8 h 41"/>
                <a:gd name="T32" fmla="*/ 2 w 35"/>
                <a:gd name="T33" fmla="*/ 5 h 41"/>
                <a:gd name="T34" fmla="*/ 17 w 35"/>
                <a:gd name="T35" fmla="*/ 0 h 41"/>
                <a:gd name="T36" fmla="*/ 29 w 35"/>
                <a:gd name="T37" fmla="*/ 4 h 41"/>
                <a:gd name="T38" fmla="*/ 33 w 35"/>
                <a:gd name="T39" fmla="*/ 15 h 41"/>
                <a:gd name="T40" fmla="*/ 33 w 35"/>
                <a:gd name="T41" fmla="*/ 33 h 41"/>
                <a:gd name="T42" fmla="*/ 35 w 35"/>
                <a:gd name="T43" fmla="*/ 35 h 41"/>
                <a:gd name="T44" fmla="*/ 35 w 35"/>
                <a:gd name="T45" fmla="*/ 40 h 41"/>
                <a:gd name="T46" fmla="*/ 33 w 35"/>
                <a:gd name="T47" fmla="*/ 40 h 41"/>
                <a:gd name="T48" fmla="*/ 30 w 35"/>
                <a:gd name="T49" fmla="*/ 39 h 41"/>
                <a:gd name="T50" fmla="*/ 29 w 35"/>
                <a:gd name="T51" fmla="*/ 36 h 41"/>
                <a:gd name="T52" fmla="*/ 29 w 35"/>
                <a:gd name="T53" fmla="*/ 33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1 w 35"/>
                <a:gd name="T61" fmla="*/ 35 h 41"/>
                <a:gd name="T62" fmla="*/ 26 w 35"/>
                <a:gd name="T63" fmla="*/ 31 h 41"/>
                <a:gd name="T64" fmla="*/ 27 w 35"/>
                <a:gd name="T65" fmla="*/ 30 h 41"/>
                <a:gd name="T66" fmla="*/ 28 w 35"/>
                <a:gd name="T67" fmla="*/ 28 h 41"/>
                <a:gd name="T68" fmla="*/ 28 w 35"/>
                <a:gd name="T69" fmla="*/ 22 h 41"/>
                <a:gd name="T70" fmla="*/ 22 w 35"/>
                <a:gd name="T71" fmla="*/ 20 h 41"/>
                <a:gd name="T72" fmla="*/ 17 w 35"/>
                <a:gd name="T73" fmla="*/ 20 h 41"/>
                <a:gd name="T74" fmla="*/ 8 w 35"/>
                <a:gd name="T75" fmla="*/ 22 h 41"/>
                <a:gd name="T76" fmla="*/ 4 w 35"/>
                <a:gd name="T77" fmla="*/ 28 h 41"/>
                <a:gd name="T78" fmla="*/ 5 w 35"/>
                <a:gd name="T79" fmla="*/ 31 h 41"/>
                <a:gd name="T80" fmla="*/ 7 w 35"/>
                <a:gd name="T81" fmla="*/ 34 h 41"/>
                <a:gd name="T82" fmla="*/ 10 w 35"/>
                <a:gd name="T83" fmla="*/ 36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9" y="40"/>
                    <a:pt x="7" y="40"/>
                  </a:cubicBezTo>
                  <a:cubicBezTo>
                    <a:pt x="6" y="39"/>
                    <a:pt x="4" y="38"/>
                    <a:pt x="3" y="37"/>
                  </a:cubicBezTo>
                  <a:cubicBezTo>
                    <a:pt x="2" y="36"/>
                    <a:pt x="1" y="35"/>
                    <a:pt x="1" y="33"/>
                  </a:cubicBezTo>
                  <a:cubicBezTo>
                    <a:pt x="0" y="32"/>
                    <a:pt x="0" y="30"/>
                    <a:pt x="0" y="28"/>
                  </a:cubicBezTo>
                  <a:cubicBezTo>
                    <a:pt x="0" y="27"/>
                    <a:pt x="0" y="25"/>
                    <a:pt x="1" y="23"/>
                  </a:cubicBezTo>
                  <a:cubicBezTo>
                    <a:pt x="2" y="22"/>
                    <a:pt x="3" y="21"/>
                    <a:pt x="4" y="20"/>
                  </a:cubicBezTo>
                  <a:cubicBezTo>
                    <a:pt x="6" y="19"/>
                    <a:pt x="7" y="18"/>
                    <a:pt x="9" y="17"/>
                  </a:cubicBezTo>
                  <a:cubicBezTo>
                    <a:pt x="11" y="17"/>
                    <a:pt x="14" y="16"/>
                    <a:pt x="16" y="16"/>
                  </a:cubicBezTo>
                  <a:cubicBezTo>
                    <a:pt x="18" y="16"/>
                    <a:pt x="20" y="17"/>
                    <a:pt x="22" y="17"/>
                  </a:cubicBezTo>
                  <a:cubicBezTo>
                    <a:pt x="24" y="17"/>
                    <a:pt x="26" y="18"/>
                    <a:pt x="28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1"/>
                    <a:pt x="27" y="9"/>
                    <a:pt x="25" y="6"/>
                  </a:cubicBezTo>
                  <a:cubicBezTo>
                    <a:pt x="23" y="4"/>
                    <a:pt x="20" y="3"/>
                    <a:pt x="17" y="3"/>
                  </a:cubicBezTo>
                  <a:cubicBezTo>
                    <a:pt x="15" y="3"/>
                    <a:pt x="13" y="4"/>
                    <a:pt x="10" y="5"/>
                  </a:cubicBezTo>
                  <a:cubicBezTo>
                    <a:pt x="8" y="5"/>
                    <a:pt x="6" y="7"/>
                    <a:pt x="4" y="8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1"/>
                    <a:pt x="12" y="0"/>
                    <a:pt x="17" y="0"/>
                  </a:cubicBezTo>
                  <a:cubicBezTo>
                    <a:pt x="22" y="0"/>
                    <a:pt x="26" y="1"/>
                    <a:pt x="29" y="4"/>
                  </a:cubicBezTo>
                  <a:cubicBezTo>
                    <a:pt x="32" y="6"/>
                    <a:pt x="33" y="10"/>
                    <a:pt x="33" y="1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8"/>
                    <a:pt x="29" y="36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6"/>
                    <a:pt x="24" y="37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19" y="36"/>
                    <a:pt x="21" y="35"/>
                  </a:cubicBezTo>
                  <a:cubicBezTo>
                    <a:pt x="24" y="34"/>
                    <a:pt x="25" y="33"/>
                    <a:pt x="26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8" y="29"/>
                    <a:pt x="28" y="29"/>
                    <a:pt x="28" y="28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1"/>
                    <a:pt x="24" y="20"/>
                    <a:pt x="22" y="20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3" y="20"/>
                    <a:pt x="10" y="20"/>
                    <a:pt x="8" y="22"/>
                  </a:cubicBezTo>
                  <a:cubicBezTo>
                    <a:pt x="6" y="23"/>
                    <a:pt x="4" y="25"/>
                    <a:pt x="4" y="28"/>
                  </a:cubicBezTo>
                  <a:cubicBezTo>
                    <a:pt x="4" y="29"/>
                    <a:pt x="5" y="30"/>
                    <a:pt x="5" y="31"/>
                  </a:cubicBezTo>
                  <a:cubicBezTo>
                    <a:pt x="6" y="32"/>
                    <a:pt x="6" y="33"/>
                    <a:pt x="7" y="34"/>
                  </a:cubicBezTo>
                  <a:cubicBezTo>
                    <a:pt x="8" y="35"/>
                    <a:pt x="9" y="35"/>
                    <a:pt x="10" y="36"/>
                  </a:cubicBezTo>
                  <a:cubicBezTo>
                    <a:pt x="11" y="36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9"/>
            <p:cNvSpPr>
              <a:spLocks/>
            </p:cNvSpPr>
            <p:nvPr/>
          </p:nvSpPr>
          <p:spPr bwMode="auto">
            <a:xfrm>
              <a:off x="3931588" y="4728058"/>
              <a:ext cx="31750" cy="74613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7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3 w 23"/>
                <a:gd name="T41" fmla="*/ 47 h 53"/>
                <a:gd name="T42" fmla="*/ 16 w 23"/>
                <a:gd name="T43" fmla="*/ 48 h 53"/>
                <a:gd name="T44" fmla="*/ 20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8" y="51"/>
                    <a:pt x="7" y="50"/>
                    <a:pt x="7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2" y="47"/>
                    <a:pt x="13" y="47"/>
                  </a:cubicBezTo>
                  <a:cubicBezTo>
                    <a:pt x="14" y="48"/>
                    <a:pt x="15" y="48"/>
                    <a:pt x="16" y="48"/>
                  </a:cubicBezTo>
                  <a:cubicBezTo>
                    <a:pt x="17" y="48"/>
                    <a:pt x="19" y="48"/>
                    <a:pt x="20" y="48"/>
                  </a:cubicBezTo>
                  <a:cubicBezTo>
                    <a:pt x="21" y="47"/>
                    <a:pt x="22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Rectangle 110"/>
            <p:cNvSpPr>
              <a:spLocks noChangeArrowheads="1"/>
            </p:cNvSpPr>
            <p:nvPr/>
          </p:nvSpPr>
          <p:spPr bwMode="auto">
            <a:xfrm>
              <a:off x="3972863" y="4791558"/>
              <a:ext cx="4763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1"/>
            <p:cNvSpPr>
              <a:spLocks/>
            </p:cNvSpPr>
            <p:nvPr/>
          </p:nvSpPr>
          <p:spPr bwMode="auto">
            <a:xfrm>
              <a:off x="3615676" y="4015270"/>
              <a:ext cx="95250" cy="103188"/>
            </a:xfrm>
            <a:custGeom>
              <a:avLst/>
              <a:gdLst>
                <a:gd name="T0" fmla="*/ 13 w 60"/>
                <a:gd name="T1" fmla="*/ 0 h 65"/>
                <a:gd name="T2" fmla="*/ 30 w 60"/>
                <a:gd name="T3" fmla="*/ 31 h 65"/>
                <a:gd name="T4" fmla="*/ 47 w 60"/>
                <a:gd name="T5" fmla="*/ 0 h 65"/>
                <a:gd name="T6" fmla="*/ 60 w 60"/>
                <a:gd name="T7" fmla="*/ 0 h 65"/>
                <a:gd name="T8" fmla="*/ 37 w 60"/>
                <a:gd name="T9" fmla="*/ 42 h 65"/>
                <a:gd name="T10" fmla="*/ 37 w 60"/>
                <a:gd name="T11" fmla="*/ 65 h 65"/>
                <a:gd name="T12" fmla="*/ 23 w 60"/>
                <a:gd name="T13" fmla="*/ 65 h 65"/>
                <a:gd name="T14" fmla="*/ 23 w 60"/>
                <a:gd name="T15" fmla="*/ 42 h 65"/>
                <a:gd name="T16" fmla="*/ 0 w 60"/>
                <a:gd name="T17" fmla="*/ 0 h 65"/>
                <a:gd name="T18" fmla="*/ 13 w 60"/>
                <a:gd name="T1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5">
                  <a:moveTo>
                    <a:pt x="13" y="0"/>
                  </a:moveTo>
                  <a:lnTo>
                    <a:pt x="30" y="31"/>
                  </a:lnTo>
                  <a:lnTo>
                    <a:pt x="47" y="0"/>
                  </a:lnTo>
                  <a:lnTo>
                    <a:pt x="60" y="0"/>
                  </a:lnTo>
                  <a:lnTo>
                    <a:pt x="37" y="42"/>
                  </a:lnTo>
                  <a:lnTo>
                    <a:pt x="37" y="65"/>
                  </a:lnTo>
                  <a:lnTo>
                    <a:pt x="23" y="65"/>
                  </a:lnTo>
                  <a:lnTo>
                    <a:pt x="23" y="42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2"/>
            <p:cNvSpPr>
              <a:spLocks noEditPoints="1"/>
            </p:cNvSpPr>
            <p:nvPr/>
          </p:nvSpPr>
          <p:spPr bwMode="auto">
            <a:xfrm>
              <a:off x="3717276" y="4040670"/>
              <a:ext cx="79375" cy="79375"/>
            </a:xfrm>
            <a:custGeom>
              <a:avLst/>
              <a:gdLst>
                <a:gd name="T0" fmla="*/ 28 w 56"/>
                <a:gd name="T1" fmla="*/ 56 h 56"/>
                <a:gd name="T2" fmla="*/ 16 w 56"/>
                <a:gd name="T3" fmla="*/ 54 h 56"/>
                <a:gd name="T4" fmla="*/ 7 w 56"/>
                <a:gd name="T5" fmla="*/ 48 h 56"/>
                <a:gd name="T6" fmla="*/ 1 w 56"/>
                <a:gd name="T7" fmla="*/ 39 h 56"/>
                <a:gd name="T8" fmla="*/ 0 w 56"/>
                <a:gd name="T9" fmla="*/ 28 h 56"/>
                <a:gd name="T10" fmla="*/ 1 w 56"/>
                <a:gd name="T11" fmla="*/ 17 h 56"/>
                <a:gd name="T12" fmla="*/ 7 w 56"/>
                <a:gd name="T13" fmla="*/ 8 h 56"/>
                <a:gd name="T14" fmla="*/ 16 w 56"/>
                <a:gd name="T15" fmla="*/ 2 h 56"/>
                <a:gd name="T16" fmla="*/ 28 w 56"/>
                <a:gd name="T17" fmla="*/ 0 h 56"/>
                <a:gd name="T18" fmla="*/ 40 w 56"/>
                <a:gd name="T19" fmla="*/ 2 h 56"/>
                <a:gd name="T20" fmla="*/ 49 w 56"/>
                <a:gd name="T21" fmla="*/ 8 h 56"/>
                <a:gd name="T22" fmla="*/ 54 w 56"/>
                <a:gd name="T23" fmla="*/ 17 h 56"/>
                <a:gd name="T24" fmla="*/ 56 w 56"/>
                <a:gd name="T25" fmla="*/ 28 h 56"/>
                <a:gd name="T26" fmla="*/ 54 w 56"/>
                <a:gd name="T27" fmla="*/ 39 h 56"/>
                <a:gd name="T28" fmla="*/ 49 w 56"/>
                <a:gd name="T29" fmla="*/ 48 h 56"/>
                <a:gd name="T30" fmla="*/ 40 w 56"/>
                <a:gd name="T31" fmla="*/ 54 h 56"/>
                <a:gd name="T32" fmla="*/ 28 w 56"/>
                <a:gd name="T33" fmla="*/ 56 h 56"/>
                <a:gd name="T34" fmla="*/ 14 w 56"/>
                <a:gd name="T35" fmla="*/ 28 h 56"/>
                <a:gd name="T36" fmla="*/ 15 w 56"/>
                <a:gd name="T37" fmla="*/ 35 h 56"/>
                <a:gd name="T38" fmla="*/ 18 w 56"/>
                <a:gd name="T39" fmla="*/ 40 h 56"/>
                <a:gd name="T40" fmla="*/ 22 w 56"/>
                <a:gd name="T41" fmla="*/ 43 h 56"/>
                <a:gd name="T42" fmla="*/ 28 w 56"/>
                <a:gd name="T43" fmla="*/ 44 h 56"/>
                <a:gd name="T44" fmla="*/ 33 w 56"/>
                <a:gd name="T45" fmla="*/ 43 h 56"/>
                <a:gd name="T46" fmla="*/ 38 w 56"/>
                <a:gd name="T47" fmla="*/ 40 h 56"/>
                <a:gd name="T48" fmla="*/ 41 w 56"/>
                <a:gd name="T49" fmla="*/ 35 h 56"/>
                <a:gd name="T50" fmla="*/ 42 w 56"/>
                <a:gd name="T51" fmla="*/ 28 h 56"/>
                <a:gd name="T52" fmla="*/ 41 w 56"/>
                <a:gd name="T53" fmla="*/ 22 h 56"/>
                <a:gd name="T54" fmla="*/ 38 w 56"/>
                <a:gd name="T55" fmla="*/ 16 h 56"/>
                <a:gd name="T56" fmla="*/ 33 w 56"/>
                <a:gd name="T57" fmla="*/ 13 h 56"/>
                <a:gd name="T58" fmla="*/ 28 w 56"/>
                <a:gd name="T59" fmla="*/ 12 h 56"/>
                <a:gd name="T60" fmla="*/ 22 w 56"/>
                <a:gd name="T61" fmla="*/ 13 h 56"/>
                <a:gd name="T62" fmla="*/ 18 w 56"/>
                <a:gd name="T63" fmla="*/ 16 h 56"/>
                <a:gd name="T64" fmla="*/ 15 w 56"/>
                <a:gd name="T65" fmla="*/ 22 h 56"/>
                <a:gd name="T66" fmla="*/ 14 w 56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23" y="56"/>
                    <a:pt x="20" y="55"/>
                    <a:pt x="16" y="54"/>
                  </a:cubicBezTo>
                  <a:cubicBezTo>
                    <a:pt x="13" y="52"/>
                    <a:pt x="10" y="50"/>
                    <a:pt x="7" y="48"/>
                  </a:cubicBezTo>
                  <a:cubicBezTo>
                    <a:pt x="5" y="45"/>
                    <a:pt x="3" y="42"/>
                    <a:pt x="1" y="39"/>
                  </a:cubicBezTo>
                  <a:cubicBezTo>
                    <a:pt x="0" y="35"/>
                    <a:pt x="0" y="32"/>
                    <a:pt x="0" y="28"/>
                  </a:cubicBezTo>
                  <a:cubicBezTo>
                    <a:pt x="0" y="24"/>
                    <a:pt x="0" y="21"/>
                    <a:pt x="1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20" y="1"/>
                    <a:pt x="23" y="0"/>
                    <a:pt x="28" y="0"/>
                  </a:cubicBezTo>
                  <a:cubicBezTo>
                    <a:pt x="32" y="0"/>
                    <a:pt x="36" y="1"/>
                    <a:pt x="40" y="2"/>
                  </a:cubicBezTo>
                  <a:cubicBezTo>
                    <a:pt x="43" y="4"/>
                    <a:pt x="46" y="6"/>
                    <a:pt x="49" y="8"/>
                  </a:cubicBezTo>
                  <a:cubicBezTo>
                    <a:pt x="51" y="11"/>
                    <a:pt x="53" y="14"/>
                    <a:pt x="54" y="17"/>
                  </a:cubicBezTo>
                  <a:cubicBezTo>
                    <a:pt x="56" y="21"/>
                    <a:pt x="56" y="24"/>
                    <a:pt x="56" y="28"/>
                  </a:cubicBezTo>
                  <a:cubicBezTo>
                    <a:pt x="56" y="32"/>
                    <a:pt x="56" y="35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3" y="52"/>
                    <a:pt x="40" y="54"/>
                  </a:cubicBezTo>
                  <a:cubicBezTo>
                    <a:pt x="36" y="55"/>
                    <a:pt x="32" y="56"/>
                    <a:pt x="28" y="56"/>
                  </a:cubicBezTo>
                  <a:close/>
                  <a:moveTo>
                    <a:pt x="14" y="28"/>
                  </a:moveTo>
                  <a:cubicBezTo>
                    <a:pt x="14" y="31"/>
                    <a:pt x="14" y="33"/>
                    <a:pt x="15" y="35"/>
                  </a:cubicBezTo>
                  <a:cubicBezTo>
                    <a:pt x="16" y="37"/>
                    <a:pt x="17" y="38"/>
                    <a:pt x="18" y="40"/>
                  </a:cubicBezTo>
                  <a:cubicBezTo>
                    <a:pt x="19" y="41"/>
                    <a:pt x="21" y="42"/>
                    <a:pt x="22" y="43"/>
                  </a:cubicBezTo>
                  <a:cubicBezTo>
                    <a:pt x="24" y="44"/>
                    <a:pt x="26" y="44"/>
                    <a:pt x="28" y="44"/>
                  </a:cubicBezTo>
                  <a:cubicBezTo>
                    <a:pt x="30" y="44"/>
                    <a:pt x="32" y="44"/>
                    <a:pt x="33" y="43"/>
                  </a:cubicBezTo>
                  <a:cubicBezTo>
                    <a:pt x="35" y="42"/>
                    <a:pt x="37" y="41"/>
                    <a:pt x="38" y="40"/>
                  </a:cubicBezTo>
                  <a:cubicBezTo>
                    <a:pt x="39" y="38"/>
                    <a:pt x="40" y="37"/>
                    <a:pt x="41" y="35"/>
                  </a:cubicBezTo>
                  <a:cubicBezTo>
                    <a:pt x="42" y="33"/>
                    <a:pt x="42" y="30"/>
                    <a:pt x="42" y="28"/>
                  </a:cubicBezTo>
                  <a:cubicBezTo>
                    <a:pt x="42" y="26"/>
                    <a:pt x="42" y="24"/>
                    <a:pt x="41" y="22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7" y="15"/>
                    <a:pt x="35" y="14"/>
                    <a:pt x="33" y="13"/>
                  </a:cubicBezTo>
                  <a:cubicBezTo>
                    <a:pt x="32" y="12"/>
                    <a:pt x="30" y="12"/>
                    <a:pt x="28" y="12"/>
                  </a:cubicBezTo>
                  <a:cubicBezTo>
                    <a:pt x="26" y="12"/>
                    <a:pt x="24" y="12"/>
                    <a:pt x="22" y="13"/>
                  </a:cubicBezTo>
                  <a:cubicBezTo>
                    <a:pt x="21" y="14"/>
                    <a:pt x="19" y="15"/>
                    <a:pt x="18" y="16"/>
                  </a:cubicBezTo>
                  <a:cubicBezTo>
                    <a:pt x="17" y="18"/>
                    <a:pt x="16" y="20"/>
                    <a:pt x="15" y="22"/>
                  </a:cubicBezTo>
                  <a:cubicBezTo>
                    <a:pt x="14" y="24"/>
                    <a:pt x="14" y="26"/>
                    <a:pt x="1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3"/>
            <p:cNvSpPr>
              <a:spLocks/>
            </p:cNvSpPr>
            <p:nvPr/>
          </p:nvSpPr>
          <p:spPr bwMode="auto">
            <a:xfrm>
              <a:off x="3809351" y="4042258"/>
              <a:ext cx="77788" cy="77788"/>
            </a:xfrm>
            <a:custGeom>
              <a:avLst/>
              <a:gdLst>
                <a:gd name="T0" fmla="*/ 17 w 54"/>
                <a:gd name="T1" fmla="*/ 55 h 55"/>
                <a:gd name="T2" fmla="*/ 4 w 54"/>
                <a:gd name="T3" fmla="*/ 50 h 55"/>
                <a:gd name="T4" fmla="*/ 0 w 54"/>
                <a:gd name="T5" fmla="*/ 34 h 55"/>
                <a:gd name="T6" fmla="*/ 0 w 54"/>
                <a:gd name="T7" fmla="*/ 0 h 55"/>
                <a:gd name="T8" fmla="*/ 14 w 54"/>
                <a:gd name="T9" fmla="*/ 0 h 55"/>
                <a:gd name="T10" fmla="*/ 14 w 54"/>
                <a:gd name="T11" fmla="*/ 31 h 55"/>
                <a:gd name="T12" fmla="*/ 23 w 54"/>
                <a:gd name="T13" fmla="*/ 43 h 55"/>
                <a:gd name="T14" fmla="*/ 31 w 54"/>
                <a:gd name="T15" fmla="*/ 41 h 55"/>
                <a:gd name="T16" fmla="*/ 37 w 54"/>
                <a:gd name="T17" fmla="*/ 34 h 55"/>
                <a:gd name="T18" fmla="*/ 37 w 54"/>
                <a:gd name="T19" fmla="*/ 0 h 55"/>
                <a:gd name="T20" fmla="*/ 51 w 54"/>
                <a:gd name="T21" fmla="*/ 0 h 55"/>
                <a:gd name="T22" fmla="*/ 51 w 54"/>
                <a:gd name="T23" fmla="*/ 38 h 55"/>
                <a:gd name="T24" fmla="*/ 51 w 54"/>
                <a:gd name="T25" fmla="*/ 41 h 55"/>
                <a:gd name="T26" fmla="*/ 54 w 54"/>
                <a:gd name="T27" fmla="*/ 42 h 55"/>
                <a:gd name="T28" fmla="*/ 54 w 54"/>
                <a:gd name="T29" fmla="*/ 54 h 55"/>
                <a:gd name="T30" fmla="*/ 50 w 54"/>
                <a:gd name="T31" fmla="*/ 55 h 55"/>
                <a:gd name="T32" fmla="*/ 48 w 54"/>
                <a:gd name="T33" fmla="*/ 55 h 55"/>
                <a:gd name="T34" fmla="*/ 42 w 54"/>
                <a:gd name="T35" fmla="*/ 53 h 55"/>
                <a:gd name="T36" fmla="*/ 39 w 54"/>
                <a:gd name="T37" fmla="*/ 48 h 55"/>
                <a:gd name="T38" fmla="*/ 39 w 54"/>
                <a:gd name="T39" fmla="*/ 44 h 55"/>
                <a:gd name="T40" fmla="*/ 29 w 54"/>
                <a:gd name="T41" fmla="*/ 52 h 55"/>
                <a:gd name="T42" fmla="*/ 17 w 54"/>
                <a:gd name="T4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17" y="55"/>
                  </a:moveTo>
                  <a:cubicBezTo>
                    <a:pt x="11" y="55"/>
                    <a:pt x="7" y="53"/>
                    <a:pt x="4" y="50"/>
                  </a:cubicBezTo>
                  <a:cubicBezTo>
                    <a:pt x="1" y="46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9"/>
                    <a:pt x="17" y="43"/>
                    <a:pt x="23" y="43"/>
                  </a:cubicBezTo>
                  <a:cubicBezTo>
                    <a:pt x="25" y="43"/>
                    <a:pt x="28" y="43"/>
                    <a:pt x="31" y="41"/>
                  </a:cubicBezTo>
                  <a:cubicBezTo>
                    <a:pt x="33" y="39"/>
                    <a:pt x="35" y="37"/>
                    <a:pt x="37" y="3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0"/>
                    <a:pt x="51" y="41"/>
                    <a:pt x="51" y="41"/>
                  </a:cubicBezTo>
                  <a:cubicBezTo>
                    <a:pt x="52" y="42"/>
                    <a:pt x="53" y="42"/>
                    <a:pt x="54" y="42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4"/>
                    <a:pt x="51" y="55"/>
                    <a:pt x="50" y="55"/>
                  </a:cubicBezTo>
                  <a:cubicBezTo>
                    <a:pt x="49" y="55"/>
                    <a:pt x="49" y="55"/>
                    <a:pt x="48" y="55"/>
                  </a:cubicBezTo>
                  <a:cubicBezTo>
                    <a:pt x="45" y="55"/>
                    <a:pt x="43" y="54"/>
                    <a:pt x="42" y="53"/>
                  </a:cubicBezTo>
                  <a:cubicBezTo>
                    <a:pt x="40" y="52"/>
                    <a:pt x="39" y="50"/>
                    <a:pt x="39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6" y="48"/>
                    <a:pt x="33" y="50"/>
                    <a:pt x="29" y="52"/>
                  </a:cubicBezTo>
                  <a:cubicBezTo>
                    <a:pt x="26" y="54"/>
                    <a:pt x="22" y="55"/>
                    <a:pt x="17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4"/>
            <p:cNvSpPr>
              <a:spLocks/>
            </p:cNvSpPr>
            <p:nvPr/>
          </p:nvSpPr>
          <p:spPr bwMode="auto">
            <a:xfrm>
              <a:off x="3901426" y="4040670"/>
              <a:ext cx="46038" cy="77788"/>
            </a:xfrm>
            <a:custGeom>
              <a:avLst/>
              <a:gdLst>
                <a:gd name="T0" fmla="*/ 32 w 32"/>
                <a:gd name="T1" fmla="*/ 13 h 55"/>
                <a:gd name="T2" fmla="*/ 21 w 32"/>
                <a:gd name="T3" fmla="*/ 15 h 55"/>
                <a:gd name="T4" fmla="*/ 14 w 32"/>
                <a:gd name="T5" fmla="*/ 22 h 55"/>
                <a:gd name="T6" fmla="*/ 14 w 32"/>
                <a:gd name="T7" fmla="*/ 55 h 55"/>
                <a:gd name="T8" fmla="*/ 0 w 32"/>
                <a:gd name="T9" fmla="*/ 55 h 55"/>
                <a:gd name="T10" fmla="*/ 0 w 32"/>
                <a:gd name="T11" fmla="*/ 1 h 55"/>
                <a:gd name="T12" fmla="*/ 13 w 32"/>
                <a:gd name="T13" fmla="*/ 1 h 55"/>
                <a:gd name="T14" fmla="*/ 13 w 32"/>
                <a:gd name="T15" fmla="*/ 13 h 55"/>
                <a:gd name="T16" fmla="*/ 16 w 32"/>
                <a:gd name="T17" fmla="*/ 8 h 55"/>
                <a:gd name="T18" fmla="*/ 21 w 32"/>
                <a:gd name="T19" fmla="*/ 4 h 55"/>
                <a:gd name="T20" fmla="*/ 25 w 32"/>
                <a:gd name="T21" fmla="*/ 1 h 55"/>
                <a:gd name="T22" fmla="*/ 30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3"/>
                  </a:moveTo>
                  <a:cubicBezTo>
                    <a:pt x="28" y="13"/>
                    <a:pt x="25" y="14"/>
                    <a:pt x="21" y="15"/>
                  </a:cubicBezTo>
                  <a:cubicBezTo>
                    <a:pt x="18" y="17"/>
                    <a:pt x="16" y="19"/>
                    <a:pt x="14" y="2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5" y="9"/>
                    <a:pt x="16" y="8"/>
                  </a:cubicBezTo>
                  <a:cubicBezTo>
                    <a:pt x="18" y="6"/>
                    <a:pt x="19" y="5"/>
                    <a:pt x="21" y="4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7" y="1"/>
                    <a:pt x="28" y="0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5"/>
            <p:cNvSpPr>
              <a:spLocks/>
            </p:cNvSpPr>
            <p:nvPr/>
          </p:nvSpPr>
          <p:spPr bwMode="auto">
            <a:xfrm>
              <a:off x="3987151" y="4015270"/>
              <a:ext cx="87313" cy="103188"/>
            </a:xfrm>
            <a:custGeom>
              <a:avLst/>
              <a:gdLst>
                <a:gd name="T0" fmla="*/ 55 w 55"/>
                <a:gd name="T1" fmla="*/ 10 h 65"/>
                <a:gd name="T2" fmla="*/ 34 w 55"/>
                <a:gd name="T3" fmla="*/ 10 h 65"/>
                <a:gd name="T4" fmla="*/ 34 w 55"/>
                <a:gd name="T5" fmla="*/ 65 h 65"/>
                <a:gd name="T6" fmla="*/ 21 w 55"/>
                <a:gd name="T7" fmla="*/ 65 h 65"/>
                <a:gd name="T8" fmla="*/ 21 w 55"/>
                <a:gd name="T9" fmla="*/ 10 h 65"/>
                <a:gd name="T10" fmla="*/ 0 w 55"/>
                <a:gd name="T11" fmla="*/ 10 h 65"/>
                <a:gd name="T12" fmla="*/ 0 w 55"/>
                <a:gd name="T13" fmla="*/ 0 h 65"/>
                <a:gd name="T14" fmla="*/ 55 w 55"/>
                <a:gd name="T15" fmla="*/ 0 h 65"/>
                <a:gd name="T16" fmla="*/ 55 w 55"/>
                <a:gd name="T17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5">
                  <a:moveTo>
                    <a:pt x="55" y="10"/>
                  </a:moveTo>
                  <a:lnTo>
                    <a:pt x="34" y="10"/>
                  </a:lnTo>
                  <a:lnTo>
                    <a:pt x="34" y="65"/>
                  </a:lnTo>
                  <a:lnTo>
                    <a:pt x="21" y="65"/>
                  </a:lnTo>
                  <a:lnTo>
                    <a:pt x="21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6"/>
            <p:cNvSpPr>
              <a:spLocks noEditPoints="1"/>
            </p:cNvSpPr>
            <p:nvPr/>
          </p:nvSpPr>
          <p:spPr bwMode="auto">
            <a:xfrm>
              <a:off x="4085576" y="4012095"/>
              <a:ext cx="20638" cy="106363"/>
            </a:xfrm>
            <a:custGeom>
              <a:avLst/>
              <a:gdLst>
                <a:gd name="T0" fmla="*/ 0 w 13"/>
                <a:gd name="T1" fmla="*/ 11 h 67"/>
                <a:gd name="T2" fmla="*/ 0 w 13"/>
                <a:gd name="T3" fmla="*/ 0 h 67"/>
                <a:gd name="T4" fmla="*/ 13 w 13"/>
                <a:gd name="T5" fmla="*/ 0 h 67"/>
                <a:gd name="T6" fmla="*/ 13 w 13"/>
                <a:gd name="T7" fmla="*/ 11 h 67"/>
                <a:gd name="T8" fmla="*/ 0 w 13"/>
                <a:gd name="T9" fmla="*/ 11 h 67"/>
                <a:gd name="T10" fmla="*/ 0 w 13"/>
                <a:gd name="T11" fmla="*/ 67 h 67"/>
                <a:gd name="T12" fmla="*/ 0 w 13"/>
                <a:gd name="T13" fmla="*/ 19 h 67"/>
                <a:gd name="T14" fmla="*/ 13 w 13"/>
                <a:gd name="T15" fmla="*/ 19 h 67"/>
                <a:gd name="T16" fmla="*/ 13 w 13"/>
                <a:gd name="T17" fmla="*/ 67 h 67"/>
                <a:gd name="T18" fmla="*/ 0 w 13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7">
                  <a:moveTo>
                    <a:pt x="0" y="11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1"/>
                  </a:lnTo>
                  <a:lnTo>
                    <a:pt x="0" y="11"/>
                  </a:lnTo>
                  <a:close/>
                  <a:moveTo>
                    <a:pt x="0" y="67"/>
                  </a:moveTo>
                  <a:lnTo>
                    <a:pt x="0" y="19"/>
                  </a:lnTo>
                  <a:lnTo>
                    <a:pt x="13" y="19"/>
                  </a:lnTo>
                  <a:lnTo>
                    <a:pt x="1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7"/>
            <p:cNvSpPr>
              <a:spLocks/>
            </p:cNvSpPr>
            <p:nvPr/>
          </p:nvSpPr>
          <p:spPr bwMode="auto">
            <a:xfrm>
              <a:off x="4117326" y="4015270"/>
              <a:ext cx="52388" cy="104775"/>
            </a:xfrm>
            <a:custGeom>
              <a:avLst/>
              <a:gdLst>
                <a:gd name="T0" fmla="*/ 37 w 37"/>
                <a:gd name="T1" fmla="*/ 69 h 73"/>
                <a:gd name="T2" fmla="*/ 30 w 37"/>
                <a:gd name="T3" fmla="*/ 72 h 73"/>
                <a:gd name="T4" fmla="*/ 21 w 37"/>
                <a:gd name="T5" fmla="*/ 73 h 73"/>
                <a:gd name="T6" fmla="*/ 16 w 37"/>
                <a:gd name="T7" fmla="*/ 72 h 73"/>
                <a:gd name="T8" fmla="*/ 11 w 37"/>
                <a:gd name="T9" fmla="*/ 70 h 73"/>
                <a:gd name="T10" fmla="*/ 8 w 37"/>
                <a:gd name="T11" fmla="*/ 66 h 73"/>
                <a:gd name="T12" fmla="*/ 7 w 37"/>
                <a:gd name="T13" fmla="*/ 60 h 73"/>
                <a:gd name="T14" fmla="*/ 7 w 37"/>
                <a:gd name="T15" fmla="*/ 29 h 73"/>
                <a:gd name="T16" fmla="*/ 0 w 37"/>
                <a:gd name="T17" fmla="*/ 29 h 73"/>
                <a:gd name="T18" fmla="*/ 0 w 37"/>
                <a:gd name="T19" fmla="*/ 18 h 73"/>
                <a:gd name="T20" fmla="*/ 7 w 37"/>
                <a:gd name="T21" fmla="*/ 18 h 73"/>
                <a:gd name="T22" fmla="*/ 7 w 37"/>
                <a:gd name="T23" fmla="*/ 0 h 73"/>
                <a:gd name="T24" fmla="*/ 21 w 37"/>
                <a:gd name="T25" fmla="*/ 0 h 73"/>
                <a:gd name="T26" fmla="*/ 21 w 37"/>
                <a:gd name="T27" fmla="*/ 18 h 73"/>
                <a:gd name="T28" fmla="*/ 33 w 37"/>
                <a:gd name="T29" fmla="*/ 18 h 73"/>
                <a:gd name="T30" fmla="*/ 33 w 37"/>
                <a:gd name="T31" fmla="*/ 29 h 73"/>
                <a:gd name="T32" fmla="*/ 21 w 37"/>
                <a:gd name="T33" fmla="*/ 29 h 73"/>
                <a:gd name="T34" fmla="*/ 21 w 37"/>
                <a:gd name="T35" fmla="*/ 55 h 73"/>
                <a:gd name="T36" fmla="*/ 23 w 37"/>
                <a:gd name="T37" fmla="*/ 59 h 73"/>
                <a:gd name="T38" fmla="*/ 26 w 37"/>
                <a:gd name="T39" fmla="*/ 60 h 73"/>
                <a:gd name="T40" fmla="*/ 31 w 37"/>
                <a:gd name="T41" fmla="*/ 60 h 73"/>
                <a:gd name="T42" fmla="*/ 34 w 37"/>
                <a:gd name="T43" fmla="*/ 58 h 73"/>
                <a:gd name="T44" fmla="*/ 37 w 37"/>
                <a:gd name="T45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3">
                  <a:moveTo>
                    <a:pt x="37" y="69"/>
                  </a:moveTo>
                  <a:cubicBezTo>
                    <a:pt x="35" y="70"/>
                    <a:pt x="33" y="71"/>
                    <a:pt x="30" y="72"/>
                  </a:cubicBezTo>
                  <a:cubicBezTo>
                    <a:pt x="27" y="73"/>
                    <a:pt x="24" y="73"/>
                    <a:pt x="21" y="73"/>
                  </a:cubicBezTo>
                  <a:cubicBezTo>
                    <a:pt x="19" y="73"/>
                    <a:pt x="18" y="73"/>
                    <a:pt x="16" y="72"/>
                  </a:cubicBezTo>
                  <a:cubicBezTo>
                    <a:pt x="14" y="72"/>
                    <a:pt x="13" y="71"/>
                    <a:pt x="11" y="70"/>
                  </a:cubicBezTo>
                  <a:cubicBezTo>
                    <a:pt x="10" y="69"/>
                    <a:pt x="9" y="68"/>
                    <a:pt x="8" y="66"/>
                  </a:cubicBezTo>
                  <a:cubicBezTo>
                    <a:pt x="8" y="64"/>
                    <a:pt x="7" y="62"/>
                    <a:pt x="7" y="6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7"/>
                    <a:pt x="22" y="58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8" y="60"/>
                    <a:pt x="29" y="60"/>
                    <a:pt x="31" y="60"/>
                  </a:cubicBezTo>
                  <a:cubicBezTo>
                    <a:pt x="32" y="59"/>
                    <a:pt x="33" y="59"/>
                    <a:pt x="34" y="58"/>
                  </a:cubicBezTo>
                  <a:lnTo>
                    <a:pt x="37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18"/>
            <p:cNvSpPr>
              <a:spLocks/>
            </p:cNvSpPr>
            <p:nvPr/>
          </p:nvSpPr>
          <p:spPr bwMode="auto">
            <a:xfrm>
              <a:off x="4179238" y="4012095"/>
              <a:ext cx="39688" cy="107950"/>
            </a:xfrm>
            <a:custGeom>
              <a:avLst/>
              <a:gdLst>
                <a:gd name="T0" fmla="*/ 0 w 27"/>
                <a:gd name="T1" fmla="*/ 0 h 76"/>
                <a:gd name="T2" fmla="*/ 14 w 27"/>
                <a:gd name="T3" fmla="*/ 0 h 76"/>
                <a:gd name="T4" fmla="*/ 14 w 27"/>
                <a:gd name="T5" fmla="*/ 58 h 76"/>
                <a:gd name="T6" fmla="*/ 15 w 27"/>
                <a:gd name="T7" fmla="*/ 62 h 76"/>
                <a:gd name="T8" fmla="*/ 19 w 27"/>
                <a:gd name="T9" fmla="*/ 64 h 76"/>
                <a:gd name="T10" fmla="*/ 22 w 27"/>
                <a:gd name="T11" fmla="*/ 64 h 76"/>
                <a:gd name="T12" fmla="*/ 25 w 27"/>
                <a:gd name="T13" fmla="*/ 63 h 76"/>
                <a:gd name="T14" fmla="*/ 27 w 27"/>
                <a:gd name="T15" fmla="*/ 73 h 76"/>
                <a:gd name="T16" fmla="*/ 20 w 27"/>
                <a:gd name="T17" fmla="*/ 75 h 76"/>
                <a:gd name="T18" fmla="*/ 13 w 27"/>
                <a:gd name="T19" fmla="*/ 76 h 76"/>
                <a:gd name="T20" fmla="*/ 3 w 27"/>
                <a:gd name="T21" fmla="*/ 72 h 76"/>
                <a:gd name="T22" fmla="*/ 0 w 27"/>
                <a:gd name="T23" fmla="*/ 63 h 76"/>
                <a:gd name="T24" fmla="*/ 0 w 27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76">
                  <a:moveTo>
                    <a:pt x="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1"/>
                    <a:pt x="15" y="62"/>
                  </a:cubicBezTo>
                  <a:cubicBezTo>
                    <a:pt x="16" y="64"/>
                    <a:pt x="17" y="64"/>
                    <a:pt x="19" y="64"/>
                  </a:cubicBezTo>
                  <a:cubicBezTo>
                    <a:pt x="20" y="64"/>
                    <a:pt x="21" y="64"/>
                    <a:pt x="22" y="64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5" y="74"/>
                    <a:pt x="23" y="75"/>
                    <a:pt x="20" y="75"/>
                  </a:cubicBezTo>
                  <a:cubicBezTo>
                    <a:pt x="18" y="76"/>
                    <a:pt x="15" y="76"/>
                    <a:pt x="13" y="76"/>
                  </a:cubicBezTo>
                  <a:cubicBezTo>
                    <a:pt x="9" y="76"/>
                    <a:pt x="6" y="75"/>
                    <a:pt x="3" y="72"/>
                  </a:cubicBezTo>
                  <a:cubicBezTo>
                    <a:pt x="1" y="70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4220513" y="4040670"/>
              <a:ext cx="82550" cy="79375"/>
            </a:xfrm>
            <a:custGeom>
              <a:avLst/>
              <a:gdLst>
                <a:gd name="T0" fmla="*/ 29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7 w 57"/>
                <a:gd name="T15" fmla="*/ 2 h 56"/>
                <a:gd name="T16" fmla="*/ 29 w 57"/>
                <a:gd name="T17" fmla="*/ 0 h 56"/>
                <a:gd name="T18" fmla="*/ 41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8 h 56"/>
                <a:gd name="T26" fmla="*/ 57 w 57"/>
                <a:gd name="T27" fmla="*/ 30 h 56"/>
                <a:gd name="T28" fmla="*/ 57 w 57"/>
                <a:gd name="T29" fmla="*/ 32 h 56"/>
                <a:gd name="T30" fmla="*/ 15 w 57"/>
                <a:gd name="T31" fmla="*/ 32 h 56"/>
                <a:gd name="T32" fmla="*/ 16 w 57"/>
                <a:gd name="T33" fmla="*/ 38 h 56"/>
                <a:gd name="T34" fmla="*/ 20 w 57"/>
                <a:gd name="T35" fmla="*/ 42 h 56"/>
                <a:gd name="T36" fmla="*/ 24 w 57"/>
                <a:gd name="T37" fmla="*/ 45 h 56"/>
                <a:gd name="T38" fmla="*/ 29 w 57"/>
                <a:gd name="T39" fmla="*/ 46 h 56"/>
                <a:gd name="T40" fmla="*/ 37 w 57"/>
                <a:gd name="T41" fmla="*/ 44 h 56"/>
                <a:gd name="T42" fmla="*/ 42 w 57"/>
                <a:gd name="T43" fmla="*/ 39 h 56"/>
                <a:gd name="T44" fmla="*/ 54 w 57"/>
                <a:gd name="T45" fmla="*/ 42 h 56"/>
                <a:gd name="T46" fmla="*/ 44 w 57"/>
                <a:gd name="T47" fmla="*/ 52 h 56"/>
                <a:gd name="T48" fmla="*/ 29 w 57"/>
                <a:gd name="T49" fmla="*/ 56 h 56"/>
                <a:gd name="T50" fmla="*/ 43 w 57"/>
                <a:gd name="T51" fmla="*/ 24 h 56"/>
                <a:gd name="T52" fmla="*/ 38 w 57"/>
                <a:gd name="T53" fmla="*/ 14 h 56"/>
                <a:gd name="T54" fmla="*/ 29 w 57"/>
                <a:gd name="T55" fmla="*/ 10 h 56"/>
                <a:gd name="T56" fmla="*/ 23 w 57"/>
                <a:gd name="T57" fmla="*/ 11 h 56"/>
                <a:gd name="T58" fmla="*/ 19 w 57"/>
                <a:gd name="T59" fmla="*/ 14 h 56"/>
                <a:gd name="T60" fmla="*/ 16 w 57"/>
                <a:gd name="T61" fmla="*/ 18 h 56"/>
                <a:gd name="T62" fmla="*/ 15 w 57"/>
                <a:gd name="T63" fmla="*/ 24 h 56"/>
                <a:gd name="T64" fmla="*/ 43 w 57"/>
                <a:gd name="T6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cubicBezTo>
                    <a:pt x="24" y="56"/>
                    <a:pt x="20" y="55"/>
                    <a:pt x="17" y="54"/>
                  </a:cubicBezTo>
                  <a:cubicBezTo>
                    <a:pt x="13" y="52"/>
                    <a:pt x="10" y="50"/>
                    <a:pt x="8" y="48"/>
                  </a:cubicBezTo>
                  <a:cubicBezTo>
                    <a:pt x="5" y="45"/>
                    <a:pt x="4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5"/>
                    <a:pt x="1" y="21"/>
                    <a:pt x="2" y="17"/>
                  </a:cubicBezTo>
                  <a:cubicBezTo>
                    <a:pt x="3" y="14"/>
                    <a:pt x="5" y="11"/>
                    <a:pt x="8" y="8"/>
                  </a:cubicBezTo>
                  <a:cubicBezTo>
                    <a:pt x="10" y="6"/>
                    <a:pt x="13" y="4"/>
                    <a:pt x="17" y="2"/>
                  </a:cubicBezTo>
                  <a:cubicBezTo>
                    <a:pt x="20" y="1"/>
                    <a:pt x="24" y="0"/>
                    <a:pt x="29" y="0"/>
                  </a:cubicBezTo>
                  <a:cubicBezTo>
                    <a:pt x="33" y="0"/>
                    <a:pt x="37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2" y="11"/>
                    <a:pt x="54" y="14"/>
                    <a:pt x="55" y="17"/>
                  </a:cubicBezTo>
                  <a:cubicBezTo>
                    <a:pt x="56" y="21"/>
                    <a:pt x="57" y="24"/>
                    <a:pt x="57" y="28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1"/>
                    <a:pt x="57" y="32"/>
                    <a:pt x="57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5"/>
                    <a:pt x="16" y="37"/>
                    <a:pt x="16" y="38"/>
                  </a:cubicBezTo>
                  <a:cubicBezTo>
                    <a:pt x="17" y="40"/>
                    <a:pt x="18" y="41"/>
                    <a:pt x="20" y="42"/>
                  </a:cubicBezTo>
                  <a:cubicBezTo>
                    <a:pt x="21" y="44"/>
                    <a:pt x="22" y="44"/>
                    <a:pt x="24" y="45"/>
                  </a:cubicBezTo>
                  <a:cubicBezTo>
                    <a:pt x="26" y="46"/>
                    <a:pt x="27" y="46"/>
                    <a:pt x="29" y="46"/>
                  </a:cubicBezTo>
                  <a:cubicBezTo>
                    <a:pt x="32" y="46"/>
                    <a:pt x="35" y="45"/>
                    <a:pt x="37" y="44"/>
                  </a:cubicBezTo>
                  <a:cubicBezTo>
                    <a:pt x="39" y="43"/>
                    <a:pt x="41" y="41"/>
                    <a:pt x="42" y="39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2" y="46"/>
                    <a:pt x="49" y="50"/>
                    <a:pt x="44" y="52"/>
                  </a:cubicBezTo>
                  <a:cubicBezTo>
                    <a:pt x="40" y="55"/>
                    <a:pt x="35" y="56"/>
                    <a:pt x="29" y="56"/>
                  </a:cubicBezTo>
                  <a:close/>
                  <a:moveTo>
                    <a:pt x="43" y="24"/>
                  </a:moveTo>
                  <a:cubicBezTo>
                    <a:pt x="42" y="19"/>
                    <a:pt x="41" y="16"/>
                    <a:pt x="38" y="14"/>
                  </a:cubicBezTo>
                  <a:cubicBezTo>
                    <a:pt x="36" y="11"/>
                    <a:pt x="32" y="10"/>
                    <a:pt x="29" y="10"/>
                  </a:cubicBezTo>
                  <a:cubicBezTo>
                    <a:pt x="27" y="10"/>
                    <a:pt x="25" y="10"/>
                    <a:pt x="23" y="11"/>
                  </a:cubicBezTo>
                  <a:cubicBezTo>
                    <a:pt x="22" y="12"/>
                    <a:pt x="20" y="13"/>
                    <a:pt x="19" y="14"/>
                  </a:cubicBezTo>
                  <a:cubicBezTo>
                    <a:pt x="18" y="15"/>
                    <a:pt x="17" y="16"/>
                    <a:pt x="16" y="18"/>
                  </a:cubicBezTo>
                  <a:cubicBezTo>
                    <a:pt x="15" y="20"/>
                    <a:pt x="15" y="22"/>
                    <a:pt x="15" y="24"/>
                  </a:cubicBezTo>
                  <a:lnTo>
                    <a:pt x="4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0"/>
            <p:cNvSpPr>
              <a:spLocks noEditPoints="1"/>
            </p:cNvSpPr>
            <p:nvPr/>
          </p:nvSpPr>
          <p:spPr bwMode="auto">
            <a:xfrm>
              <a:off x="4195113" y="3243745"/>
              <a:ext cx="69850" cy="77788"/>
            </a:xfrm>
            <a:custGeom>
              <a:avLst/>
              <a:gdLst>
                <a:gd name="T0" fmla="*/ 20 w 44"/>
                <a:gd name="T1" fmla="*/ 0 h 49"/>
                <a:gd name="T2" fmla="*/ 25 w 44"/>
                <a:gd name="T3" fmla="*/ 0 h 49"/>
                <a:gd name="T4" fmla="*/ 44 w 44"/>
                <a:gd name="T5" fmla="*/ 49 h 49"/>
                <a:gd name="T6" fmla="*/ 40 w 44"/>
                <a:gd name="T7" fmla="*/ 49 h 49"/>
                <a:gd name="T8" fmla="*/ 34 w 44"/>
                <a:gd name="T9" fmla="*/ 34 h 49"/>
                <a:gd name="T10" fmla="*/ 11 w 44"/>
                <a:gd name="T11" fmla="*/ 34 h 49"/>
                <a:gd name="T12" fmla="*/ 6 w 44"/>
                <a:gd name="T13" fmla="*/ 49 h 49"/>
                <a:gd name="T14" fmla="*/ 0 w 44"/>
                <a:gd name="T15" fmla="*/ 49 h 49"/>
                <a:gd name="T16" fmla="*/ 20 w 44"/>
                <a:gd name="T17" fmla="*/ 0 h 49"/>
                <a:gd name="T18" fmla="*/ 32 w 44"/>
                <a:gd name="T19" fmla="*/ 30 h 49"/>
                <a:gd name="T20" fmla="*/ 23 w 44"/>
                <a:gd name="T21" fmla="*/ 7 h 49"/>
                <a:gd name="T22" fmla="*/ 13 w 44"/>
                <a:gd name="T23" fmla="*/ 30 h 49"/>
                <a:gd name="T24" fmla="*/ 32 w 44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49">
                  <a:moveTo>
                    <a:pt x="20" y="0"/>
                  </a:moveTo>
                  <a:lnTo>
                    <a:pt x="25" y="0"/>
                  </a:lnTo>
                  <a:lnTo>
                    <a:pt x="44" y="49"/>
                  </a:lnTo>
                  <a:lnTo>
                    <a:pt x="40" y="49"/>
                  </a:lnTo>
                  <a:lnTo>
                    <a:pt x="34" y="34"/>
                  </a:lnTo>
                  <a:lnTo>
                    <a:pt x="11" y="34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20" y="0"/>
                  </a:lnTo>
                  <a:close/>
                  <a:moveTo>
                    <a:pt x="32" y="30"/>
                  </a:moveTo>
                  <a:lnTo>
                    <a:pt x="23" y="7"/>
                  </a:lnTo>
                  <a:lnTo>
                    <a:pt x="13" y="30"/>
                  </a:lnTo>
                  <a:lnTo>
                    <a:pt x="3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1"/>
            <p:cNvSpPr>
              <a:spLocks noEditPoints="1"/>
            </p:cNvSpPr>
            <p:nvPr/>
          </p:nvSpPr>
          <p:spPr bwMode="auto">
            <a:xfrm>
              <a:off x="4271313" y="3264383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40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40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7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8" y="37"/>
                    <a:pt x="20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5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1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6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22"/>
            <p:cNvSpPr>
              <a:spLocks/>
            </p:cNvSpPr>
            <p:nvPr/>
          </p:nvSpPr>
          <p:spPr bwMode="auto">
            <a:xfrm>
              <a:off x="4339576" y="3264383"/>
              <a:ext cx="47625" cy="57150"/>
            </a:xfrm>
            <a:custGeom>
              <a:avLst/>
              <a:gdLst>
                <a:gd name="T0" fmla="*/ 33 w 33"/>
                <a:gd name="T1" fmla="*/ 40 h 40"/>
                <a:gd name="T2" fmla="*/ 28 w 33"/>
                <a:gd name="T3" fmla="*/ 40 h 40"/>
                <a:gd name="T4" fmla="*/ 28 w 33"/>
                <a:gd name="T5" fmla="*/ 18 h 40"/>
                <a:gd name="T6" fmla="*/ 26 w 33"/>
                <a:gd name="T7" fmla="*/ 8 h 40"/>
                <a:gd name="T8" fmla="*/ 19 w 33"/>
                <a:gd name="T9" fmla="*/ 5 h 40"/>
                <a:gd name="T10" fmla="*/ 15 w 33"/>
                <a:gd name="T11" fmla="*/ 6 h 40"/>
                <a:gd name="T12" fmla="*/ 11 w 33"/>
                <a:gd name="T13" fmla="*/ 8 h 40"/>
                <a:gd name="T14" fmla="*/ 7 w 33"/>
                <a:gd name="T15" fmla="*/ 12 h 40"/>
                <a:gd name="T16" fmla="*/ 5 w 33"/>
                <a:gd name="T17" fmla="*/ 16 h 40"/>
                <a:gd name="T18" fmla="*/ 5 w 33"/>
                <a:gd name="T19" fmla="*/ 40 h 40"/>
                <a:gd name="T20" fmla="*/ 0 w 33"/>
                <a:gd name="T21" fmla="*/ 40 h 40"/>
                <a:gd name="T22" fmla="*/ 0 w 33"/>
                <a:gd name="T23" fmla="*/ 1 h 40"/>
                <a:gd name="T24" fmla="*/ 4 w 33"/>
                <a:gd name="T25" fmla="*/ 1 h 40"/>
                <a:gd name="T26" fmla="*/ 4 w 33"/>
                <a:gd name="T27" fmla="*/ 10 h 40"/>
                <a:gd name="T28" fmla="*/ 11 w 33"/>
                <a:gd name="T29" fmla="*/ 3 h 40"/>
                <a:gd name="T30" fmla="*/ 21 w 33"/>
                <a:gd name="T31" fmla="*/ 0 h 40"/>
                <a:gd name="T32" fmla="*/ 27 w 33"/>
                <a:gd name="T33" fmla="*/ 1 h 40"/>
                <a:gd name="T34" fmla="*/ 30 w 33"/>
                <a:gd name="T35" fmla="*/ 5 h 40"/>
                <a:gd name="T36" fmla="*/ 32 w 33"/>
                <a:gd name="T37" fmla="*/ 10 h 40"/>
                <a:gd name="T38" fmla="*/ 33 w 33"/>
                <a:gd name="T39" fmla="*/ 17 h 40"/>
                <a:gd name="T40" fmla="*/ 33 w 33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0">
                  <a:moveTo>
                    <a:pt x="33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4"/>
                    <a:pt x="27" y="10"/>
                    <a:pt x="26" y="8"/>
                  </a:cubicBezTo>
                  <a:cubicBezTo>
                    <a:pt x="24" y="6"/>
                    <a:pt x="22" y="5"/>
                    <a:pt x="19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3"/>
                    <a:pt x="5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7"/>
                    <a:pt x="8" y="5"/>
                    <a:pt x="11" y="3"/>
                  </a:cubicBezTo>
                  <a:cubicBezTo>
                    <a:pt x="14" y="1"/>
                    <a:pt x="18" y="0"/>
                    <a:pt x="21" y="0"/>
                  </a:cubicBezTo>
                  <a:cubicBezTo>
                    <a:pt x="23" y="0"/>
                    <a:pt x="25" y="0"/>
                    <a:pt x="27" y="1"/>
                  </a:cubicBezTo>
                  <a:cubicBezTo>
                    <a:pt x="28" y="2"/>
                    <a:pt x="30" y="3"/>
                    <a:pt x="30" y="5"/>
                  </a:cubicBezTo>
                  <a:cubicBezTo>
                    <a:pt x="31" y="6"/>
                    <a:pt x="32" y="8"/>
                    <a:pt x="32" y="10"/>
                  </a:cubicBezTo>
                  <a:cubicBezTo>
                    <a:pt x="33" y="12"/>
                    <a:pt x="33" y="15"/>
                    <a:pt x="33" y="17"/>
                  </a:cubicBezTo>
                  <a:lnTo>
                    <a:pt x="33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4398313" y="3264383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40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40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7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8" y="37"/>
                    <a:pt x="20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5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1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6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24"/>
            <p:cNvSpPr>
              <a:spLocks noEditPoints="1"/>
            </p:cNvSpPr>
            <p:nvPr/>
          </p:nvSpPr>
          <p:spPr bwMode="auto">
            <a:xfrm>
              <a:off x="4461813" y="3264383"/>
              <a:ext cx="50800" cy="58738"/>
            </a:xfrm>
            <a:custGeom>
              <a:avLst/>
              <a:gdLst>
                <a:gd name="T0" fmla="*/ 14 w 36"/>
                <a:gd name="T1" fmla="*/ 41 h 41"/>
                <a:gd name="T2" fmla="*/ 8 w 36"/>
                <a:gd name="T3" fmla="*/ 40 h 41"/>
                <a:gd name="T4" fmla="*/ 4 w 36"/>
                <a:gd name="T5" fmla="*/ 38 h 41"/>
                <a:gd name="T6" fmla="*/ 1 w 36"/>
                <a:gd name="T7" fmla="*/ 34 h 41"/>
                <a:gd name="T8" fmla="*/ 0 w 36"/>
                <a:gd name="T9" fmla="*/ 29 h 41"/>
                <a:gd name="T10" fmla="*/ 2 w 36"/>
                <a:gd name="T11" fmla="*/ 24 h 41"/>
                <a:gd name="T12" fmla="*/ 5 w 36"/>
                <a:gd name="T13" fmla="*/ 20 h 41"/>
                <a:gd name="T14" fmla="*/ 10 w 36"/>
                <a:gd name="T15" fmla="*/ 18 h 41"/>
                <a:gd name="T16" fmla="*/ 17 w 36"/>
                <a:gd name="T17" fmla="*/ 17 h 41"/>
                <a:gd name="T18" fmla="*/ 23 w 36"/>
                <a:gd name="T19" fmla="*/ 17 h 41"/>
                <a:gd name="T20" fmla="*/ 29 w 36"/>
                <a:gd name="T21" fmla="*/ 19 h 41"/>
                <a:gd name="T22" fmla="*/ 29 w 36"/>
                <a:gd name="T23" fmla="*/ 15 h 41"/>
                <a:gd name="T24" fmla="*/ 26 w 36"/>
                <a:gd name="T25" fmla="*/ 7 h 41"/>
                <a:gd name="T26" fmla="*/ 18 w 36"/>
                <a:gd name="T27" fmla="*/ 4 h 41"/>
                <a:gd name="T28" fmla="*/ 11 w 36"/>
                <a:gd name="T29" fmla="*/ 5 h 41"/>
                <a:gd name="T30" fmla="*/ 5 w 36"/>
                <a:gd name="T31" fmla="*/ 9 h 41"/>
                <a:gd name="T32" fmla="*/ 3 w 36"/>
                <a:gd name="T33" fmla="*/ 5 h 41"/>
                <a:gd name="T34" fmla="*/ 18 w 36"/>
                <a:gd name="T35" fmla="*/ 0 h 41"/>
                <a:gd name="T36" fmla="*/ 30 w 36"/>
                <a:gd name="T37" fmla="*/ 4 h 41"/>
                <a:gd name="T38" fmla="*/ 34 w 36"/>
                <a:gd name="T39" fmla="*/ 16 h 41"/>
                <a:gd name="T40" fmla="*/ 34 w 36"/>
                <a:gd name="T41" fmla="*/ 34 h 41"/>
                <a:gd name="T42" fmla="*/ 36 w 36"/>
                <a:gd name="T43" fmla="*/ 36 h 41"/>
                <a:gd name="T44" fmla="*/ 36 w 36"/>
                <a:gd name="T45" fmla="*/ 40 h 41"/>
                <a:gd name="T46" fmla="*/ 34 w 36"/>
                <a:gd name="T47" fmla="*/ 41 h 41"/>
                <a:gd name="T48" fmla="*/ 31 w 36"/>
                <a:gd name="T49" fmla="*/ 40 h 41"/>
                <a:gd name="T50" fmla="*/ 30 w 36"/>
                <a:gd name="T51" fmla="*/ 37 h 41"/>
                <a:gd name="T52" fmla="*/ 29 w 36"/>
                <a:gd name="T53" fmla="*/ 34 h 41"/>
                <a:gd name="T54" fmla="*/ 23 w 36"/>
                <a:gd name="T55" fmla="*/ 39 h 41"/>
                <a:gd name="T56" fmla="*/ 14 w 36"/>
                <a:gd name="T57" fmla="*/ 41 h 41"/>
                <a:gd name="T58" fmla="*/ 15 w 36"/>
                <a:gd name="T59" fmla="*/ 37 h 41"/>
                <a:gd name="T60" fmla="*/ 22 w 36"/>
                <a:gd name="T61" fmla="*/ 36 h 41"/>
                <a:gd name="T62" fmla="*/ 27 w 36"/>
                <a:gd name="T63" fmla="*/ 32 h 41"/>
                <a:gd name="T64" fmla="*/ 28 w 36"/>
                <a:gd name="T65" fmla="*/ 30 h 41"/>
                <a:gd name="T66" fmla="*/ 29 w 36"/>
                <a:gd name="T67" fmla="*/ 29 h 41"/>
                <a:gd name="T68" fmla="*/ 29 w 36"/>
                <a:gd name="T69" fmla="*/ 22 h 41"/>
                <a:gd name="T70" fmla="*/ 23 w 36"/>
                <a:gd name="T71" fmla="*/ 21 h 41"/>
                <a:gd name="T72" fmla="*/ 18 w 36"/>
                <a:gd name="T73" fmla="*/ 20 h 41"/>
                <a:gd name="T74" fmla="*/ 9 w 36"/>
                <a:gd name="T75" fmla="*/ 22 h 41"/>
                <a:gd name="T76" fmla="*/ 5 w 36"/>
                <a:gd name="T77" fmla="*/ 28 h 41"/>
                <a:gd name="T78" fmla="*/ 6 w 36"/>
                <a:gd name="T79" fmla="*/ 32 h 41"/>
                <a:gd name="T80" fmla="*/ 8 w 36"/>
                <a:gd name="T81" fmla="*/ 35 h 41"/>
                <a:gd name="T82" fmla="*/ 11 w 36"/>
                <a:gd name="T83" fmla="*/ 37 h 41"/>
                <a:gd name="T84" fmla="*/ 15 w 36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" h="41">
                  <a:moveTo>
                    <a:pt x="14" y="41"/>
                  </a:moveTo>
                  <a:cubicBezTo>
                    <a:pt x="12" y="41"/>
                    <a:pt x="10" y="41"/>
                    <a:pt x="8" y="40"/>
                  </a:cubicBezTo>
                  <a:cubicBezTo>
                    <a:pt x="7" y="40"/>
                    <a:pt x="5" y="39"/>
                    <a:pt x="4" y="38"/>
                  </a:cubicBezTo>
                  <a:cubicBezTo>
                    <a:pt x="3" y="36"/>
                    <a:pt x="2" y="35"/>
                    <a:pt x="1" y="34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0" y="27"/>
                    <a:pt x="1" y="26"/>
                    <a:pt x="2" y="24"/>
                  </a:cubicBezTo>
                  <a:cubicBezTo>
                    <a:pt x="3" y="23"/>
                    <a:pt x="4" y="21"/>
                    <a:pt x="5" y="20"/>
                  </a:cubicBezTo>
                  <a:cubicBezTo>
                    <a:pt x="7" y="19"/>
                    <a:pt x="8" y="18"/>
                    <a:pt x="10" y="18"/>
                  </a:cubicBezTo>
                  <a:cubicBezTo>
                    <a:pt x="12" y="17"/>
                    <a:pt x="15" y="17"/>
                    <a:pt x="17" y="17"/>
                  </a:cubicBezTo>
                  <a:cubicBezTo>
                    <a:pt x="19" y="17"/>
                    <a:pt x="21" y="17"/>
                    <a:pt x="23" y="17"/>
                  </a:cubicBezTo>
                  <a:cubicBezTo>
                    <a:pt x="25" y="18"/>
                    <a:pt x="27" y="18"/>
                    <a:pt x="29" y="19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2"/>
                    <a:pt x="28" y="9"/>
                    <a:pt x="26" y="7"/>
                  </a:cubicBezTo>
                  <a:cubicBezTo>
                    <a:pt x="24" y="5"/>
                    <a:pt x="21" y="4"/>
                    <a:pt x="18" y="4"/>
                  </a:cubicBezTo>
                  <a:cubicBezTo>
                    <a:pt x="16" y="4"/>
                    <a:pt x="13" y="4"/>
                    <a:pt x="11" y="5"/>
                  </a:cubicBezTo>
                  <a:cubicBezTo>
                    <a:pt x="9" y="6"/>
                    <a:pt x="7" y="7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2"/>
                    <a:pt x="13" y="0"/>
                    <a:pt x="18" y="0"/>
                  </a:cubicBezTo>
                  <a:cubicBezTo>
                    <a:pt x="23" y="0"/>
                    <a:pt x="27" y="1"/>
                    <a:pt x="30" y="4"/>
                  </a:cubicBezTo>
                  <a:cubicBezTo>
                    <a:pt x="33" y="7"/>
                    <a:pt x="34" y="11"/>
                    <a:pt x="34" y="1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5" y="36"/>
                    <a:pt x="36" y="36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1"/>
                    <a:pt x="34" y="41"/>
                    <a:pt x="34" y="41"/>
                  </a:cubicBezTo>
                  <a:cubicBezTo>
                    <a:pt x="33" y="41"/>
                    <a:pt x="32" y="40"/>
                    <a:pt x="31" y="40"/>
                  </a:cubicBezTo>
                  <a:cubicBezTo>
                    <a:pt x="30" y="39"/>
                    <a:pt x="30" y="38"/>
                    <a:pt x="30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6"/>
                    <a:pt x="25" y="38"/>
                    <a:pt x="23" y="39"/>
                  </a:cubicBezTo>
                  <a:cubicBezTo>
                    <a:pt x="20" y="41"/>
                    <a:pt x="17" y="41"/>
                    <a:pt x="14" y="41"/>
                  </a:cubicBezTo>
                  <a:close/>
                  <a:moveTo>
                    <a:pt x="15" y="37"/>
                  </a:moveTo>
                  <a:cubicBezTo>
                    <a:pt x="18" y="37"/>
                    <a:pt x="20" y="37"/>
                    <a:pt x="22" y="36"/>
                  </a:cubicBezTo>
                  <a:cubicBezTo>
                    <a:pt x="25" y="35"/>
                    <a:pt x="26" y="33"/>
                    <a:pt x="27" y="32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9" y="30"/>
                    <a:pt x="29" y="29"/>
                    <a:pt x="29" y="29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7" y="22"/>
                    <a:pt x="25" y="21"/>
                    <a:pt x="23" y="21"/>
                  </a:cubicBezTo>
                  <a:cubicBezTo>
                    <a:pt x="22" y="20"/>
                    <a:pt x="20" y="20"/>
                    <a:pt x="18" y="20"/>
                  </a:cubicBezTo>
                  <a:cubicBezTo>
                    <a:pt x="14" y="20"/>
                    <a:pt x="11" y="21"/>
                    <a:pt x="9" y="22"/>
                  </a:cubicBezTo>
                  <a:cubicBezTo>
                    <a:pt x="7" y="24"/>
                    <a:pt x="5" y="26"/>
                    <a:pt x="5" y="28"/>
                  </a:cubicBezTo>
                  <a:cubicBezTo>
                    <a:pt x="5" y="30"/>
                    <a:pt x="6" y="31"/>
                    <a:pt x="6" y="32"/>
                  </a:cubicBezTo>
                  <a:cubicBezTo>
                    <a:pt x="7" y="33"/>
                    <a:pt x="7" y="34"/>
                    <a:pt x="8" y="35"/>
                  </a:cubicBezTo>
                  <a:cubicBezTo>
                    <a:pt x="9" y="35"/>
                    <a:pt x="10" y="36"/>
                    <a:pt x="11" y="37"/>
                  </a:cubicBezTo>
                  <a:cubicBezTo>
                    <a:pt x="12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25"/>
            <p:cNvSpPr>
              <a:spLocks/>
            </p:cNvSpPr>
            <p:nvPr/>
          </p:nvSpPr>
          <p:spPr bwMode="auto">
            <a:xfrm>
              <a:off x="4525313" y="3264383"/>
              <a:ext cx="47625" cy="57150"/>
            </a:xfrm>
            <a:custGeom>
              <a:avLst/>
              <a:gdLst>
                <a:gd name="T0" fmla="*/ 33 w 33"/>
                <a:gd name="T1" fmla="*/ 40 h 40"/>
                <a:gd name="T2" fmla="*/ 28 w 33"/>
                <a:gd name="T3" fmla="*/ 40 h 40"/>
                <a:gd name="T4" fmla="*/ 28 w 33"/>
                <a:gd name="T5" fmla="*/ 18 h 40"/>
                <a:gd name="T6" fmla="*/ 26 w 33"/>
                <a:gd name="T7" fmla="*/ 8 h 40"/>
                <a:gd name="T8" fmla="*/ 20 w 33"/>
                <a:gd name="T9" fmla="*/ 5 h 40"/>
                <a:gd name="T10" fmla="*/ 15 w 33"/>
                <a:gd name="T11" fmla="*/ 6 h 40"/>
                <a:gd name="T12" fmla="*/ 11 w 33"/>
                <a:gd name="T13" fmla="*/ 8 h 40"/>
                <a:gd name="T14" fmla="*/ 8 w 33"/>
                <a:gd name="T15" fmla="*/ 12 h 40"/>
                <a:gd name="T16" fmla="*/ 5 w 33"/>
                <a:gd name="T17" fmla="*/ 16 h 40"/>
                <a:gd name="T18" fmla="*/ 5 w 33"/>
                <a:gd name="T19" fmla="*/ 40 h 40"/>
                <a:gd name="T20" fmla="*/ 0 w 33"/>
                <a:gd name="T21" fmla="*/ 40 h 40"/>
                <a:gd name="T22" fmla="*/ 0 w 33"/>
                <a:gd name="T23" fmla="*/ 1 h 40"/>
                <a:gd name="T24" fmla="*/ 5 w 33"/>
                <a:gd name="T25" fmla="*/ 1 h 40"/>
                <a:gd name="T26" fmla="*/ 5 w 33"/>
                <a:gd name="T27" fmla="*/ 10 h 40"/>
                <a:gd name="T28" fmla="*/ 12 w 33"/>
                <a:gd name="T29" fmla="*/ 3 h 40"/>
                <a:gd name="T30" fmla="*/ 22 w 33"/>
                <a:gd name="T31" fmla="*/ 0 h 40"/>
                <a:gd name="T32" fmla="*/ 27 w 33"/>
                <a:gd name="T33" fmla="*/ 1 h 40"/>
                <a:gd name="T34" fmla="*/ 31 w 33"/>
                <a:gd name="T35" fmla="*/ 5 h 40"/>
                <a:gd name="T36" fmla="*/ 33 w 33"/>
                <a:gd name="T37" fmla="*/ 10 h 40"/>
                <a:gd name="T38" fmla="*/ 33 w 33"/>
                <a:gd name="T39" fmla="*/ 17 h 40"/>
                <a:gd name="T40" fmla="*/ 33 w 33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0">
                  <a:moveTo>
                    <a:pt x="33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4"/>
                    <a:pt x="28" y="10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6"/>
                    <a:pt x="12" y="7"/>
                    <a:pt x="11" y="8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3"/>
                    <a:pt x="6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9" y="5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0"/>
                    <a:pt x="27" y="1"/>
                  </a:cubicBezTo>
                  <a:cubicBezTo>
                    <a:pt x="29" y="2"/>
                    <a:pt x="30" y="3"/>
                    <a:pt x="31" y="5"/>
                  </a:cubicBezTo>
                  <a:cubicBezTo>
                    <a:pt x="32" y="6"/>
                    <a:pt x="32" y="8"/>
                    <a:pt x="33" y="10"/>
                  </a:cubicBezTo>
                  <a:cubicBezTo>
                    <a:pt x="33" y="12"/>
                    <a:pt x="33" y="15"/>
                    <a:pt x="33" y="17"/>
                  </a:cubicBezTo>
                  <a:lnTo>
                    <a:pt x="33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26"/>
            <p:cNvSpPr>
              <a:spLocks noEditPoints="1"/>
            </p:cNvSpPr>
            <p:nvPr/>
          </p:nvSpPr>
          <p:spPr bwMode="auto">
            <a:xfrm>
              <a:off x="4203051" y="3381858"/>
              <a:ext cx="53975" cy="79375"/>
            </a:xfrm>
            <a:custGeom>
              <a:avLst/>
              <a:gdLst>
                <a:gd name="T0" fmla="*/ 20 w 38"/>
                <a:gd name="T1" fmla="*/ 41 h 56"/>
                <a:gd name="T2" fmla="*/ 11 w 38"/>
                <a:gd name="T3" fmla="*/ 38 h 56"/>
                <a:gd name="T4" fmla="*/ 5 w 38"/>
                <a:gd name="T5" fmla="*/ 32 h 56"/>
                <a:gd name="T6" fmla="*/ 5 w 38"/>
                <a:gd name="T7" fmla="*/ 56 h 56"/>
                <a:gd name="T8" fmla="*/ 0 w 38"/>
                <a:gd name="T9" fmla="*/ 56 h 56"/>
                <a:gd name="T10" fmla="*/ 0 w 38"/>
                <a:gd name="T11" fmla="*/ 0 h 56"/>
                <a:gd name="T12" fmla="*/ 4 w 38"/>
                <a:gd name="T13" fmla="*/ 0 h 56"/>
                <a:gd name="T14" fmla="*/ 4 w 38"/>
                <a:gd name="T15" fmla="*/ 8 h 56"/>
                <a:gd name="T16" fmla="*/ 11 w 38"/>
                <a:gd name="T17" fmla="*/ 2 h 56"/>
                <a:gd name="T18" fmla="*/ 19 w 38"/>
                <a:gd name="T19" fmla="*/ 0 h 56"/>
                <a:gd name="T20" fmla="*/ 27 w 38"/>
                <a:gd name="T21" fmla="*/ 1 h 56"/>
                <a:gd name="T22" fmla="*/ 32 w 38"/>
                <a:gd name="T23" fmla="*/ 6 h 56"/>
                <a:gd name="T24" fmla="*/ 36 w 38"/>
                <a:gd name="T25" fmla="*/ 12 h 56"/>
                <a:gd name="T26" fmla="*/ 38 w 38"/>
                <a:gd name="T27" fmla="*/ 20 h 56"/>
                <a:gd name="T28" fmla="*/ 37 w 38"/>
                <a:gd name="T29" fmla="*/ 28 h 56"/>
                <a:gd name="T30" fmla="*/ 33 w 38"/>
                <a:gd name="T31" fmla="*/ 35 h 56"/>
                <a:gd name="T32" fmla="*/ 27 w 38"/>
                <a:gd name="T33" fmla="*/ 39 h 56"/>
                <a:gd name="T34" fmla="*/ 20 w 38"/>
                <a:gd name="T35" fmla="*/ 41 h 56"/>
                <a:gd name="T36" fmla="*/ 18 w 38"/>
                <a:gd name="T37" fmla="*/ 36 h 56"/>
                <a:gd name="T38" fmla="*/ 24 w 38"/>
                <a:gd name="T39" fmla="*/ 35 h 56"/>
                <a:gd name="T40" fmla="*/ 29 w 38"/>
                <a:gd name="T41" fmla="*/ 31 h 56"/>
                <a:gd name="T42" fmla="*/ 32 w 38"/>
                <a:gd name="T43" fmla="*/ 26 h 56"/>
                <a:gd name="T44" fmla="*/ 33 w 38"/>
                <a:gd name="T45" fmla="*/ 20 h 56"/>
                <a:gd name="T46" fmla="*/ 31 w 38"/>
                <a:gd name="T47" fmla="*/ 14 h 56"/>
                <a:gd name="T48" fmla="*/ 28 w 38"/>
                <a:gd name="T49" fmla="*/ 9 h 56"/>
                <a:gd name="T50" fmla="*/ 24 w 38"/>
                <a:gd name="T51" fmla="*/ 5 h 56"/>
                <a:gd name="T52" fmla="*/ 18 w 38"/>
                <a:gd name="T53" fmla="*/ 4 h 56"/>
                <a:gd name="T54" fmla="*/ 14 w 38"/>
                <a:gd name="T55" fmla="*/ 5 h 56"/>
                <a:gd name="T56" fmla="*/ 10 w 38"/>
                <a:gd name="T57" fmla="*/ 7 h 56"/>
                <a:gd name="T58" fmla="*/ 6 w 38"/>
                <a:gd name="T59" fmla="*/ 10 h 56"/>
                <a:gd name="T60" fmla="*/ 5 w 38"/>
                <a:gd name="T61" fmla="*/ 14 h 56"/>
                <a:gd name="T62" fmla="*/ 5 w 38"/>
                <a:gd name="T63" fmla="*/ 26 h 56"/>
                <a:gd name="T64" fmla="*/ 7 w 38"/>
                <a:gd name="T65" fmla="*/ 30 h 56"/>
                <a:gd name="T66" fmla="*/ 10 w 38"/>
                <a:gd name="T67" fmla="*/ 33 h 56"/>
                <a:gd name="T68" fmla="*/ 14 w 38"/>
                <a:gd name="T69" fmla="*/ 35 h 56"/>
                <a:gd name="T70" fmla="*/ 18 w 38"/>
                <a:gd name="T71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6">
                  <a:moveTo>
                    <a:pt x="20" y="41"/>
                  </a:moveTo>
                  <a:cubicBezTo>
                    <a:pt x="16" y="41"/>
                    <a:pt x="14" y="40"/>
                    <a:pt x="11" y="38"/>
                  </a:cubicBezTo>
                  <a:cubicBezTo>
                    <a:pt x="8" y="36"/>
                    <a:pt x="6" y="34"/>
                    <a:pt x="5" y="32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5"/>
                    <a:pt x="8" y="3"/>
                    <a:pt x="11" y="2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22" y="0"/>
                    <a:pt x="24" y="0"/>
                    <a:pt x="27" y="1"/>
                  </a:cubicBezTo>
                  <a:cubicBezTo>
                    <a:pt x="29" y="2"/>
                    <a:pt x="31" y="4"/>
                    <a:pt x="32" y="6"/>
                  </a:cubicBezTo>
                  <a:cubicBezTo>
                    <a:pt x="34" y="8"/>
                    <a:pt x="35" y="10"/>
                    <a:pt x="36" y="12"/>
                  </a:cubicBezTo>
                  <a:cubicBezTo>
                    <a:pt x="37" y="15"/>
                    <a:pt x="38" y="17"/>
                    <a:pt x="38" y="20"/>
                  </a:cubicBezTo>
                  <a:cubicBezTo>
                    <a:pt x="38" y="23"/>
                    <a:pt x="37" y="26"/>
                    <a:pt x="37" y="28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6"/>
                    <a:pt x="29" y="38"/>
                    <a:pt x="27" y="39"/>
                  </a:cubicBezTo>
                  <a:cubicBezTo>
                    <a:pt x="25" y="40"/>
                    <a:pt x="22" y="41"/>
                    <a:pt x="20" y="41"/>
                  </a:cubicBezTo>
                  <a:close/>
                  <a:moveTo>
                    <a:pt x="18" y="36"/>
                  </a:moveTo>
                  <a:cubicBezTo>
                    <a:pt x="21" y="36"/>
                    <a:pt x="22" y="36"/>
                    <a:pt x="24" y="35"/>
                  </a:cubicBezTo>
                  <a:cubicBezTo>
                    <a:pt x="26" y="34"/>
                    <a:pt x="27" y="33"/>
                    <a:pt x="29" y="31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4"/>
                    <a:pt x="33" y="22"/>
                    <a:pt x="33" y="20"/>
                  </a:cubicBezTo>
                  <a:cubicBezTo>
                    <a:pt x="33" y="18"/>
                    <a:pt x="32" y="16"/>
                    <a:pt x="31" y="14"/>
                  </a:cubicBezTo>
                  <a:cubicBezTo>
                    <a:pt x="31" y="12"/>
                    <a:pt x="30" y="10"/>
                    <a:pt x="28" y="9"/>
                  </a:cubicBezTo>
                  <a:cubicBezTo>
                    <a:pt x="27" y="7"/>
                    <a:pt x="25" y="6"/>
                    <a:pt x="24" y="5"/>
                  </a:cubicBezTo>
                  <a:cubicBezTo>
                    <a:pt x="22" y="5"/>
                    <a:pt x="20" y="4"/>
                    <a:pt x="18" y="4"/>
                  </a:cubicBezTo>
                  <a:cubicBezTo>
                    <a:pt x="16" y="4"/>
                    <a:pt x="15" y="4"/>
                    <a:pt x="14" y="5"/>
                  </a:cubicBezTo>
                  <a:cubicBezTo>
                    <a:pt x="12" y="5"/>
                    <a:pt x="11" y="6"/>
                    <a:pt x="10" y="7"/>
                  </a:cubicBezTo>
                  <a:cubicBezTo>
                    <a:pt x="8" y="8"/>
                    <a:pt x="7" y="9"/>
                    <a:pt x="6" y="10"/>
                  </a:cubicBezTo>
                  <a:cubicBezTo>
                    <a:pt x="6" y="11"/>
                    <a:pt x="5" y="13"/>
                    <a:pt x="5" y="1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8"/>
                    <a:pt x="6" y="29"/>
                    <a:pt x="7" y="30"/>
                  </a:cubicBezTo>
                  <a:cubicBezTo>
                    <a:pt x="8" y="31"/>
                    <a:pt x="9" y="32"/>
                    <a:pt x="10" y="33"/>
                  </a:cubicBezTo>
                  <a:cubicBezTo>
                    <a:pt x="11" y="34"/>
                    <a:pt x="13" y="35"/>
                    <a:pt x="14" y="35"/>
                  </a:cubicBezTo>
                  <a:cubicBezTo>
                    <a:pt x="16" y="36"/>
                    <a:pt x="17" y="36"/>
                    <a:pt x="18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4264963" y="3381858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2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5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19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19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6"/>
                    <a:pt x="38" y="28"/>
                  </a:cubicBezTo>
                  <a:cubicBezTo>
                    <a:pt x="37" y="31"/>
                    <a:pt x="35" y="33"/>
                    <a:pt x="34" y="35"/>
                  </a:cubicBezTo>
                  <a:cubicBezTo>
                    <a:pt x="32" y="36"/>
                    <a:pt x="30" y="38"/>
                    <a:pt x="27" y="39"/>
                  </a:cubicBezTo>
                  <a:cubicBezTo>
                    <a:pt x="25" y="40"/>
                    <a:pt x="22" y="41"/>
                    <a:pt x="19" y="41"/>
                  </a:cubicBezTo>
                  <a:close/>
                  <a:moveTo>
                    <a:pt x="5" y="20"/>
                  </a:moveTo>
                  <a:cubicBezTo>
                    <a:pt x="5" y="22"/>
                    <a:pt x="5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7" y="34"/>
                    <a:pt x="28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5"/>
                    <a:pt x="21" y="4"/>
                    <a:pt x="19" y="4"/>
                  </a:cubicBezTo>
                  <a:cubicBezTo>
                    <a:pt x="17" y="4"/>
                    <a:pt x="16" y="5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28"/>
            <p:cNvSpPr>
              <a:spLocks/>
            </p:cNvSpPr>
            <p:nvPr/>
          </p:nvSpPr>
          <p:spPr bwMode="auto">
            <a:xfrm>
              <a:off x="4328463" y="3381858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39 h 41"/>
                <a:gd name="T4" fmla="*/ 0 w 32"/>
                <a:gd name="T5" fmla="*/ 35 h 41"/>
                <a:gd name="T6" fmla="*/ 3 w 32"/>
                <a:gd name="T7" fmla="*/ 31 h 41"/>
                <a:gd name="T8" fmla="*/ 9 w 32"/>
                <a:gd name="T9" fmla="*/ 35 h 41"/>
                <a:gd name="T10" fmla="*/ 17 w 32"/>
                <a:gd name="T11" fmla="*/ 37 h 41"/>
                <a:gd name="T12" fmla="*/ 25 w 32"/>
                <a:gd name="T13" fmla="*/ 35 h 41"/>
                <a:gd name="T14" fmla="*/ 27 w 32"/>
                <a:gd name="T15" fmla="*/ 29 h 41"/>
                <a:gd name="T16" fmla="*/ 27 w 32"/>
                <a:gd name="T17" fmla="*/ 26 h 41"/>
                <a:gd name="T18" fmla="*/ 24 w 32"/>
                <a:gd name="T19" fmla="*/ 25 h 41"/>
                <a:gd name="T20" fmla="*/ 21 w 32"/>
                <a:gd name="T21" fmla="*/ 23 h 41"/>
                <a:gd name="T22" fmla="*/ 15 w 32"/>
                <a:gd name="T23" fmla="*/ 22 h 41"/>
                <a:gd name="T24" fmla="*/ 10 w 32"/>
                <a:gd name="T25" fmla="*/ 20 h 41"/>
                <a:gd name="T26" fmla="*/ 5 w 32"/>
                <a:gd name="T27" fmla="*/ 18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6 h 41"/>
                <a:gd name="T34" fmla="*/ 7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3 h 41"/>
                <a:gd name="T50" fmla="*/ 13 w 32"/>
                <a:gd name="T51" fmla="*/ 4 h 41"/>
                <a:gd name="T52" fmla="*/ 10 w 32"/>
                <a:gd name="T53" fmla="*/ 5 h 41"/>
                <a:gd name="T54" fmla="*/ 8 w 32"/>
                <a:gd name="T55" fmla="*/ 8 h 41"/>
                <a:gd name="T56" fmla="*/ 7 w 32"/>
                <a:gd name="T57" fmla="*/ 11 h 41"/>
                <a:gd name="T58" fmla="*/ 8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4 w 32"/>
                <a:gd name="T67" fmla="*/ 19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0"/>
                    <a:pt x="8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3"/>
                    <a:pt x="7" y="34"/>
                    <a:pt x="9" y="35"/>
                  </a:cubicBezTo>
                  <a:cubicBezTo>
                    <a:pt x="12" y="36"/>
                    <a:pt x="14" y="37"/>
                    <a:pt x="17" y="37"/>
                  </a:cubicBezTo>
                  <a:cubicBezTo>
                    <a:pt x="20" y="37"/>
                    <a:pt x="23" y="36"/>
                    <a:pt x="25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6" y="26"/>
                    <a:pt x="25" y="25"/>
                    <a:pt x="24" y="25"/>
                  </a:cubicBezTo>
                  <a:cubicBezTo>
                    <a:pt x="23" y="24"/>
                    <a:pt x="22" y="23"/>
                    <a:pt x="21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10" y="20"/>
                  </a:cubicBezTo>
                  <a:cubicBezTo>
                    <a:pt x="8" y="19"/>
                    <a:pt x="6" y="19"/>
                    <a:pt x="5" y="18"/>
                  </a:cubicBezTo>
                  <a:cubicBezTo>
                    <a:pt x="4" y="17"/>
                    <a:pt x="3" y="17"/>
                    <a:pt x="3" y="16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3" y="8"/>
                    <a:pt x="3" y="6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2"/>
                    <a:pt x="9" y="1"/>
                    <a:pt x="11" y="0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0"/>
                    <a:pt x="25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9" y="3"/>
                    <a:pt x="17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4"/>
                    <a:pt x="11" y="5"/>
                    <a:pt x="10" y="5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8"/>
                    <a:pt x="7" y="10"/>
                    <a:pt x="7" y="11"/>
                  </a:cubicBezTo>
                  <a:cubicBezTo>
                    <a:pt x="7" y="12"/>
                    <a:pt x="7" y="13"/>
                    <a:pt x="8" y="13"/>
                  </a:cubicBezTo>
                  <a:cubicBezTo>
                    <a:pt x="8" y="14"/>
                    <a:pt x="9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4" y="17"/>
                    <a:pt x="15" y="17"/>
                    <a:pt x="17" y="18"/>
                  </a:cubicBezTo>
                  <a:cubicBezTo>
                    <a:pt x="19" y="18"/>
                    <a:pt x="22" y="19"/>
                    <a:pt x="24" y="19"/>
                  </a:cubicBezTo>
                  <a:cubicBezTo>
                    <a:pt x="26" y="20"/>
                    <a:pt x="27" y="21"/>
                    <a:pt x="28" y="22"/>
                  </a:cubicBezTo>
                  <a:cubicBezTo>
                    <a:pt x="30" y="22"/>
                    <a:pt x="31" y="23"/>
                    <a:pt x="31" y="25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29"/>
            <p:cNvSpPr>
              <a:spLocks/>
            </p:cNvSpPr>
            <p:nvPr/>
          </p:nvSpPr>
          <p:spPr bwMode="auto">
            <a:xfrm>
              <a:off x="4385613" y="3381858"/>
              <a:ext cx="50800" cy="58738"/>
            </a:xfrm>
            <a:custGeom>
              <a:avLst/>
              <a:gdLst>
                <a:gd name="T0" fmla="*/ 13 w 36"/>
                <a:gd name="T1" fmla="*/ 41 h 41"/>
                <a:gd name="T2" fmla="*/ 4 w 36"/>
                <a:gd name="T3" fmla="*/ 36 h 41"/>
                <a:gd name="T4" fmla="*/ 0 w 36"/>
                <a:gd name="T5" fmla="*/ 24 h 41"/>
                <a:gd name="T6" fmla="*/ 0 w 36"/>
                <a:gd name="T7" fmla="*/ 0 h 41"/>
                <a:gd name="T8" fmla="*/ 6 w 36"/>
                <a:gd name="T9" fmla="*/ 0 h 41"/>
                <a:gd name="T10" fmla="*/ 6 w 36"/>
                <a:gd name="T11" fmla="*/ 23 h 41"/>
                <a:gd name="T12" fmla="*/ 15 w 36"/>
                <a:gd name="T13" fmla="*/ 36 h 41"/>
                <a:gd name="T14" fmla="*/ 19 w 36"/>
                <a:gd name="T15" fmla="*/ 35 h 41"/>
                <a:gd name="T16" fmla="*/ 23 w 36"/>
                <a:gd name="T17" fmla="*/ 33 h 41"/>
                <a:gd name="T18" fmla="*/ 27 w 36"/>
                <a:gd name="T19" fmla="*/ 30 h 41"/>
                <a:gd name="T20" fmla="*/ 29 w 36"/>
                <a:gd name="T21" fmla="*/ 25 h 41"/>
                <a:gd name="T22" fmla="*/ 29 w 36"/>
                <a:gd name="T23" fmla="*/ 0 h 41"/>
                <a:gd name="T24" fmla="*/ 34 w 36"/>
                <a:gd name="T25" fmla="*/ 0 h 41"/>
                <a:gd name="T26" fmla="*/ 34 w 36"/>
                <a:gd name="T27" fmla="*/ 33 h 41"/>
                <a:gd name="T28" fmla="*/ 36 w 36"/>
                <a:gd name="T29" fmla="*/ 35 h 41"/>
                <a:gd name="T30" fmla="*/ 36 w 36"/>
                <a:gd name="T31" fmla="*/ 40 h 41"/>
                <a:gd name="T32" fmla="*/ 35 w 36"/>
                <a:gd name="T33" fmla="*/ 40 h 41"/>
                <a:gd name="T34" fmla="*/ 34 w 36"/>
                <a:gd name="T35" fmla="*/ 40 h 41"/>
                <a:gd name="T36" fmla="*/ 31 w 36"/>
                <a:gd name="T37" fmla="*/ 39 h 41"/>
                <a:gd name="T38" fmla="*/ 30 w 36"/>
                <a:gd name="T39" fmla="*/ 35 h 41"/>
                <a:gd name="T40" fmla="*/ 30 w 36"/>
                <a:gd name="T41" fmla="*/ 31 h 41"/>
                <a:gd name="T42" fmla="*/ 23 w 36"/>
                <a:gd name="T43" fmla="*/ 38 h 41"/>
                <a:gd name="T44" fmla="*/ 13 w 36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9" y="41"/>
                    <a:pt x="6" y="39"/>
                    <a:pt x="4" y="36"/>
                  </a:cubicBezTo>
                  <a:cubicBezTo>
                    <a:pt x="2" y="33"/>
                    <a:pt x="0" y="29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32"/>
                    <a:pt x="9" y="36"/>
                    <a:pt x="15" y="36"/>
                  </a:cubicBezTo>
                  <a:cubicBezTo>
                    <a:pt x="16" y="36"/>
                    <a:pt x="18" y="36"/>
                    <a:pt x="19" y="35"/>
                  </a:cubicBezTo>
                  <a:cubicBezTo>
                    <a:pt x="21" y="35"/>
                    <a:pt x="22" y="34"/>
                    <a:pt x="23" y="33"/>
                  </a:cubicBezTo>
                  <a:cubicBezTo>
                    <a:pt x="25" y="32"/>
                    <a:pt x="26" y="31"/>
                    <a:pt x="27" y="30"/>
                  </a:cubicBezTo>
                  <a:cubicBezTo>
                    <a:pt x="28" y="28"/>
                    <a:pt x="29" y="27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5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40"/>
                    <a:pt x="32" y="40"/>
                    <a:pt x="31" y="39"/>
                  </a:cubicBezTo>
                  <a:cubicBezTo>
                    <a:pt x="30" y="38"/>
                    <a:pt x="30" y="37"/>
                    <a:pt x="30" y="35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8" y="34"/>
                    <a:pt x="26" y="36"/>
                    <a:pt x="23" y="38"/>
                  </a:cubicBezTo>
                  <a:cubicBezTo>
                    <a:pt x="20" y="40"/>
                    <a:pt x="17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30"/>
            <p:cNvSpPr>
              <a:spLocks noEditPoints="1"/>
            </p:cNvSpPr>
            <p:nvPr/>
          </p:nvSpPr>
          <p:spPr bwMode="auto">
            <a:xfrm>
              <a:off x="4447526" y="338185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40 w 40"/>
                <a:gd name="T27" fmla="*/ 21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6 h 41"/>
                <a:gd name="T42" fmla="*/ 28 w 40"/>
                <a:gd name="T43" fmla="*/ 35 h 41"/>
                <a:gd name="T44" fmla="*/ 31 w 40"/>
                <a:gd name="T45" fmla="*/ 32 h 41"/>
                <a:gd name="T46" fmla="*/ 33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2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2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0"/>
                    <a:pt x="12" y="39"/>
                  </a:cubicBezTo>
                  <a:cubicBezTo>
                    <a:pt x="10" y="38"/>
                    <a:pt x="8" y="36"/>
                    <a:pt x="6" y="35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6"/>
                    <a:pt x="18" y="37"/>
                    <a:pt x="20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5" y="36"/>
                    <a:pt x="27" y="35"/>
                    <a:pt x="28" y="35"/>
                  </a:cubicBezTo>
                  <a:cubicBezTo>
                    <a:pt x="29" y="34"/>
                    <a:pt x="30" y="33"/>
                    <a:pt x="31" y="32"/>
                  </a:cubicBezTo>
                  <a:cubicBezTo>
                    <a:pt x="31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6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7" y="39"/>
                    <a:pt x="26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9" y="6"/>
                    <a:pt x="27" y="5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1"/>
            <p:cNvSpPr>
              <a:spLocks/>
            </p:cNvSpPr>
            <p:nvPr/>
          </p:nvSpPr>
          <p:spPr bwMode="auto">
            <a:xfrm>
              <a:off x="4515788" y="3381858"/>
              <a:ext cx="26988" cy="57150"/>
            </a:xfrm>
            <a:custGeom>
              <a:avLst/>
              <a:gdLst>
                <a:gd name="T0" fmla="*/ 19 w 19"/>
                <a:gd name="T1" fmla="*/ 5 h 40"/>
                <a:gd name="T2" fmla="*/ 10 w 19"/>
                <a:gd name="T3" fmla="*/ 8 h 40"/>
                <a:gd name="T4" fmla="*/ 5 w 19"/>
                <a:gd name="T5" fmla="*/ 15 h 40"/>
                <a:gd name="T6" fmla="*/ 5 w 19"/>
                <a:gd name="T7" fmla="*/ 40 h 40"/>
                <a:gd name="T8" fmla="*/ 0 w 19"/>
                <a:gd name="T9" fmla="*/ 40 h 40"/>
                <a:gd name="T10" fmla="*/ 0 w 19"/>
                <a:gd name="T11" fmla="*/ 0 h 40"/>
                <a:gd name="T12" fmla="*/ 5 w 19"/>
                <a:gd name="T13" fmla="*/ 0 h 40"/>
                <a:gd name="T14" fmla="*/ 5 w 19"/>
                <a:gd name="T15" fmla="*/ 10 h 40"/>
                <a:gd name="T16" fmla="*/ 10 w 19"/>
                <a:gd name="T17" fmla="*/ 3 h 40"/>
                <a:gd name="T18" fmla="*/ 18 w 19"/>
                <a:gd name="T19" fmla="*/ 0 h 40"/>
                <a:gd name="T20" fmla="*/ 19 w 19"/>
                <a:gd name="T21" fmla="*/ 0 h 40"/>
                <a:gd name="T22" fmla="*/ 19 w 19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10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0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32"/>
            <p:cNvSpPr>
              <a:spLocks noEditPoints="1"/>
            </p:cNvSpPr>
            <p:nvPr/>
          </p:nvSpPr>
          <p:spPr bwMode="auto">
            <a:xfrm>
              <a:off x="4549126" y="3381858"/>
              <a:ext cx="57150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2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29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6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3" y="7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7" y="28"/>
                  </a:cubicBezTo>
                  <a:cubicBezTo>
                    <a:pt x="7" y="30"/>
                    <a:pt x="8" y="31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7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39"/>
                    <a:pt x="25" y="40"/>
                  </a:cubicBezTo>
                  <a:cubicBezTo>
                    <a:pt x="23" y="40"/>
                    <a:pt x="21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3" y="12"/>
                  </a:cubicBezTo>
                  <a:cubicBezTo>
                    <a:pt x="32" y="10"/>
                    <a:pt x="31" y="9"/>
                    <a:pt x="29" y="8"/>
                  </a:cubicBezTo>
                  <a:cubicBezTo>
                    <a:pt x="28" y="6"/>
                    <a:pt x="27" y="5"/>
                    <a:pt x="25" y="5"/>
                  </a:cubicBezTo>
                  <a:cubicBezTo>
                    <a:pt x="23" y="4"/>
                    <a:pt x="21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5"/>
                    <a:pt x="11" y="6"/>
                    <a:pt x="10" y="8"/>
                  </a:cubicBezTo>
                  <a:cubicBezTo>
                    <a:pt x="8" y="9"/>
                    <a:pt x="7" y="10"/>
                    <a:pt x="6" y="12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33"/>
            <p:cNvSpPr>
              <a:spLocks/>
            </p:cNvSpPr>
            <p:nvPr/>
          </p:nvSpPr>
          <p:spPr bwMode="auto">
            <a:xfrm>
              <a:off x="4617388" y="3427895"/>
              <a:ext cx="6350" cy="19050"/>
            </a:xfrm>
            <a:custGeom>
              <a:avLst/>
              <a:gdLst>
                <a:gd name="T0" fmla="*/ 1 w 4"/>
                <a:gd name="T1" fmla="*/ 12 h 12"/>
                <a:gd name="T2" fmla="*/ 2 w 4"/>
                <a:gd name="T3" fmla="*/ 7 h 12"/>
                <a:gd name="T4" fmla="*/ 0 w 4"/>
                <a:gd name="T5" fmla="*/ 7 h 12"/>
                <a:gd name="T6" fmla="*/ 0 w 4"/>
                <a:gd name="T7" fmla="*/ 0 h 12"/>
                <a:gd name="T8" fmla="*/ 4 w 4"/>
                <a:gd name="T9" fmla="*/ 0 h 12"/>
                <a:gd name="T10" fmla="*/ 4 w 4"/>
                <a:gd name="T11" fmla="*/ 7 h 12"/>
                <a:gd name="T12" fmla="*/ 3 w 4"/>
                <a:gd name="T13" fmla="*/ 12 h 12"/>
                <a:gd name="T14" fmla="*/ 1 w 4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3" y="12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34"/>
            <p:cNvSpPr>
              <a:spLocks/>
            </p:cNvSpPr>
            <p:nvPr/>
          </p:nvSpPr>
          <p:spPr bwMode="auto">
            <a:xfrm>
              <a:off x="4663426" y="3362808"/>
              <a:ext cx="33338" cy="76200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0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0 w 23"/>
                <a:gd name="T29" fmla="*/ 0 h 53"/>
                <a:gd name="T30" fmla="*/ 10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0 w 23"/>
                <a:gd name="T37" fmla="*/ 17 h 53"/>
                <a:gd name="T38" fmla="*/ 10 w 23"/>
                <a:gd name="T39" fmla="*/ 44 h 53"/>
                <a:gd name="T40" fmla="*/ 12 w 23"/>
                <a:gd name="T41" fmla="*/ 48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8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2" y="53"/>
                    <a:pt x="11" y="53"/>
                    <a:pt x="10" y="53"/>
                  </a:cubicBezTo>
                  <a:cubicBezTo>
                    <a:pt x="9" y="53"/>
                    <a:pt x="8" y="52"/>
                    <a:pt x="8" y="51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6"/>
                    <a:pt x="11" y="47"/>
                    <a:pt x="12" y="48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35"/>
            <p:cNvSpPr>
              <a:spLocks noEditPoints="1"/>
            </p:cNvSpPr>
            <p:nvPr/>
          </p:nvSpPr>
          <p:spPr bwMode="auto">
            <a:xfrm>
              <a:off x="4701526" y="338185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6 w 40"/>
                <a:gd name="T35" fmla="*/ 20 h 41"/>
                <a:gd name="T36" fmla="*/ 7 w 40"/>
                <a:gd name="T37" fmla="*/ 26 h 41"/>
                <a:gd name="T38" fmla="*/ 10 w 40"/>
                <a:gd name="T39" fmla="*/ 31 h 41"/>
                <a:gd name="T40" fmla="*/ 14 w 40"/>
                <a:gd name="T41" fmla="*/ 35 h 41"/>
                <a:gd name="T42" fmla="*/ 20 w 40"/>
                <a:gd name="T43" fmla="*/ 36 h 41"/>
                <a:gd name="T44" fmla="*/ 26 w 40"/>
                <a:gd name="T45" fmla="*/ 35 h 41"/>
                <a:gd name="T46" fmla="*/ 30 w 40"/>
                <a:gd name="T47" fmla="*/ 31 h 41"/>
                <a:gd name="T48" fmla="*/ 33 w 40"/>
                <a:gd name="T49" fmla="*/ 26 h 41"/>
                <a:gd name="T50" fmla="*/ 34 w 40"/>
                <a:gd name="T51" fmla="*/ 20 h 41"/>
                <a:gd name="T52" fmla="*/ 33 w 40"/>
                <a:gd name="T53" fmla="*/ 14 h 41"/>
                <a:gd name="T54" fmla="*/ 30 w 40"/>
                <a:gd name="T55" fmla="*/ 9 h 41"/>
                <a:gd name="T56" fmla="*/ 26 w 40"/>
                <a:gd name="T57" fmla="*/ 5 h 41"/>
                <a:gd name="T58" fmla="*/ 20 w 40"/>
                <a:gd name="T59" fmla="*/ 4 h 41"/>
                <a:gd name="T60" fmla="*/ 14 w 40"/>
                <a:gd name="T61" fmla="*/ 5 h 41"/>
                <a:gd name="T62" fmla="*/ 10 w 40"/>
                <a:gd name="T63" fmla="*/ 9 h 41"/>
                <a:gd name="T64" fmla="*/ 7 w 40"/>
                <a:gd name="T65" fmla="*/ 14 h 41"/>
                <a:gd name="T66" fmla="*/ 6 w 40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8" y="36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3" y="41"/>
                    <a:pt x="20" y="41"/>
                  </a:cubicBezTo>
                  <a:close/>
                  <a:moveTo>
                    <a:pt x="6" y="20"/>
                  </a:moveTo>
                  <a:cubicBezTo>
                    <a:pt x="6" y="22"/>
                    <a:pt x="6" y="25"/>
                    <a:pt x="7" y="26"/>
                  </a:cubicBezTo>
                  <a:cubicBezTo>
                    <a:pt x="7" y="28"/>
                    <a:pt x="8" y="30"/>
                    <a:pt x="10" y="31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5"/>
                    <a:pt x="22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8" y="10"/>
                    <a:pt x="7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36"/>
            <p:cNvSpPr>
              <a:spLocks/>
            </p:cNvSpPr>
            <p:nvPr/>
          </p:nvSpPr>
          <p:spPr bwMode="auto">
            <a:xfrm>
              <a:off x="4769788" y="338185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4" y="6"/>
                    <a:pt x="11" y="8"/>
                  </a:cubicBezTo>
                  <a:cubicBezTo>
                    <a:pt x="8" y="10"/>
                    <a:pt x="7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37"/>
            <p:cNvSpPr>
              <a:spLocks/>
            </p:cNvSpPr>
            <p:nvPr/>
          </p:nvSpPr>
          <p:spPr bwMode="auto">
            <a:xfrm>
              <a:off x="4803126" y="3362808"/>
              <a:ext cx="31750" cy="76200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8 h 53"/>
                <a:gd name="T42" fmla="*/ 16 w 23"/>
                <a:gd name="T43" fmla="*/ 49 h 53"/>
                <a:gd name="T44" fmla="*/ 20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0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8" y="48"/>
                    <a:pt x="20" y="48"/>
                  </a:cubicBezTo>
                  <a:cubicBezTo>
                    <a:pt x="21" y="47"/>
                    <a:pt x="21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38"/>
            <p:cNvSpPr>
              <a:spLocks noEditPoints="1"/>
            </p:cNvSpPr>
            <p:nvPr/>
          </p:nvSpPr>
          <p:spPr bwMode="auto">
            <a:xfrm>
              <a:off x="4841226" y="3381858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2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5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19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19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3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6"/>
                    <a:pt x="38" y="28"/>
                  </a:cubicBezTo>
                  <a:cubicBezTo>
                    <a:pt x="37" y="31"/>
                    <a:pt x="35" y="33"/>
                    <a:pt x="34" y="35"/>
                  </a:cubicBezTo>
                  <a:cubicBezTo>
                    <a:pt x="32" y="36"/>
                    <a:pt x="30" y="38"/>
                    <a:pt x="27" y="39"/>
                  </a:cubicBezTo>
                  <a:cubicBezTo>
                    <a:pt x="25" y="40"/>
                    <a:pt x="22" y="41"/>
                    <a:pt x="19" y="41"/>
                  </a:cubicBezTo>
                  <a:close/>
                  <a:moveTo>
                    <a:pt x="5" y="20"/>
                  </a:moveTo>
                  <a:cubicBezTo>
                    <a:pt x="5" y="22"/>
                    <a:pt x="5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7" y="34"/>
                    <a:pt x="28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3" y="24"/>
                    <a:pt x="34" y="22"/>
                    <a:pt x="34" y="20"/>
                  </a:cubicBezTo>
                  <a:cubicBezTo>
                    <a:pt x="34" y="18"/>
                    <a:pt x="33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5"/>
                    <a:pt x="21" y="4"/>
                    <a:pt x="19" y="4"/>
                  </a:cubicBezTo>
                  <a:cubicBezTo>
                    <a:pt x="17" y="4"/>
                    <a:pt x="16" y="5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39"/>
            <p:cNvSpPr>
              <a:spLocks/>
            </p:cNvSpPr>
            <p:nvPr/>
          </p:nvSpPr>
          <p:spPr bwMode="auto">
            <a:xfrm>
              <a:off x="4909488" y="338185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0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10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40"/>
            <p:cNvSpPr>
              <a:spLocks/>
            </p:cNvSpPr>
            <p:nvPr/>
          </p:nvSpPr>
          <p:spPr bwMode="auto">
            <a:xfrm>
              <a:off x="4196701" y="349774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4 h 41"/>
                <a:gd name="T22" fmla="*/ 15 w 32"/>
                <a:gd name="T23" fmla="*/ 22 h 41"/>
                <a:gd name="T24" fmla="*/ 9 w 32"/>
                <a:gd name="T25" fmla="*/ 21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9 w 32"/>
                <a:gd name="T45" fmla="*/ 9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1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2"/>
                  </a:cubicBezTo>
                  <a:cubicBezTo>
                    <a:pt x="28" y="3"/>
                    <a:pt x="30" y="4"/>
                    <a:pt x="31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2" y="19"/>
                    <a:pt x="23" y="20"/>
                  </a:cubicBezTo>
                  <a:cubicBezTo>
                    <a:pt x="25" y="21"/>
                    <a:pt x="27" y="21"/>
                    <a:pt x="28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41"/>
            <p:cNvSpPr>
              <a:spLocks noEditPoints="1"/>
            </p:cNvSpPr>
            <p:nvPr/>
          </p:nvSpPr>
          <p:spPr bwMode="auto">
            <a:xfrm>
              <a:off x="4250676" y="349774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40 h 41"/>
                <a:gd name="T4" fmla="*/ 6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6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8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40"/>
                  </a:cubicBezTo>
                  <a:cubicBezTo>
                    <a:pt x="9" y="38"/>
                    <a:pt x="7" y="37"/>
                    <a:pt x="6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5"/>
                    <a:pt x="6" y="27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3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8" y="9"/>
                    <a:pt x="7" y="11"/>
                    <a:pt x="7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42"/>
            <p:cNvSpPr>
              <a:spLocks noEditPoints="1"/>
            </p:cNvSpPr>
            <p:nvPr/>
          </p:nvSpPr>
          <p:spPr bwMode="auto">
            <a:xfrm>
              <a:off x="4315763" y="3475520"/>
              <a:ext cx="57150" cy="80963"/>
            </a:xfrm>
            <a:custGeom>
              <a:avLst/>
              <a:gdLst>
                <a:gd name="T0" fmla="*/ 19 w 40"/>
                <a:gd name="T1" fmla="*/ 56 h 56"/>
                <a:gd name="T2" fmla="*/ 11 w 40"/>
                <a:gd name="T3" fmla="*/ 54 h 56"/>
                <a:gd name="T4" fmla="*/ 5 w 40"/>
                <a:gd name="T5" fmla="*/ 50 h 56"/>
                <a:gd name="T6" fmla="*/ 1 w 40"/>
                <a:gd name="T7" fmla="*/ 43 h 56"/>
                <a:gd name="T8" fmla="*/ 0 w 40"/>
                <a:gd name="T9" fmla="*/ 36 h 56"/>
                <a:gd name="T10" fmla="*/ 1 w 40"/>
                <a:gd name="T11" fmla="*/ 28 h 56"/>
                <a:gd name="T12" fmla="*/ 5 w 40"/>
                <a:gd name="T13" fmla="*/ 21 h 56"/>
                <a:gd name="T14" fmla="*/ 10 w 40"/>
                <a:gd name="T15" fmla="*/ 17 h 56"/>
                <a:gd name="T16" fmla="*/ 18 w 40"/>
                <a:gd name="T17" fmla="*/ 15 h 56"/>
                <a:gd name="T18" fmla="*/ 27 w 40"/>
                <a:gd name="T19" fmla="*/ 18 h 56"/>
                <a:gd name="T20" fmla="*/ 33 w 40"/>
                <a:gd name="T21" fmla="*/ 24 h 56"/>
                <a:gd name="T22" fmla="*/ 33 w 40"/>
                <a:gd name="T23" fmla="*/ 0 h 56"/>
                <a:gd name="T24" fmla="*/ 38 w 40"/>
                <a:gd name="T25" fmla="*/ 0 h 56"/>
                <a:gd name="T26" fmla="*/ 38 w 40"/>
                <a:gd name="T27" fmla="*/ 49 h 56"/>
                <a:gd name="T28" fmla="*/ 40 w 40"/>
                <a:gd name="T29" fmla="*/ 51 h 56"/>
                <a:gd name="T30" fmla="*/ 40 w 40"/>
                <a:gd name="T31" fmla="*/ 55 h 56"/>
                <a:gd name="T32" fmla="*/ 38 w 40"/>
                <a:gd name="T33" fmla="*/ 56 h 56"/>
                <a:gd name="T34" fmla="*/ 35 w 40"/>
                <a:gd name="T35" fmla="*/ 54 h 56"/>
                <a:gd name="T36" fmla="*/ 33 w 40"/>
                <a:gd name="T37" fmla="*/ 52 h 56"/>
                <a:gd name="T38" fmla="*/ 33 w 40"/>
                <a:gd name="T39" fmla="*/ 48 h 56"/>
                <a:gd name="T40" fmla="*/ 27 w 40"/>
                <a:gd name="T41" fmla="*/ 54 h 56"/>
                <a:gd name="T42" fmla="*/ 19 w 40"/>
                <a:gd name="T43" fmla="*/ 56 h 56"/>
                <a:gd name="T44" fmla="*/ 20 w 40"/>
                <a:gd name="T45" fmla="*/ 52 h 56"/>
                <a:gd name="T46" fmla="*/ 24 w 40"/>
                <a:gd name="T47" fmla="*/ 51 h 56"/>
                <a:gd name="T48" fmla="*/ 28 w 40"/>
                <a:gd name="T49" fmla="*/ 49 h 56"/>
                <a:gd name="T50" fmla="*/ 31 w 40"/>
                <a:gd name="T51" fmla="*/ 46 h 56"/>
                <a:gd name="T52" fmla="*/ 33 w 40"/>
                <a:gd name="T53" fmla="*/ 42 h 56"/>
                <a:gd name="T54" fmla="*/ 33 w 40"/>
                <a:gd name="T55" fmla="*/ 30 h 56"/>
                <a:gd name="T56" fmla="*/ 31 w 40"/>
                <a:gd name="T57" fmla="*/ 26 h 56"/>
                <a:gd name="T58" fmla="*/ 27 w 40"/>
                <a:gd name="T59" fmla="*/ 23 h 56"/>
                <a:gd name="T60" fmla="*/ 23 w 40"/>
                <a:gd name="T61" fmla="*/ 20 h 56"/>
                <a:gd name="T62" fmla="*/ 19 w 40"/>
                <a:gd name="T63" fmla="*/ 20 h 56"/>
                <a:gd name="T64" fmla="*/ 13 w 40"/>
                <a:gd name="T65" fmla="*/ 21 h 56"/>
                <a:gd name="T66" fmla="*/ 9 w 40"/>
                <a:gd name="T67" fmla="*/ 25 h 56"/>
                <a:gd name="T68" fmla="*/ 6 w 40"/>
                <a:gd name="T69" fmla="*/ 30 h 56"/>
                <a:gd name="T70" fmla="*/ 5 w 40"/>
                <a:gd name="T71" fmla="*/ 36 h 56"/>
                <a:gd name="T72" fmla="*/ 6 w 40"/>
                <a:gd name="T73" fmla="*/ 42 h 56"/>
                <a:gd name="T74" fmla="*/ 9 w 40"/>
                <a:gd name="T75" fmla="*/ 47 h 56"/>
                <a:gd name="T76" fmla="*/ 14 w 40"/>
                <a:gd name="T77" fmla="*/ 50 h 56"/>
                <a:gd name="T78" fmla="*/ 20 w 40"/>
                <a:gd name="T7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6">
                  <a:moveTo>
                    <a:pt x="19" y="56"/>
                  </a:moveTo>
                  <a:cubicBezTo>
                    <a:pt x="16" y="56"/>
                    <a:pt x="13" y="56"/>
                    <a:pt x="11" y="54"/>
                  </a:cubicBezTo>
                  <a:cubicBezTo>
                    <a:pt x="9" y="53"/>
                    <a:pt x="7" y="52"/>
                    <a:pt x="5" y="50"/>
                  </a:cubicBezTo>
                  <a:cubicBezTo>
                    <a:pt x="3" y="48"/>
                    <a:pt x="2" y="46"/>
                    <a:pt x="1" y="43"/>
                  </a:cubicBezTo>
                  <a:cubicBezTo>
                    <a:pt x="0" y="41"/>
                    <a:pt x="0" y="38"/>
                    <a:pt x="0" y="36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2" y="25"/>
                    <a:pt x="3" y="23"/>
                    <a:pt x="5" y="21"/>
                  </a:cubicBezTo>
                  <a:cubicBezTo>
                    <a:pt x="6" y="19"/>
                    <a:pt x="8" y="18"/>
                    <a:pt x="10" y="17"/>
                  </a:cubicBezTo>
                  <a:cubicBezTo>
                    <a:pt x="13" y="16"/>
                    <a:pt x="15" y="15"/>
                    <a:pt x="18" y="15"/>
                  </a:cubicBezTo>
                  <a:cubicBezTo>
                    <a:pt x="21" y="15"/>
                    <a:pt x="24" y="16"/>
                    <a:pt x="27" y="18"/>
                  </a:cubicBezTo>
                  <a:cubicBezTo>
                    <a:pt x="29" y="19"/>
                    <a:pt x="31" y="22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50"/>
                    <a:pt x="39" y="51"/>
                    <a:pt x="40" y="51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7" y="56"/>
                    <a:pt x="36" y="55"/>
                    <a:pt x="35" y="54"/>
                  </a:cubicBezTo>
                  <a:cubicBezTo>
                    <a:pt x="34" y="54"/>
                    <a:pt x="33" y="53"/>
                    <a:pt x="33" y="52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50"/>
                    <a:pt x="30" y="52"/>
                    <a:pt x="27" y="54"/>
                  </a:cubicBezTo>
                  <a:cubicBezTo>
                    <a:pt x="24" y="55"/>
                    <a:pt x="21" y="56"/>
                    <a:pt x="19" y="56"/>
                  </a:cubicBezTo>
                  <a:close/>
                  <a:moveTo>
                    <a:pt x="20" y="52"/>
                  </a:moveTo>
                  <a:cubicBezTo>
                    <a:pt x="21" y="52"/>
                    <a:pt x="22" y="51"/>
                    <a:pt x="24" y="51"/>
                  </a:cubicBezTo>
                  <a:cubicBezTo>
                    <a:pt x="25" y="50"/>
                    <a:pt x="27" y="50"/>
                    <a:pt x="28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2" y="44"/>
                    <a:pt x="33" y="43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28"/>
                    <a:pt x="31" y="27"/>
                    <a:pt x="31" y="26"/>
                  </a:cubicBezTo>
                  <a:cubicBezTo>
                    <a:pt x="30" y="24"/>
                    <a:pt x="28" y="23"/>
                    <a:pt x="27" y="23"/>
                  </a:cubicBezTo>
                  <a:cubicBezTo>
                    <a:pt x="26" y="22"/>
                    <a:pt x="25" y="21"/>
                    <a:pt x="23" y="20"/>
                  </a:cubicBezTo>
                  <a:cubicBezTo>
                    <a:pt x="22" y="20"/>
                    <a:pt x="20" y="20"/>
                    <a:pt x="19" y="20"/>
                  </a:cubicBezTo>
                  <a:cubicBezTo>
                    <a:pt x="17" y="20"/>
                    <a:pt x="15" y="20"/>
                    <a:pt x="13" y="21"/>
                  </a:cubicBezTo>
                  <a:cubicBezTo>
                    <a:pt x="12" y="22"/>
                    <a:pt x="10" y="23"/>
                    <a:pt x="9" y="25"/>
                  </a:cubicBezTo>
                  <a:cubicBezTo>
                    <a:pt x="8" y="26"/>
                    <a:pt x="7" y="28"/>
                    <a:pt x="6" y="30"/>
                  </a:cubicBezTo>
                  <a:cubicBezTo>
                    <a:pt x="5" y="32"/>
                    <a:pt x="5" y="34"/>
                    <a:pt x="5" y="36"/>
                  </a:cubicBezTo>
                  <a:cubicBezTo>
                    <a:pt x="5" y="38"/>
                    <a:pt x="5" y="40"/>
                    <a:pt x="6" y="42"/>
                  </a:cubicBezTo>
                  <a:cubicBezTo>
                    <a:pt x="7" y="44"/>
                    <a:pt x="8" y="45"/>
                    <a:pt x="9" y="47"/>
                  </a:cubicBezTo>
                  <a:cubicBezTo>
                    <a:pt x="11" y="48"/>
                    <a:pt x="12" y="49"/>
                    <a:pt x="14" y="50"/>
                  </a:cubicBezTo>
                  <a:cubicBezTo>
                    <a:pt x="16" y="51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43"/>
            <p:cNvSpPr>
              <a:spLocks/>
            </p:cNvSpPr>
            <p:nvPr/>
          </p:nvSpPr>
          <p:spPr bwMode="auto">
            <a:xfrm>
              <a:off x="4409426" y="3497745"/>
              <a:ext cx="53975" cy="58738"/>
            </a:xfrm>
            <a:custGeom>
              <a:avLst/>
              <a:gdLst>
                <a:gd name="T0" fmla="*/ 0 w 37"/>
                <a:gd name="T1" fmla="*/ 20 h 41"/>
                <a:gd name="T2" fmla="*/ 2 w 37"/>
                <a:gd name="T3" fmla="*/ 13 h 41"/>
                <a:gd name="T4" fmla="*/ 6 w 37"/>
                <a:gd name="T5" fmla="*/ 6 h 41"/>
                <a:gd name="T6" fmla="*/ 12 w 37"/>
                <a:gd name="T7" fmla="*/ 2 h 41"/>
                <a:gd name="T8" fmla="*/ 20 w 37"/>
                <a:gd name="T9" fmla="*/ 0 h 41"/>
                <a:gd name="T10" fmla="*/ 30 w 37"/>
                <a:gd name="T11" fmla="*/ 3 h 41"/>
                <a:gd name="T12" fmla="*/ 36 w 37"/>
                <a:gd name="T13" fmla="*/ 10 h 41"/>
                <a:gd name="T14" fmla="*/ 31 w 37"/>
                <a:gd name="T15" fmla="*/ 11 h 41"/>
                <a:gd name="T16" fmla="*/ 27 w 37"/>
                <a:gd name="T17" fmla="*/ 6 h 41"/>
                <a:gd name="T18" fmla="*/ 20 w 37"/>
                <a:gd name="T19" fmla="*/ 5 h 41"/>
                <a:gd name="T20" fmla="*/ 14 w 37"/>
                <a:gd name="T21" fmla="*/ 6 h 41"/>
                <a:gd name="T22" fmla="*/ 10 w 37"/>
                <a:gd name="T23" fmla="*/ 9 h 41"/>
                <a:gd name="T24" fmla="*/ 7 w 37"/>
                <a:gd name="T25" fmla="*/ 14 h 41"/>
                <a:gd name="T26" fmla="*/ 6 w 37"/>
                <a:gd name="T27" fmla="*/ 20 h 41"/>
                <a:gd name="T28" fmla="*/ 7 w 37"/>
                <a:gd name="T29" fmla="*/ 27 h 41"/>
                <a:gd name="T30" fmla="*/ 10 w 37"/>
                <a:gd name="T31" fmla="*/ 32 h 41"/>
                <a:gd name="T32" fmla="*/ 14 w 37"/>
                <a:gd name="T33" fmla="*/ 35 h 41"/>
                <a:gd name="T34" fmla="*/ 20 w 37"/>
                <a:gd name="T35" fmla="*/ 37 h 41"/>
                <a:gd name="T36" fmla="*/ 24 w 37"/>
                <a:gd name="T37" fmla="*/ 36 h 41"/>
                <a:gd name="T38" fmla="*/ 27 w 37"/>
                <a:gd name="T39" fmla="*/ 35 h 41"/>
                <a:gd name="T40" fmla="*/ 30 w 37"/>
                <a:gd name="T41" fmla="*/ 32 h 41"/>
                <a:gd name="T42" fmla="*/ 32 w 37"/>
                <a:gd name="T43" fmla="*/ 30 h 41"/>
                <a:gd name="T44" fmla="*/ 37 w 37"/>
                <a:gd name="T45" fmla="*/ 31 h 41"/>
                <a:gd name="T46" fmla="*/ 34 w 37"/>
                <a:gd name="T47" fmla="*/ 35 h 41"/>
                <a:gd name="T48" fmla="*/ 30 w 37"/>
                <a:gd name="T49" fmla="*/ 38 h 41"/>
                <a:gd name="T50" fmla="*/ 26 w 37"/>
                <a:gd name="T51" fmla="*/ 40 h 41"/>
                <a:gd name="T52" fmla="*/ 20 w 37"/>
                <a:gd name="T53" fmla="*/ 41 h 41"/>
                <a:gd name="T54" fmla="*/ 12 w 37"/>
                <a:gd name="T55" fmla="*/ 40 h 41"/>
                <a:gd name="T56" fmla="*/ 6 w 37"/>
                <a:gd name="T57" fmla="*/ 35 h 41"/>
                <a:gd name="T58" fmla="*/ 2 w 37"/>
                <a:gd name="T59" fmla="*/ 28 h 41"/>
                <a:gd name="T60" fmla="*/ 0 w 37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1">
                  <a:moveTo>
                    <a:pt x="0" y="20"/>
                  </a:move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3" y="4"/>
                    <a:pt x="35" y="7"/>
                    <a:pt x="36" y="10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9" y="7"/>
                    <a:pt x="27" y="6"/>
                  </a:cubicBezTo>
                  <a:cubicBezTo>
                    <a:pt x="25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8" y="11"/>
                    <a:pt x="7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6" y="25"/>
                    <a:pt x="7" y="27"/>
                  </a:cubicBezTo>
                  <a:cubicBezTo>
                    <a:pt x="7" y="29"/>
                    <a:pt x="8" y="30"/>
                    <a:pt x="10" y="32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ubicBezTo>
                    <a:pt x="17" y="41"/>
                    <a:pt x="15" y="41"/>
                    <a:pt x="12" y="40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44"/>
            <p:cNvSpPr>
              <a:spLocks/>
            </p:cNvSpPr>
            <p:nvPr/>
          </p:nvSpPr>
          <p:spPr bwMode="auto">
            <a:xfrm>
              <a:off x="4472926" y="34993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4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6 w 36"/>
                <a:gd name="T9" fmla="*/ 0 h 40"/>
                <a:gd name="T10" fmla="*/ 6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7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5 w 36"/>
                <a:gd name="T33" fmla="*/ 40 h 40"/>
                <a:gd name="T34" fmla="*/ 34 w 36"/>
                <a:gd name="T35" fmla="*/ 40 h 40"/>
                <a:gd name="T36" fmla="*/ 31 w 36"/>
                <a:gd name="T37" fmla="*/ 38 h 40"/>
                <a:gd name="T38" fmla="*/ 30 w 36"/>
                <a:gd name="T39" fmla="*/ 35 h 40"/>
                <a:gd name="T40" fmla="*/ 30 w 36"/>
                <a:gd name="T41" fmla="*/ 30 h 40"/>
                <a:gd name="T42" fmla="*/ 23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6" y="39"/>
                    <a:pt x="4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31"/>
                    <a:pt x="9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1" y="34"/>
                    <a:pt x="22" y="34"/>
                    <a:pt x="23" y="33"/>
                  </a:cubicBezTo>
                  <a:cubicBezTo>
                    <a:pt x="25" y="32"/>
                    <a:pt x="26" y="31"/>
                    <a:pt x="27" y="29"/>
                  </a:cubicBezTo>
                  <a:cubicBezTo>
                    <a:pt x="28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2" y="39"/>
                    <a:pt x="31" y="38"/>
                  </a:cubicBezTo>
                  <a:cubicBezTo>
                    <a:pt x="30" y="37"/>
                    <a:pt x="30" y="36"/>
                    <a:pt x="30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4"/>
                    <a:pt x="26" y="36"/>
                    <a:pt x="23" y="38"/>
                  </a:cubicBezTo>
                  <a:cubicBezTo>
                    <a:pt x="20" y="39"/>
                    <a:pt x="17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45"/>
            <p:cNvSpPr>
              <a:spLocks/>
            </p:cNvSpPr>
            <p:nvPr/>
          </p:nvSpPr>
          <p:spPr bwMode="auto">
            <a:xfrm>
              <a:off x="4538013" y="3499333"/>
              <a:ext cx="28575" cy="55563"/>
            </a:xfrm>
            <a:custGeom>
              <a:avLst/>
              <a:gdLst>
                <a:gd name="T0" fmla="*/ 20 w 20"/>
                <a:gd name="T1" fmla="*/ 4 h 39"/>
                <a:gd name="T2" fmla="*/ 11 w 20"/>
                <a:gd name="T3" fmla="*/ 7 h 39"/>
                <a:gd name="T4" fmla="*/ 5 w 20"/>
                <a:gd name="T5" fmla="*/ 15 h 39"/>
                <a:gd name="T6" fmla="*/ 5 w 20"/>
                <a:gd name="T7" fmla="*/ 39 h 39"/>
                <a:gd name="T8" fmla="*/ 0 w 20"/>
                <a:gd name="T9" fmla="*/ 39 h 39"/>
                <a:gd name="T10" fmla="*/ 0 w 20"/>
                <a:gd name="T11" fmla="*/ 0 h 39"/>
                <a:gd name="T12" fmla="*/ 5 w 20"/>
                <a:gd name="T13" fmla="*/ 0 h 39"/>
                <a:gd name="T14" fmla="*/ 5 w 20"/>
                <a:gd name="T15" fmla="*/ 9 h 39"/>
                <a:gd name="T16" fmla="*/ 11 w 20"/>
                <a:gd name="T17" fmla="*/ 2 h 39"/>
                <a:gd name="T18" fmla="*/ 19 w 20"/>
                <a:gd name="T19" fmla="*/ 0 h 39"/>
                <a:gd name="T20" fmla="*/ 20 w 20"/>
                <a:gd name="T21" fmla="*/ 0 h 39"/>
                <a:gd name="T22" fmla="*/ 20 w 20"/>
                <a:gd name="T2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39">
                  <a:moveTo>
                    <a:pt x="20" y="4"/>
                  </a:moveTo>
                  <a:cubicBezTo>
                    <a:pt x="16" y="4"/>
                    <a:pt x="13" y="5"/>
                    <a:pt x="11" y="7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6"/>
                    <a:pt x="8" y="4"/>
                    <a:pt x="11" y="2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46"/>
            <p:cNvSpPr>
              <a:spLocks/>
            </p:cNvSpPr>
            <p:nvPr/>
          </p:nvSpPr>
          <p:spPr bwMode="auto">
            <a:xfrm>
              <a:off x="4571351" y="349774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3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1 w 32"/>
                <a:gd name="T21" fmla="*/ 24 h 41"/>
                <a:gd name="T22" fmla="*/ 15 w 32"/>
                <a:gd name="T23" fmla="*/ 22 h 41"/>
                <a:gd name="T24" fmla="*/ 9 w 32"/>
                <a:gd name="T25" fmla="*/ 21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9 w 32"/>
                <a:gd name="T45" fmla="*/ 9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4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4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1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1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2"/>
                  </a:cubicBezTo>
                  <a:cubicBezTo>
                    <a:pt x="28" y="3"/>
                    <a:pt x="30" y="4"/>
                    <a:pt x="31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4" y="17"/>
                    <a:pt x="15" y="18"/>
                    <a:pt x="17" y="18"/>
                  </a:cubicBezTo>
                  <a:cubicBezTo>
                    <a:pt x="19" y="19"/>
                    <a:pt x="22" y="19"/>
                    <a:pt x="24" y="20"/>
                  </a:cubicBezTo>
                  <a:cubicBezTo>
                    <a:pt x="25" y="21"/>
                    <a:pt x="27" y="21"/>
                    <a:pt x="28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47"/>
            <p:cNvSpPr>
              <a:spLocks/>
            </p:cNvSpPr>
            <p:nvPr/>
          </p:nvSpPr>
          <p:spPr bwMode="auto">
            <a:xfrm>
              <a:off x="4628501" y="34993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6 w 36"/>
                <a:gd name="T9" fmla="*/ 0 h 40"/>
                <a:gd name="T10" fmla="*/ 6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7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5 w 36"/>
                <a:gd name="T33" fmla="*/ 40 h 40"/>
                <a:gd name="T34" fmla="*/ 34 w 36"/>
                <a:gd name="T35" fmla="*/ 40 h 40"/>
                <a:gd name="T36" fmla="*/ 31 w 36"/>
                <a:gd name="T37" fmla="*/ 38 h 40"/>
                <a:gd name="T38" fmla="*/ 30 w 36"/>
                <a:gd name="T39" fmla="*/ 35 h 40"/>
                <a:gd name="T40" fmla="*/ 30 w 36"/>
                <a:gd name="T41" fmla="*/ 30 h 40"/>
                <a:gd name="T42" fmla="*/ 23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6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31"/>
                    <a:pt x="9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1" y="34"/>
                    <a:pt x="22" y="34"/>
                    <a:pt x="23" y="33"/>
                  </a:cubicBezTo>
                  <a:cubicBezTo>
                    <a:pt x="25" y="32"/>
                    <a:pt x="26" y="31"/>
                    <a:pt x="27" y="29"/>
                  </a:cubicBezTo>
                  <a:cubicBezTo>
                    <a:pt x="28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2" y="39"/>
                    <a:pt x="31" y="38"/>
                  </a:cubicBezTo>
                  <a:cubicBezTo>
                    <a:pt x="30" y="37"/>
                    <a:pt x="30" y="36"/>
                    <a:pt x="30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4"/>
                    <a:pt x="26" y="36"/>
                    <a:pt x="23" y="38"/>
                  </a:cubicBezTo>
                  <a:cubicBezTo>
                    <a:pt x="20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48"/>
            <p:cNvSpPr>
              <a:spLocks/>
            </p:cNvSpPr>
            <p:nvPr/>
          </p:nvSpPr>
          <p:spPr bwMode="auto">
            <a:xfrm>
              <a:off x="4688826" y="3497745"/>
              <a:ext cx="46038" cy="58738"/>
            </a:xfrm>
            <a:custGeom>
              <a:avLst/>
              <a:gdLst>
                <a:gd name="T0" fmla="*/ 17 w 33"/>
                <a:gd name="T1" fmla="*/ 41 h 41"/>
                <a:gd name="T2" fmla="*/ 8 w 33"/>
                <a:gd name="T3" fmla="*/ 40 h 41"/>
                <a:gd name="T4" fmla="*/ 0 w 33"/>
                <a:gd name="T5" fmla="*/ 35 h 41"/>
                <a:gd name="T6" fmla="*/ 3 w 33"/>
                <a:gd name="T7" fmla="*/ 32 h 41"/>
                <a:gd name="T8" fmla="*/ 10 w 33"/>
                <a:gd name="T9" fmla="*/ 36 h 41"/>
                <a:gd name="T10" fmla="*/ 17 w 33"/>
                <a:gd name="T11" fmla="*/ 37 h 41"/>
                <a:gd name="T12" fmla="*/ 25 w 33"/>
                <a:gd name="T13" fmla="*/ 35 h 41"/>
                <a:gd name="T14" fmla="*/ 27 w 33"/>
                <a:gd name="T15" fmla="*/ 30 h 41"/>
                <a:gd name="T16" fmla="*/ 27 w 33"/>
                <a:gd name="T17" fmla="*/ 27 h 41"/>
                <a:gd name="T18" fmla="*/ 24 w 33"/>
                <a:gd name="T19" fmla="*/ 25 h 41"/>
                <a:gd name="T20" fmla="*/ 21 w 33"/>
                <a:gd name="T21" fmla="*/ 24 h 41"/>
                <a:gd name="T22" fmla="*/ 16 w 33"/>
                <a:gd name="T23" fmla="*/ 22 h 41"/>
                <a:gd name="T24" fmla="*/ 10 w 33"/>
                <a:gd name="T25" fmla="*/ 21 h 41"/>
                <a:gd name="T26" fmla="*/ 5 w 33"/>
                <a:gd name="T27" fmla="*/ 19 h 41"/>
                <a:gd name="T28" fmla="*/ 3 w 33"/>
                <a:gd name="T29" fmla="*/ 16 h 41"/>
                <a:gd name="T30" fmla="*/ 2 w 33"/>
                <a:gd name="T31" fmla="*/ 12 h 41"/>
                <a:gd name="T32" fmla="*/ 3 w 33"/>
                <a:gd name="T33" fmla="*/ 7 h 41"/>
                <a:gd name="T34" fmla="*/ 7 w 33"/>
                <a:gd name="T35" fmla="*/ 3 h 41"/>
                <a:gd name="T36" fmla="*/ 11 w 33"/>
                <a:gd name="T37" fmla="*/ 1 h 41"/>
                <a:gd name="T38" fmla="*/ 17 w 33"/>
                <a:gd name="T39" fmla="*/ 0 h 41"/>
                <a:gd name="T40" fmla="*/ 25 w 33"/>
                <a:gd name="T41" fmla="*/ 2 h 41"/>
                <a:gd name="T42" fmla="*/ 31 w 33"/>
                <a:gd name="T43" fmla="*/ 5 h 41"/>
                <a:gd name="T44" fmla="*/ 29 w 33"/>
                <a:gd name="T45" fmla="*/ 9 h 41"/>
                <a:gd name="T46" fmla="*/ 23 w 33"/>
                <a:gd name="T47" fmla="*/ 5 h 41"/>
                <a:gd name="T48" fmla="*/ 17 w 33"/>
                <a:gd name="T49" fmla="*/ 4 h 41"/>
                <a:gd name="T50" fmla="*/ 13 w 33"/>
                <a:gd name="T51" fmla="*/ 4 h 41"/>
                <a:gd name="T52" fmla="*/ 10 w 33"/>
                <a:gd name="T53" fmla="*/ 6 h 41"/>
                <a:gd name="T54" fmla="*/ 8 w 33"/>
                <a:gd name="T55" fmla="*/ 8 h 41"/>
                <a:gd name="T56" fmla="*/ 7 w 33"/>
                <a:gd name="T57" fmla="*/ 11 h 41"/>
                <a:gd name="T58" fmla="*/ 8 w 33"/>
                <a:gd name="T59" fmla="*/ 14 h 41"/>
                <a:gd name="T60" fmla="*/ 9 w 33"/>
                <a:gd name="T61" fmla="*/ 16 h 41"/>
                <a:gd name="T62" fmla="*/ 13 w 33"/>
                <a:gd name="T63" fmla="*/ 17 h 41"/>
                <a:gd name="T64" fmla="*/ 17 w 33"/>
                <a:gd name="T65" fmla="*/ 18 h 41"/>
                <a:gd name="T66" fmla="*/ 24 w 33"/>
                <a:gd name="T67" fmla="*/ 20 h 41"/>
                <a:gd name="T68" fmla="*/ 29 w 33"/>
                <a:gd name="T69" fmla="*/ 22 h 41"/>
                <a:gd name="T70" fmla="*/ 32 w 33"/>
                <a:gd name="T71" fmla="*/ 25 h 41"/>
                <a:gd name="T72" fmla="*/ 33 w 33"/>
                <a:gd name="T73" fmla="*/ 29 h 41"/>
                <a:gd name="T74" fmla="*/ 28 w 33"/>
                <a:gd name="T75" fmla="*/ 38 h 41"/>
                <a:gd name="T76" fmla="*/ 17 w 33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3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3" y="37"/>
                    <a:pt x="0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4"/>
                    <a:pt x="7" y="35"/>
                    <a:pt x="10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3" y="37"/>
                    <a:pt x="25" y="35"/>
                  </a:cubicBezTo>
                  <a:cubicBezTo>
                    <a:pt x="27" y="34"/>
                    <a:pt x="27" y="32"/>
                    <a:pt x="27" y="30"/>
                  </a:cubicBezTo>
                  <a:cubicBezTo>
                    <a:pt x="27" y="29"/>
                    <a:pt x="27" y="28"/>
                    <a:pt x="27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1" y="24"/>
                  </a:cubicBezTo>
                  <a:cubicBezTo>
                    <a:pt x="19" y="23"/>
                    <a:pt x="18" y="23"/>
                    <a:pt x="16" y="22"/>
                  </a:cubicBezTo>
                  <a:cubicBezTo>
                    <a:pt x="13" y="22"/>
                    <a:pt x="11" y="21"/>
                    <a:pt x="10" y="21"/>
                  </a:cubicBezTo>
                  <a:cubicBezTo>
                    <a:pt x="8" y="20"/>
                    <a:pt x="7" y="19"/>
                    <a:pt x="5" y="19"/>
                  </a:cubicBezTo>
                  <a:cubicBezTo>
                    <a:pt x="4" y="18"/>
                    <a:pt x="4" y="17"/>
                    <a:pt x="3" y="16"/>
                  </a:cubicBezTo>
                  <a:cubicBezTo>
                    <a:pt x="3" y="15"/>
                    <a:pt x="2" y="14"/>
                    <a:pt x="2" y="12"/>
                  </a:cubicBezTo>
                  <a:cubicBezTo>
                    <a:pt x="2" y="10"/>
                    <a:pt x="3" y="8"/>
                    <a:pt x="3" y="7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2"/>
                    <a:pt x="10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2"/>
                  </a:cubicBezTo>
                  <a:cubicBezTo>
                    <a:pt x="28" y="3"/>
                    <a:pt x="30" y="4"/>
                    <a:pt x="31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7"/>
                    <a:pt x="26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6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8" y="14"/>
                  </a:cubicBezTo>
                  <a:cubicBezTo>
                    <a:pt x="8" y="15"/>
                    <a:pt x="9" y="15"/>
                    <a:pt x="9" y="16"/>
                  </a:cubicBezTo>
                  <a:cubicBezTo>
                    <a:pt x="10" y="16"/>
                    <a:pt x="11" y="17"/>
                    <a:pt x="13" y="17"/>
                  </a:cubicBezTo>
                  <a:cubicBezTo>
                    <a:pt x="14" y="17"/>
                    <a:pt x="15" y="18"/>
                    <a:pt x="17" y="18"/>
                  </a:cubicBezTo>
                  <a:cubicBezTo>
                    <a:pt x="20" y="19"/>
                    <a:pt x="22" y="19"/>
                    <a:pt x="24" y="20"/>
                  </a:cubicBezTo>
                  <a:cubicBezTo>
                    <a:pt x="26" y="21"/>
                    <a:pt x="27" y="21"/>
                    <a:pt x="29" y="22"/>
                  </a:cubicBezTo>
                  <a:cubicBezTo>
                    <a:pt x="30" y="23"/>
                    <a:pt x="31" y="24"/>
                    <a:pt x="32" y="25"/>
                  </a:cubicBezTo>
                  <a:cubicBezTo>
                    <a:pt x="32" y="26"/>
                    <a:pt x="33" y="28"/>
                    <a:pt x="33" y="29"/>
                  </a:cubicBezTo>
                  <a:cubicBezTo>
                    <a:pt x="33" y="33"/>
                    <a:pt x="31" y="36"/>
                    <a:pt x="28" y="38"/>
                  </a:cubicBezTo>
                  <a:cubicBezTo>
                    <a:pt x="26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49"/>
            <p:cNvSpPr>
              <a:spLocks/>
            </p:cNvSpPr>
            <p:nvPr/>
          </p:nvSpPr>
          <p:spPr bwMode="auto">
            <a:xfrm>
              <a:off x="4196701" y="3591408"/>
              <a:ext cx="38100" cy="80963"/>
            </a:xfrm>
            <a:custGeom>
              <a:avLst/>
              <a:gdLst>
                <a:gd name="T0" fmla="*/ 6 w 26"/>
                <a:gd name="T1" fmla="*/ 56 h 56"/>
                <a:gd name="T2" fmla="*/ 6 w 26"/>
                <a:gd name="T3" fmla="*/ 20 h 56"/>
                <a:gd name="T4" fmla="*/ 0 w 26"/>
                <a:gd name="T5" fmla="*/ 20 h 56"/>
                <a:gd name="T6" fmla="*/ 0 w 26"/>
                <a:gd name="T7" fmla="*/ 16 h 56"/>
                <a:gd name="T8" fmla="*/ 6 w 26"/>
                <a:gd name="T9" fmla="*/ 16 h 56"/>
                <a:gd name="T10" fmla="*/ 6 w 26"/>
                <a:gd name="T11" fmla="*/ 15 h 56"/>
                <a:gd name="T12" fmla="*/ 9 w 26"/>
                <a:gd name="T13" fmla="*/ 4 h 56"/>
                <a:gd name="T14" fmla="*/ 17 w 26"/>
                <a:gd name="T15" fmla="*/ 0 h 56"/>
                <a:gd name="T16" fmla="*/ 22 w 26"/>
                <a:gd name="T17" fmla="*/ 0 h 56"/>
                <a:gd name="T18" fmla="*/ 26 w 26"/>
                <a:gd name="T19" fmla="*/ 2 h 56"/>
                <a:gd name="T20" fmla="*/ 24 w 26"/>
                <a:gd name="T21" fmla="*/ 6 h 56"/>
                <a:gd name="T22" fmla="*/ 21 w 26"/>
                <a:gd name="T23" fmla="*/ 5 h 56"/>
                <a:gd name="T24" fmla="*/ 18 w 26"/>
                <a:gd name="T25" fmla="*/ 4 h 56"/>
                <a:gd name="T26" fmla="*/ 13 w 26"/>
                <a:gd name="T27" fmla="*/ 7 h 56"/>
                <a:gd name="T28" fmla="*/ 11 w 26"/>
                <a:gd name="T29" fmla="*/ 15 h 56"/>
                <a:gd name="T30" fmla="*/ 11 w 26"/>
                <a:gd name="T31" fmla="*/ 16 h 56"/>
                <a:gd name="T32" fmla="*/ 22 w 26"/>
                <a:gd name="T33" fmla="*/ 16 h 56"/>
                <a:gd name="T34" fmla="*/ 22 w 26"/>
                <a:gd name="T35" fmla="*/ 20 h 56"/>
                <a:gd name="T36" fmla="*/ 11 w 26"/>
                <a:gd name="T37" fmla="*/ 20 h 56"/>
                <a:gd name="T38" fmla="*/ 11 w 26"/>
                <a:gd name="T39" fmla="*/ 56 h 56"/>
                <a:gd name="T40" fmla="*/ 6 w 26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56">
                  <a:moveTo>
                    <a:pt x="6" y="56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7" y="7"/>
                    <a:pt x="9" y="4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0" y="0"/>
                    <a:pt x="22" y="0"/>
                  </a:cubicBezTo>
                  <a:cubicBezTo>
                    <a:pt x="23" y="1"/>
                    <a:pt x="24" y="1"/>
                    <a:pt x="26" y="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2" y="5"/>
                    <a:pt x="21" y="5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16" y="4"/>
                    <a:pt x="14" y="5"/>
                    <a:pt x="13" y="7"/>
                  </a:cubicBezTo>
                  <a:cubicBezTo>
                    <a:pt x="11" y="9"/>
                    <a:pt x="11" y="11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6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50"/>
            <p:cNvSpPr>
              <a:spLocks noEditPoints="1"/>
            </p:cNvSpPr>
            <p:nvPr/>
          </p:nvSpPr>
          <p:spPr bwMode="auto">
            <a:xfrm>
              <a:off x="4234801" y="3615220"/>
              <a:ext cx="55563" cy="57150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6" y="35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7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3" y="37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5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8" y="6"/>
                    <a:pt x="27" y="5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7" y="10"/>
                    <a:pt x="7" y="12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51"/>
            <p:cNvSpPr>
              <a:spLocks/>
            </p:cNvSpPr>
            <p:nvPr/>
          </p:nvSpPr>
          <p:spPr bwMode="auto">
            <a:xfrm>
              <a:off x="4301476" y="3615220"/>
              <a:ext cx="50800" cy="57150"/>
            </a:xfrm>
            <a:custGeom>
              <a:avLst/>
              <a:gdLst>
                <a:gd name="T0" fmla="*/ 13 w 36"/>
                <a:gd name="T1" fmla="*/ 41 h 41"/>
                <a:gd name="T2" fmla="*/ 3 w 36"/>
                <a:gd name="T3" fmla="*/ 36 h 41"/>
                <a:gd name="T4" fmla="*/ 0 w 36"/>
                <a:gd name="T5" fmla="*/ 24 h 41"/>
                <a:gd name="T6" fmla="*/ 0 w 36"/>
                <a:gd name="T7" fmla="*/ 0 h 41"/>
                <a:gd name="T8" fmla="*/ 5 w 36"/>
                <a:gd name="T9" fmla="*/ 0 h 41"/>
                <a:gd name="T10" fmla="*/ 5 w 36"/>
                <a:gd name="T11" fmla="*/ 23 h 41"/>
                <a:gd name="T12" fmla="*/ 14 w 36"/>
                <a:gd name="T13" fmla="*/ 36 h 41"/>
                <a:gd name="T14" fmla="*/ 19 w 36"/>
                <a:gd name="T15" fmla="*/ 35 h 41"/>
                <a:gd name="T16" fmla="*/ 23 w 36"/>
                <a:gd name="T17" fmla="*/ 33 h 41"/>
                <a:gd name="T18" fmla="*/ 26 w 36"/>
                <a:gd name="T19" fmla="*/ 30 h 41"/>
                <a:gd name="T20" fmla="*/ 29 w 36"/>
                <a:gd name="T21" fmla="*/ 25 h 41"/>
                <a:gd name="T22" fmla="*/ 29 w 36"/>
                <a:gd name="T23" fmla="*/ 0 h 41"/>
                <a:gd name="T24" fmla="*/ 34 w 36"/>
                <a:gd name="T25" fmla="*/ 0 h 41"/>
                <a:gd name="T26" fmla="*/ 34 w 36"/>
                <a:gd name="T27" fmla="*/ 33 h 41"/>
                <a:gd name="T28" fmla="*/ 36 w 36"/>
                <a:gd name="T29" fmla="*/ 35 h 41"/>
                <a:gd name="T30" fmla="*/ 36 w 36"/>
                <a:gd name="T31" fmla="*/ 40 h 41"/>
                <a:gd name="T32" fmla="*/ 34 w 36"/>
                <a:gd name="T33" fmla="*/ 40 h 41"/>
                <a:gd name="T34" fmla="*/ 33 w 36"/>
                <a:gd name="T35" fmla="*/ 40 h 41"/>
                <a:gd name="T36" fmla="*/ 30 w 36"/>
                <a:gd name="T37" fmla="*/ 39 h 41"/>
                <a:gd name="T38" fmla="*/ 29 w 36"/>
                <a:gd name="T39" fmla="*/ 35 h 41"/>
                <a:gd name="T40" fmla="*/ 29 w 36"/>
                <a:gd name="T41" fmla="*/ 31 h 41"/>
                <a:gd name="T42" fmla="*/ 22 w 36"/>
                <a:gd name="T43" fmla="*/ 38 h 41"/>
                <a:gd name="T44" fmla="*/ 13 w 36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6" y="36"/>
                    <a:pt x="17" y="36"/>
                    <a:pt x="19" y="35"/>
                  </a:cubicBezTo>
                  <a:cubicBezTo>
                    <a:pt x="20" y="35"/>
                    <a:pt x="22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30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5" y="36"/>
                    <a:pt x="22" y="38"/>
                  </a:cubicBezTo>
                  <a:cubicBezTo>
                    <a:pt x="19" y="40"/>
                    <a:pt x="16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52"/>
            <p:cNvSpPr>
              <a:spLocks noEditPoints="1"/>
            </p:cNvSpPr>
            <p:nvPr/>
          </p:nvSpPr>
          <p:spPr bwMode="auto">
            <a:xfrm>
              <a:off x="4363388" y="3615220"/>
              <a:ext cx="53975" cy="80963"/>
            </a:xfrm>
            <a:custGeom>
              <a:avLst/>
              <a:gdLst>
                <a:gd name="T0" fmla="*/ 18 w 38"/>
                <a:gd name="T1" fmla="*/ 40 h 57"/>
                <a:gd name="T2" fmla="*/ 11 w 38"/>
                <a:gd name="T3" fmla="*/ 39 h 57"/>
                <a:gd name="T4" fmla="*/ 5 w 38"/>
                <a:gd name="T5" fmla="*/ 34 h 57"/>
                <a:gd name="T6" fmla="*/ 1 w 38"/>
                <a:gd name="T7" fmla="*/ 28 h 57"/>
                <a:gd name="T8" fmla="*/ 0 w 38"/>
                <a:gd name="T9" fmla="*/ 20 h 57"/>
                <a:gd name="T10" fmla="*/ 1 w 38"/>
                <a:gd name="T11" fmla="*/ 12 h 57"/>
                <a:gd name="T12" fmla="*/ 5 w 38"/>
                <a:gd name="T13" fmla="*/ 6 h 57"/>
                <a:gd name="T14" fmla="*/ 11 w 38"/>
                <a:gd name="T15" fmla="*/ 1 h 57"/>
                <a:gd name="T16" fmla="*/ 18 w 38"/>
                <a:gd name="T17" fmla="*/ 0 h 57"/>
                <a:gd name="T18" fmla="*/ 27 w 38"/>
                <a:gd name="T19" fmla="*/ 2 h 57"/>
                <a:gd name="T20" fmla="*/ 34 w 38"/>
                <a:gd name="T21" fmla="*/ 9 h 57"/>
                <a:gd name="T22" fmla="*/ 34 w 38"/>
                <a:gd name="T23" fmla="*/ 0 h 57"/>
                <a:gd name="T24" fmla="*/ 38 w 38"/>
                <a:gd name="T25" fmla="*/ 0 h 57"/>
                <a:gd name="T26" fmla="*/ 38 w 38"/>
                <a:gd name="T27" fmla="*/ 40 h 57"/>
                <a:gd name="T28" fmla="*/ 37 w 38"/>
                <a:gd name="T29" fmla="*/ 47 h 57"/>
                <a:gd name="T30" fmla="*/ 32 w 38"/>
                <a:gd name="T31" fmla="*/ 53 h 57"/>
                <a:gd name="T32" fmla="*/ 26 w 38"/>
                <a:gd name="T33" fmla="*/ 56 h 57"/>
                <a:gd name="T34" fmla="*/ 19 w 38"/>
                <a:gd name="T35" fmla="*/ 57 h 57"/>
                <a:gd name="T36" fmla="*/ 8 w 38"/>
                <a:gd name="T37" fmla="*/ 54 h 57"/>
                <a:gd name="T38" fmla="*/ 1 w 38"/>
                <a:gd name="T39" fmla="*/ 48 h 57"/>
                <a:gd name="T40" fmla="*/ 4 w 38"/>
                <a:gd name="T41" fmla="*/ 45 h 57"/>
                <a:gd name="T42" fmla="*/ 10 w 38"/>
                <a:gd name="T43" fmla="*/ 51 h 57"/>
                <a:gd name="T44" fmla="*/ 19 w 38"/>
                <a:gd name="T45" fmla="*/ 53 h 57"/>
                <a:gd name="T46" fmla="*/ 24 w 38"/>
                <a:gd name="T47" fmla="*/ 52 h 57"/>
                <a:gd name="T48" fmla="*/ 29 w 38"/>
                <a:gd name="T49" fmla="*/ 50 h 57"/>
                <a:gd name="T50" fmla="*/ 32 w 38"/>
                <a:gd name="T51" fmla="*/ 46 h 57"/>
                <a:gd name="T52" fmla="*/ 33 w 38"/>
                <a:gd name="T53" fmla="*/ 40 h 57"/>
                <a:gd name="T54" fmla="*/ 33 w 38"/>
                <a:gd name="T55" fmla="*/ 32 h 57"/>
                <a:gd name="T56" fmla="*/ 27 w 38"/>
                <a:gd name="T57" fmla="*/ 38 h 57"/>
                <a:gd name="T58" fmla="*/ 18 w 38"/>
                <a:gd name="T59" fmla="*/ 40 h 57"/>
                <a:gd name="T60" fmla="*/ 20 w 38"/>
                <a:gd name="T61" fmla="*/ 36 h 57"/>
                <a:gd name="T62" fmla="*/ 24 w 38"/>
                <a:gd name="T63" fmla="*/ 35 h 57"/>
                <a:gd name="T64" fmla="*/ 28 w 38"/>
                <a:gd name="T65" fmla="*/ 33 h 57"/>
                <a:gd name="T66" fmla="*/ 31 w 38"/>
                <a:gd name="T67" fmla="*/ 30 h 57"/>
                <a:gd name="T68" fmla="*/ 33 w 38"/>
                <a:gd name="T69" fmla="*/ 26 h 57"/>
                <a:gd name="T70" fmla="*/ 33 w 38"/>
                <a:gd name="T71" fmla="*/ 14 h 57"/>
                <a:gd name="T72" fmla="*/ 31 w 38"/>
                <a:gd name="T73" fmla="*/ 10 h 57"/>
                <a:gd name="T74" fmla="*/ 27 w 38"/>
                <a:gd name="T75" fmla="*/ 7 h 57"/>
                <a:gd name="T76" fmla="*/ 24 w 38"/>
                <a:gd name="T77" fmla="*/ 5 h 57"/>
                <a:gd name="T78" fmla="*/ 19 w 38"/>
                <a:gd name="T79" fmla="*/ 4 h 57"/>
                <a:gd name="T80" fmla="*/ 13 w 38"/>
                <a:gd name="T81" fmla="*/ 6 h 57"/>
                <a:gd name="T82" fmla="*/ 9 w 38"/>
                <a:gd name="T83" fmla="*/ 9 h 57"/>
                <a:gd name="T84" fmla="*/ 6 w 38"/>
                <a:gd name="T85" fmla="*/ 14 h 57"/>
                <a:gd name="T86" fmla="*/ 5 w 38"/>
                <a:gd name="T87" fmla="*/ 20 h 57"/>
                <a:gd name="T88" fmla="*/ 6 w 38"/>
                <a:gd name="T89" fmla="*/ 26 h 57"/>
                <a:gd name="T90" fmla="*/ 9 w 38"/>
                <a:gd name="T91" fmla="*/ 31 h 57"/>
                <a:gd name="T92" fmla="*/ 14 w 38"/>
                <a:gd name="T93" fmla="*/ 35 h 57"/>
                <a:gd name="T94" fmla="*/ 20 w 38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7">
                  <a:moveTo>
                    <a:pt x="18" y="40"/>
                  </a:moveTo>
                  <a:cubicBezTo>
                    <a:pt x="16" y="40"/>
                    <a:pt x="13" y="40"/>
                    <a:pt x="11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0"/>
                    <a:pt x="16" y="0"/>
                    <a:pt x="18" y="0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30" y="4"/>
                    <a:pt x="32" y="6"/>
                    <a:pt x="34" y="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3"/>
                    <a:pt x="38" y="45"/>
                    <a:pt x="37" y="47"/>
                  </a:cubicBezTo>
                  <a:cubicBezTo>
                    <a:pt x="36" y="49"/>
                    <a:pt x="34" y="51"/>
                    <a:pt x="32" y="53"/>
                  </a:cubicBezTo>
                  <a:cubicBezTo>
                    <a:pt x="31" y="54"/>
                    <a:pt x="29" y="55"/>
                    <a:pt x="26" y="56"/>
                  </a:cubicBezTo>
                  <a:cubicBezTo>
                    <a:pt x="24" y="57"/>
                    <a:pt x="21" y="57"/>
                    <a:pt x="19" y="57"/>
                  </a:cubicBezTo>
                  <a:cubicBezTo>
                    <a:pt x="14" y="57"/>
                    <a:pt x="11" y="56"/>
                    <a:pt x="8" y="54"/>
                  </a:cubicBezTo>
                  <a:cubicBezTo>
                    <a:pt x="5" y="53"/>
                    <a:pt x="3" y="51"/>
                    <a:pt x="1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8"/>
                    <a:pt x="8" y="50"/>
                    <a:pt x="10" y="51"/>
                  </a:cubicBezTo>
                  <a:cubicBezTo>
                    <a:pt x="13" y="52"/>
                    <a:pt x="16" y="53"/>
                    <a:pt x="19" y="53"/>
                  </a:cubicBezTo>
                  <a:cubicBezTo>
                    <a:pt x="21" y="53"/>
                    <a:pt x="23" y="52"/>
                    <a:pt x="24" y="52"/>
                  </a:cubicBezTo>
                  <a:cubicBezTo>
                    <a:pt x="26" y="51"/>
                    <a:pt x="27" y="51"/>
                    <a:pt x="29" y="50"/>
                  </a:cubicBezTo>
                  <a:cubicBezTo>
                    <a:pt x="30" y="49"/>
                    <a:pt x="31" y="47"/>
                    <a:pt x="32" y="46"/>
                  </a:cubicBezTo>
                  <a:cubicBezTo>
                    <a:pt x="33" y="44"/>
                    <a:pt x="33" y="42"/>
                    <a:pt x="33" y="4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1" y="35"/>
                    <a:pt x="29" y="37"/>
                    <a:pt x="27" y="38"/>
                  </a:cubicBezTo>
                  <a:cubicBezTo>
                    <a:pt x="24" y="40"/>
                    <a:pt x="21" y="40"/>
                    <a:pt x="18" y="40"/>
                  </a:cubicBezTo>
                  <a:close/>
                  <a:moveTo>
                    <a:pt x="20" y="36"/>
                  </a:moveTo>
                  <a:cubicBezTo>
                    <a:pt x="21" y="36"/>
                    <a:pt x="23" y="36"/>
                    <a:pt x="24" y="35"/>
                  </a:cubicBezTo>
                  <a:cubicBezTo>
                    <a:pt x="26" y="35"/>
                    <a:pt x="27" y="34"/>
                    <a:pt x="28" y="33"/>
                  </a:cubicBezTo>
                  <a:cubicBezTo>
                    <a:pt x="30" y="32"/>
                    <a:pt x="31" y="31"/>
                    <a:pt x="31" y="30"/>
                  </a:cubicBezTo>
                  <a:cubicBezTo>
                    <a:pt x="32" y="29"/>
                    <a:pt x="33" y="27"/>
                    <a:pt x="33" y="2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3"/>
                    <a:pt x="32" y="11"/>
                    <a:pt x="31" y="10"/>
                  </a:cubicBezTo>
                  <a:cubicBezTo>
                    <a:pt x="30" y="9"/>
                    <a:pt x="29" y="8"/>
                    <a:pt x="27" y="7"/>
                  </a:cubicBezTo>
                  <a:cubicBezTo>
                    <a:pt x="26" y="6"/>
                    <a:pt x="25" y="5"/>
                    <a:pt x="24" y="5"/>
                  </a:cubicBezTo>
                  <a:cubicBezTo>
                    <a:pt x="22" y="4"/>
                    <a:pt x="21" y="4"/>
                    <a:pt x="19" y="4"/>
                  </a:cubicBezTo>
                  <a:cubicBezTo>
                    <a:pt x="17" y="4"/>
                    <a:pt x="15" y="5"/>
                    <a:pt x="13" y="6"/>
                  </a:cubicBezTo>
                  <a:cubicBezTo>
                    <a:pt x="12" y="6"/>
                    <a:pt x="10" y="8"/>
                    <a:pt x="9" y="9"/>
                  </a:cubicBezTo>
                  <a:cubicBezTo>
                    <a:pt x="8" y="11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ubicBezTo>
                    <a:pt x="5" y="22"/>
                    <a:pt x="6" y="24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53"/>
            <p:cNvSpPr>
              <a:spLocks noEditPoints="1"/>
            </p:cNvSpPr>
            <p:nvPr/>
          </p:nvSpPr>
          <p:spPr bwMode="auto">
            <a:xfrm>
              <a:off x="4434826" y="3591408"/>
              <a:ext cx="6350" cy="80963"/>
            </a:xfrm>
            <a:custGeom>
              <a:avLst/>
              <a:gdLst>
                <a:gd name="T0" fmla="*/ 0 w 4"/>
                <a:gd name="T1" fmla="*/ 7 h 51"/>
                <a:gd name="T2" fmla="*/ 0 w 4"/>
                <a:gd name="T3" fmla="*/ 0 h 51"/>
                <a:gd name="T4" fmla="*/ 4 w 4"/>
                <a:gd name="T5" fmla="*/ 0 h 51"/>
                <a:gd name="T6" fmla="*/ 4 w 4"/>
                <a:gd name="T7" fmla="*/ 7 h 51"/>
                <a:gd name="T8" fmla="*/ 0 w 4"/>
                <a:gd name="T9" fmla="*/ 7 h 51"/>
                <a:gd name="T10" fmla="*/ 0 w 4"/>
                <a:gd name="T11" fmla="*/ 51 h 51"/>
                <a:gd name="T12" fmla="*/ 0 w 4"/>
                <a:gd name="T13" fmla="*/ 15 h 51"/>
                <a:gd name="T14" fmla="*/ 4 w 4"/>
                <a:gd name="T15" fmla="*/ 15 h 51"/>
                <a:gd name="T16" fmla="*/ 4 w 4"/>
                <a:gd name="T17" fmla="*/ 51 h 51"/>
                <a:gd name="T18" fmla="*/ 0 w 4"/>
                <a:gd name="T1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1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0" y="7"/>
                  </a:lnTo>
                  <a:close/>
                  <a:moveTo>
                    <a:pt x="0" y="51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54"/>
            <p:cNvSpPr>
              <a:spLocks noEditPoints="1"/>
            </p:cNvSpPr>
            <p:nvPr/>
          </p:nvSpPr>
          <p:spPr bwMode="auto">
            <a:xfrm>
              <a:off x="4452288" y="3615220"/>
              <a:ext cx="50800" cy="57150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4 w 35"/>
                <a:gd name="T5" fmla="*/ 37 h 41"/>
                <a:gd name="T6" fmla="*/ 1 w 35"/>
                <a:gd name="T7" fmla="*/ 33 h 41"/>
                <a:gd name="T8" fmla="*/ 0 w 35"/>
                <a:gd name="T9" fmla="*/ 28 h 41"/>
                <a:gd name="T10" fmla="*/ 1 w 35"/>
                <a:gd name="T11" fmla="*/ 24 h 41"/>
                <a:gd name="T12" fmla="*/ 5 w 35"/>
                <a:gd name="T13" fmla="*/ 20 h 41"/>
                <a:gd name="T14" fmla="*/ 10 w 35"/>
                <a:gd name="T15" fmla="*/ 17 h 41"/>
                <a:gd name="T16" fmla="*/ 17 w 35"/>
                <a:gd name="T17" fmla="*/ 16 h 41"/>
                <a:gd name="T18" fmla="*/ 23 w 35"/>
                <a:gd name="T19" fmla="*/ 17 h 41"/>
                <a:gd name="T20" fmla="*/ 28 w 35"/>
                <a:gd name="T21" fmla="*/ 18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3 h 41"/>
                <a:gd name="T28" fmla="*/ 11 w 35"/>
                <a:gd name="T29" fmla="*/ 5 h 41"/>
                <a:gd name="T30" fmla="*/ 4 w 35"/>
                <a:gd name="T31" fmla="*/ 8 h 41"/>
                <a:gd name="T32" fmla="*/ 3 w 35"/>
                <a:gd name="T33" fmla="*/ 5 h 41"/>
                <a:gd name="T34" fmla="*/ 17 w 35"/>
                <a:gd name="T35" fmla="*/ 0 h 41"/>
                <a:gd name="T36" fmla="*/ 29 w 35"/>
                <a:gd name="T37" fmla="*/ 4 h 41"/>
                <a:gd name="T38" fmla="*/ 33 w 35"/>
                <a:gd name="T39" fmla="*/ 15 h 41"/>
                <a:gd name="T40" fmla="*/ 33 w 35"/>
                <a:gd name="T41" fmla="*/ 33 h 41"/>
                <a:gd name="T42" fmla="*/ 35 w 35"/>
                <a:gd name="T43" fmla="*/ 35 h 41"/>
                <a:gd name="T44" fmla="*/ 35 w 35"/>
                <a:gd name="T45" fmla="*/ 40 h 41"/>
                <a:gd name="T46" fmla="*/ 33 w 35"/>
                <a:gd name="T47" fmla="*/ 40 h 41"/>
                <a:gd name="T48" fmla="*/ 30 w 35"/>
                <a:gd name="T49" fmla="*/ 39 h 41"/>
                <a:gd name="T50" fmla="*/ 29 w 35"/>
                <a:gd name="T51" fmla="*/ 36 h 41"/>
                <a:gd name="T52" fmla="*/ 29 w 35"/>
                <a:gd name="T53" fmla="*/ 33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2 w 35"/>
                <a:gd name="T61" fmla="*/ 35 h 41"/>
                <a:gd name="T62" fmla="*/ 27 w 35"/>
                <a:gd name="T63" fmla="*/ 31 h 41"/>
                <a:gd name="T64" fmla="*/ 28 w 35"/>
                <a:gd name="T65" fmla="*/ 30 h 41"/>
                <a:gd name="T66" fmla="*/ 28 w 35"/>
                <a:gd name="T67" fmla="*/ 28 h 41"/>
                <a:gd name="T68" fmla="*/ 28 w 35"/>
                <a:gd name="T69" fmla="*/ 22 h 41"/>
                <a:gd name="T70" fmla="*/ 23 w 35"/>
                <a:gd name="T71" fmla="*/ 20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6 w 35"/>
                <a:gd name="T79" fmla="*/ 31 h 41"/>
                <a:gd name="T80" fmla="*/ 8 w 35"/>
                <a:gd name="T81" fmla="*/ 34 h 41"/>
                <a:gd name="T82" fmla="*/ 11 w 35"/>
                <a:gd name="T83" fmla="*/ 36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9" y="40"/>
                    <a:pt x="8" y="40"/>
                  </a:cubicBezTo>
                  <a:cubicBezTo>
                    <a:pt x="6" y="39"/>
                    <a:pt x="5" y="38"/>
                    <a:pt x="4" y="37"/>
                  </a:cubicBezTo>
                  <a:cubicBezTo>
                    <a:pt x="3" y="36"/>
                    <a:pt x="2" y="35"/>
                    <a:pt x="1" y="33"/>
                  </a:cubicBezTo>
                  <a:cubicBezTo>
                    <a:pt x="0" y="32"/>
                    <a:pt x="0" y="30"/>
                    <a:pt x="0" y="28"/>
                  </a:cubicBezTo>
                  <a:cubicBezTo>
                    <a:pt x="0" y="27"/>
                    <a:pt x="0" y="25"/>
                    <a:pt x="1" y="24"/>
                  </a:cubicBezTo>
                  <a:cubicBezTo>
                    <a:pt x="2" y="22"/>
                    <a:pt x="3" y="21"/>
                    <a:pt x="5" y="20"/>
                  </a:cubicBezTo>
                  <a:cubicBezTo>
                    <a:pt x="6" y="19"/>
                    <a:pt x="8" y="18"/>
                    <a:pt x="10" y="17"/>
                  </a:cubicBezTo>
                  <a:cubicBezTo>
                    <a:pt x="12" y="17"/>
                    <a:pt x="14" y="16"/>
                    <a:pt x="17" y="16"/>
                  </a:cubicBezTo>
                  <a:cubicBezTo>
                    <a:pt x="19" y="16"/>
                    <a:pt x="21" y="17"/>
                    <a:pt x="23" y="17"/>
                  </a:cubicBezTo>
                  <a:cubicBezTo>
                    <a:pt x="25" y="17"/>
                    <a:pt x="27" y="18"/>
                    <a:pt x="28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1"/>
                    <a:pt x="27" y="9"/>
                    <a:pt x="25" y="7"/>
                  </a:cubicBezTo>
                  <a:cubicBezTo>
                    <a:pt x="23" y="4"/>
                    <a:pt x="21" y="3"/>
                    <a:pt x="17" y="3"/>
                  </a:cubicBezTo>
                  <a:cubicBezTo>
                    <a:pt x="15" y="3"/>
                    <a:pt x="13" y="4"/>
                    <a:pt x="11" y="5"/>
                  </a:cubicBezTo>
                  <a:cubicBezTo>
                    <a:pt x="9" y="5"/>
                    <a:pt x="7" y="7"/>
                    <a:pt x="4" y="8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1"/>
                    <a:pt x="13" y="0"/>
                    <a:pt x="17" y="0"/>
                  </a:cubicBezTo>
                  <a:cubicBezTo>
                    <a:pt x="22" y="0"/>
                    <a:pt x="26" y="1"/>
                    <a:pt x="29" y="4"/>
                  </a:cubicBezTo>
                  <a:cubicBezTo>
                    <a:pt x="32" y="7"/>
                    <a:pt x="33" y="10"/>
                    <a:pt x="33" y="15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30" y="38"/>
                    <a:pt x="29" y="38"/>
                    <a:pt x="29" y="36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6"/>
                    <a:pt x="25" y="37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19" y="36"/>
                    <a:pt x="22" y="35"/>
                  </a:cubicBezTo>
                  <a:cubicBezTo>
                    <a:pt x="24" y="34"/>
                    <a:pt x="26" y="33"/>
                    <a:pt x="27" y="31"/>
                  </a:cubicBezTo>
                  <a:cubicBezTo>
                    <a:pt x="27" y="31"/>
                    <a:pt x="28" y="30"/>
                    <a:pt x="28" y="30"/>
                  </a:cubicBezTo>
                  <a:cubicBezTo>
                    <a:pt x="28" y="29"/>
                    <a:pt x="28" y="29"/>
                    <a:pt x="28" y="28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1"/>
                    <a:pt x="25" y="21"/>
                    <a:pt x="23" y="20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4" y="20"/>
                    <a:pt x="11" y="20"/>
                    <a:pt x="8" y="22"/>
                  </a:cubicBezTo>
                  <a:cubicBezTo>
                    <a:pt x="6" y="23"/>
                    <a:pt x="5" y="25"/>
                    <a:pt x="5" y="28"/>
                  </a:cubicBezTo>
                  <a:cubicBezTo>
                    <a:pt x="5" y="29"/>
                    <a:pt x="5" y="30"/>
                    <a:pt x="6" y="31"/>
                  </a:cubicBezTo>
                  <a:cubicBezTo>
                    <a:pt x="6" y="32"/>
                    <a:pt x="7" y="33"/>
                    <a:pt x="8" y="34"/>
                  </a:cubicBezTo>
                  <a:cubicBezTo>
                    <a:pt x="8" y="35"/>
                    <a:pt x="9" y="36"/>
                    <a:pt x="11" y="36"/>
                  </a:cubicBezTo>
                  <a:cubicBezTo>
                    <a:pt x="12" y="36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55"/>
            <p:cNvSpPr>
              <a:spLocks/>
            </p:cNvSpPr>
            <p:nvPr/>
          </p:nvSpPr>
          <p:spPr bwMode="auto">
            <a:xfrm>
              <a:off x="4511026" y="3596170"/>
              <a:ext cx="33338" cy="76200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0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0 w 23"/>
                <a:gd name="T29" fmla="*/ 0 h 53"/>
                <a:gd name="T30" fmla="*/ 10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0 w 23"/>
                <a:gd name="T37" fmla="*/ 17 h 53"/>
                <a:gd name="T38" fmla="*/ 10 w 23"/>
                <a:gd name="T39" fmla="*/ 44 h 53"/>
                <a:gd name="T40" fmla="*/ 12 w 23"/>
                <a:gd name="T41" fmla="*/ 48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1" y="53"/>
                    <a:pt x="10" y="53"/>
                  </a:cubicBezTo>
                  <a:cubicBezTo>
                    <a:pt x="9" y="53"/>
                    <a:pt x="9" y="52"/>
                    <a:pt x="8" y="51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Rectangle 156"/>
            <p:cNvSpPr>
              <a:spLocks noChangeArrowheads="1"/>
            </p:cNvSpPr>
            <p:nvPr/>
          </p:nvSpPr>
          <p:spPr bwMode="auto">
            <a:xfrm>
              <a:off x="4550713" y="3659670"/>
              <a:ext cx="7938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57"/>
            <p:cNvSpPr>
              <a:spLocks/>
            </p:cNvSpPr>
            <p:nvPr/>
          </p:nvSpPr>
          <p:spPr bwMode="auto">
            <a:xfrm>
              <a:off x="4193526" y="3029433"/>
              <a:ext cx="98425" cy="104775"/>
            </a:xfrm>
            <a:custGeom>
              <a:avLst/>
              <a:gdLst>
                <a:gd name="T0" fmla="*/ 15 w 62"/>
                <a:gd name="T1" fmla="*/ 0 h 66"/>
                <a:gd name="T2" fmla="*/ 31 w 62"/>
                <a:gd name="T3" fmla="*/ 32 h 66"/>
                <a:gd name="T4" fmla="*/ 47 w 62"/>
                <a:gd name="T5" fmla="*/ 0 h 66"/>
                <a:gd name="T6" fmla="*/ 62 w 62"/>
                <a:gd name="T7" fmla="*/ 0 h 66"/>
                <a:gd name="T8" fmla="*/ 37 w 62"/>
                <a:gd name="T9" fmla="*/ 43 h 66"/>
                <a:gd name="T10" fmla="*/ 37 w 62"/>
                <a:gd name="T11" fmla="*/ 66 h 66"/>
                <a:gd name="T12" fmla="*/ 25 w 62"/>
                <a:gd name="T13" fmla="*/ 66 h 66"/>
                <a:gd name="T14" fmla="*/ 25 w 62"/>
                <a:gd name="T15" fmla="*/ 43 h 66"/>
                <a:gd name="T16" fmla="*/ 0 w 62"/>
                <a:gd name="T17" fmla="*/ 0 h 66"/>
                <a:gd name="T18" fmla="*/ 15 w 62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6">
                  <a:moveTo>
                    <a:pt x="15" y="0"/>
                  </a:moveTo>
                  <a:lnTo>
                    <a:pt x="31" y="32"/>
                  </a:lnTo>
                  <a:lnTo>
                    <a:pt x="47" y="0"/>
                  </a:lnTo>
                  <a:lnTo>
                    <a:pt x="62" y="0"/>
                  </a:lnTo>
                  <a:lnTo>
                    <a:pt x="37" y="43"/>
                  </a:lnTo>
                  <a:lnTo>
                    <a:pt x="37" y="66"/>
                  </a:lnTo>
                  <a:lnTo>
                    <a:pt x="25" y="66"/>
                  </a:lnTo>
                  <a:lnTo>
                    <a:pt x="25" y="43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58"/>
            <p:cNvSpPr>
              <a:spLocks noEditPoints="1"/>
            </p:cNvSpPr>
            <p:nvPr/>
          </p:nvSpPr>
          <p:spPr bwMode="auto">
            <a:xfrm>
              <a:off x="4295126" y="3056420"/>
              <a:ext cx="82550" cy="79375"/>
            </a:xfrm>
            <a:custGeom>
              <a:avLst/>
              <a:gdLst>
                <a:gd name="T0" fmla="*/ 28 w 57"/>
                <a:gd name="T1" fmla="*/ 56 h 56"/>
                <a:gd name="T2" fmla="*/ 16 w 57"/>
                <a:gd name="T3" fmla="*/ 53 h 56"/>
                <a:gd name="T4" fmla="*/ 8 w 57"/>
                <a:gd name="T5" fmla="*/ 47 h 56"/>
                <a:gd name="T6" fmla="*/ 2 w 57"/>
                <a:gd name="T7" fmla="*/ 38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6 w 57"/>
                <a:gd name="T15" fmla="*/ 2 h 56"/>
                <a:gd name="T16" fmla="*/ 28 w 57"/>
                <a:gd name="T17" fmla="*/ 0 h 56"/>
                <a:gd name="T18" fmla="*/ 40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8 h 56"/>
                <a:gd name="T26" fmla="*/ 55 w 57"/>
                <a:gd name="T27" fmla="*/ 38 h 56"/>
                <a:gd name="T28" fmla="*/ 49 w 57"/>
                <a:gd name="T29" fmla="*/ 47 h 56"/>
                <a:gd name="T30" fmla="*/ 40 w 57"/>
                <a:gd name="T31" fmla="*/ 53 h 56"/>
                <a:gd name="T32" fmla="*/ 28 w 57"/>
                <a:gd name="T33" fmla="*/ 56 h 56"/>
                <a:gd name="T34" fmla="*/ 14 w 57"/>
                <a:gd name="T35" fmla="*/ 28 h 56"/>
                <a:gd name="T36" fmla="*/ 15 w 57"/>
                <a:gd name="T37" fmla="*/ 34 h 56"/>
                <a:gd name="T38" fmla="*/ 18 w 57"/>
                <a:gd name="T39" fmla="*/ 39 h 56"/>
                <a:gd name="T40" fmla="*/ 23 w 57"/>
                <a:gd name="T41" fmla="*/ 43 h 56"/>
                <a:gd name="T42" fmla="*/ 28 w 57"/>
                <a:gd name="T43" fmla="*/ 44 h 56"/>
                <a:gd name="T44" fmla="*/ 34 w 57"/>
                <a:gd name="T45" fmla="*/ 43 h 56"/>
                <a:gd name="T46" fmla="*/ 38 w 57"/>
                <a:gd name="T47" fmla="*/ 39 h 56"/>
                <a:gd name="T48" fmla="*/ 41 w 57"/>
                <a:gd name="T49" fmla="*/ 34 h 56"/>
                <a:gd name="T50" fmla="*/ 42 w 57"/>
                <a:gd name="T51" fmla="*/ 28 h 56"/>
                <a:gd name="T52" fmla="*/ 41 w 57"/>
                <a:gd name="T53" fmla="*/ 21 h 56"/>
                <a:gd name="T54" fmla="*/ 38 w 57"/>
                <a:gd name="T55" fmla="*/ 16 h 56"/>
                <a:gd name="T56" fmla="*/ 34 w 57"/>
                <a:gd name="T57" fmla="*/ 12 h 56"/>
                <a:gd name="T58" fmla="*/ 28 w 57"/>
                <a:gd name="T59" fmla="*/ 11 h 56"/>
                <a:gd name="T60" fmla="*/ 23 w 57"/>
                <a:gd name="T61" fmla="*/ 13 h 56"/>
                <a:gd name="T62" fmla="*/ 18 w 57"/>
                <a:gd name="T63" fmla="*/ 16 h 56"/>
                <a:gd name="T64" fmla="*/ 15 w 57"/>
                <a:gd name="T65" fmla="*/ 21 h 56"/>
                <a:gd name="T66" fmla="*/ 14 w 57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6">
                  <a:moveTo>
                    <a:pt x="28" y="56"/>
                  </a:moveTo>
                  <a:cubicBezTo>
                    <a:pt x="24" y="56"/>
                    <a:pt x="20" y="55"/>
                    <a:pt x="16" y="53"/>
                  </a:cubicBezTo>
                  <a:cubicBezTo>
                    <a:pt x="13" y="52"/>
                    <a:pt x="10" y="50"/>
                    <a:pt x="8" y="47"/>
                  </a:cubicBezTo>
                  <a:cubicBezTo>
                    <a:pt x="5" y="45"/>
                    <a:pt x="3" y="42"/>
                    <a:pt x="2" y="38"/>
                  </a:cubicBezTo>
                  <a:cubicBezTo>
                    <a:pt x="1" y="35"/>
                    <a:pt x="0" y="31"/>
                    <a:pt x="0" y="28"/>
                  </a:cubicBezTo>
                  <a:cubicBezTo>
                    <a:pt x="0" y="24"/>
                    <a:pt x="1" y="20"/>
                    <a:pt x="2" y="17"/>
                  </a:cubicBezTo>
                  <a:cubicBezTo>
                    <a:pt x="3" y="13"/>
                    <a:pt x="5" y="11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3" y="0"/>
                    <a:pt x="37" y="0"/>
                    <a:pt x="40" y="2"/>
                  </a:cubicBezTo>
                  <a:cubicBezTo>
                    <a:pt x="44" y="3"/>
                    <a:pt x="47" y="5"/>
                    <a:pt x="49" y="8"/>
                  </a:cubicBezTo>
                  <a:cubicBezTo>
                    <a:pt x="51" y="11"/>
                    <a:pt x="53" y="13"/>
                    <a:pt x="55" y="17"/>
                  </a:cubicBezTo>
                  <a:cubicBezTo>
                    <a:pt x="56" y="20"/>
                    <a:pt x="57" y="24"/>
                    <a:pt x="57" y="28"/>
                  </a:cubicBezTo>
                  <a:cubicBezTo>
                    <a:pt x="57" y="31"/>
                    <a:pt x="56" y="35"/>
                    <a:pt x="55" y="38"/>
                  </a:cubicBezTo>
                  <a:cubicBezTo>
                    <a:pt x="53" y="42"/>
                    <a:pt x="51" y="45"/>
                    <a:pt x="49" y="47"/>
                  </a:cubicBezTo>
                  <a:cubicBezTo>
                    <a:pt x="47" y="50"/>
                    <a:pt x="44" y="52"/>
                    <a:pt x="40" y="53"/>
                  </a:cubicBezTo>
                  <a:cubicBezTo>
                    <a:pt x="37" y="55"/>
                    <a:pt x="33" y="56"/>
                    <a:pt x="28" y="56"/>
                  </a:cubicBezTo>
                  <a:close/>
                  <a:moveTo>
                    <a:pt x="14" y="28"/>
                  </a:moveTo>
                  <a:cubicBezTo>
                    <a:pt x="14" y="30"/>
                    <a:pt x="15" y="32"/>
                    <a:pt x="15" y="34"/>
                  </a:cubicBezTo>
                  <a:cubicBezTo>
                    <a:pt x="16" y="36"/>
                    <a:pt x="17" y="38"/>
                    <a:pt x="18" y="39"/>
                  </a:cubicBezTo>
                  <a:cubicBezTo>
                    <a:pt x="20" y="41"/>
                    <a:pt x="21" y="42"/>
                    <a:pt x="23" y="43"/>
                  </a:cubicBezTo>
                  <a:cubicBezTo>
                    <a:pt x="24" y="43"/>
                    <a:pt x="26" y="44"/>
                    <a:pt x="28" y="44"/>
                  </a:cubicBezTo>
                  <a:cubicBezTo>
                    <a:pt x="30" y="44"/>
                    <a:pt x="32" y="43"/>
                    <a:pt x="34" y="43"/>
                  </a:cubicBezTo>
                  <a:cubicBezTo>
                    <a:pt x="36" y="42"/>
                    <a:pt x="37" y="41"/>
                    <a:pt x="38" y="39"/>
                  </a:cubicBezTo>
                  <a:cubicBezTo>
                    <a:pt x="40" y="38"/>
                    <a:pt x="41" y="36"/>
                    <a:pt x="41" y="34"/>
                  </a:cubicBezTo>
                  <a:cubicBezTo>
                    <a:pt x="42" y="32"/>
                    <a:pt x="42" y="30"/>
                    <a:pt x="42" y="28"/>
                  </a:cubicBezTo>
                  <a:cubicBezTo>
                    <a:pt x="42" y="25"/>
                    <a:pt x="42" y="23"/>
                    <a:pt x="41" y="21"/>
                  </a:cubicBezTo>
                  <a:cubicBezTo>
                    <a:pt x="41" y="19"/>
                    <a:pt x="40" y="17"/>
                    <a:pt x="38" y="16"/>
                  </a:cubicBezTo>
                  <a:cubicBezTo>
                    <a:pt x="37" y="14"/>
                    <a:pt x="36" y="13"/>
                    <a:pt x="34" y="12"/>
                  </a:cubicBezTo>
                  <a:cubicBezTo>
                    <a:pt x="32" y="12"/>
                    <a:pt x="30" y="11"/>
                    <a:pt x="28" y="11"/>
                  </a:cubicBezTo>
                  <a:cubicBezTo>
                    <a:pt x="26" y="11"/>
                    <a:pt x="24" y="12"/>
                    <a:pt x="23" y="13"/>
                  </a:cubicBezTo>
                  <a:cubicBezTo>
                    <a:pt x="21" y="13"/>
                    <a:pt x="20" y="14"/>
                    <a:pt x="18" y="16"/>
                  </a:cubicBezTo>
                  <a:cubicBezTo>
                    <a:pt x="17" y="17"/>
                    <a:pt x="16" y="19"/>
                    <a:pt x="15" y="21"/>
                  </a:cubicBezTo>
                  <a:cubicBezTo>
                    <a:pt x="15" y="23"/>
                    <a:pt x="14" y="25"/>
                    <a:pt x="1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59"/>
            <p:cNvSpPr>
              <a:spLocks/>
            </p:cNvSpPr>
            <p:nvPr/>
          </p:nvSpPr>
          <p:spPr bwMode="auto">
            <a:xfrm>
              <a:off x="4388788" y="3056420"/>
              <a:ext cx="76200" cy="79375"/>
            </a:xfrm>
            <a:custGeom>
              <a:avLst/>
              <a:gdLst>
                <a:gd name="T0" fmla="*/ 17 w 54"/>
                <a:gd name="T1" fmla="*/ 56 h 56"/>
                <a:gd name="T2" fmla="*/ 5 w 54"/>
                <a:gd name="T3" fmla="*/ 50 h 56"/>
                <a:gd name="T4" fmla="*/ 0 w 54"/>
                <a:gd name="T5" fmla="*/ 34 h 56"/>
                <a:gd name="T6" fmla="*/ 0 w 54"/>
                <a:gd name="T7" fmla="*/ 0 h 56"/>
                <a:gd name="T8" fmla="*/ 14 w 54"/>
                <a:gd name="T9" fmla="*/ 0 h 56"/>
                <a:gd name="T10" fmla="*/ 14 w 54"/>
                <a:gd name="T11" fmla="*/ 31 h 56"/>
                <a:gd name="T12" fmla="*/ 23 w 54"/>
                <a:gd name="T13" fmla="*/ 44 h 56"/>
                <a:gd name="T14" fmla="*/ 31 w 54"/>
                <a:gd name="T15" fmla="*/ 41 h 56"/>
                <a:gd name="T16" fmla="*/ 37 w 54"/>
                <a:gd name="T17" fmla="*/ 34 h 56"/>
                <a:gd name="T18" fmla="*/ 37 w 54"/>
                <a:gd name="T19" fmla="*/ 0 h 56"/>
                <a:gd name="T20" fmla="*/ 51 w 54"/>
                <a:gd name="T21" fmla="*/ 0 h 56"/>
                <a:gd name="T22" fmla="*/ 51 w 54"/>
                <a:gd name="T23" fmla="*/ 39 h 56"/>
                <a:gd name="T24" fmla="*/ 52 w 54"/>
                <a:gd name="T25" fmla="*/ 42 h 56"/>
                <a:gd name="T26" fmla="*/ 54 w 54"/>
                <a:gd name="T27" fmla="*/ 43 h 56"/>
                <a:gd name="T28" fmla="*/ 54 w 54"/>
                <a:gd name="T29" fmla="*/ 55 h 56"/>
                <a:gd name="T30" fmla="*/ 51 w 54"/>
                <a:gd name="T31" fmla="*/ 55 h 56"/>
                <a:gd name="T32" fmla="*/ 48 w 54"/>
                <a:gd name="T33" fmla="*/ 55 h 56"/>
                <a:gd name="T34" fmla="*/ 42 w 54"/>
                <a:gd name="T35" fmla="*/ 53 h 56"/>
                <a:gd name="T36" fmla="*/ 40 w 54"/>
                <a:gd name="T37" fmla="*/ 49 h 56"/>
                <a:gd name="T38" fmla="*/ 39 w 54"/>
                <a:gd name="T39" fmla="*/ 44 h 56"/>
                <a:gd name="T40" fmla="*/ 30 w 54"/>
                <a:gd name="T41" fmla="*/ 53 h 56"/>
                <a:gd name="T42" fmla="*/ 17 w 54"/>
                <a:gd name="T4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6">
                  <a:moveTo>
                    <a:pt x="17" y="56"/>
                  </a:moveTo>
                  <a:cubicBezTo>
                    <a:pt x="12" y="56"/>
                    <a:pt x="8" y="54"/>
                    <a:pt x="5" y="50"/>
                  </a:cubicBezTo>
                  <a:cubicBezTo>
                    <a:pt x="2" y="47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40"/>
                    <a:pt x="17" y="44"/>
                    <a:pt x="23" y="44"/>
                  </a:cubicBezTo>
                  <a:cubicBezTo>
                    <a:pt x="26" y="44"/>
                    <a:pt x="28" y="43"/>
                    <a:pt x="31" y="41"/>
                  </a:cubicBezTo>
                  <a:cubicBezTo>
                    <a:pt x="34" y="40"/>
                    <a:pt x="36" y="37"/>
                    <a:pt x="37" y="3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40"/>
                    <a:pt x="51" y="41"/>
                    <a:pt x="52" y="42"/>
                  </a:cubicBezTo>
                  <a:cubicBezTo>
                    <a:pt x="52" y="42"/>
                    <a:pt x="53" y="43"/>
                    <a:pt x="54" y="4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3" y="55"/>
                    <a:pt x="52" y="55"/>
                    <a:pt x="51" y="55"/>
                  </a:cubicBezTo>
                  <a:cubicBezTo>
                    <a:pt x="50" y="55"/>
                    <a:pt x="49" y="55"/>
                    <a:pt x="48" y="55"/>
                  </a:cubicBezTo>
                  <a:cubicBezTo>
                    <a:pt x="46" y="55"/>
                    <a:pt x="44" y="55"/>
                    <a:pt x="42" y="53"/>
                  </a:cubicBezTo>
                  <a:cubicBezTo>
                    <a:pt x="41" y="52"/>
                    <a:pt x="40" y="51"/>
                    <a:pt x="40" y="49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8"/>
                    <a:pt x="34" y="51"/>
                    <a:pt x="30" y="53"/>
                  </a:cubicBezTo>
                  <a:cubicBezTo>
                    <a:pt x="26" y="55"/>
                    <a:pt x="22" y="56"/>
                    <a:pt x="1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0"/>
            <p:cNvSpPr>
              <a:spLocks/>
            </p:cNvSpPr>
            <p:nvPr/>
          </p:nvSpPr>
          <p:spPr bwMode="auto">
            <a:xfrm>
              <a:off x="4480863" y="3056420"/>
              <a:ext cx="46038" cy="77788"/>
            </a:xfrm>
            <a:custGeom>
              <a:avLst/>
              <a:gdLst>
                <a:gd name="T0" fmla="*/ 32 w 32"/>
                <a:gd name="T1" fmla="*/ 12 h 55"/>
                <a:gd name="T2" fmla="*/ 21 w 32"/>
                <a:gd name="T3" fmla="*/ 15 h 55"/>
                <a:gd name="T4" fmla="*/ 14 w 32"/>
                <a:gd name="T5" fmla="*/ 22 h 55"/>
                <a:gd name="T6" fmla="*/ 14 w 32"/>
                <a:gd name="T7" fmla="*/ 55 h 55"/>
                <a:gd name="T8" fmla="*/ 0 w 32"/>
                <a:gd name="T9" fmla="*/ 55 h 55"/>
                <a:gd name="T10" fmla="*/ 0 w 32"/>
                <a:gd name="T11" fmla="*/ 0 h 55"/>
                <a:gd name="T12" fmla="*/ 12 w 32"/>
                <a:gd name="T13" fmla="*/ 0 h 55"/>
                <a:gd name="T14" fmla="*/ 12 w 32"/>
                <a:gd name="T15" fmla="*/ 12 h 55"/>
                <a:gd name="T16" fmla="*/ 16 w 32"/>
                <a:gd name="T17" fmla="*/ 7 h 55"/>
                <a:gd name="T18" fmla="*/ 20 w 32"/>
                <a:gd name="T19" fmla="*/ 3 h 55"/>
                <a:gd name="T20" fmla="*/ 25 w 32"/>
                <a:gd name="T21" fmla="*/ 1 h 55"/>
                <a:gd name="T22" fmla="*/ 29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2"/>
                  </a:moveTo>
                  <a:cubicBezTo>
                    <a:pt x="28" y="13"/>
                    <a:pt x="24" y="13"/>
                    <a:pt x="21" y="15"/>
                  </a:cubicBezTo>
                  <a:cubicBezTo>
                    <a:pt x="17" y="16"/>
                    <a:pt x="15" y="19"/>
                    <a:pt x="14" y="2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0"/>
                    <a:pt x="14" y="8"/>
                    <a:pt x="16" y="7"/>
                  </a:cubicBezTo>
                  <a:cubicBezTo>
                    <a:pt x="17" y="6"/>
                    <a:pt x="19" y="4"/>
                    <a:pt x="20" y="3"/>
                  </a:cubicBezTo>
                  <a:cubicBezTo>
                    <a:pt x="22" y="2"/>
                    <a:pt x="23" y="1"/>
                    <a:pt x="25" y="1"/>
                  </a:cubicBezTo>
                  <a:cubicBezTo>
                    <a:pt x="26" y="0"/>
                    <a:pt x="28" y="0"/>
                    <a:pt x="29" y="0"/>
                  </a:cubicBezTo>
                  <a:cubicBezTo>
                    <a:pt x="30" y="0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lnTo>
                    <a:pt x="3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61"/>
            <p:cNvSpPr>
              <a:spLocks/>
            </p:cNvSpPr>
            <p:nvPr/>
          </p:nvSpPr>
          <p:spPr bwMode="auto">
            <a:xfrm>
              <a:off x="4566588" y="3029433"/>
              <a:ext cx="87313" cy="104775"/>
            </a:xfrm>
            <a:custGeom>
              <a:avLst/>
              <a:gdLst>
                <a:gd name="T0" fmla="*/ 55 w 55"/>
                <a:gd name="T1" fmla="*/ 11 h 66"/>
                <a:gd name="T2" fmla="*/ 34 w 55"/>
                <a:gd name="T3" fmla="*/ 11 h 66"/>
                <a:gd name="T4" fmla="*/ 34 w 55"/>
                <a:gd name="T5" fmla="*/ 66 h 66"/>
                <a:gd name="T6" fmla="*/ 21 w 55"/>
                <a:gd name="T7" fmla="*/ 66 h 66"/>
                <a:gd name="T8" fmla="*/ 21 w 55"/>
                <a:gd name="T9" fmla="*/ 11 h 66"/>
                <a:gd name="T10" fmla="*/ 0 w 55"/>
                <a:gd name="T11" fmla="*/ 11 h 66"/>
                <a:gd name="T12" fmla="*/ 0 w 55"/>
                <a:gd name="T13" fmla="*/ 0 h 66"/>
                <a:gd name="T14" fmla="*/ 55 w 55"/>
                <a:gd name="T15" fmla="*/ 0 h 66"/>
                <a:gd name="T16" fmla="*/ 55 w 55"/>
                <a:gd name="T1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6">
                  <a:moveTo>
                    <a:pt x="55" y="11"/>
                  </a:moveTo>
                  <a:lnTo>
                    <a:pt x="34" y="11"/>
                  </a:lnTo>
                  <a:lnTo>
                    <a:pt x="34" y="66"/>
                  </a:lnTo>
                  <a:lnTo>
                    <a:pt x="21" y="66"/>
                  </a:lnTo>
                  <a:lnTo>
                    <a:pt x="21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62"/>
            <p:cNvSpPr>
              <a:spLocks noEditPoints="1"/>
            </p:cNvSpPr>
            <p:nvPr/>
          </p:nvSpPr>
          <p:spPr bwMode="auto">
            <a:xfrm>
              <a:off x="4663426" y="3026258"/>
              <a:ext cx="20638" cy="107950"/>
            </a:xfrm>
            <a:custGeom>
              <a:avLst/>
              <a:gdLst>
                <a:gd name="T0" fmla="*/ 0 w 13"/>
                <a:gd name="T1" fmla="*/ 12 h 68"/>
                <a:gd name="T2" fmla="*/ 0 w 13"/>
                <a:gd name="T3" fmla="*/ 0 h 68"/>
                <a:gd name="T4" fmla="*/ 13 w 13"/>
                <a:gd name="T5" fmla="*/ 0 h 68"/>
                <a:gd name="T6" fmla="*/ 13 w 13"/>
                <a:gd name="T7" fmla="*/ 12 h 68"/>
                <a:gd name="T8" fmla="*/ 0 w 13"/>
                <a:gd name="T9" fmla="*/ 12 h 68"/>
                <a:gd name="T10" fmla="*/ 0 w 13"/>
                <a:gd name="T11" fmla="*/ 68 h 68"/>
                <a:gd name="T12" fmla="*/ 0 w 13"/>
                <a:gd name="T13" fmla="*/ 19 h 68"/>
                <a:gd name="T14" fmla="*/ 13 w 13"/>
                <a:gd name="T15" fmla="*/ 19 h 68"/>
                <a:gd name="T16" fmla="*/ 13 w 13"/>
                <a:gd name="T17" fmla="*/ 68 h 68"/>
                <a:gd name="T18" fmla="*/ 0 w 13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8">
                  <a:moveTo>
                    <a:pt x="0" y="12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2"/>
                  </a:lnTo>
                  <a:lnTo>
                    <a:pt x="0" y="12"/>
                  </a:lnTo>
                  <a:close/>
                  <a:moveTo>
                    <a:pt x="0" y="68"/>
                  </a:moveTo>
                  <a:lnTo>
                    <a:pt x="0" y="19"/>
                  </a:lnTo>
                  <a:lnTo>
                    <a:pt x="13" y="19"/>
                  </a:lnTo>
                  <a:lnTo>
                    <a:pt x="13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63"/>
            <p:cNvSpPr>
              <a:spLocks/>
            </p:cNvSpPr>
            <p:nvPr/>
          </p:nvSpPr>
          <p:spPr bwMode="auto">
            <a:xfrm>
              <a:off x="4696763" y="3031020"/>
              <a:ext cx="52388" cy="103188"/>
            </a:xfrm>
            <a:custGeom>
              <a:avLst/>
              <a:gdLst>
                <a:gd name="T0" fmla="*/ 36 w 36"/>
                <a:gd name="T1" fmla="*/ 69 h 72"/>
                <a:gd name="T2" fmla="*/ 29 w 36"/>
                <a:gd name="T3" fmla="*/ 71 h 72"/>
                <a:gd name="T4" fmla="*/ 21 w 36"/>
                <a:gd name="T5" fmla="*/ 72 h 72"/>
                <a:gd name="T6" fmla="*/ 15 w 36"/>
                <a:gd name="T7" fmla="*/ 72 h 72"/>
                <a:gd name="T8" fmla="*/ 11 w 36"/>
                <a:gd name="T9" fmla="*/ 69 h 72"/>
                <a:gd name="T10" fmla="*/ 8 w 36"/>
                <a:gd name="T11" fmla="*/ 65 h 72"/>
                <a:gd name="T12" fmla="*/ 7 w 36"/>
                <a:gd name="T13" fmla="*/ 59 h 72"/>
                <a:gd name="T14" fmla="*/ 7 w 36"/>
                <a:gd name="T15" fmla="*/ 28 h 72"/>
                <a:gd name="T16" fmla="*/ 0 w 36"/>
                <a:gd name="T17" fmla="*/ 28 h 72"/>
                <a:gd name="T18" fmla="*/ 0 w 36"/>
                <a:gd name="T19" fmla="*/ 17 h 72"/>
                <a:gd name="T20" fmla="*/ 7 w 36"/>
                <a:gd name="T21" fmla="*/ 17 h 72"/>
                <a:gd name="T22" fmla="*/ 7 w 36"/>
                <a:gd name="T23" fmla="*/ 0 h 72"/>
                <a:gd name="T24" fmla="*/ 21 w 36"/>
                <a:gd name="T25" fmla="*/ 0 h 72"/>
                <a:gd name="T26" fmla="*/ 21 w 36"/>
                <a:gd name="T27" fmla="*/ 17 h 72"/>
                <a:gd name="T28" fmla="*/ 32 w 36"/>
                <a:gd name="T29" fmla="*/ 17 h 72"/>
                <a:gd name="T30" fmla="*/ 32 w 36"/>
                <a:gd name="T31" fmla="*/ 28 h 72"/>
                <a:gd name="T32" fmla="*/ 21 w 36"/>
                <a:gd name="T33" fmla="*/ 28 h 72"/>
                <a:gd name="T34" fmla="*/ 21 w 36"/>
                <a:gd name="T35" fmla="*/ 55 h 72"/>
                <a:gd name="T36" fmla="*/ 22 w 36"/>
                <a:gd name="T37" fmla="*/ 59 h 72"/>
                <a:gd name="T38" fmla="*/ 26 w 36"/>
                <a:gd name="T39" fmla="*/ 60 h 72"/>
                <a:gd name="T40" fmla="*/ 30 w 36"/>
                <a:gd name="T41" fmla="*/ 59 h 72"/>
                <a:gd name="T42" fmla="*/ 33 w 36"/>
                <a:gd name="T43" fmla="*/ 58 h 72"/>
                <a:gd name="T44" fmla="*/ 36 w 36"/>
                <a:gd name="T4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72">
                  <a:moveTo>
                    <a:pt x="36" y="69"/>
                  </a:moveTo>
                  <a:cubicBezTo>
                    <a:pt x="34" y="70"/>
                    <a:pt x="32" y="70"/>
                    <a:pt x="29" y="71"/>
                  </a:cubicBezTo>
                  <a:cubicBezTo>
                    <a:pt x="27" y="72"/>
                    <a:pt x="24" y="72"/>
                    <a:pt x="21" y="72"/>
                  </a:cubicBezTo>
                  <a:cubicBezTo>
                    <a:pt x="19" y="72"/>
                    <a:pt x="17" y="72"/>
                    <a:pt x="15" y="72"/>
                  </a:cubicBezTo>
                  <a:cubicBezTo>
                    <a:pt x="14" y="71"/>
                    <a:pt x="12" y="71"/>
                    <a:pt x="11" y="69"/>
                  </a:cubicBezTo>
                  <a:cubicBezTo>
                    <a:pt x="10" y="68"/>
                    <a:pt x="9" y="67"/>
                    <a:pt x="8" y="65"/>
                  </a:cubicBezTo>
                  <a:cubicBezTo>
                    <a:pt x="7" y="64"/>
                    <a:pt x="7" y="62"/>
                    <a:pt x="7" y="5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6"/>
                    <a:pt x="21" y="58"/>
                    <a:pt x="22" y="59"/>
                  </a:cubicBezTo>
                  <a:cubicBezTo>
                    <a:pt x="23" y="59"/>
                    <a:pt x="24" y="60"/>
                    <a:pt x="26" y="60"/>
                  </a:cubicBezTo>
                  <a:cubicBezTo>
                    <a:pt x="27" y="60"/>
                    <a:pt x="29" y="60"/>
                    <a:pt x="30" y="59"/>
                  </a:cubicBezTo>
                  <a:cubicBezTo>
                    <a:pt x="31" y="59"/>
                    <a:pt x="32" y="58"/>
                    <a:pt x="33" y="58"/>
                  </a:cubicBezTo>
                  <a:lnTo>
                    <a:pt x="36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64"/>
            <p:cNvSpPr>
              <a:spLocks/>
            </p:cNvSpPr>
            <p:nvPr/>
          </p:nvSpPr>
          <p:spPr bwMode="auto">
            <a:xfrm>
              <a:off x="4758676" y="3026258"/>
              <a:ext cx="38100" cy="107950"/>
            </a:xfrm>
            <a:custGeom>
              <a:avLst/>
              <a:gdLst>
                <a:gd name="T0" fmla="*/ 0 w 27"/>
                <a:gd name="T1" fmla="*/ 0 h 76"/>
                <a:gd name="T2" fmla="*/ 14 w 27"/>
                <a:gd name="T3" fmla="*/ 0 h 76"/>
                <a:gd name="T4" fmla="*/ 14 w 27"/>
                <a:gd name="T5" fmla="*/ 58 h 76"/>
                <a:gd name="T6" fmla="*/ 15 w 27"/>
                <a:gd name="T7" fmla="*/ 63 h 76"/>
                <a:gd name="T8" fmla="*/ 20 w 27"/>
                <a:gd name="T9" fmla="*/ 65 h 76"/>
                <a:gd name="T10" fmla="*/ 22 w 27"/>
                <a:gd name="T11" fmla="*/ 64 h 76"/>
                <a:gd name="T12" fmla="*/ 25 w 27"/>
                <a:gd name="T13" fmla="*/ 63 h 76"/>
                <a:gd name="T14" fmla="*/ 27 w 27"/>
                <a:gd name="T15" fmla="*/ 74 h 76"/>
                <a:gd name="T16" fmla="*/ 21 w 27"/>
                <a:gd name="T17" fmla="*/ 76 h 76"/>
                <a:gd name="T18" fmla="*/ 14 w 27"/>
                <a:gd name="T19" fmla="*/ 76 h 76"/>
                <a:gd name="T20" fmla="*/ 4 w 27"/>
                <a:gd name="T21" fmla="*/ 73 h 76"/>
                <a:gd name="T22" fmla="*/ 0 w 27"/>
                <a:gd name="T23" fmla="*/ 63 h 76"/>
                <a:gd name="T24" fmla="*/ 0 w 27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76">
                  <a:moveTo>
                    <a:pt x="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2"/>
                    <a:pt x="15" y="63"/>
                  </a:cubicBezTo>
                  <a:cubicBezTo>
                    <a:pt x="16" y="64"/>
                    <a:pt x="18" y="65"/>
                    <a:pt x="20" y="65"/>
                  </a:cubicBezTo>
                  <a:cubicBezTo>
                    <a:pt x="20" y="65"/>
                    <a:pt x="21" y="64"/>
                    <a:pt x="22" y="64"/>
                  </a:cubicBezTo>
                  <a:cubicBezTo>
                    <a:pt x="23" y="64"/>
                    <a:pt x="24" y="63"/>
                    <a:pt x="25" y="63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5" y="74"/>
                    <a:pt x="23" y="75"/>
                    <a:pt x="21" y="76"/>
                  </a:cubicBezTo>
                  <a:cubicBezTo>
                    <a:pt x="18" y="76"/>
                    <a:pt x="16" y="76"/>
                    <a:pt x="14" y="76"/>
                  </a:cubicBezTo>
                  <a:cubicBezTo>
                    <a:pt x="9" y="76"/>
                    <a:pt x="6" y="75"/>
                    <a:pt x="4" y="73"/>
                  </a:cubicBezTo>
                  <a:cubicBezTo>
                    <a:pt x="1" y="71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65"/>
            <p:cNvSpPr>
              <a:spLocks noEditPoints="1"/>
            </p:cNvSpPr>
            <p:nvPr/>
          </p:nvSpPr>
          <p:spPr bwMode="auto">
            <a:xfrm>
              <a:off x="4801538" y="3056420"/>
              <a:ext cx="79375" cy="79375"/>
            </a:xfrm>
            <a:custGeom>
              <a:avLst/>
              <a:gdLst>
                <a:gd name="T0" fmla="*/ 28 w 56"/>
                <a:gd name="T1" fmla="*/ 56 h 56"/>
                <a:gd name="T2" fmla="*/ 16 w 56"/>
                <a:gd name="T3" fmla="*/ 53 h 56"/>
                <a:gd name="T4" fmla="*/ 7 w 56"/>
                <a:gd name="T5" fmla="*/ 47 h 56"/>
                <a:gd name="T6" fmla="*/ 2 w 56"/>
                <a:gd name="T7" fmla="*/ 38 h 56"/>
                <a:gd name="T8" fmla="*/ 0 w 56"/>
                <a:gd name="T9" fmla="*/ 28 h 56"/>
                <a:gd name="T10" fmla="*/ 2 w 56"/>
                <a:gd name="T11" fmla="*/ 17 h 56"/>
                <a:gd name="T12" fmla="*/ 7 w 56"/>
                <a:gd name="T13" fmla="*/ 8 h 56"/>
                <a:gd name="T14" fmla="*/ 16 w 56"/>
                <a:gd name="T15" fmla="*/ 2 h 56"/>
                <a:gd name="T16" fmla="*/ 28 w 56"/>
                <a:gd name="T17" fmla="*/ 0 h 56"/>
                <a:gd name="T18" fmla="*/ 40 w 56"/>
                <a:gd name="T19" fmla="*/ 2 h 56"/>
                <a:gd name="T20" fmla="*/ 49 w 56"/>
                <a:gd name="T21" fmla="*/ 8 h 56"/>
                <a:gd name="T22" fmla="*/ 54 w 56"/>
                <a:gd name="T23" fmla="*/ 17 h 56"/>
                <a:gd name="T24" fmla="*/ 56 w 56"/>
                <a:gd name="T25" fmla="*/ 27 h 56"/>
                <a:gd name="T26" fmla="*/ 56 w 56"/>
                <a:gd name="T27" fmla="*/ 30 h 56"/>
                <a:gd name="T28" fmla="*/ 56 w 56"/>
                <a:gd name="T29" fmla="*/ 32 h 56"/>
                <a:gd name="T30" fmla="*/ 14 w 56"/>
                <a:gd name="T31" fmla="*/ 32 h 56"/>
                <a:gd name="T32" fmla="*/ 16 w 56"/>
                <a:gd name="T33" fmla="*/ 38 h 56"/>
                <a:gd name="T34" fmla="*/ 19 w 56"/>
                <a:gd name="T35" fmla="*/ 42 h 56"/>
                <a:gd name="T36" fmla="*/ 23 w 56"/>
                <a:gd name="T37" fmla="*/ 45 h 56"/>
                <a:gd name="T38" fmla="*/ 29 w 56"/>
                <a:gd name="T39" fmla="*/ 45 h 56"/>
                <a:gd name="T40" fmla="*/ 36 w 56"/>
                <a:gd name="T41" fmla="*/ 43 h 56"/>
                <a:gd name="T42" fmla="*/ 41 w 56"/>
                <a:gd name="T43" fmla="*/ 38 h 56"/>
                <a:gd name="T44" fmla="*/ 53 w 56"/>
                <a:gd name="T45" fmla="*/ 41 h 56"/>
                <a:gd name="T46" fmla="*/ 44 w 56"/>
                <a:gd name="T47" fmla="*/ 52 h 56"/>
                <a:gd name="T48" fmla="*/ 28 w 56"/>
                <a:gd name="T49" fmla="*/ 56 h 56"/>
                <a:gd name="T50" fmla="*/ 42 w 56"/>
                <a:gd name="T51" fmla="*/ 23 h 56"/>
                <a:gd name="T52" fmla="*/ 38 w 56"/>
                <a:gd name="T53" fmla="*/ 13 h 56"/>
                <a:gd name="T54" fmla="*/ 28 w 56"/>
                <a:gd name="T55" fmla="*/ 10 h 56"/>
                <a:gd name="T56" fmla="*/ 23 w 56"/>
                <a:gd name="T57" fmla="*/ 11 h 56"/>
                <a:gd name="T58" fmla="*/ 19 w 56"/>
                <a:gd name="T59" fmla="*/ 13 h 56"/>
                <a:gd name="T60" fmla="*/ 15 w 56"/>
                <a:gd name="T61" fmla="*/ 17 h 56"/>
                <a:gd name="T62" fmla="*/ 14 w 56"/>
                <a:gd name="T63" fmla="*/ 23 h 56"/>
                <a:gd name="T64" fmla="*/ 42 w 56"/>
                <a:gd name="T65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24" y="56"/>
                    <a:pt x="20" y="55"/>
                    <a:pt x="16" y="53"/>
                  </a:cubicBezTo>
                  <a:cubicBezTo>
                    <a:pt x="13" y="52"/>
                    <a:pt x="10" y="50"/>
                    <a:pt x="7" y="47"/>
                  </a:cubicBezTo>
                  <a:cubicBezTo>
                    <a:pt x="5" y="45"/>
                    <a:pt x="3" y="42"/>
                    <a:pt x="2" y="38"/>
                  </a:cubicBezTo>
                  <a:cubicBezTo>
                    <a:pt x="0" y="35"/>
                    <a:pt x="0" y="32"/>
                    <a:pt x="0" y="28"/>
                  </a:cubicBezTo>
                  <a:cubicBezTo>
                    <a:pt x="0" y="24"/>
                    <a:pt x="0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20" y="0"/>
                    <a:pt x="24" y="0"/>
                    <a:pt x="28" y="0"/>
                  </a:cubicBezTo>
                  <a:cubicBezTo>
                    <a:pt x="33" y="0"/>
                    <a:pt x="37" y="0"/>
                    <a:pt x="40" y="2"/>
                  </a:cubicBezTo>
                  <a:cubicBezTo>
                    <a:pt x="44" y="3"/>
                    <a:pt x="46" y="5"/>
                    <a:pt x="49" y="8"/>
                  </a:cubicBezTo>
                  <a:cubicBezTo>
                    <a:pt x="51" y="10"/>
                    <a:pt x="53" y="13"/>
                    <a:pt x="54" y="17"/>
                  </a:cubicBezTo>
                  <a:cubicBezTo>
                    <a:pt x="56" y="20"/>
                    <a:pt x="56" y="24"/>
                    <a:pt x="56" y="27"/>
                  </a:cubicBezTo>
                  <a:cubicBezTo>
                    <a:pt x="56" y="28"/>
                    <a:pt x="56" y="29"/>
                    <a:pt x="56" y="30"/>
                  </a:cubicBezTo>
                  <a:cubicBezTo>
                    <a:pt x="56" y="31"/>
                    <a:pt x="56" y="31"/>
                    <a:pt x="56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4"/>
                    <a:pt x="15" y="36"/>
                    <a:pt x="16" y="38"/>
                  </a:cubicBezTo>
                  <a:cubicBezTo>
                    <a:pt x="17" y="39"/>
                    <a:pt x="18" y="41"/>
                    <a:pt x="19" y="42"/>
                  </a:cubicBezTo>
                  <a:cubicBezTo>
                    <a:pt x="20" y="43"/>
                    <a:pt x="22" y="44"/>
                    <a:pt x="23" y="45"/>
                  </a:cubicBezTo>
                  <a:cubicBezTo>
                    <a:pt x="25" y="45"/>
                    <a:pt x="27" y="45"/>
                    <a:pt x="29" y="45"/>
                  </a:cubicBezTo>
                  <a:cubicBezTo>
                    <a:pt x="31" y="45"/>
                    <a:pt x="34" y="45"/>
                    <a:pt x="36" y="43"/>
                  </a:cubicBezTo>
                  <a:cubicBezTo>
                    <a:pt x="39" y="42"/>
                    <a:pt x="41" y="40"/>
                    <a:pt x="41" y="38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1" y="46"/>
                    <a:pt x="48" y="49"/>
                    <a:pt x="44" y="52"/>
                  </a:cubicBezTo>
                  <a:cubicBezTo>
                    <a:pt x="39" y="54"/>
                    <a:pt x="34" y="56"/>
                    <a:pt x="28" y="56"/>
                  </a:cubicBezTo>
                  <a:close/>
                  <a:moveTo>
                    <a:pt x="42" y="23"/>
                  </a:moveTo>
                  <a:cubicBezTo>
                    <a:pt x="42" y="19"/>
                    <a:pt x="40" y="16"/>
                    <a:pt x="38" y="13"/>
                  </a:cubicBezTo>
                  <a:cubicBezTo>
                    <a:pt x="35" y="11"/>
                    <a:pt x="32" y="10"/>
                    <a:pt x="28" y="10"/>
                  </a:cubicBezTo>
                  <a:cubicBezTo>
                    <a:pt x="26" y="10"/>
                    <a:pt x="24" y="10"/>
                    <a:pt x="23" y="11"/>
                  </a:cubicBezTo>
                  <a:cubicBezTo>
                    <a:pt x="21" y="11"/>
                    <a:pt x="20" y="12"/>
                    <a:pt x="19" y="13"/>
                  </a:cubicBezTo>
                  <a:cubicBezTo>
                    <a:pt x="17" y="14"/>
                    <a:pt x="16" y="16"/>
                    <a:pt x="15" y="17"/>
                  </a:cubicBezTo>
                  <a:cubicBezTo>
                    <a:pt x="15" y="19"/>
                    <a:pt x="14" y="21"/>
                    <a:pt x="14" y="23"/>
                  </a:cubicBezTo>
                  <a:lnTo>
                    <a:pt x="4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66"/>
            <p:cNvSpPr>
              <a:spLocks noEditPoints="1"/>
            </p:cNvSpPr>
            <p:nvPr/>
          </p:nvSpPr>
          <p:spPr bwMode="auto">
            <a:xfrm>
              <a:off x="5219051" y="2592870"/>
              <a:ext cx="71438" cy="77788"/>
            </a:xfrm>
            <a:custGeom>
              <a:avLst/>
              <a:gdLst>
                <a:gd name="T0" fmla="*/ 20 w 45"/>
                <a:gd name="T1" fmla="*/ 0 h 49"/>
                <a:gd name="T2" fmla="*/ 25 w 45"/>
                <a:gd name="T3" fmla="*/ 0 h 49"/>
                <a:gd name="T4" fmla="*/ 45 w 45"/>
                <a:gd name="T5" fmla="*/ 49 h 49"/>
                <a:gd name="T6" fmla="*/ 39 w 45"/>
                <a:gd name="T7" fmla="*/ 49 h 49"/>
                <a:gd name="T8" fmla="*/ 33 w 45"/>
                <a:gd name="T9" fmla="*/ 33 h 49"/>
                <a:gd name="T10" fmla="*/ 11 w 45"/>
                <a:gd name="T11" fmla="*/ 33 h 49"/>
                <a:gd name="T12" fmla="*/ 5 w 45"/>
                <a:gd name="T13" fmla="*/ 49 h 49"/>
                <a:gd name="T14" fmla="*/ 0 w 45"/>
                <a:gd name="T15" fmla="*/ 49 h 49"/>
                <a:gd name="T16" fmla="*/ 20 w 45"/>
                <a:gd name="T17" fmla="*/ 0 h 49"/>
                <a:gd name="T18" fmla="*/ 32 w 45"/>
                <a:gd name="T19" fmla="*/ 30 h 49"/>
                <a:gd name="T20" fmla="*/ 22 w 45"/>
                <a:gd name="T21" fmla="*/ 6 h 49"/>
                <a:gd name="T22" fmla="*/ 12 w 45"/>
                <a:gd name="T23" fmla="*/ 30 h 49"/>
                <a:gd name="T24" fmla="*/ 32 w 45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9">
                  <a:moveTo>
                    <a:pt x="20" y="0"/>
                  </a:moveTo>
                  <a:lnTo>
                    <a:pt x="25" y="0"/>
                  </a:lnTo>
                  <a:lnTo>
                    <a:pt x="45" y="49"/>
                  </a:lnTo>
                  <a:lnTo>
                    <a:pt x="39" y="49"/>
                  </a:lnTo>
                  <a:lnTo>
                    <a:pt x="33" y="33"/>
                  </a:lnTo>
                  <a:lnTo>
                    <a:pt x="11" y="33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20" y="0"/>
                  </a:lnTo>
                  <a:close/>
                  <a:moveTo>
                    <a:pt x="32" y="30"/>
                  </a:moveTo>
                  <a:lnTo>
                    <a:pt x="22" y="6"/>
                  </a:lnTo>
                  <a:lnTo>
                    <a:pt x="12" y="30"/>
                  </a:lnTo>
                  <a:lnTo>
                    <a:pt x="3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67"/>
            <p:cNvSpPr>
              <a:spLocks noEditPoints="1"/>
            </p:cNvSpPr>
            <p:nvPr/>
          </p:nvSpPr>
          <p:spPr bwMode="auto">
            <a:xfrm>
              <a:off x="5295251" y="2613508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6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8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6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5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3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7" y="11"/>
                    <a:pt x="7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68"/>
            <p:cNvSpPr>
              <a:spLocks/>
            </p:cNvSpPr>
            <p:nvPr/>
          </p:nvSpPr>
          <p:spPr bwMode="auto">
            <a:xfrm>
              <a:off x="5363513" y="2613508"/>
              <a:ext cx="47625" cy="57150"/>
            </a:xfrm>
            <a:custGeom>
              <a:avLst/>
              <a:gdLst>
                <a:gd name="T0" fmla="*/ 34 w 34"/>
                <a:gd name="T1" fmla="*/ 40 h 40"/>
                <a:gd name="T2" fmla="*/ 29 w 34"/>
                <a:gd name="T3" fmla="*/ 40 h 40"/>
                <a:gd name="T4" fmla="*/ 29 w 34"/>
                <a:gd name="T5" fmla="*/ 18 h 40"/>
                <a:gd name="T6" fmla="*/ 26 w 34"/>
                <a:gd name="T7" fmla="*/ 8 h 40"/>
                <a:gd name="T8" fmla="*/ 20 w 34"/>
                <a:gd name="T9" fmla="*/ 5 h 40"/>
                <a:gd name="T10" fmla="*/ 15 w 34"/>
                <a:gd name="T11" fmla="*/ 6 h 40"/>
                <a:gd name="T12" fmla="*/ 11 w 34"/>
                <a:gd name="T13" fmla="*/ 8 h 40"/>
                <a:gd name="T14" fmla="*/ 8 w 34"/>
                <a:gd name="T15" fmla="*/ 12 h 40"/>
                <a:gd name="T16" fmla="*/ 6 w 34"/>
                <a:gd name="T17" fmla="*/ 16 h 40"/>
                <a:gd name="T18" fmla="*/ 6 w 34"/>
                <a:gd name="T19" fmla="*/ 40 h 40"/>
                <a:gd name="T20" fmla="*/ 0 w 34"/>
                <a:gd name="T21" fmla="*/ 40 h 40"/>
                <a:gd name="T22" fmla="*/ 0 w 34"/>
                <a:gd name="T23" fmla="*/ 1 h 40"/>
                <a:gd name="T24" fmla="*/ 5 w 34"/>
                <a:gd name="T25" fmla="*/ 1 h 40"/>
                <a:gd name="T26" fmla="*/ 5 w 34"/>
                <a:gd name="T27" fmla="*/ 10 h 40"/>
                <a:gd name="T28" fmla="*/ 12 w 34"/>
                <a:gd name="T29" fmla="*/ 3 h 40"/>
                <a:gd name="T30" fmla="*/ 22 w 34"/>
                <a:gd name="T31" fmla="*/ 0 h 40"/>
                <a:gd name="T32" fmla="*/ 27 w 34"/>
                <a:gd name="T33" fmla="*/ 1 h 40"/>
                <a:gd name="T34" fmla="*/ 31 w 34"/>
                <a:gd name="T35" fmla="*/ 5 h 40"/>
                <a:gd name="T36" fmla="*/ 33 w 34"/>
                <a:gd name="T37" fmla="*/ 10 h 40"/>
                <a:gd name="T38" fmla="*/ 34 w 34"/>
                <a:gd name="T39" fmla="*/ 17 h 40"/>
                <a:gd name="T40" fmla="*/ 34 w 34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cubicBezTo>
                    <a:pt x="29" y="40"/>
                    <a:pt x="29" y="40"/>
                    <a:pt x="29" y="40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3"/>
                    <a:pt x="28" y="10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6"/>
                    <a:pt x="12" y="7"/>
                    <a:pt x="11" y="8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3"/>
                    <a:pt x="6" y="14"/>
                    <a:pt x="6" y="16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0"/>
                    <a:pt x="27" y="1"/>
                  </a:cubicBezTo>
                  <a:cubicBezTo>
                    <a:pt x="29" y="2"/>
                    <a:pt x="30" y="3"/>
                    <a:pt x="31" y="5"/>
                  </a:cubicBezTo>
                  <a:cubicBezTo>
                    <a:pt x="32" y="6"/>
                    <a:pt x="33" y="8"/>
                    <a:pt x="33" y="10"/>
                  </a:cubicBezTo>
                  <a:cubicBezTo>
                    <a:pt x="33" y="12"/>
                    <a:pt x="34" y="15"/>
                    <a:pt x="34" y="17"/>
                  </a:cubicBezTo>
                  <a:lnTo>
                    <a:pt x="34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9"/>
            <p:cNvSpPr>
              <a:spLocks noEditPoints="1"/>
            </p:cNvSpPr>
            <p:nvPr/>
          </p:nvSpPr>
          <p:spPr bwMode="auto">
            <a:xfrm>
              <a:off x="5422251" y="2613508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6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8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6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5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3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7" y="11"/>
                    <a:pt x="7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70"/>
            <p:cNvSpPr>
              <a:spLocks noEditPoints="1"/>
            </p:cNvSpPr>
            <p:nvPr/>
          </p:nvSpPr>
          <p:spPr bwMode="auto">
            <a:xfrm>
              <a:off x="5485751" y="2613508"/>
              <a:ext cx="50800" cy="58738"/>
            </a:xfrm>
            <a:custGeom>
              <a:avLst/>
              <a:gdLst>
                <a:gd name="T0" fmla="*/ 13 w 36"/>
                <a:gd name="T1" fmla="*/ 41 h 41"/>
                <a:gd name="T2" fmla="*/ 8 w 36"/>
                <a:gd name="T3" fmla="*/ 40 h 41"/>
                <a:gd name="T4" fmla="*/ 4 w 36"/>
                <a:gd name="T5" fmla="*/ 38 h 41"/>
                <a:gd name="T6" fmla="*/ 1 w 36"/>
                <a:gd name="T7" fmla="*/ 34 h 41"/>
                <a:gd name="T8" fmla="*/ 0 w 36"/>
                <a:gd name="T9" fmla="*/ 29 h 41"/>
                <a:gd name="T10" fmla="*/ 1 w 36"/>
                <a:gd name="T11" fmla="*/ 24 h 41"/>
                <a:gd name="T12" fmla="*/ 5 w 36"/>
                <a:gd name="T13" fmla="*/ 20 h 41"/>
                <a:gd name="T14" fmla="*/ 10 w 36"/>
                <a:gd name="T15" fmla="*/ 18 h 41"/>
                <a:gd name="T16" fmla="*/ 17 w 36"/>
                <a:gd name="T17" fmla="*/ 17 h 41"/>
                <a:gd name="T18" fmla="*/ 23 w 36"/>
                <a:gd name="T19" fmla="*/ 17 h 41"/>
                <a:gd name="T20" fmla="*/ 28 w 36"/>
                <a:gd name="T21" fmla="*/ 19 h 41"/>
                <a:gd name="T22" fmla="*/ 28 w 36"/>
                <a:gd name="T23" fmla="*/ 15 h 41"/>
                <a:gd name="T24" fmla="*/ 25 w 36"/>
                <a:gd name="T25" fmla="*/ 7 h 41"/>
                <a:gd name="T26" fmla="*/ 17 w 36"/>
                <a:gd name="T27" fmla="*/ 4 h 41"/>
                <a:gd name="T28" fmla="*/ 11 w 36"/>
                <a:gd name="T29" fmla="*/ 5 h 41"/>
                <a:gd name="T30" fmla="*/ 5 w 36"/>
                <a:gd name="T31" fmla="*/ 9 h 41"/>
                <a:gd name="T32" fmla="*/ 3 w 36"/>
                <a:gd name="T33" fmla="*/ 5 h 41"/>
                <a:gd name="T34" fmla="*/ 18 w 36"/>
                <a:gd name="T35" fmla="*/ 0 h 41"/>
                <a:gd name="T36" fmla="*/ 29 w 36"/>
                <a:gd name="T37" fmla="*/ 4 h 41"/>
                <a:gd name="T38" fmla="*/ 34 w 36"/>
                <a:gd name="T39" fmla="*/ 16 h 41"/>
                <a:gd name="T40" fmla="*/ 34 w 36"/>
                <a:gd name="T41" fmla="*/ 34 h 41"/>
                <a:gd name="T42" fmla="*/ 36 w 36"/>
                <a:gd name="T43" fmla="*/ 36 h 41"/>
                <a:gd name="T44" fmla="*/ 36 w 36"/>
                <a:gd name="T45" fmla="*/ 40 h 41"/>
                <a:gd name="T46" fmla="*/ 34 w 36"/>
                <a:gd name="T47" fmla="*/ 41 h 41"/>
                <a:gd name="T48" fmla="*/ 30 w 36"/>
                <a:gd name="T49" fmla="*/ 40 h 41"/>
                <a:gd name="T50" fmla="*/ 29 w 36"/>
                <a:gd name="T51" fmla="*/ 37 h 41"/>
                <a:gd name="T52" fmla="*/ 29 w 36"/>
                <a:gd name="T53" fmla="*/ 34 h 41"/>
                <a:gd name="T54" fmla="*/ 22 w 36"/>
                <a:gd name="T55" fmla="*/ 39 h 41"/>
                <a:gd name="T56" fmla="*/ 13 w 36"/>
                <a:gd name="T57" fmla="*/ 41 h 41"/>
                <a:gd name="T58" fmla="*/ 15 w 36"/>
                <a:gd name="T59" fmla="*/ 37 h 41"/>
                <a:gd name="T60" fmla="*/ 22 w 36"/>
                <a:gd name="T61" fmla="*/ 36 h 41"/>
                <a:gd name="T62" fmla="*/ 27 w 36"/>
                <a:gd name="T63" fmla="*/ 32 h 41"/>
                <a:gd name="T64" fmla="*/ 28 w 36"/>
                <a:gd name="T65" fmla="*/ 30 h 41"/>
                <a:gd name="T66" fmla="*/ 28 w 36"/>
                <a:gd name="T67" fmla="*/ 29 h 41"/>
                <a:gd name="T68" fmla="*/ 28 w 36"/>
                <a:gd name="T69" fmla="*/ 22 h 41"/>
                <a:gd name="T70" fmla="*/ 23 w 36"/>
                <a:gd name="T71" fmla="*/ 21 h 41"/>
                <a:gd name="T72" fmla="*/ 17 w 36"/>
                <a:gd name="T73" fmla="*/ 20 h 41"/>
                <a:gd name="T74" fmla="*/ 9 w 36"/>
                <a:gd name="T75" fmla="*/ 22 h 41"/>
                <a:gd name="T76" fmla="*/ 5 w 36"/>
                <a:gd name="T77" fmla="*/ 28 h 41"/>
                <a:gd name="T78" fmla="*/ 6 w 36"/>
                <a:gd name="T79" fmla="*/ 32 h 41"/>
                <a:gd name="T80" fmla="*/ 8 w 36"/>
                <a:gd name="T81" fmla="*/ 35 h 41"/>
                <a:gd name="T82" fmla="*/ 11 w 36"/>
                <a:gd name="T83" fmla="*/ 36 h 41"/>
                <a:gd name="T84" fmla="*/ 15 w 36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11" y="41"/>
                    <a:pt x="10" y="41"/>
                    <a:pt x="8" y="40"/>
                  </a:cubicBezTo>
                  <a:cubicBezTo>
                    <a:pt x="7" y="40"/>
                    <a:pt x="5" y="39"/>
                    <a:pt x="4" y="38"/>
                  </a:cubicBezTo>
                  <a:cubicBezTo>
                    <a:pt x="3" y="36"/>
                    <a:pt x="2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7"/>
                    <a:pt x="1" y="25"/>
                    <a:pt x="1" y="24"/>
                  </a:cubicBezTo>
                  <a:cubicBezTo>
                    <a:pt x="2" y="23"/>
                    <a:pt x="3" y="21"/>
                    <a:pt x="5" y="20"/>
                  </a:cubicBezTo>
                  <a:cubicBezTo>
                    <a:pt x="6" y="19"/>
                    <a:pt x="8" y="18"/>
                    <a:pt x="10" y="18"/>
                  </a:cubicBezTo>
                  <a:cubicBezTo>
                    <a:pt x="12" y="17"/>
                    <a:pt x="14" y="17"/>
                    <a:pt x="17" y="17"/>
                  </a:cubicBezTo>
                  <a:cubicBezTo>
                    <a:pt x="19" y="17"/>
                    <a:pt x="21" y="17"/>
                    <a:pt x="23" y="17"/>
                  </a:cubicBezTo>
                  <a:cubicBezTo>
                    <a:pt x="25" y="18"/>
                    <a:pt x="27" y="18"/>
                    <a:pt x="28" y="1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7" y="9"/>
                    <a:pt x="25" y="7"/>
                  </a:cubicBezTo>
                  <a:cubicBezTo>
                    <a:pt x="24" y="5"/>
                    <a:pt x="21" y="4"/>
                    <a:pt x="17" y="4"/>
                  </a:cubicBezTo>
                  <a:cubicBezTo>
                    <a:pt x="15" y="4"/>
                    <a:pt x="13" y="4"/>
                    <a:pt x="11" y="5"/>
                  </a:cubicBezTo>
                  <a:cubicBezTo>
                    <a:pt x="9" y="6"/>
                    <a:pt x="7" y="7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2"/>
                    <a:pt x="13" y="0"/>
                    <a:pt x="18" y="0"/>
                  </a:cubicBezTo>
                  <a:cubicBezTo>
                    <a:pt x="23" y="0"/>
                    <a:pt x="27" y="1"/>
                    <a:pt x="29" y="4"/>
                  </a:cubicBezTo>
                  <a:cubicBezTo>
                    <a:pt x="32" y="7"/>
                    <a:pt x="34" y="11"/>
                    <a:pt x="34" y="1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4" y="36"/>
                    <a:pt x="36" y="36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1"/>
                    <a:pt x="34" y="41"/>
                    <a:pt x="34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30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6"/>
                    <a:pt x="25" y="38"/>
                    <a:pt x="22" y="39"/>
                  </a:cubicBezTo>
                  <a:cubicBezTo>
                    <a:pt x="19" y="40"/>
                    <a:pt x="17" y="41"/>
                    <a:pt x="13" y="41"/>
                  </a:cubicBezTo>
                  <a:close/>
                  <a:moveTo>
                    <a:pt x="15" y="37"/>
                  </a:moveTo>
                  <a:cubicBezTo>
                    <a:pt x="17" y="37"/>
                    <a:pt x="20" y="37"/>
                    <a:pt x="22" y="36"/>
                  </a:cubicBezTo>
                  <a:cubicBezTo>
                    <a:pt x="24" y="35"/>
                    <a:pt x="26" y="33"/>
                    <a:pt x="27" y="32"/>
                  </a:cubicBezTo>
                  <a:cubicBezTo>
                    <a:pt x="28" y="31"/>
                    <a:pt x="28" y="31"/>
                    <a:pt x="28" y="30"/>
                  </a:cubicBezTo>
                  <a:cubicBezTo>
                    <a:pt x="28" y="30"/>
                    <a:pt x="28" y="29"/>
                    <a:pt x="28" y="2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2"/>
                    <a:pt x="25" y="21"/>
                    <a:pt x="23" y="21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4" y="20"/>
                    <a:pt x="11" y="21"/>
                    <a:pt x="9" y="22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9" y="35"/>
                    <a:pt x="10" y="36"/>
                    <a:pt x="11" y="36"/>
                  </a:cubicBezTo>
                  <a:cubicBezTo>
                    <a:pt x="12" y="37"/>
                    <a:pt x="13" y="37"/>
                    <a:pt x="1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71"/>
            <p:cNvSpPr>
              <a:spLocks/>
            </p:cNvSpPr>
            <p:nvPr/>
          </p:nvSpPr>
          <p:spPr bwMode="auto">
            <a:xfrm>
              <a:off x="5549251" y="2613508"/>
              <a:ext cx="47625" cy="57150"/>
            </a:xfrm>
            <a:custGeom>
              <a:avLst/>
              <a:gdLst>
                <a:gd name="T0" fmla="*/ 33 w 33"/>
                <a:gd name="T1" fmla="*/ 40 h 40"/>
                <a:gd name="T2" fmla="*/ 28 w 33"/>
                <a:gd name="T3" fmla="*/ 40 h 40"/>
                <a:gd name="T4" fmla="*/ 28 w 33"/>
                <a:gd name="T5" fmla="*/ 18 h 40"/>
                <a:gd name="T6" fmla="*/ 26 w 33"/>
                <a:gd name="T7" fmla="*/ 8 h 40"/>
                <a:gd name="T8" fmla="*/ 19 w 33"/>
                <a:gd name="T9" fmla="*/ 5 h 40"/>
                <a:gd name="T10" fmla="*/ 15 w 33"/>
                <a:gd name="T11" fmla="*/ 6 h 40"/>
                <a:gd name="T12" fmla="*/ 11 w 33"/>
                <a:gd name="T13" fmla="*/ 8 h 40"/>
                <a:gd name="T14" fmla="*/ 7 w 33"/>
                <a:gd name="T15" fmla="*/ 12 h 40"/>
                <a:gd name="T16" fmla="*/ 5 w 33"/>
                <a:gd name="T17" fmla="*/ 16 h 40"/>
                <a:gd name="T18" fmla="*/ 5 w 33"/>
                <a:gd name="T19" fmla="*/ 40 h 40"/>
                <a:gd name="T20" fmla="*/ 0 w 33"/>
                <a:gd name="T21" fmla="*/ 40 h 40"/>
                <a:gd name="T22" fmla="*/ 0 w 33"/>
                <a:gd name="T23" fmla="*/ 1 h 40"/>
                <a:gd name="T24" fmla="*/ 5 w 33"/>
                <a:gd name="T25" fmla="*/ 1 h 40"/>
                <a:gd name="T26" fmla="*/ 5 w 33"/>
                <a:gd name="T27" fmla="*/ 10 h 40"/>
                <a:gd name="T28" fmla="*/ 11 w 33"/>
                <a:gd name="T29" fmla="*/ 3 h 40"/>
                <a:gd name="T30" fmla="*/ 21 w 33"/>
                <a:gd name="T31" fmla="*/ 0 h 40"/>
                <a:gd name="T32" fmla="*/ 27 w 33"/>
                <a:gd name="T33" fmla="*/ 1 h 40"/>
                <a:gd name="T34" fmla="*/ 31 w 33"/>
                <a:gd name="T35" fmla="*/ 5 h 40"/>
                <a:gd name="T36" fmla="*/ 33 w 33"/>
                <a:gd name="T37" fmla="*/ 10 h 40"/>
                <a:gd name="T38" fmla="*/ 33 w 33"/>
                <a:gd name="T39" fmla="*/ 17 h 40"/>
                <a:gd name="T40" fmla="*/ 33 w 33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0">
                  <a:moveTo>
                    <a:pt x="33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3"/>
                    <a:pt x="27" y="10"/>
                    <a:pt x="26" y="8"/>
                  </a:cubicBezTo>
                  <a:cubicBezTo>
                    <a:pt x="24" y="6"/>
                    <a:pt x="22" y="5"/>
                    <a:pt x="19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3"/>
                    <a:pt x="5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5" y="1"/>
                    <a:pt x="18" y="0"/>
                    <a:pt x="21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31" y="6"/>
                    <a:pt x="32" y="8"/>
                    <a:pt x="33" y="10"/>
                  </a:cubicBezTo>
                  <a:cubicBezTo>
                    <a:pt x="33" y="12"/>
                    <a:pt x="33" y="15"/>
                    <a:pt x="33" y="17"/>
                  </a:cubicBezTo>
                  <a:lnTo>
                    <a:pt x="33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72"/>
            <p:cNvSpPr>
              <a:spLocks noEditPoints="1"/>
            </p:cNvSpPr>
            <p:nvPr/>
          </p:nvSpPr>
          <p:spPr bwMode="auto">
            <a:xfrm>
              <a:off x="5641326" y="2613508"/>
              <a:ext cx="53975" cy="80963"/>
            </a:xfrm>
            <a:custGeom>
              <a:avLst/>
              <a:gdLst>
                <a:gd name="T0" fmla="*/ 20 w 38"/>
                <a:gd name="T1" fmla="*/ 41 h 57"/>
                <a:gd name="T2" fmla="*/ 11 w 38"/>
                <a:gd name="T3" fmla="*/ 39 h 57"/>
                <a:gd name="T4" fmla="*/ 5 w 38"/>
                <a:gd name="T5" fmla="*/ 32 h 57"/>
                <a:gd name="T6" fmla="*/ 5 w 38"/>
                <a:gd name="T7" fmla="*/ 57 h 57"/>
                <a:gd name="T8" fmla="*/ 0 w 38"/>
                <a:gd name="T9" fmla="*/ 57 h 57"/>
                <a:gd name="T10" fmla="*/ 0 w 38"/>
                <a:gd name="T11" fmla="*/ 1 h 57"/>
                <a:gd name="T12" fmla="*/ 4 w 38"/>
                <a:gd name="T13" fmla="*/ 1 h 57"/>
                <a:gd name="T14" fmla="*/ 4 w 38"/>
                <a:gd name="T15" fmla="*/ 8 h 57"/>
                <a:gd name="T16" fmla="*/ 11 w 38"/>
                <a:gd name="T17" fmla="*/ 2 h 57"/>
                <a:gd name="T18" fmla="*/ 19 w 38"/>
                <a:gd name="T19" fmla="*/ 0 h 57"/>
                <a:gd name="T20" fmla="*/ 26 w 38"/>
                <a:gd name="T21" fmla="*/ 2 h 57"/>
                <a:gd name="T22" fmla="*/ 32 w 38"/>
                <a:gd name="T23" fmla="*/ 6 h 57"/>
                <a:gd name="T24" fmla="*/ 36 w 38"/>
                <a:gd name="T25" fmla="*/ 13 h 57"/>
                <a:gd name="T26" fmla="*/ 38 w 38"/>
                <a:gd name="T27" fmla="*/ 21 h 57"/>
                <a:gd name="T28" fmla="*/ 36 w 38"/>
                <a:gd name="T29" fmla="*/ 28 h 57"/>
                <a:gd name="T30" fmla="*/ 33 w 38"/>
                <a:gd name="T31" fmla="*/ 35 h 57"/>
                <a:gd name="T32" fmla="*/ 27 w 38"/>
                <a:gd name="T33" fmla="*/ 39 h 57"/>
                <a:gd name="T34" fmla="*/ 20 w 38"/>
                <a:gd name="T35" fmla="*/ 41 h 57"/>
                <a:gd name="T36" fmla="*/ 18 w 38"/>
                <a:gd name="T37" fmla="*/ 37 h 57"/>
                <a:gd name="T38" fmla="*/ 24 w 38"/>
                <a:gd name="T39" fmla="*/ 35 h 57"/>
                <a:gd name="T40" fmla="*/ 29 w 38"/>
                <a:gd name="T41" fmla="*/ 32 h 57"/>
                <a:gd name="T42" fmla="*/ 32 w 38"/>
                <a:gd name="T43" fmla="*/ 26 h 57"/>
                <a:gd name="T44" fmla="*/ 32 w 38"/>
                <a:gd name="T45" fmla="*/ 21 h 57"/>
                <a:gd name="T46" fmla="*/ 31 w 38"/>
                <a:gd name="T47" fmla="*/ 14 h 57"/>
                <a:gd name="T48" fmla="*/ 28 w 38"/>
                <a:gd name="T49" fmla="*/ 9 h 57"/>
                <a:gd name="T50" fmla="*/ 24 w 38"/>
                <a:gd name="T51" fmla="*/ 6 h 57"/>
                <a:gd name="T52" fmla="*/ 18 w 38"/>
                <a:gd name="T53" fmla="*/ 5 h 57"/>
                <a:gd name="T54" fmla="*/ 14 w 38"/>
                <a:gd name="T55" fmla="*/ 5 h 57"/>
                <a:gd name="T56" fmla="*/ 10 w 38"/>
                <a:gd name="T57" fmla="*/ 8 h 57"/>
                <a:gd name="T58" fmla="*/ 6 w 38"/>
                <a:gd name="T59" fmla="*/ 11 h 57"/>
                <a:gd name="T60" fmla="*/ 5 w 38"/>
                <a:gd name="T61" fmla="*/ 14 h 57"/>
                <a:gd name="T62" fmla="*/ 5 w 38"/>
                <a:gd name="T63" fmla="*/ 27 h 57"/>
                <a:gd name="T64" fmla="*/ 7 w 38"/>
                <a:gd name="T65" fmla="*/ 31 h 57"/>
                <a:gd name="T66" fmla="*/ 10 w 38"/>
                <a:gd name="T67" fmla="*/ 34 h 57"/>
                <a:gd name="T68" fmla="*/ 14 w 38"/>
                <a:gd name="T69" fmla="*/ 36 h 57"/>
                <a:gd name="T70" fmla="*/ 18 w 38"/>
                <a:gd name="T71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7">
                  <a:moveTo>
                    <a:pt x="20" y="41"/>
                  </a:moveTo>
                  <a:cubicBezTo>
                    <a:pt x="16" y="41"/>
                    <a:pt x="13" y="40"/>
                    <a:pt x="11" y="39"/>
                  </a:cubicBezTo>
                  <a:cubicBezTo>
                    <a:pt x="8" y="37"/>
                    <a:pt x="6" y="35"/>
                    <a:pt x="5" y="32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6"/>
                    <a:pt x="8" y="4"/>
                    <a:pt x="11" y="2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22" y="0"/>
                    <a:pt x="24" y="1"/>
                    <a:pt x="26" y="2"/>
                  </a:cubicBezTo>
                  <a:cubicBezTo>
                    <a:pt x="29" y="3"/>
                    <a:pt x="31" y="4"/>
                    <a:pt x="32" y="6"/>
                  </a:cubicBezTo>
                  <a:cubicBezTo>
                    <a:pt x="34" y="8"/>
                    <a:pt x="35" y="10"/>
                    <a:pt x="36" y="13"/>
                  </a:cubicBezTo>
                  <a:cubicBezTo>
                    <a:pt x="37" y="15"/>
                    <a:pt x="38" y="18"/>
                    <a:pt x="38" y="21"/>
                  </a:cubicBezTo>
                  <a:cubicBezTo>
                    <a:pt x="38" y="23"/>
                    <a:pt x="37" y="26"/>
                    <a:pt x="36" y="28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7" y="39"/>
                  </a:cubicBezTo>
                  <a:cubicBezTo>
                    <a:pt x="25" y="41"/>
                    <a:pt x="22" y="41"/>
                    <a:pt x="20" y="41"/>
                  </a:cubicBezTo>
                  <a:close/>
                  <a:moveTo>
                    <a:pt x="18" y="37"/>
                  </a:moveTo>
                  <a:cubicBezTo>
                    <a:pt x="20" y="37"/>
                    <a:pt x="22" y="36"/>
                    <a:pt x="24" y="35"/>
                  </a:cubicBezTo>
                  <a:cubicBezTo>
                    <a:pt x="26" y="34"/>
                    <a:pt x="27" y="33"/>
                    <a:pt x="29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5"/>
                    <a:pt x="32" y="23"/>
                    <a:pt x="32" y="21"/>
                  </a:cubicBezTo>
                  <a:cubicBezTo>
                    <a:pt x="32" y="18"/>
                    <a:pt x="32" y="16"/>
                    <a:pt x="31" y="14"/>
                  </a:cubicBezTo>
                  <a:cubicBezTo>
                    <a:pt x="31" y="13"/>
                    <a:pt x="30" y="11"/>
                    <a:pt x="28" y="9"/>
                  </a:cubicBezTo>
                  <a:cubicBezTo>
                    <a:pt x="27" y="8"/>
                    <a:pt x="25" y="7"/>
                    <a:pt x="24" y="6"/>
                  </a:cubicBezTo>
                  <a:cubicBezTo>
                    <a:pt x="22" y="5"/>
                    <a:pt x="20" y="5"/>
                    <a:pt x="18" y="5"/>
                  </a:cubicBezTo>
                  <a:cubicBezTo>
                    <a:pt x="16" y="5"/>
                    <a:pt x="15" y="5"/>
                    <a:pt x="14" y="5"/>
                  </a:cubicBezTo>
                  <a:cubicBezTo>
                    <a:pt x="12" y="6"/>
                    <a:pt x="11" y="7"/>
                    <a:pt x="10" y="8"/>
                  </a:cubicBezTo>
                  <a:cubicBezTo>
                    <a:pt x="8" y="8"/>
                    <a:pt x="7" y="9"/>
                    <a:pt x="6" y="11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8"/>
                    <a:pt x="6" y="29"/>
                    <a:pt x="7" y="31"/>
                  </a:cubicBezTo>
                  <a:cubicBezTo>
                    <a:pt x="8" y="32"/>
                    <a:pt x="9" y="33"/>
                    <a:pt x="10" y="34"/>
                  </a:cubicBezTo>
                  <a:cubicBezTo>
                    <a:pt x="11" y="35"/>
                    <a:pt x="13" y="35"/>
                    <a:pt x="14" y="36"/>
                  </a:cubicBezTo>
                  <a:cubicBezTo>
                    <a:pt x="15" y="36"/>
                    <a:pt x="17" y="37"/>
                    <a:pt x="18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73"/>
            <p:cNvSpPr>
              <a:spLocks noEditPoints="1"/>
            </p:cNvSpPr>
            <p:nvPr/>
          </p:nvSpPr>
          <p:spPr bwMode="auto">
            <a:xfrm>
              <a:off x="5704826" y="2613508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1 h 41"/>
                <a:gd name="T10" fmla="*/ 1 w 39"/>
                <a:gd name="T11" fmla="*/ 13 h 41"/>
                <a:gd name="T12" fmla="*/ 5 w 39"/>
                <a:gd name="T13" fmla="*/ 6 h 41"/>
                <a:gd name="T14" fmla="*/ 12 w 39"/>
                <a:gd name="T15" fmla="*/ 2 h 41"/>
                <a:gd name="T16" fmla="*/ 19 w 39"/>
                <a:gd name="T17" fmla="*/ 0 h 41"/>
                <a:gd name="T18" fmla="*/ 27 w 39"/>
                <a:gd name="T19" fmla="*/ 2 h 41"/>
                <a:gd name="T20" fmla="*/ 33 w 39"/>
                <a:gd name="T21" fmla="*/ 6 h 41"/>
                <a:gd name="T22" fmla="*/ 38 w 39"/>
                <a:gd name="T23" fmla="*/ 13 h 41"/>
                <a:gd name="T24" fmla="*/ 39 w 39"/>
                <a:gd name="T25" fmla="*/ 21 h 41"/>
                <a:gd name="T26" fmla="*/ 38 w 39"/>
                <a:gd name="T27" fmla="*/ 28 h 41"/>
                <a:gd name="T28" fmla="*/ 34 w 39"/>
                <a:gd name="T29" fmla="*/ 35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1 h 41"/>
                <a:gd name="T36" fmla="*/ 6 w 39"/>
                <a:gd name="T37" fmla="*/ 27 h 41"/>
                <a:gd name="T38" fmla="*/ 9 w 39"/>
                <a:gd name="T39" fmla="*/ 32 h 41"/>
                <a:gd name="T40" fmla="*/ 14 w 39"/>
                <a:gd name="T41" fmla="*/ 35 h 41"/>
                <a:gd name="T42" fmla="*/ 19 w 39"/>
                <a:gd name="T43" fmla="*/ 37 h 41"/>
                <a:gd name="T44" fmla="*/ 25 w 39"/>
                <a:gd name="T45" fmla="*/ 35 h 41"/>
                <a:gd name="T46" fmla="*/ 30 w 39"/>
                <a:gd name="T47" fmla="*/ 32 h 41"/>
                <a:gd name="T48" fmla="*/ 33 w 39"/>
                <a:gd name="T49" fmla="*/ 27 h 41"/>
                <a:gd name="T50" fmla="*/ 34 w 39"/>
                <a:gd name="T51" fmla="*/ 21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6 h 41"/>
                <a:gd name="T58" fmla="*/ 19 w 39"/>
                <a:gd name="T59" fmla="*/ 5 h 41"/>
                <a:gd name="T60" fmla="*/ 14 w 39"/>
                <a:gd name="T61" fmla="*/ 6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1"/>
                    <a:pt x="11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4"/>
                    <a:pt x="33" y="6"/>
                  </a:cubicBezTo>
                  <a:cubicBezTo>
                    <a:pt x="35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1"/>
                  </a:cubicBezTo>
                  <a:cubicBezTo>
                    <a:pt x="39" y="23"/>
                    <a:pt x="39" y="26"/>
                    <a:pt x="38" y="28"/>
                  </a:cubicBezTo>
                  <a:cubicBezTo>
                    <a:pt x="37" y="31"/>
                    <a:pt x="35" y="33"/>
                    <a:pt x="34" y="35"/>
                  </a:cubicBezTo>
                  <a:cubicBezTo>
                    <a:pt x="32" y="37"/>
                    <a:pt x="30" y="38"/>
                    <a:pt x="27" y="39"/>
                  </a:cubicBezTo>
                  <a:cubicBezTo>
                    <a:pt x="25" y="41"/>
                    <a:pt x="22" y="41"/>
                    <a:pt x="19" y="41"/>
                  </a:cubicBezTo>
                  <a:close/>
                  <a:moveTo>
                    <a:pt x="5" y="21"/>
                  </a:moveTo>
                  <a:cubicBezTo>
                    <a:pt x="5" y="23"/>
                    <a:pt x="5" y="25"/>
                    <a:pt x="6" y="27"/>
                  </a:cubicBezTo>
                  <a:cubicBezTo>
                    <a:pt x="7" y="29"/>
                    <a:pt x="8" y="30"/>
                    <a:pt x="9" y="32"/>
                  </a:cubicBezTo>
                  <a:cubicBezTo>
                    <a:pt x="11" y="33"/>
                    <a:pt x="12" y="35"/>
                    <a:pt x="14" y="35"/>
                  </a:cubicBezTo>
                  <a:cubicBezTo>
                    <a:pt x="16" y="36"/>
                    <a:pt x="17" y="37"/>
                    <a:pt x="19" y="37"/>
                  </a:cubicBezTo>
                  <a:cubicBezTo>
                    <a:pt x="21" y="37"/>
                    <a:pt x="23" y="36"/>
                    <a:pt x="25" y="35"/>
                  </a:cubicBezTo>
                  <a:cubicBezTo>
                    <a:pt x="27" y="34"/>
                    <a:pt x="28" y="33"/>
                    <a:pt x="30" y="32"/>
                  </a:cubicBezTo>
                  <a:cubicBezTo>
                    <a:pt x="31" y="30"/>
                    <a:pt x="32" y="29"/>
                    <a:pt x="33" y="27"/>
                  </a:cubicBezTo>
                  <a:cubicBezTo>
                    <a:pt x="33" y="25"/>
                    <a:pt x="34" y="23"/>
                    <a:pt x="34" y="21"/>
                  </a:cubicBezTo>
                  <a:cubicBezTo>
                    <a:pt x="34" y="18"/>
                    <a:pt x="33" y="16"/>
                    <a:pt x="33" y="14"/>
                  </a:cubicBezTo>
                  <a:cubicBezTo>
                    <a:pt x="32" y="12"/>
                    <a:pt x="31" y="11"/>
                    <a:pt x="30" y="9"/>
                  </a:cubicBezTo>
                  <a:cubicBezTo>
                    <a:pt x="28" y="8"/>
                    <a:pt x="27" y="7"/>
                    <a:pt x="25" y="6"/>
                  </a:cubicBezTo>
                  <a:cubicBezTo>
                    <a:pt x="23" y="5"/>
                    <a:pt x="21" y="5"/>
                    <a:pt x="19" y="5"/>
                  </a:cubicBezTo>
                  <a:cubicBezTo>
                    <a:pt x="17" y="5"/>
                    <a:pt x="16" y="5"/>
                    <a:pt x="14" y="6"/>
                  </a:cubicBezTo>
                  <a:cubicBezTo>
                    <a:pt x="12" y="7"/>
                    <a:pt x="11" y="8"/>
                    <a:pt x="9" y="9"/>
                  </a:cubicBezTo>
                  <a:cubicBezTo>
                    <a:pt x="8" y="11"/>
                    <a:pt x="7" y="12"/>
                    <a:pt x="6" y="14"/>
                  </a:cubicBezTo>
                  <a:cubicBezTo>
                    <a:pt x="5" y="16"/>
                    <a:pt x="5" y="18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74"/>
            <p:cNvSpPr>
              <a:spLocks/>
            </p:cNvSpPr>
            <p:nvPr/>
          </p:nvSpPr>
          <p:spPr bwMode="auto">
            <a:xfrm>
              <a:off x="5766738" y="2613508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3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7 w 32"/>
                <a:gd name="T17" fmla="*/ 27 h 41"/>
                <a:gd name="T18" fmla="*/ 24 w 32"/>
                <a:gd name="T19" fmla="*/ 25 h 41"/>
                <a:gd name="T20" fmla="*/ 21 w 32"/>
                <a:gd name="T21" fmla="*/ 24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8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4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4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3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7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1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2"/>
                  </a:cubicBezTo>
                  <a:cubicBezTo>
                    <a:pt x="28" y="3"/>
                    <a:pt x="30" y="4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8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4" y="17"/>
                    <a:pt x="15" y="18"/>
                    <a:pt x="17" y="18"/>
                  </a:cubicBezTo>
                  <a:cubicBezTo>
                    <a:pt x="19" y="19"/>
                    <a:pt x="22" y="19"/>
                    <a:pt x="24" y="20"/>
                  </a:cubicBezTo>
                  <a:cubicBezTo>
                    <a:pt x="26" y="20"/>
                    <a:pt x="27" y="21"/>
                    <a:pt x="28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75"/>
            <p:cNvSpPr>
              <a:spLocks/>
            </p:cNvSpPr>
            <p:nvPr/>
          </p:nvSpPr>
          <p:spPr bwMode="auto">
            <a:xfrm>
              <a:off x="5823888" y="2615095"/>
              <a:ext cx="52388" cy="57150"/>
            </a:xfrm>
            <a:custGeom>
              <a:avLst/>
              <a:gdLst>
                <a:gd name="T0" fmla="*/ 13 w 36"/>
                <a:gd name="T1" fmla="*/ 40 h 40"/>
                <a:gd name="T2" fmla="*/ 4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6 w 36"/>
                <a:gd name="T9" fmla="*/ 0 h 40"/>
                <a:gd name="T10" fmla="*/ 6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7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5 w 36"/>
                <a:gd name="T33" fmla="*/ 40 h 40"/>
                <a:gd name="T34" fmla="*/ 34 w 36"/>
                <a:gd name="T35" fmla="*/ 40 h 40"/>
                <a:gd name="T36" fmla="*/ 31 w 36"/>
                <a:gd name="T37" fmla="*/ 38 h 40"/>
                <a:gd name="T38" fmla="*/ 30 w 36"/>
                <a:gd name="T39" fmla="*/ 35 h 40"/>
                <a:gd name="T40" fmla="*/ 30 w 36"/>
                <a:gd name="T41" fmla="*/ 30 h 40"/>
                <a:gd name="T42" fmla="*/ 23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6" y="39"/>
                    <a:pt x="4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31"/>
                    <a:pt x="9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1" y="34"/>
                    <a:pt x="22" y="34"/>
                    <a:pt x="23" y="33"/>
                  </a:cubicBezTo>
                  <a:cubicBezTo>
                    <a:pt x="25" y="32"/>
                    <a:pt x="26" y="30"/>
                    <a:pt x="27" y="29"/>
                  </a:cubicBezTo>
                  <a:cubicBezTo>
                    <a:pt x="28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3" y="39"/>
                    <a:pt x="32" y="39"/>
                    <a:pt x="31" y="38"/>
                  </a:cubicBezTo>
                  <a:cubicBezTo>
                    <a:pt x="30" y="37"/>
                    <a:pt x="30" y="36"/>
                    <a:pt x="30" y="35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8" y="33"/>
                    <a:pt x="26" y="36"/>
                    <a:pt x="23" y="38"/>
                  </a:cubicBezTo>
                  <a:cubicBezTo>
                    <a:pt x="20" y="39"/>
                    <a:pt x="17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76"/>
            <p:cNvSpPr>
              <a:spLocks noEditPoints="1"/>
            </p:cNvSpPr>
            <p:nvPr/>
          </p:nvSpPr>
          <p:spPr bwMode="auto">
            <a:xfrm>
              <a:off x="5885801" y="261350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8" y="37"/>
                    <a:pt x="20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5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1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6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77"/>
            <p:cNvSpPr>
              <a:spLocks/>
            </p:cNvSpPr>
            <p:nvPr/>
          </p:nvSpPr>
          <p:spPr bwMode="auto">
            <a:xfrm>
              <a:off x="5954063" y="2613508"/>
              <a:ext cx="26988" cy="57150"/>
            </a:xfrm>
            <a:custGeom>
              <a:avLst/>
              <a:gdLst>
                <a:gd name="T0" fmla="*/ 19 w 19"/>
                <a:gd name="T1" fmla="*/ 5 h 40"/>
                <a:gd name="T2" fmla="*/ 10 w 19"/>
                <a:gd name="T3" fmla="*/ 8 h 40"/>
                <a:gd name="T4" fmla="*/ 5 w 19"/>
                <a:gd name="T5" fmla="*/ 16 h 40"/>
                <a:gd name="T6" fmla="*/ 5 w 19"/>
                <a:gd name="T7" fmla="*/ 40 h 40"/>
                <a:gd name="T8" fmla="*/ 0 w 19"/>
                <a:gd name="T9" fmla="*/ 40 h 40"/>
                <a:gd name="T10" fmla="*/ 0 w 19"/>
                <a:gd name="T11" fmla="*/ 1 h 40"/>
                <a:gd name="T12" fmla="*/ 5 w 19"/>
                <a:gd name="T13" fmla="*/ 1 h 40"/>
                <a:gd name="T14" fmla="*/ 5 w 19"/>
                <a:gd name="T15" fmla="*/ 10 h 40"/>
                <a:gd name="T16" fmla="*/ 10 w 19"/>
                <a:gd name="T17" fmla="*/ 3 h 40"/>
                <a:gd name="T18" fmla="*/ 18 w 19"/>
                <a:gd name="T19" fmla="*/ 0 h 40"/>
                <a:gd name="T20" fmla="*/ 19 w 19"/>
                <a:gd name="T21" fmla="*/ 1 h 40"/>
                <a:gd name="T22" fmla="*/ 19 w 19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10"/>
                    <a:pt x="6" y="13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5"/>
                    <a:pt x="10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78"/>
            <p:cNvSpPr>
              <a:spLocks noEditPoints="1"/>
            </p:cNvSpPr>
            <p:nvPr/>
          </p:nvSpPr>
          <p:spPr bwMode="auto">
            <a:xfrm>
              <a:off x="5988988" y="2613508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1 w 39"/>
                <a:gd name="T15" fmla="*/ 2 h 41"/>
                <a:gd name="T16" fmla="*/ 19 w 39"/>
                <a:gd name="T17" fmla="*/ 0 h 41"/>
                <a:gd name="T18" fmla="*/ 27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6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3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19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29 w 39"/>
                <a:gd name="T63" fmla="*/ 8 h 41"/>
                <a:gd name="T64" fmla="*/ 25 w 39"/>
                <a:gd name="T65" fmla="*/ 5 h 41"/>
                <a:gd name="T66" fmla="*/ 19 w 39"/>
                <a:gd name="T67" fmla="*/ 4 h 41"/>
                <a:gd name="T68" fmla="*/ 14 w 39"/>
                <a:gd name="T69" fmla="*/ 5 h 41"/>
                <a:gd name="T70" fmla="*/ 9 w 39"/>
                <a:gd name="T71" fmla="*/ 8 h 41"/>
                <a:gd name="T72" fmla="*/ 6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4" y="1"/>
                    <a:pt x="17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5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5"/>
                    <a:pt x="6" y="26"/>
                    <a:pt x="6" y="28"/>
                  </a:cubicBezTo>
                  <a:cubicBezTo>
                    <a:pt x="7" y="30"/>
                    <a:pt x="8" y="32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3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40"/>
                    <a:pt x="25" y="40"/>
                  </a:cubicBezTo>
                  <a:cubicBezTo>
                    <a:pt x="23" y="41"/>
                    <a:pt x="21" y="41"/>
                    <a:pt x="19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3" y="13"/>
                  </a:cubicBezTo>
                  <a:cubicBezTo>
                    <a:pt x="32" y="11"/>
                    <a:pt x="31" y="9"/>
                    <a:pt x="29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6"/>
                    <a:pt x="11" y="7"/>
                    <a:pt x="9" y="8"/>
                  </a:cubicBezTo>
                  <a:cubicBezTo>
                    <a:pt x="8" y="9"/>
                    <a:pt x="7" y="11"/>
                    <a:pt x="6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79"/>
            <p:cNvSpPr>
              <a:spLocks/>
            </p:cNvSpPr>
            <p:nvPr/>
          </p:nvSpPr>
          <p:spPr bwMode="auto">
            <a:xfrm>
              <a:off x="6055663" y="2659545"/>
              <a:ext cx="7938" cy="20638"/>
            </a:xfrm>
            <a:custGeom>
              <a:avLst/>
              <a:gdLst>
                <a:gd name="T0" fmla="*/ 1 w 5"/>
                <a:gd name="T1" fmla="*/ 13 h 13"/>
                <a:gd name="T2" fmla="*/ 2 w 5"/>
                <a:gd name="T3" fmla="*/ 7 h 13"/>
                <a:gd name="T4" fmla="*/ 0 w 5"/>
                <a:gd name="T5" fmla="*/ 7 h 13"/>
                <a:gd name="T6" fmla="*/ 0 w 5"/>
                <a:gd name="T7" fmla="*/ 0 h 13"/>
                <a:gd name="T8" fmla="*/ 5 w 5"/>
                <a:gd name="T9" fmla="*/ 0 h 13"/>
                <a:gd name="T10" fmla="*/ 5 w 5"/>
                <a:gd name="T11" fmla="*/ 7 h 13"/>
                <a:gd name="T12" fmla="*/ 3 w 5"/>
                <a:gd name="T13" fmla="*/ 13 h 13"/>
                <a:gd name="T14" fmla="*/ 1 w 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3">
                  <a:moveTo>
                    <a:pt x="1" y="13"/>
                  </a:moveTo>
                  <a:lnTo>
                    <a:pt x="2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3" y="13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80"/>
            <p:cNvSpPr>
              <a:spLocks/>
            </p:cNvSpPr>
            <p:nvPr/>
          </p:nvSpPr>
          <p:spPr bwMode="auto">
            <a:xfrm>
              <a:off x="5223813" y="2711933"/>
              <a:ext cx="33338" cy="74613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0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0 w 23"/>
                <a:gd name="T29" fmla="*/ 0 h 53"/>
                <a:gd name="T30" fmla="*/ 10 w 23"/>
                <a:gd name="T31" fmla="*/ 13 h 53"/>
                <a:gd name="T32" fmla="*/ 19 w 23"/>
                <a:gd name="T33" fmla="*/ 13 h 53"/>
                <a:gd name="T34" fmla="*/ 19 w 23"/>
                <a:gd name="T35" fmla="*/ 17 h 53"/>
                <a:gd name="T36" fmla="*/ 10 w 23"/>
                <a:gd name="T37" fmla="*/ 17 h 53"/>
                <a:gd name="T38" fmla="*/ 10 w 23"/>
                <a:gd name="T39" fmla="*/ 44 h 53"/>
                <a:gd name="T40" fmla="*/ 12 w 23"/>
                <a:gd name="T41" fmla="*/ 47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8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2" y="53"/>
                    <a:pt x="11" y="53"/>
                    <a:pt x="10" y="53"/>
                  </a:cubicBezTo>
                  <a:cubicBezTo>
                    <a:pt x="9" y="53"/>
                    <a:pt x="8" y="52"/>
                    <a:pt x="8" y="51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6"/>
                    <a:pt x="11" y="47"/>
                    <a:pt x="12" y="47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81"/>
            <p:cNvSpPr>
              <a:spLocks noEditPoints="1"/>
            </p:cNvSpPr>
            <p:nvPr/>
          </p:nvSpPr>
          <p:spPr bwMode="auto">
            <a:xfrm>
              <a:off x="5261913" y="2729395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5 w 40"/>
                <a:gd name="T35" fmla="*/ 20 h 41"/>
                <a:gd name="T36" fmla="*/ 7 w 40"/>
                <a:gd name="T37" fmla="*/ 26 h 41"/>
                <a:gd name="T38" fmla="*/ 10 w 40"/>
                <a:gd name="T39" fmla="*/ 31 h 41"/>
                <a:gd name="T40" fmla="*/ 14 w 40"/>
                <a:gd name="T41" fmla="*/ 35 h 41"/>
                <a:gd name="T42" fmla="*/ 20 w 40"/>
                <a:gd name="T43" fmla="*/ 36 h 41"/>
                <a:gd name="T44" fmla="*/ 25 w 40"/>
                <a:gd name="T45" fmla="*/ 35 h 41"/>
                <a:gd name="T46" fmla="*/ 30 w 40"/>
                <a:gd name="T47" fmla="*/ 31 h 41"/>
                <a:gd name="T48" fmla="*/ 33 w 40"/>
                <a:gd name="T49" fmla="*/ 26 h 41"/>
                <a:gd name="T50" fmla="*/ 34 w 40"/>
                <a:gd name="T51" fmla="*/ 20 h 41"/>
                <a:gd name="T52" fmla="*/ 33 w 40"/>
                <a:gd name="T53" fmla="*/ 14 h 41"/>
                <a:gd name="T54" fmla="*/ 30 w 40"/>
                <a:gd name="T55" fmla="*/ 9 h 41"/>
                <a:gd name="T56" fmla="*/ 25 w 40"/>
                <a:gd name="T57" fmla="*/ 5 h 41"/>
                <a:gd name="T58" fmla="*/ 20 w 40"/>
                <a:gd name="T59" fmla="*/ 4 h 41"/>
                <a:gd name="T60" fmla="*/ 14 w 40"/>
                <a:gd name="T61" fmla="*/ 5 h 41"/>
                <a:gd name="T62" fmla="*/ 10 w 40"/>
                <a:gd name="T63" fmla="*/ 9 h 41"/>
                <a:gd name="T64" fmla="*/ 7 w 40"/>
                <a:gd name="T65" fmla="*/ 14 h 41"/>
                <a:gd name="T66" fmla="*/ 5 w 40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7" y="36"/>
                    <a:pt x="6" y="35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3"/>
                    <a:pt x="39" y="25"/>
                    <a:pt x="38" y="28"/>
                  </a:cubicBezTo>
                  <a:cubicBezTo>
                    <a:pt x="37" y="30"/>
                    <a:pt x="36" y="33"/>
                    <a:pt x="34" y="35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3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5"/>
                    <a:pt x="7" y="26"/>
                  </a:cubicBezTo>
                  <a:cubicBezTo>
                    <a:pt x="7" y="28"/>
                    <a:pt x="8" y="30"/>
                    <a:pt x="10" y="31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4" y="36"/>
                    <a:pt x="25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9" y="7"/>
                    <a:pt x="27" y="6"/>
                    <a:pt x="25" y="5"/>
                  </a:cubicBezTo>
                  <a:cubicBezTo>
                    <a:pt x="24" y="5"/>
                    <a:pt x="22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8" y="10"/>
                    <a:pt x="7" y="12"/>
                    <a:pt x="7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82"/>
            <p:cNvSpPr>
              <a:spLocks/>
            </p:cNvSpPr>
            <p:nvPr/>
          </p:nvSpPr>
          <p:spPr bwMode="auto">
            <a:xfrm>
              <a:off x="5330176" y="272939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3" y="6"/>
                    <a:pt x="11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83"/>
            <p:cNvSpPr>
              <a:spLocks/>
            </p:cNvSpPr>
            <p:nvPr/>
          </p:nvSpPr>
          <p:spPr bwMode="auto">
            <a:xfrm>
              <a:off x="5363513" y="2711933"/>
              <a:ext cx="31750" cy="74613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7 h 53"/>
                <a:gd name="T42" fmla="*/ 16 w 23"/>
                <a:gd name="T43" fmla="*/ 49 h 53"/>
                <a:gd name="T44" fmla="*/ 19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0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7"/>
                  </a:cubicBezTo>
                  <a:cubicBezTo>
                    <a:pt x="13" y="48"/>
                    <a:pt x="14" y="49"/>
                    <a:pt x="16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1" y="47"/>
                    <a:pt x="21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84"/>
            <p:cNvSpPr>
              <a:spLocks noEditPoints="1"/>
            </p:cNvSpPr>
            <p:nvPr/>
          </p:nvSpPr>
          <p:spPr bwMode="auto">
            <a:xfrm>
              <a:off x="5401613" y="2729395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1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3 w 39"/>
                <a:gd name="T29" fmla="*/ 35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19 w 39"/>
                <a:gd name="T43" fmla="*/ 36 h 41"/>
                <a:gd name="T44" fmla="*/ 25 w 39"/>
                <a:gd name="T45" fmla="*/ 35 h 41"/>
                <a:gd name="T46" fmla="*/ 29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29 w 39"/>
                <a:gd name="T55" fmla="*/ 9 h 41"/>
                <a:gd name="T56" fmla="*/ 25 w 39"/>
                <a:gd name="T57" fmla="*/ 5 h 41"/>
                <a:gd name="T58" fmla="*/ 19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3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5"/>
                    <a:pt x="38" y="28"/>
                  </a:cubicBezTo>
                  <a:cubicBezTo>
                    <a:pt x="37" y="30"/>
                    <a:pt x="35" y="33"/>
                    <a:pt x="33" y="35"/>
                  </a:cubicBezTo>
                  <a:cubicBezTo>
                    <a:pt x="32" y="36"/>
                    <a:pt x="30" y="38"/>
                    <a:pt x="27" y="39"/>
                  </a:cubicBezTo>
                  <a:cubicBezTo>
                    <a:pt x="25" y="40"/>
                    <a:pt x="22" y="41"/>
                    <a:pt x="19" y="41"/>
                  </a:cubicBezTo>
                  <a:close/>
                  <a:moveTo>
                    <a:pt x="5" y="20"/>
                  </a:moveTo>
                  <a:cubicBezTo>
                    <a:pt x="5" y="22"/>
                    <a:pt x="5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0" y="33"/>
                    <a:pt x="12" y="34"/>
                    <a:pt x="14" y="35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7" y="34"/>
                    <a:pt x="28" y="33"/>
                    <a:pt x="29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3" y="24"/>
                    <a:pt x="34" y="22"/>
                    <a:pt x="34" y="20"/>
                  </a:cubicBezTo>
                  <a:cubicBezTo>
                    <a:pt x="34" y="18"/>
                    <a:pt x="33" y="16"/>
                    <a:pt x="33" y="14"/>
                  </a:cubicBezTo>
                  <a:cubicBezTo>
                    <a:pt x="32" y="12"/>
                    <a:pt x="31" y="10"/>
                    <a:pt x="29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5"/>
                    <a:pt x="21" y="4"/>
                    <a:pt x="19" y="4"/>
                  </a:cubicBezTo>
                  <a:cubicBezTo>
                    <a:pt x="17" y="4"/>
                    <a:pt x="15" y="5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85"/>
            <p:cNvSpPr>
              <a:spLocks/>
            </p:cNvSpPr>
            <p:nvPr/>
          </p:nvSpPr>
          <p:spPr bwMode="auto">
            <a:xfrm>
              <a:off x="5469876" y="2729395"/>
              <a:ext cx="26988" cy="57150"/>
            </a:xfrm>
            <a:custGeom>
              <a:avLst/>
              <a:gdLst>
                <a:gd name="T0" fmla="*/ 19 w 19"/>
                <a:gd name="T1" fmla="*/ 5 h 40"/>
                <a:gd name="T2" fmla="*/ 10 w 19"/>
                <a:gd name="T3" fmla="*/ 8 h 40"/>
                <a:gd name="T4" fmla="*/ 5 w 19"/>
                <a:gd name="T5" fmla="*/ 15 h 40"/>
                <a:gd name="T6" fmla="*/ 5 w 19"/>
                <a:gd name="T7" fmla="*/ 40 h 40"/>
                <a:gd name="T8" fmla="*/ 0 w 19"/>
                <a:gd name="T9" fmla="*/ 40 h 40"/>
                <a:gd name="T10" fmla="*/ 0 w 19"/>
                <a:gd name="T11" fmla="*/ 0 h 40"/>
                <a:gd name="T12" fmla="*/ 5 w 19"/>
                <a:gd name="T13" fmla="*/ 0 h 40"/>
                <a:gd name="T14" fmla="*/ 5 w 19"/>
                <a:gd name="T15" fmla="*/ 10 h 40"/>
                <a:gd name="T16" fmla="*/ 10 w 19"/>
                <a:gd name="T17" fmla="*/ 3 h 40"/>
                <a:gd name="T18" fmla="*/ 18 w 19"/>
                <a:gd name="T19" fmla="*/ 0 h 40"/>
                <a:gd name="T20" fmla="*/ 19 w 19"/>
                <a:gd name="T21" fmla="*/ 0 h 40"/>
                <a:gd name="T22" fmla="*/ 19 w 19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0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86"/>
            <p:cNvSpPr>
              <a:spLocks/>
            </p:cNvSpPr>
            <p:nvPr/>
          </p:nvSpPr>
          <p:spPr bwMode="auto">
            <a:xfrm>
              <a:off x="5530201" y="272939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39 h 41"/>
                <a:gd name="T4" fmla="*/ 0 w 32"/>
                <a:gd name="T5" fmla="*/ 35 h 41"/>
                <a:gd name="T6" fmla="*/ 3 w 32"/>
                <a:gd name="T7" fmla="*/ 31 h 41"/>
                <a:gd name="T8" fmla="*/ 9 w 32"/>
                <a:gd name="T9" fmla="*/ 35 h 41"/>
                <a:gd name="T10" fmla="*/ 17 w 32"/>
                <a:gd name="T11" fmla="*/ 37 h 41"/>
                <a:gd name="T12" fmla="*/ 25 w 32"/>
                <a:gd name="T13" fmla="*/ 35 h 41"/>
                <a:gd name="T14" fmla="*/ 27 w 32"/>
                <a:gd name="T15" fmla="*/ 29 h 41"/>
                <a:gd name="T16" fmla="*/ 27 w 32"/>
                <a:gd name="T17" fmla="*/ 26 h 41"/>
                <a:gd name="T18" fmla="*/ 24 w 32"/>
                <a:gd name="T19" fmla="*/ 24 h 41"/>
                <a:gd name="T20" fmla="*/ 21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3 w 32"/>
                <a:gd name="T29" fmla="*/ 15 h 41"/>
                <a:gd name="T30" fmla="*/ 2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3 h 41"/>
                <a:gd name="T50" fmla="*/ 13 w 32"/>
                <a:gd name="T51" fmla="*/ 4 h 41"/>
                <a:gd name="T52" fmla="*/ 10 w 32"/>
                <a:gd name="T53" fmla="*/ 5 h 41"/>
                <a:gd name="T54" fmla="*/ 8 w 32"/>
                <a:gd name="T55" fmla="*/ 7 h 41"/>
                <a:gd name="T56" fmla="*/ 7 w 32"/>
                <a:gd name="T57" fmla="*/ 11 h 41"/>
                <a:gd name="T58" fmla="*/ 8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4 w 32"/>
                <a:gd name="T67" fmla="*/ 19 h 41"/>
                <a:gd name="T68" fmla="*/ 28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0"/>
                    <a:pt x="8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3"/>
                    <a:pt x="7" y="34"/>
                    <a:pt x="9" y="35"/>
                  </a:cubicBezTo>
                  <a:cubicBezTo>
                    <a:pt x="12" y="36"/>
                    <a:pt x="14" y="37"/>
                    <a:pt x="17" y="37"/>
                  </a:cubicBezTo>
                  <a:cubicBezTo>
                    <a:pt x="20" y="37"/>
                    <a:pt x="23" y="36"/>
                    <a:pt x="25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6" y="26"/>
                    <a:pt x="25" y="25"/>
                    <a:pt x="24" y="24"/>
                  </a:cubicBezTo>
                  <a:cubicBezTo>
                    <a:pt x="23" y="24"/>
                    <a:pt x="22" y="23"/>
                    <a:pt x="21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9" y="20"/>
                  </a:cubicBezTo>
                  <a:cubicBezTo>
                    <a:pt x="8" y="19"/>
                    <a:pt x="6" y="19"/>
                    <a:pt x="5" y="18"/>
                  </a:cubicBezTo>
                  <a:cubicBezTo>
                    <a:pt x="4" y="17"/>
                    <a:pt x="3" y="17"/>
                    <a:pt x="3" y="15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2" y="8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0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0"/>
                    <a:pt x="25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9" y="3"/>
                    <a:pt x="17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4"/>
                    <a:pt x="11" y="5"/>
                    <a:pt x="10" y="5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7" y="8"/>
                    <a:pt x="7" y="10"/>
                    <a:pt x="7" y="11"/>
                  </a:cubicBezTo>
                  <a:cubicBezTo>
                    <a:pt x="7" y="12"/>
                    <a:pt x="7" y="13"/>
                    <a:pt x="8" y="13"/>
                  </a:cubicBezTo>
                  <a:cubicBezTo>
                    <a:pt x="8" y="14"/>
                    <a:pt x="9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4" y="17"/>
                    <a:pt x="15" y="17"/>
                    <a:pt x="17" y="18"/>
                  </a:cubicBezTo>
                  <a:cubicBezTo>
                    <a:pt x="19" y="18"/>
                    <a:pt x="22" y="19"/>
                    <a:pt x="24" y="19"/>
                  </a:cubicBezTo>
                  <a:cubicBezTo>
                    <a:pt x="26" y="20"/>
                    <a:pt x="27" y="21"/>
                    <a:pt x="28" y="22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87"/>
            <p:cNvSpPr>
              <a:spLocks noEditPoints="1"/>
            </p:cNvSpPr>
            <p:nvPr/>
          </p:nvSpPr>
          <p:spPr bwMode="auto">
            <a:xfrm>
              <a:off x="5584176" y="272939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4 h 41"/>
                <a:gd name="T6" fmla="*/ 2 w 39"/>
                <a:gd name="T7" fmla="*/ 28 h 41"/>
                <a:gd name="T8" fmla="*/ 0 w 39"/>
                <a:gd name="T9" fmla="*/ 20 h 41"/>
                <a:gd name="T10" fmla="*/ 2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2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5 w 39"/>
                <a:gd name="T59" fmla="*/ 18 h 41"/>
                <a:gd name="T60" fmla="*/ 33 w 39"/>
                <a:gd name="T61" fmla="*/ 12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2 h 41"/>
                <a:gd name="T74" fmla="*/ 5 w 39"/>
                <a:gd name="T75" fmla="*/ 18 h 41"/>
                <a:gd name="T76" fmla="*/ 35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7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7" y="4"/>
                    <a:pt x="10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7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2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9" y="34"/>
                    <a:pt x="29" y="33"/>
                    <a:pt x="30" y="32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5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9" y="6"/>
                    <a:pt x="27" y="5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5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88"/>
            <p:cNvSpPr>
              <a:spLocks noEditPoints="1"/>
            </p:cNvSpPr>
            <p:nvPr/>
          </p:nvSpPr>
          <p:spPr bwMode="auto">
            <a:xfrm>
              <a:off x="5649263" y="2707170"/>
              <a:ext cx="57150" cy="80963"/>
            </a:xfrm>
            <a:custGeom>
              <a:avLst/>
              <a:gdLst>
                <a:gd name="T0" fmla="*/ 19 w 40"/>
                <a:gd name="T1" fmla="*/ 57 h 57"/>
                <a:gd name="T2" fmla="*/ 11 w 40"/>
                <a:gd name="T3" fmla="*/ 55 h 57"/>
                <a:gd name="T4" fmla="*/ 5 w 40"/>
                <a:gd name="T5" fmla="*/ 50 h 57"/>
                <a:gd name="T6" fmla="*/ 1 w 40"/>
                <a:gd name="T7" fmla="*/ 44 h 57"/>
                <a:gd name="T8" fmla="*/ 0 w 40"/>
                <a:gd name="T9" fmla="*/ 36 h 57"/>
                <a:gd name="T10" fmla="*/ 1 w 40"/>
                <a:gd name="T11" fmla="*/ 28 h 57"/>
                <a:gd name="T12" fmla="*/ 5 w 40"/>
                <a:gd name="T13" fmla="*/ 22 h 57"/>
                <a:gd name="T14" fmla="*/ 11 w 40"/>
                <a:gd name="T15" fmla="*/ 17 h 57"/>
                <a:gd name="T16" fmla="*/ 18 w 40"/>
                <a:gd name="T17" fmla="*/ 16 h 57"/>
                <a:gd name="T18" fmla="*/ 27 w 40"/>
                <a:gd name="T19" fmla="*/ 18 h 57"/>
                <a:gd name="T20" fmla="*/ 33 w 40"/>
                <a:gd name="T21" fmla="*/ 25 h 57"/>
                <a:gd name="T22" fmla="*/ 33 w 40"/>
                <a:gd name="T23" fmla="*/ 0 h 57"/>
                <a:gd name="T24" fmla="*/ 38 w 40"/>
                <a:gd name="T25" fmla="*/ 0 h 57"/>
                <a:gd name="T26" fmla="*/ 38 w 40"/>
                <a:gd name="T27" fmla="*/ 49 h 57"/>
                <a:gd name="T28" fmla="*/ 40 w 40"/>
                <a:gd name="T29" fmla="*/ 51 h 57"/>
                <a:gd name="T30" fmla="*/ 40 w 40"/>
                <a:gd name="T31" fmla="*/ 56 h 57"/>
                <a:gd name="T32" fmla="*/ 38 w 40"/>
                <a:gd name="T33" fmla="*/ 56 h 57"/>
                <a:gd name="T34" fmla="*/ 35 w 40"/>
                <a:gd name="T35" fmla="*/ 55 h 57"/>
                <a:gd name="T36" fmla="*/ 34 w 40"/>
                <a:gd name="T37" fmla="*/ 52 h 57"/>
                <a:gd name="T38" fmla="*/ 34 w 40"/>
                <a:gd name="T39" fmla="*/ 48 h 57"/>
                <a:gd name="T40" fmla="*/ 27 w 40"/>
                <a:gd name="T41" fmla="*/ 54 h 57"/>
                <a:gd name="T42" fmla="*/ 19 w 40"/>
                <a:gd name="T43" fmla="*/ 57 h 57"/>
                <a:gd name="T44" fmla="*/ 20 w 40"/>
                <a:gd name="T45" fmla="*/ 52 h 57"/>
                <a:gd name="T46" fmla="*/ 24 w 40"/>
                <a:gd name="T47" fmla="*/ 51 h 57"/>
                <a:gd name="T48" fmla="*/ 28 w 40"/>
                <a:gd name="T49" fmla="*/ 49 h 57"/>
                <a:gd name="T50" fmla="*/ 31 w 40"/>
                <a:gd name="T51" fmla="*/ 46 h 57"/>
                <a:gd name="T52" fmla="*/ 33 w 40"/>
                <a:gd name="T53" fmla="*/ 42 h 57"/>
                <a:gd name="T54" fmla="*/ 33 w 40"/>
                <a:gd name="T55" fmla="*/ 30 h 57"/>
                <a:gd name="T56" fmla="*/ 31 w 40"/>
                <a:gd name="T57" fmla="*/ 26 h 57"/>
                <a:gd name="T58" fmla="*/ 27 w 40"/>
                <a:gd name="T59" fmla="*/ 23 h 57"/>
                <a:gd name="T60" fmla="*/ 23 w 40"/>
                <a:gd name="T61" fmla="*/ 21 h 57"/>
                <a:gd name="T62" fmla="*/ 19 w 40"/>
                <a:gd name="T63" fmla="*/ 20 h 57"/>
                <a:gd name="T64" fmla="*/ 13 w 40"/>
                <a:gd name="T65" fmla="*/ 21 h 57"/>
                <a:gd name="T66" fmla="*/ 9 w 40"/>
                <a:gd name="T67" fmla="*/ 25 h 57"/>
                <a:gd name="T68" fmla="*/ 6 w 40"/>
                <a:gd name="T69" fmla="*/ 30 h 57"/>
                <a:gd name="T70" fmla="*/ 5 w 40"/>
                <a:gd name="T71" fmla="*/ 36 h 57"/>
                <a:gd name="T72" fmla="*/ 6 w 40"/>
                <a:gd name="T73" fmla="*/ 42 h 57"/>
                <a:gd name="T74" fmla="*/ 9 w 40"/>
                <a:gd name="T75" fmla="*/ 47 h 57"/>
                <a:gd name="T76" fmla="*/ 14 w 40"/>
                <a:gd name="T77" fmla="*/ 51 h 57"/>
                <a:gd name="T78" fmla="*/ 20 w 40"/>
                <a:gd name="T79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7">
                  <a:moveTo>
                    <a:pt x="19" y="57"/>
                  </a:moveTo>
                  <a:cubicBezTo>
                    <a:pt x="16" y="57"/>
                    <a:pt x="13" y="56"/>
                    <a:pt x="11" y="55"/>
                  </a:cubicBezTo>
                  <a:cubicBezTo>
                    <a:pt x="9" y="54"/>
                    <a:pt x="7" y="52"/>
                    <a:pt x="5" y="50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1"/>
                    <a:pt x="0" y="39"/>
                    <a:pt x="0" y="36"/>
                  </a:cubicBezTo>
                  <a:cubicBezTo>
                    <a:pt x="0" y="33"/>
                    <a:pt x="0" y="31"/>
                    <a:pt x="1" y="28"/>
                  </a:cubicBezTo>
                  <a:cubicBezTo>
                    <a:pt x="2" y="26"/>
                    <a:pt x="3" y="23"/>
                    <a:pt x="5" y="22"/>
                  </a:cubicBezTo>
                  <a:cubicBezTo>
                    <a:pt x="7" y="20"/>
                    <a:pt x="8" y="18"/>
                    <a:pt x="11" y="17"/>
                  </a:cubicBezTo>
                  <a:cubicBezTo>
                    <a:pt x="13" y="16"/>
                    <a:pt x="15" y="16"/>
                    <a:pt x="18" y="16"/>
                  </a:cubicBezTo>
                  <a:cubicBezTo>
                    <a:pt x="21" y="16"/>
                    <a:pt x="24" y="16"/>
                    <a:pt x="27" y="18"/>
                  </a:cubicBezTo>
                  <a:cubicBezTo>
                    <a:pt x="29" y="20"/>
                    <a:pt x="31" y="22"/>
                    <a:pt x="33" y="2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51"/>
                    <a:pt x="39" y="51"/>
                    <a:pt x="40" y="5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9" y="56"/>
                    <a:pt x="39" y="56"/>
                    <a:pt x="38" y="56"/>
                  </a:cubicBezTo>
                  <a:cubicBezTo>
                    <a:pt x="37" y="56"/>
                    <a:pt x="36" y="56"/>
                    <a:pt x="35" y="55"/>
                  </a:cubicBezTo>
                  <a:cubicBezTo>
                    <a:pt x="34" y="54"/>
                    <a:pt x="34" y="53"/>
                    <a:pt x="34" y="5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2" y="51"/>
                    <a:pt x="30" y="53"/>
                    <a:pt x="27" y="54"/>
                  </a:cubicBezTo>
                  <a:cubicBezTo>
                    <a:pt x="24" y="56"/>
                    <a:pt x="22" y="57"/>
                    <a:pt x="19" y="57"/>
                  </a:cubicBezTo>
                  <a:close/>
                  <a:moveTo>
                    <a:pt x="20" y="52"/>
                  </a:moveTo>
                  <a:cubicBezTo>
                    <a:pt x="21" y="52"/>
                    <a:pt x="23" y="52"/>
                    <a:pt x="24" y="51"/>
                  </a:cubicBezTo>
                  <a:cubicBezTo>
                    <a:pt x="25" y="51"/>
                    <a:pt x="27" y="50"/>
                    <a:pt x="28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2" y="45"/>
                    <a:pt x="33" y="44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29"/>
                    <a:pt x="32" y="27"/>
                    <a:pt x="31" y="26"/>
                  </a:cubicBezTo>
                  <a:cubicBezTo>
                    <a:pt x="30" y="25"/>
                    <a:pt x="29" y="24"/>
                    <a:pt x="27" y="23"/>
                  </a:cubicBezTo>
                  <a:cubicBezTo>
                    <a:pt x="26" y="22"/>
                    <a:pt x="25" y="21"/>
                    <a:pt x="23" y="21"/>
                  </a:cubicBezTo>
                  <a:cubicBezTo>
                    <a:pt x="22" y="20"/>
                    <a:pt x="21" y="20"/>
                    <a:pt x="19" y="20"/>
                  </a:cubicBezTo>
                  <a:cubicBezTo>
                    <a:pt x="17" y="20"/>
                    <a:pt x="15" y="21"/>
                    <a:pt x="13" y="21"/>
                  </a:cubicBezTo>
                  <a:cubicBezTo>
                    <a:pt x="12" y="22"/>
                    <a:pt x="10" y="24"/>
                    <a:pt x="9" y="25"/>
                  </a:cubicBezTo>
                  <a:cubicBezTo>
                    <a:pt x="8" y="27"/>
                    <a:pt x="7" y="28"/>
                    <a:pt x="6" y="30"/>
                  </a:cubicBezTo>
                  <a:cubicBezTo>
                    <a:pt x="5" y="32"/>
                    <a:pt x="5" y="34"/>
                    <a:pt x="5" y="36"/>
                  </a:cubicBezTo>
                  <a:cubicBezTo>
                    <a:pt x="5" y="38"/>
                    <a:pt x="6" y="40"/>
                    <a:pt x="6" y="42"/>
                  </a:cubicBezTo>
                  <a:cubicBezTo>
                    <a:pt x="7" y="44"/>
                    <a:pt x="8" y="46"/>
                    <a:pt x="9" y="47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6" y="52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89"/>
            <p:cNvSpPr>
              <a:spLocks/>
            </p:cNvSpPr>
            <p:nvPr/>
          </p:nvSpPr>
          <p:spPr bwMode="auto">
            <a:xfrm>
              <a:off x="5742926" y="2729395"/>
              <a:ext cx="52388" cy="58738"/>
            </a:xfrm>
            <a:custGeom>
              <a:avLst/>
              <a:gdLst>
                <a:gd name="T0" fmla="*/ 0 w 37"/>
                <a:gd name="T1" fmla="*/ 20 h 41"/>
                <a:gd name="T2" fmla="*/ 2 w 37"/>
                <a:gd name="T3" fmla="*/ 12 h 41"/>
                <a:gd name="T4" fmla="*/ 6 w 37"/>
                <a:gd name="T5" fmla="*/ 6 h 41"/>
                <a:gd name="T6" fmla="*/ 12 w 37"/>
                <a:gd name="T7" fmla="*/ 1 h 41"/>
                <a:gd name="T8" fmla="*/ 20 w 37"/>
                <a:gd name="T9" fmla="*/ 0 h 41"/>
                <a:gd name="T10" fmla="*/ 30 w 37"/>
                <a:gd name="T11" fmla="*/ 2 h 41"/>
                <a:gd name="T12" fmla="*/ 36 w 37"/>
                <a:gd name="T13" fmla="*/ 9 h 41"/>
                <a:gd name="T14" fmla="*/ 31 w 37"/>
                <a:gd name="T15" fmla="*/ 11 h 41"/>
                <a:gd name="T16" fmla="*/ 27 w 37"/>
                <a:gd name="T17" fmla="*/ 6 h 41"/>
                <a:gd name="T18" fmla="*/ 20 w 37"/>
                <a:gd name="T19" fmla="*/ 4 h 41"/>
                <a:gd name="T20" fmla="*/ 14 w 37"/>
                <a:gd name="T21" fmla="*/ 5 h 41"/>
                <a:gd name="T22" fmla="*/ 10 w 37"/>
                <a:gd name="T23" fmla="*/ 9 h 41"/>
                <a:gd name="T24" fmla="*/ 7 w 37"/>
                <a:gd name="T25" fmla="*/ 14 h 41"/>
                <a:gd name="T26" fmla="*/ 6 w 37"/>
                <a:gd name="T27" fmla="*/ 20 h 41"/>
                <a:gd name="T28" fmla="*/ 7 w 37"/>
                <a:gd name="T29" fmla="*/ 26 h 41"/>
                <a:gd name="T30" fmla="*/ 10 w 37"/>
                <a:gd name="T31" fmla="*/ 31 h 41"/>
                <a:gd name="T32" fmla="*/ 15 w 37"/>
                <a:gd name="T33" fmla="*/ 35 h 41"/>
                <a:gd name="T34" fmla="*/ 20 w 37"/>
                <a:gd name="T35" fmla="*/ 36 h 41"/>
                <a:gd name="T36" fmla="*/ 24 w 37"/>
                <a:gd name="T37" fmla="*/ 36 h 41"/>
                <a:gd name="T38" fmla="*/ 27 w 37"/>
                <a:gd name="T39" fmla="*/ 34 h 41"/>
                <a:gd name="T40" fmla="*/ 30 w 37"/>
                <a:gd name="T41" fmla="*/ 32 h 41"/>
                <a:gd name="T42" fmla="*/ 32 w 37"/>
                <a:gd name="T43" fmla="*/ 29 h 41"/>
                <a:gd name="T44" fmla="*/ 37 w 37"/>
                <a:gd name="T45" fmla="*/ 31 h 41"/>
                <a:gd name="T46" fmla="*/ 34 w 37"/>
                <a:gd name="T47" fmla="*/ 35 h 41"/>
                <a:gd name="T48" fmla="*/ 31 w 37"/>
                <a:gd name="T49" fmla="*/ 38 h 41"/>
                <a:gd name="T50" fmla="*/ 26 w 37"/>
                <a:gd name="T51" fmla="*/ 40 h 41"/>
                <a:gd name="T52" fmla="*/ 20 w 37"/>
                <a:gd name="T53" fmla="*/ 41 h 41"/>
                <a:gd name="T54" fmla="*/ 12 w 37"/>
                <a:gd name="T55" fmla="*/ 39 h 41"/>
                <a:gd name="T56" fmla="*/ 6 w 37"/>
                <a:gd name="T57" fmla="*/ 34 h 41"/>
                <a:gd name="T58" fmla="*/ 2 w 37"/>
                <a:gd name="T59" fmla="*/ 28 h 41"/>
                <a:gd name="T60" fmla="*/ 0 w 37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7" h="41">
                  <a:moveTo>
                    <a:pt x="0" y="20"/>
                  </a:moveTo>
                  <a:cubicBezTo>
                    <a:pt x="0" y="17"/>
                    <a:pt x="1" y="14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4" y="0"/>
                    <a:pt x="27" y="0"/>
                    <a:pt x="30" y="2"/>
                  </a:cubicBezTo>
                  <a:cubicBezTo>
                    <a:pt x="33" y="4"/>
                    <a:pt x="35" y="6"/>
                    <a:pt x="36" y="9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9" y="7"/>
                    <a:pt x="27" y="6"/>
                  </a:cubicBezTo>
                  <a:cubicBezTo>
                    <a:pt x="25" y="5"/>
                    <a:pt x="23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9" y="10"/>
                    <a:pt x="8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2"/>
                    <a:pt x="6" y="24"/>
                    <a:pt x="7" y="26"/>
                  </a:cubicBezTo>
                  <a:cubicBezTo>
                    <a:pt x="8" y="28"/>
                    <a:pt x="9" y="30"/>
                    <a:pt x="10" y="31"/>
                  </a:cubicBezTo>
                  <a:cubicBezTo>
                    <a:pt x="11" y="33"/>
                    <a:pt x="13" y="34"/>
                    <a:pt x="15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1" y="36"/>
                    <a:pt x="23" y="36"/>
                    <a:pt x="24" y="36"/>
                  </a:cubicBezTo>
                  <a:cubicBezTo>
                    <a:pt x="25" y="35"/>
                    <a:pt x="26" y="35"/>
                    <a:pt x="27" y="34"/>
                  </a:cubicBezTo>
                  <a:cubicBezTo>
                    <a:pt x="28" y="33"/>
                    <a:pt x="29" y="33"/>
                    <a:pt x="30" y="32"/>
                  </a:cubicBezTo>
                  <a:cubicBezTo>
                    <a:pt x="31" y="31"/>
                    <a:pt x="31" y="30"/>
                    <a:pt x="32" y="29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39"/>
                    <a:pt x="26" y="40"/>
                  </a:cubicBezTo>
                  <a:cubicBezTo>
                    <a:pt x="24" y="40"/>
                    <a:pt x="22" y="41"/>
                    <a:pt x="20" y="41"/>
                  </a:cubicBezTo>
                  <a:cubicBezTo>
                    <a:pt x="17" y="41"/>
                    <a:pt x="15" y="40"/>
                    <a:pt x="12" y="39"/>
                  </a:cubicBezTo>
                  <a:cubicBezTo>
                    <a:pt x="10" y="38"/>
                    <a:pt x="8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90"/>
            <p:cNvSpPr>
              <a:spLocks/>
            </p:cNvSpPr>
            <p:nvPr/>
          </p:nvSpPr>
          <p:spPr bwMode="auto">
            <a:xfrm>
              <a:off x="5806426" y="2729395"/>
              <a:ext cx="50800" cy="58738"/>
            </a:xfrm>
            <a:custGeom>
              <a:avLst/>
              <a:gdLst>
                <a:gd name="T0" fmla="*/ 12 w 35"/>
                <a:gd name="T1" fmla="*/ 41 h 41"/>
                <a:gd name="T2" fmla="*/ 3 w 35"/>
                <a:gd name="T3" fmla="*/ 36 h 41"/>
                <a:gd name="T4" fmla="*/ 0 w 35"/>
                <a:gd name="T5" fmla="*/ 23 h 41"/>
                <a:gd name="T6" fmla="*/ 0 w 35"/>
                <a:gd name="T7" fmla="*/ 0 h 41"/>
                <a:gd name="T8" fmla="*/ 5 w 35"/>
                <a:gd name="T9" fmla="*/ 0 h 41"/>
                <a:gd name="T10" fmla="*/ 5 w 35"/>
                <a:gd name="T11" fmla="*/ 23 h 41"/>
                <a:gd name="T12" fmla="*/ 14 w 35"/>
                <a:gd name="T13" fmla="*/ 36 h 41"/>
                <a:gd name="T14" fmla="*/ 18 w 35"/>
                <a:gd name="T15" fmla="*/ 35 h 41"/>
                <a:gd name="T16" fmla="*/ 23 w 35"/>
                <a:gd name="T17" fmla="*/ 33 h 41"/>
                <a:gd name="T18" fmla="*/ 26 w 35"/>
                <a:gd name="T19" fmla="*/ 30 h 41"/>
                <a:gd name="T20" fmla="*/ 28 w 35"/>
                <a:gd name="T21" fmla="*/ 25 h 41"/>
                <a:gd name="T22" fmla="*/ 28 w 35"/>
                <a:gd name="T23" fmla="*/ 0 h 41"/>
                <a:gd name="T24" fmla="*/ 33 w 35"/>
                <a:gd name="T25" fmla="*/ 0 h 41"/>
                <a:gd name="T26" fmla="*/ 33 w 35"/>
                <a:gd name="T27" fmla="*/ 33 h 41"/>
                <a:gd name="T28" fmla="*/ 35 w 35"/>
                <a:gd name="T29" fmla="*/ 35 h 41"/>
                <a:gd name="T30" fmla="*/ 35 w 35"/>
                <a:gd name="T31" fmla="*/ 40 h 41"/>
                <a:gd name="T32" fmla="*/ 34 w 35"/>
                <a:gd name="T33" fmla="*/ 40 h 41"/>
                <a:gd name="T34" fmla="*/ 33 w 35"/>
                <a:gd name="T35" fmla="*/ 40 h 41"/>
                <a:gd name="T36" fmla="*/ 30 w 35"/>
                <a:gd name="T37" fmla="*/ 39 h 41"/>
                <a:gd name="T38" fmla="*/ 29 w 35"/>
                <a:gd name="T39" fmla="*/ 35 h 41"/>
                <a:gd name="T40" fmla="*/ 29 w 35"/>
                <a:gd name="T41" fmla="*/ 31 h 41"/>
                <a:gd name="T42" fmla="*/ 22 w 35"/>
                <a:gd name="T43" fmla="*/ 38 h 41"/>
                <a:gd name="T44" fmla="*/ 12 w 35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1">
                  <a:moveTo>
                    <a:pt x="12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5" y="36"/>
                    <a:pt x="17" y="36"/>
                    <a:pt x="18" y="35"/>
                  </a:cubicBezTo>
                  <a:cubicBezTo>
                    <a:pt x="20" y="35"/>
                    <a:pt x="21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91"/>
            <p:cNvSpPr>
              <a:spLocks/>
            </p:cNvSpPr>
            <p:nvPr/>
          </p:nvSpPr>
          <p:spPr bwMode="auto">
            <a:xfrm>
              <a:off x="5871513" y="272939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92"/>
            <p:cNvSpPr>
              <a:spLocks/>
            </p:cNvSpPr>
            <p:nvPr/>
          </p:nvSpPr>
          <p:spPr bwMode="auto">
            <a:xfrm>
              <a:off x="5904851" y="2729395"/>
              <a:ext cx="44450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39 h 41"/>
                <a:gd name="T4" fmla="*/ 0 w 32"/>
                <a:gd name="T5" fmla="*/ 35 h 41"/>
                <a:gd name="T6" fmla="*/ 3 w 32"/>
                <a:gd name="T7" fmla="*/ 31 h 41"/>
                <a:gd name="T8" fmla="*/ 10 w 32"/>
                <a:gd name="T9" fmla="*/ 35 h 41"/>
                <a:gd name="T10" fmla="*/ 17 w 32"/>
                <a:gd name="T11" fmla="*/ 37 h 41"/>
                <a:gd name="T12" fmla="*/ 25 w 32"/>
                <a:gd name="T13" fmla="*/ 35 h 41"/>
                <a:gd name="T14" fmla="*/ 27 w 32"/>
                <a:gd name="T15" fmla="*/ 29 h 41"/>
                <a:gd name="T16" fmla="*/ 27 w 32"/>
                <a:gd name="T17" fmla="*/ 26 h 41"/>
                <a:gd name="T18" fmla="*/ 24 w 32"/>
                <a:gd name="T19" fmla="*/ 24 h 41"/>
                <a:gd name="T20" fmla="*/ 21 w 32"/>
                <a:gd name="T21" fmla="*/ 23 h 41"/>
                <a:gd name="T22" fmla="*/ 15 w 32"/>
                <a:gd name="T23" fmla="*/ 22 h 41"/>
                <a:gd name="T24" fmla="*/ 10 w 32"/>
                <a:gd name="T25" fmla="*/ 20 h 41"/>
                <a:gd name="T26" fmla="*/ 5 w 32"/>
                <a:gd name="T27" fmla="*/ 18 h 41"/>
                <a:gd name="T28" fmla="*/ 3 w 32"/>
                <a:gd name="T29" fmla="*/ 15 h 41"/>
                <a:gd name="T30" fmla="*/ 2 w 32"/>
                <a:gd name="T31" fmla="*/ 12 h 41"/>
                <a:gd name="T32" fmla="*/ 3 w 32"/>
                <a:gd name="T33" fmla="*/ 6 h 41"/>
                <a:gd name="T34" fmla="*/ 7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3 h 41"/>
                <a:gd name="T50" fmla="*/ 13 w 32"/>
                <a:gd name="T51" fmla="*/ 4 h 41"/>
                <a:gd name="T52" fmla="*/ 10 w 32"/>
                <a:gd name="T53" fmla="*/ 5 h 41"/>
                <a:gd name="T54" fmla="*/ 8 w 32"/>
                <a:gd name="T55" fmla="*/ 7 h 41"/>
                <a:gd name="T56" fmla="*/ 7 w 32"/>
                <a:gd name="T57" fmla="*/ 11 h 41"/>
                <a:gd name="T58" fmla="*/ 8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4 w 32"/>
                <a:gd name="T67" fmla="*/ 19 h 41"/>
                <a:gd name="T68" fmla="*/ 29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0"/>
                    <a:pt x="8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3"/>
                    <a:pt x="7" y="34"/>
                    <a:pt x="10" y="35"/>
                  </a:cubicBezTo>
                  <a:cubicBezTo>
                    <a:pt x="12" y="36"/>
                    <a:pt x="14" y="37"/>
                    <a:pt x="17" y="37"/>
                  </a:cubicBezTo>
                  <a:cubicBezTo>
                    <a:pt x="20" y="37"/>
                    <a:pt x="23" y="36"/>
                    <a:pt x="25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6" y="26"/>
                    <a:pt x="25" y="25"/>
                    <a:pt x="24" y="24"/>
                  </a:cubicBezTo>
                  <a:cubicBezTo>
                    <a:pt x="23" y="24"/>
                    <a:pt x="22" y="23"/>
                    <a:pt x="21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10" y="20"/>
                  </a:cubicBezTo>
                  <a:cubicBezTo>
                    <a:pt x="8" y="19"/>
                    <a:pt x="6" y="19"/>
                    <a:pt x="5" y="18"/>
                  </a:cubicBezTo>
                  <a:cubicBezTo>
                    <a:pt x="4" y="17"/>
                    <a:pt x="3" y="17"/>
                    <a:pt x="3" y="15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3" y="8"/>
                    <a:pt x="3" y="6"/>
                  </a:cubicBezTo>
                  <a:cubicBezTo>
                    <a:pt x="4" y="5"/>
                    <a:pt x="5" y="4"/>
                    <a:pt x="7" y="3"/>
                  </a:cubicBezTo>
                  <a:cubicBezTo>
                    <a:pt x="8" y="2"/>
                    <a:pt x="9" y="1"/>
                    <a:pt x="11" y="0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0"/>
                    <a:pt x="25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6"/>
                    <a:pt x="26" y="5"/>
                    <a:pt x="23" y="5"/>
                  </a:cubicBezTo>
                  <a:cubicBezTo>
                    <a:pt x="21" y="4"/>
                    <a:pt x="19" y="3"/>
                    <a:pt x="17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4"/>
                    <a:pt x="11" y="5"/>
                    <a:pt x="10" y="5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7" y="8"/>
                    <a:pt x="7" y="10"/>
                    <a:pt x="7" y="11"/>
                  </a:cubicBezTo>
                  <a:cubicBezTo>
                    <a:pt x="7" y="12"/>
                    <a:pt x="7" y="13"/>
                    <a:pt x="8" y="13"/>
                  </a:cubicBezTo>
                  <a:cubicBezTo>
                    <a:pt x="8" y="14"/>
                    <a:pt x="9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4" y="17"/>
                    <a:pt x="15" y="17"/>
                    <a:pt x="17" y="18"/>
                  </a:cubicBezTo>
                  <a:cubicBezTo>
                    <a:pt x="20" y="18"/>
                    <a:pt x="22" y="19"/>
                    <a:pt x="24" y="19"/>
                  </a:cubicBezTo>
                  <a:cubicBezTo>
                    <a:pt x="26" y="20"/>
                    <a:pt x="27" y="21"/>
                    <a:pt x="29" y="22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93"/>
            <p:cNvSpPr>
              <a:spLocks/>
            </p:cNvSpPr>
            <p:nvPr/>
          </p:nvSpPr>
          <p:spPr bwMode="auto">
            <a:xfrm>
              <a:off x="5963588" y="2729395"/>
              <a:ext cx="49213" cy="58738"/>
            </a:xfrm>
            <a:custGeom>
              <a:avLst/>
              <a:gdLst>
                <a:gd name="T0" fmla="*/ 12 w 35"/>
                <a:gd name="T1" fmla="*/ 41 h 41"/>
                <a:gd name="T2" fmla="*/ 3 w 35"/>
                <a:gd name="T3" fmla="*/ 36 h 41"/>
                <a:gd name="T4" fmla="*/ 0 w 35"/>
                <a:gd name="T5" fmla="*/ 23 h 41"/>
                <a:gd name="T6" fmla="*/ 0 w 35"/>
                <a:gd name="T7" fmla="*/ 0 h 41"/>
                <a:gd name="T8" fmla="*/ 5 w 35"/>
                <a:gd name="T9" fmla="*/ 0 h 41"/>
                <a:gd name="T10" fmla="*/ 5 w 35"/>
                <a:gd name="T11" fmla="*/ 23 h 41"/>
                <a:gd name="T12" fmla="*/ 14 w 35"/>
                <a:gd name="T13" fmla="*/ 36 h 41"/>
                <a:gd name="T14" fmla="*/ 18 w 35"/>
                <a:gd name="T15" fmla="*/ 35 h 41"/>
                <a:gd name="T16" fmla="*/ 22 w 35"/>
                <a:gd name="T17" fmla="*/ 33 h 41"/>
                <a:gd name="T18" fmla="*/ 26 w 35"/>
                <a:gd name="T19" fmla="*/ 30 h 41"/>
                <a:gd name="T20" fmla="*/ 28 w 35"/>
                <a:gd name="T21" fmla="*/ 25 h 41"/>
                <a:gd name="T22" fmla="*/ 28 w 35"/>
                <a:gd name="T23" fmla="*/ 0 h 41"/>
                <a:gd name="T24" fmla="*/ 33 w 35"/>
                <a:gd name="T25" fmla="*/ 0 h 41"/>
                <a:gd name="T26" fmla="*/ 33 w 35"/>
                <a:gd name="T27" fmla="*/ 33 h 41"/>
                <a:gd name="T28" fmla="*/ 35 w 35"/>
                <a:gd name="T29" fmla="*/ 35 h 41"/>
                <a:gd name="T30" fmla="*/ 35 w 35"/>
                <a:gd name="T31" fmla="*/ 40 h 41"/>
                <a:gd name="T32" fmla="*/ 34 w 35"/>
                <a:gd name="T33" fmla="*/ 40 h 41"/>
                <a:gd name="T34" fmla="*/ 33 w 35"/>
                <a:gd name="T35" fmla="*/ 40 h 41"/>
                <a:gd name="T36" fmla="*/ 30 w 35"/>
                <a:gd name="T37" fmla="*/ 39 h 41"/>
                <a:gd name="T38" fmla="*/ 29 w 35"/>
                <a:gd name="T39" fmla="*/ 35 h 41"/>
                <a:gd name="T40" fmla="*/ 29 w 35"/>
                <a:gd name="T41" fmla="*/ 31 h 41"/>
                <a:gd name="T42" fmla="*/ 22 w 35"/>
                <a:gd name="T43" fmla="*/ 38 h 41"/>
                <a:gd name="T44" fmla="*/ 12 w 35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1">
                  <a:moveTo>
                    <a:pt x="12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5" y="36"/>
                    <a:pt x="17" y="36"/>
                    <a:pt x="18" y="35"/>
                  </a:cubicBezTo>
                  <a:cubicBezTo>
                    <a:pt x="20" y="35"/>
                    <a:pt x="21" y="34"/>
                    <a:pt x="22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94"/>
            <p:cNvSpPr>
              <a:spLocks/>
            </p:cNvSpPr>
            <p:nvPr/>
          </p:nvSpPr>
          <p:spPr bwMode="auto">
            <a:xfrm>
              <a:off x="6022326" y="2729395"/>
              <a:ext cx="46038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4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2 w 32"/>
                <a:gd name="T29" fmla="*/ 15 h 41"/>
                <a:gd name="T30" fmla="*/ 1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0 w 32"/>
                <a:gd name="T37" fmla="*/ 0 h 41"/>
                <a:gd name="T38" fmla="*/ 16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2 w 32"/>
                <a:gd name="T51" fmla="*/ 4 h 41"/>
                <a:gd name="T52" fmla="*/ 9 w 32"/>
                <a:gd name="T53" fmla="*/ 5 h 41"/>
                <a:gd name="T54" fmla="*/ 7 w 32"/>
                <a:gd name="T55" fmla="*/ 7 h 41"/>
                <a:gd name="T56" fmla="*/ 6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6 w 32"/>
                <a:gd name="T65" fmla="*/ 18 h 41"/>
                <a:gd name="T66" fmla="*/ 23 w 32"/>
                <a:gd name="T67" fmla="*/ 19 h 41"/>
                <a:gd name="T68" fmla="*/ 28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7 w 32"/>
                <a:gd name="T75" fmla="*/ 37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0"/>
                    <a:pt x="7" y="39"/>
                  </a:cubicBezTo>
                  <a:cubicBezTo>
                    <a:pt x="4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4" y="33"/>
                    <a:pt x="6" y="34"/>
                    <a:pt x="9" y="35"/>
                  </a:cubicBezTo>
                  <a:cubicBezTo>
                    <a:pt x="11" y="36"/>
                    <a:pt x="14" y="37"/>
                    <a:pt x="16" y="37"/>
                  </a:cubicBezTo>
                  <a:cubicBezTo>
                    <a:pt x="19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6" y="27"/>
                    <a:pt x="26" y="26"/>
                  </a:cubicBezTo>
                  <a:cubicBezTo>
                    <a:pt x="25" y="26"/>
                    <a:pt x="25" y="25"/>
                    <a:pt x="24" y="24"/>
                  </a:cubicBezTo>
                  <a:cubicBezTo>
                    <a:pt x="23" y="24"/>
                    <a:pt x="21" y="23"/>
                    <a:pt x="20" y="23"/>
                  </a:cubicBezTo>
                  <a:cubicBezTo>
                    <a:pt x="18" y="23"/>
                    <a:pt x="17" y="22"/>
                    <a:pt x="15" y="22"/>
                  </a:cubicBezTo>
                  <a:cubicBezTo>
                    <a:pt x="12" y="21"/>
                    <a:pt x="10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4" y="17"/>
                    <a:pt x="3" y="17"/>
                    <a:pt x="2" y="15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10"/>
                    <a:pt x="2" y="8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9" y="1"/>
                    <a:pt x="10" y="0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5" y="1"/>
                  </a:cubicBezTo>
                  <a:cubicBezTo>
                    <a:pt x="27" y="2"/>
                    <a:pt x="29" y="3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8" y="3"/>
                    <a:pt x="16" y="3"/>
                  </a:cubicBezTo>
                  <a:cubicBezTo>
                    <a:pt x="15" y="3"/>
                    <a:pt x="13" y="4"/>
                    <a:pt x="12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7" y="8"/>
                    <a:pt x="6" y="10"/>
                    <a:pt x="6" y="11"/>
                  </a:cubicBezTo>
                  <a:cubicBezTo>
                    <a:pt x="6" y="12"/>
                    <a:pt x="7" y="13"/>
                    <a:pt x="7" y="13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9" y="16"/>
                    <a:pt x="10" y="16"/>
                    <a:pt x="12" y="16"/>
                  </a:cubicBezTo>
                  <a:cubicBezTo>
                    <a:pt x="13" y="17"/>
                    <a:pt x="14" y="17"/>
                    <a:pt x="16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6" y="21"/>
                    <a:pt x="28" y="22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6"/>
                    <a:pt x="32" y="27"/>
                    <a:pt x="32" y="29"/>
                  </a:cubicBezTo>
                  <a:cubicBezTo>
                    <a:pt x="32" y="32"/>
                    <a:pt x="30" y="35"/>
                    <a:pt x="27" y="37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95"/>
            <p:cNvSpPr>
              <a:spLocks/>
            </p:cNvSpPr>
            <p:nvPr/>
          </p:nvSpPr>
          <p:spPr bwMode="auto">
            <a:xfrm>
              <a:off x="5704826" y="2823058"/>
              <a:ext cx="34925" cy="79375"/>
            </a:xfrm>
            <a:custGeom>
              <a:avLst/>
              <a:gdLst>
                <a:gd name="T0" fmla="*/ 5 w 25"/>
                <a:gd name="T1" fmla="*/ 56 h 56"/>
                <a:gd name="T2" fmla="*/ 5 w 25"/>
                <a:gd name="T3" fmla="*/ 21 h 56"/>
                <a:gd name="T4" fmla="*/ 0 w 25"/>
                <a:gd name="T5" fmla="*/ 21 h 56"/>
                <a:gd name="T6" fmla="*/ 0 w 25"/>
                <a:gd name="T7" fmla="*/ 17 h 56"/>
                <a:gd name="T8" fmla="*/ 5 w 25"/>
                <a:gd name="T9" fmla="*/ 17 h 56"/>
                <a:gd name="T10" fmla="*/ 5 w 25"/>
                <a:gd name="T11" fmla="*/ 16 h 56"/>
                <a:gd name="T12" fmla="*/ 8 w 25"/>
                <a:gd name="T13" fmla="*/ 4 h 56"/>
                <a:gd name="T14" fmla="*/ 17 w 25"/>
                <a:gd name="T15" fmla="*/ 0 h 56"/>
                <a:gd name="T16" fmla="*/ 21 w 25"/>
                <a:gd name="T17" fmla="*/ 1 h 56"/>
                <a:gd name="T18" fmla="*/ 25 w 25"/>
                <a:gd name="T19" fmla="*/ 3 h 56"/>
                <a:gd name="T20" fmla="*/ 24 w 25"/>
                <a:gd name="T21" fmla="*/ 6 h 56"/>
                <a:gd name="T22" fmla="*/ 21 w 25"/>
                <a:gd name="T23" fmla="*/ 5 h 56"/>
                <a:gd name="T24" fmla="*/ 18 w 25"/>
                <a:gd name="T25" fmla="*/ 5 h 56"/>
                <a:gd name="T26" fmla="*/ 12 w 25"/>
                <a:gd name="T27" fmla="*/ 7 h 56"/>
                <a:gd name="T28" fmla="*/ 10 w 25"/>
                <a:gd name="T29" fmla="*/ 16 h 56"/>
                <a:gd name="T30" fmla="*/ 10 w 25"/>
                <a:gd name="T31" fmla="*/ 17 h 56"/>
                <a:gd name="T32" fmla="*/ 21 w 25"/>
                <a:gd name="T33" fmla="*/ 17 h 56"/>
                <a:gd name="T34" fmla="*/ 21 w 25"/>
                <a:gd name="T35" fmla="*/ 21 h 56"/>
                <a:gd name="T36" fmla="*/ 10 w 25"/>
                <a:gd name="T37" fmla="*/ 21 h 56"/>
                <a:gd name="T38" fmla="*/ 10 w 25"/>
                <a:gd name="T39" fmla="*/ 56 h 56"/>
                <a:gd name="T40" fmla="*/ 5 w 25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56">
                  <a:moveTo>
                    <a:pt x="5" y="56"/>
                  </a:moveTo>
                  <a:cubicBezTo>
                    <a:pt x="5" y="21"/>
                    <a:pt x="5" y="21"/>
                    <a:pt x="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1"/>
                    <a:pt x="6" y="7"/>
                    <a:pt x="8" y="4"/>
                  </a:cubicBezTo>
                  <a:cubicBezTo>
                    <a:pt x="10" y="1"/>
                    <a:pt x="13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5" y="5"/>
                    <a:pt x="13" y="5"/>
                    <a:pt x="12" y="7"/>
                  </a:cubicBezTo>
                  <a:cubicBezTo>
                    <a:pt x="11" y="9"/>
                    <a:pt x="10" y="12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56"/>
                    <a:pt x="10" y="56"/>
                    <a:pt x="10" y="56"/>
                  </a:cubicBezTo>
                  <a:lnTo>
                    <a:pt x="5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96"/>
            <p:cNvSpPr>
              <a:spLocks noEditPoints="1"/>
            </p:cNvSpPr>
            <p:nvPr/>
          </p:nvSpPr>
          <p:spPr bwMode="auto">
            <a:xfrm>
              <a:off x="5741338" y="2845283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1 w 39"/>
                <a:gd name="T15" fmla="*/ 2 h 41"/>
                <a:gd name="T16" fmla="*/ 19 w 39"/>
                <a:gd name="T17" fmla="*/ 0 h 41"/>
                <a:gd name="T18" fmla="*/ 27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19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29 w 39"/>
                <a:gd name="T63" fmla="*/ 8 h 41"/>
                <a:gd name="T64" fmla="*/ 25 w 39"/>
                <a:gd name="T65" fmla="*/ 5 h 41"/>
                <a:gd name="T66" fmla="*/ 19 w 39"/>
                <a:gd name="T67" fmla="*/ 4 h 41"/>
                <a:gd name="T68" fmla="*/ 14 w 39"/>
                <a:gd name="T69" fmla="*/ 5 h 41"/>
                <a:gd name="T70" fmla="*/ 9 w 39"/>
                <a:gd name="T71" fmla="*/ 8 h 41"/>
                <a:gd name="T72" fmla="*/ 6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4" y="1"/>
                    <a:pt x="17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5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5"/>
                    <a:pt x="6" y="26"/>
                    <a:pt x="7" y="28"/>
                  </a:cubicBezTo>
                  <a:cubicBezTo>
                    <a:pt x="7" y="30"/>
                    <a:pt x="8" y="32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40"/>
                    <a:pt x="25" y="40"/>
                  </a:cubicBezTo>
                  <a:cubicBezTo>
                    <a:pt x="23" y="41"/>
                    <a:pt x="21" y="41"/>
                    <a:pt x="19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3" y="13"/>
                  </a:cubicBezTo>
                  <a:cubicBezTo>
                    <a:pt x="32" y="11"/>
                    <a:pt x="31" y="9"/>
                    <a:pt x="29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6"/>
                    <a:pt x="11" y="7"/>
                    <a:pt x="9" y="8"/>
                  </a:cubicBezTo>
                  <a:cubicBezTo>
                    <a:pt x="8" y="9"/>
                    <a:pt x="7" y="11"/>
                    <a:pt x="6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97"/>
            <p:cNvSpPr>
              <a:spLocks/>
            </p:cNvSpPr>
            <p:nvPr/>
          </p:nvSpPr>
          <p:spPr bwMode="auto">
            <a:xfrm>
              <a:off x="5808013" y="2846870"/>
              <a:ext cx="50800" cy="57150"/>
            </a:xfrm>
            <a:custGeom>
              <a:avLst/>
              <a:gdLst>
                <a:gd name="T0" fmla="*/ 12 w 35"/>
                <a:gd name="T1" fmla="*/ 40 h 40"/>
                <a:gd name="T2" fmla="*/ 3 w 35"/>
                <a:gd name="T3" fmla="*/ 36 h 40"/>
                <a:gd name="T4" fmla="*/ 0 w 35"/>
                <a:gd name="T5" fmla="*/ 23 h 40"/>
                <a:gd name="T6" fmla="*/ 0 w 35"/>
                <a:gd name="T7" fmla="*/ 0 h 40"/>
                <a:gd name="T8" fmla="*/ 5 w 35"/>
                <a:gd name="T9" fmla="*/ 0 h 40"/>
                <a:gd name="T10" fmla="*/ 5 w 35"/>
                <a:gd name="T11" fmla="*/ 22 h 40"/>
                <a:gd name="T12" fmla="*/ 14 w 35"/>
                <a:gd name="T13" fmla="*/ 36 h 40"/>
                <a:gd name="T14" fmla="*/ 18 w 35"/>
                <a:gd name="T15" fmla="*/ 35 h 40"/>
                <a:gd name="T16" fmla="*/ 23 w 35"/>
                <a:gd name="T17" fmla="*/ 33 h 40"/>
                <a:gd name="T18" fmla="*/ 26 w 35"/>
                <a:gd name="T19" fmla="*/ 29 h 40"/>
                <a:gd name="T20" fmla="*/ 28 w 35"/>
                <a:gd name="T21" fmla="*/ 25 h 40"/>
                <a:gd name="T22" fmla="*/ 28 w 35"/>
                <a:gd name="T23" fmla="*/ 0 h 40"/>
                <a:gd name="T24" fmla="*/ 33 w 35"/>
                <a:gd name="T25" fmla="*/ 0 h 40"/>
                <a:gd name="T26" fmla="*/ 33 w 35"/>
                <a:gd name="T27" fmla="*/ 33 h 40"/>
                <a:gd name="T28" fmla="*/ 35 w 35"/>
                <a:gd name="T29" fmla="*/ 35 h 40"/>
                <a:gd name="T30" fmla="*/ 35 w 35"/>
                <a:gd name="T31" fmla="*/ 39 h 40"/>
                <a:gd name="T32" fmla="*/ 34 w 35"/>
                <a:gd name="T33" fmla="*/ 40 h 40"/>
                <a:gd name="T34" fmla="*/ 33 w 35"/>
                <a:gd name="T35" fmla="*/ 40 h 40"/>
                <a:gd name="T36" fmla="*/ 30 w 35"/>
                <a:gd name="T37" fmla="*/ 38 h 40"/>
                <a:gd name="T38" fmla="*/ 29 w 35"/>
                <a:gd name="T39" fmla="*/ 35 h 40"/>
                <a:gd name="T40" fmla="*/ 29 w 35"/>
                <a:gd name="T41" fmla="*/ 30 h 40"/>
                <a:gd name="T42" fmla="*/ 22 w 35"/>
                <a:gd name="T43" fmla="*/ 38 h 40"/>
                <a:gd name="T44" fmla="*/ 12 w 35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0">
                  <a:moveTo>
                    <a:pt x="12" y="40"/>
                  </a:moveTo>
                  <a:cubicBezTo>
                    <a:pt x="8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8" y="35"/>
                  </a:cubicBezTo>
                  <a:cubicBezTo>
                    <a:pt x="20" y="34"/>
                    <a:pt x="21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4" y="35"/>
                    <a:pt x="35" y="35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4" y="40"/>
                    <a:pt x="34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29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3"/>
                    <a:pt x="25" y="36"/>
                    <a:pt x="22" y="38"/>
                  </a:cubicBezTo>
                  <a:cubicBezTo>
                    <a:pt x="19" y="39"/>
                    <a:pt x="16" y="40"/>
                    <a:pt x="12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98"/>
            <p:cNvSpPr>
              <a:spLocks noEditPoints="1"/>
            </p:cNvSpPr>
            <p:nvPr/>
          </p:nvSpPr>
          <p:spPr bwMode="auto">
            <a:xfrm>
              <a:off x="5869926" y="2845283"/>
              <a:ext cx="53975" cy="82550"/>
            </a:xfrm>
            <a:custGeom>
              <a:avLst/>
              <a:gdLst>
                <a:gd name="T0" fmla="*/ 18 w 38"/>
                <a:gd name="T1" fmla="*/ 41 h 57"/>
                <a:gd name="T2" fmla="*/ 11 w 38"/>
                <a:gd name="T3" fmla="*/ 39 h 57"/>
                <a:gd name="T4" fmla="*/ 5 w 38"/>
                <a:gd name="T5" fmla="*/ 35 h 57"/>
                <a:gd name="T6" fmla="*/ 1 w 38"/>
                <a:gd name="T7" fmla="*/ 28 h 57"/>
                <a:gd name="T8" fmla="*/ 0 w 38"/>
                <a:gd name="T9" fmla="*/ 21 h 57"/>
                <a:gd name="T10" fmla="*/ 1 w 38"/>
                <a:gd name="T11" fmla="*/ 13 h 57"/>
                <a:gd name="T12" fmla="*/ 5 w 38"/>
                <a:gd name="T13" fmla="*/ 6 h 57"/>
                <a:gd name="T14" fmla="*/ 10 w 38"/>
                <a:gd name="T15" fmla="*/ 2 h 57"/>
                <a:gd name="T16" fmla="*/ 18 w 38"/>
                <a:gd name="T17" fmla="*/ 0 h 57"/>
                <a:gd name="T18" fmla="*/ 27 w 38"/>
                <a:gd name="T19" fmla="*/ 3 h 57"/>
                <a:gd name="T20" fmla="*/ 33 w 38"/>
                <a:gd name="T21" fmla="*/ 9 h 57"/>
                <a:gd name="T22" fmla="*/ 33 w 38"/>
                <a:gd name="T23" fmla="*/ 1 h 57"/>
                <a:gd name="T24" fmla="*/ 38 w 38"/>
                <a:gd name="T25" fmla="*/ 1 h 57"/>
                <a:gd name="T26" fmla="*/ 38 w 38"/>
                <a:gd name="T27" fmla="*/ 41 h 57"/>
                <a:gd name="T28" fmla="*/ 36 w 38"/>
                <a:gd name="T29" fmla="*/ 48 h 57"/>
                <a:gd name="T30" fmla="*/ 32 w 38"/>
                <a:gd name="T31" fmla="*/ 53 h 57"/>
                <a:gd name="T32" fmla="*/ 26 w 38"/>
                <a:gd name="T33" fmla="*/ 56 h 57"/>
                <a:gd name="T34" fmla="*/ 18 w 38"/>
                <a:gd name="T35" fmla="*/ 57 h 57"/>
                <a:gd name="T36" fmla="*/ 7 w 38"/>
                <a:gd name="T37" fmla="*/ 55 h 57"/>
                <a:gd name="T38" fmla="*/ 1 w 38"/>
                <a:gd name="T39" fmla="*/ 48 h 57"/>
                <a:gd name="T40" fmla="*/ 4 w 38"/>
                <a:gd name="T41" fmla="*/ 46 h 57"/>
                <a:gd name="T42" fmla="*/ 10 w 38"/>
                <a:gd name="T43" fmla="*/ 51 h 57"/>
                <a:gd name="T44" fmla="*/ 18 w 38"/>
                <a:gd name="T45" fmla="*/ 53 h 57"/>
                <a:gd name="T46" fmla="*/ 24 w 38"/>
                <a:gd name="T47" fmla="*/ 52 h 57"/>
                <a:gd name="T48" fmla="*/ 28 w 38"/>
                <a:gd name="T49" fmla="*/ 50 h 57"/>
                <a:gd name="T50" fmla="*/ 31 w 38"/>
                <a:gd name="T51" fmla="*/ 46 h 57"/>
                <a:gd name="T52" fmla="*/ 33 w 38"/>
                <a:gd name="T53" fmla="*/ 41 h 57"/>
                <a:gd name="T54" fmla="*/ 33 w 38"/>
                <a:gd name="T55" fmla="*/ 33 h 57"/>
                <a:gd name="T56" fmla="*/ 26 w 38"/>
                <a:gd name="T57" fmla="*/ 39 h 57"/>
                <a:gd name="T58" fmla="*/ 18 w 38"/>
                <a:gd name="T59" fmla="*/ 41 h 57"/>
                <a:gd name="T60" fmla="*/ 20 w 38"/>
                <a:gd name="T61" fmla="*/ 37 h 57"/>
                <a:gd name="T62" fmla="*/ 24 w 38"/>
                <a:gd name="T63" fmla="*/ 36 h 57"/>
                <a:gd name="T64" fmla="*/ 28 w 38"/>
                <a:gd name="T65" fmla="*/ 33 h 57"/>
                <a:gd name="T66" fmla="*/ 31 w 38"/>
                <a:gd name="T67" fmla="*/ 30 h 57"/>
                <a:gd name="T68" fmla="*/ 33 w 38"/>
                <a:gd name="T69" fmla="*/ 27 h 57"/>
                <a:gd name="T70" fmla="*/ 33 w 38"/>
                <a:gd name="T71" fmla="*/ 14 h 57"/>
                <a:gd name="T72" fmla="*/ 30 w 38"/>
                <a:gd name="T73" fmla="*/ 11 h 57"/>
                <a:gd name="T74" fmla="*/ 27 w 38"/>
                <a:gd name="T75" fmla="*/ 7 h 57"/>
                <a:gd name="T76" fmla="*/ 23 w 38"/>
                <a:gd name="T77" fmla="*/ 5 h 57"/>
                <a:gd name="T78" fmla="*/ 19 w 38"/>
                <a:gd name="T79" fmla="*/ 5 h 57"/>
                <a:gd name="T80" fmla="*/ 13 w 38"/>
                <a:gd name="T81" fmla="*/ 6 h 57"/>
                <a:gd name="T82" fmla="*/ 9 w 38"/>
                <a:gd name="T83" fmla="*/ 10 h 57"/>
                <a:gd name="T84" fmla="*/ 6 w 38"/>
                <a:gd name="T85" fmla="*/ 15 h 57"/>
                <a:gd name="T86" fmla="*/ 5 w 38"/>
                <a:gd name="T87" fmla="*/ 21 h 57"/>
                <a:gd name="T88" fmla="*/ 6 w 38"/>
                <a:gd name="T89" fmla="*/ 27 h 57"/>
                <a:gd name="T90" fmla="*/ 9 w 38"/>
                <a:gd name="T91" fmla="*/ 32 h 57"/>
                <a:gd name="T92" fmla="*/ 14 w 38"/>
                <a:gd name="T93" fmla="*/ 35 h 57"/>
                <a:gd name="T94" fmla="*/ 20 w 38"/>
                <a:gd name="T95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7">
                  <a:moveTo>
                    <a:pt x="18" y="41"/>
                  </a:moveTo>
                  <a:cubicBezTo>
                    <a:pt x="15" y="41"/>
                    <a:pt x="13" y="40"/>
                    <a:pt x="11" y="39"/>
                  </a:cubicBezTo>
                  <a:cubicBezTo>
                    <a:pt x="8" y="38"/>
                    <a:pt x="6" y="37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1" y="0"/>
                    <a:pt x="24" y="1"/>
                    <a:pt x="27" y="3"/>
                  </a:cubicBezTo>
                  <a:cubicBezTo>
                    <a:pt x="29" y="4"/>
                    <a:pt x="31" y="6"/>
                    <a:pt x="33" y="9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3"/>
                    <a:pt x="37" y="46"/>
                    <a:pt x="36" y="48"/>
                  </a:cubicBezTo>
                  <a:cubicBezTo>
                    <a:pt x="35" y="50"/>
                    <a:pt x="34" y="52"/>
                    <a:pt x="32" y="53"/>
                  </a:cubicBezTo>
                  <a:cubicBezTo>
                    <a:pt x="30" y="54"/>
                    <a:pt x="28" y="56"/>
                    <a:pt x="26" y="56"/>
                  </a:cubicBezTo>
                  <a:cubicBezTo>
                    <a:pt x="24" y="57"/>
                    <a:pt x="21" y="57"/>
                    <a:pt x="18" y="57"/>
                  </a:cubicBezTo>
                  <a:cubicBezTo>
                    <a:pt x="14" y="57"/>
                    <a:pt x="10" y="57"/>
                    <a:pt x="7" y="55"/>
                  </a:cubicBezTo>
                  <a:cubicBezTo>
                    <a:pt x="5" y="53"/>
                    <a:pt x="2" y="51"/>
                    <a:pt x="1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8"/>
                    <a:pt x="7" y="50"/>
                    <a:pt x="10" y="51"/>
                  </a:cubicBezTo>
                  <a:cubicBezTo>
                    <a:pt x="13" y="53"/>
                    <a:pt x="15" y="53"/>
                    <a:pt x="18" y="53"/>
                  </a:cubicBezTo>
                  <a:cubicBezTo>
                    <a:pt x="20" y="53"/>
                    <a:pt x="22" y="53"/>
                    <a:pt x="24" y="52"/>
                  </a:cubicBezTo>
                  <a:cubicBezTo>
                    <a:pt x="26" y="52"/>
                    <a:pt x="27" y="51"/>
                    <a:pt x="28" y="50"/>
                  </a:cubicBezTo>
                  <a:cubicBezTo>
                    <a:pt x="30" y="49"/>
                    <a:pt x="31" y="48"/>
                    <a:pt x="31" y="46"/>
                  </a:cubicBezTo>
                  <a:cubicBezTo>
                    <a:pt x="32" y="44"/>
                    <a:pt x="33" y="43"/>
                    <a:pt x="33" y="41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1" y="35"/>
                    <a:pt x="29" y="37"/>
                    <a:pt x="26" y="39"/>
                  </a:cubicBezTo>
                  <a:cubicBezTo>
                    <a:pt x="24" y="40"/>
                    <a:pt x="21" y="41"/>
                    <a:pt x="18" y="41"/>
                  </a:cubicBezTo>
                  <a:close/>
                  <a:moveTo>
                    <a:pt x="20" y="37"/>
                  </a:moveTo>
                  <a:cubicBezTo>
                    <a:pt x="21" y="37"/>
                    <a:pt x="23" y="36"/>
                    <a:pt x="24" y="36"/>
                  </a:cubicBezTo>
                  <a:cubicBezTo>
                    <a:pt x="25" y="35"/>
                    <a:pt x="27" y="34"/>
                    <a:pt x="28" y="33"/>
                  </a:cubicBezTo>
                  <a:cubicBezTo>
                    <a:pt x="29" y="33"/>
                    <a:pt x="30" y="31"/>
                    <a:pt x="31" y="30"/>
                  </a:cubicBezTo>
                  <a:cubicBezTo>
                    <a:pt x="32" y="29"/>
                    <a:pt x="32" y="28"/>
                    <a:pt x="33" y="27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2" y="13"/>
                    <a:pt x="31" y="12"/>
                    <a:pt x="30" y="11"/>
                  </a:cubicBezTo>
                  <a:cubicBezTo>
                    <a:pt x="29" y="9"/>
                    <a:pt x="28" y="8"/>
                    <a:pt x="27" y="7"/>
                  </a:cubicBezTo>
                  <a:cubicBezTo>
                    <a:pt x="26" y="7"/>
                    <a:pt x="25" y="6"/>
                    <a:pt x="23" y="5"/>
                  </a:cubicBezTo>
                  <a:cubicBezTo>
                    <a:pt x="22" y="5"/>
                    <a:pt x="20" y="5"/>
                    <a:pt x="19" y="5"/>
                  </a:cubicBezTo>
                  <a:cubicBezTo>
                    <a:pt x="17" y="5"/>
                    <a:pt x="15" y="5"/>
                    <a:pt x="13" y="6"/>
                  </a:cubicBezTo>
                  <a:cubicBezTo>
                    <a:pt x="11" y="7"/>
                    <a:pt x="10" y="8"/>
                    <a:pt x="9" y="10"/>
                  </a:cubicBezTo>
                  <a:cubicBezTo>
                    <a:pt x="7" y="11"/>
                    <a:pt x="6" y="13"/>
                    <a:pt x="6" y="15"/>
                  </a:cubicBezTo>
                  <a:cubicBezTo>
                    <a:pt x="5" y="17"/>
                    <a:pt x="5" y="19"/>
                    <a:pt x="5" y="21"/>
                  </a:cubicBezTo>
                  <a:cubicBezTo>
                    <a:pt x="5" y="23"/>
                    <a:pt x="5" y="25"/>
                    <a:pt x="6" y="27"/>
                  </a:cubicBezTo>
                  <a:cubicBezTo>
                    <a:pt x="7" y="29"/>
                    <a:pt x="8" y="30"/>
                    <a:pt x="9" y="32"/>
                  </a:cubicBezTo>
                  <a:cubicBezTo>
                    <a:pt x="10" y="33"/>
                    <a:pt x="12" y="34"/>
                    <a:pt x="14" y="35"/>
                  </a:cubicBezTo>
                  <a:cubicBezTo>
                    <a:pt x="16" y="36"/>
                    <a:pt x="17" y="37"/>
                    <a:pt x="20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99"/>
            <p:cNvSpPr>
              <a:spLocks noEditPoints="1"/>
            </p:cNvSpPr>
            <p:nvPr/>
          </p:nvSpPr>
          <p:spPr bwMode="auto">
            <a:xfrm>
              <a:off x="5939776" y="2824645"/>
              <a:ext cx="7938" cy="77788"/>
            </a:xfrm>
            <a:custGeom>
              <a:avLst/>
              <a:gdLst>
                <a:gd name="T0" fmla="*/ 0 w 5"/>
                <a:gd name="T1" fmla="*/ 6 h 49"/>
                <a:gd name="T2" fmla="*/ 0 w 5"/>
                <a:gd name="T3" fmla="*/ 0 h 49"/>
                <a:gd name="T4" fmla="*/ 5 w 5"/>
                <a:gd name="T5" fmla="*/ 0 h 49"/>
                <a:gd name="T6" fmla="*/ 5 w 5"/>
                <a:gd name="T7" fmla="*/ 6 h 49"/>
                <a:gd name="T8" fmla="*/ 0 w 5"/>
                <a:gd name="T9" fmla="*/ 6 h 49"/>
                <a:gd name="T10" fmla="*/ 0 w 5"/>
                <a:gd name="T11" fmla="*/ 49 h 49"/>
                <a:gd name="T12" fmla="*/ 0 w 5"/>
                <a:gd name="T13" fmla="*/ 14 h 49"/>
                <a:gd name="T14" fmla="*/ 5 w 5"/>
                <a:gd name="T15" fmla="*/ 14 h 49"/>
                <a:gd name="T16" fmla="*/ 5 w 5"/>
                <a:gd name="T17" fmla="*/ 49 h 49"/>
                <a:gd name="T18" fmla="*/ 0 w 5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49">
                  <a:moveTo>
                    <a:pt x="0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6"/>
                  </a:lnTo>
                  <a:lnTo>
                    <a:pt x="0" y="6"/>
                  </a:lnTo>
                  <a:close/>
                  <a:moveTo>
                    <a:pt x="0" y="49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200"/>
            <p:cNvSpPr>
              <a:spLocks noEditPoints="1"/>
            </p:cNvSpPr>
            <p:nvPr/>
          </p:nvSpPr>
          <p:spPr bwMode="auto">
            <a:xfrm>
              <a:off x="5960413" y="2845283"/>
              <a:ext cx="49213" cy="58738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3 w 35"/>
                <a:gd name="T5" fmla="*/ 38 h 41"/>
                <a:gd name="T6" fmla="*/ 1 w 35"/>
                <a:gd name="T7" fmla="*/ 34 h 41"/>
                <a:gd name="T8" fmla="*/ 0 w 35"/>
                <a:gd name="T9" fmla="*/ 29 h 41"/>
                <a:gd name="T10" fmla="*/ 1 w 35"/>
                <a:gd name="T11" fmla="*/ 24 h 41"/>
                <a:gd name="T12" fmla="*/ 4 w 35"/>
                <a:gd name="T13" fmla="*/ 20 h 41"/>
                <a:gd name="T14" fmla="*/ 9 w 35"/>
                <a:gd name="T15" fmla="*/ 18 h 41"/>
                <a:gd name="T16" fmla="*/ 16 w 35"/>
                <a:gd name="T17" fmla="*/ 17 h 41"/>
                <a:gd name="T18" fmla="*/ 22 w 35"/>
                <a:gd name="T19" fmla="*/ 17 h 41"/>
                <a:gd name="T20" fmla="*/ 28 w 35"/>
                <a:gd name="T21" fmla="*/ 19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4 h 41"/>
                <a:gd name="T28" fmla="*/ 10 w 35"/>
                <a:gd name="T29" fmla="*/ 5 h 41"/>
                <a:gd name="T30" fmla="*/ 4 w 35"/>
                <a:gd name="T31" fmla="*/ 9 h 41"/>
                <a:gd name="T32" fmla="*/ 2 w 35"/>
                <a:gd name="T33" fmla="*/ 5 h 41"/>
                <a:gd name="T34" fmla="*/ 17 w 35"/>
                <a:gd name="T35" fmla="*/ 0 h 41"/>
                <a:gd name="T36" fmla="*/ 29 w 35"/>
                <a:gd name="T37" fmla="*/ 4 h 41"/>
                <a:gd name="T38" fmla="*/ 33 w 35"/>
                <a:gd name="T39" fmla="*/ 16 h 41"/>
                <a:gd name="T40" fmla="*/ 33 w 35"/>
                <a:gd name="T41" fmla="*/ 34 h 41"/>
                <a:gd name="T42" fmla="*/ 35 w 35"/>
                <a:gd name="T43" fmla="*/ 36 h 41"/>
                <a:gd name="T44" fmla="*/ 35 w 35"/>
                <a:gd name="T45" fmla="*/ 40 h 41"/>
                <a:gd name="T46" fmla="*/ 33 w 35"/>
                <a:gd name="T47" fmla="*/ 41 h 41"/>
                <a:gd name="T48" fmla="*/ 30 w 35"/>
                <a:gd name="T49" fmla="*/ 40 h 41"/>
                <a:gd name="T50" fmla="*/ 29 w 35"/>
                <a:gd name="T51" fmla="*/ 37 h 41"/>
                <a:gd name="T52" fmla="*/ 29 w 35"/>
                <a:gd name="T53" fmla="*/ 34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1 w 35"/>
                <a:gd name="T61" fmla="*/ 36 h 41"/>
                <a:gd name="T62" fmla="*/ 27 w 35"/>
                <a:gd name="T63" fmla="*/ 32 h 41"/>
                <a:gd name="T64" fmla="*/ 28 w 35"/>
                <a:gd name="T65" fmla="*/ 30 h 41"/>
                <a:gd name="T66" fmla="*/ 28 w 35"/>
                <a:gd name="T67" fmla="*/ 29 h 41"/>
                <a:gd name="T68" fmla="*/ 28 w 35"/>
                <a:gd name="T69" fmla="*/ 22 h 41"/>
                <a:gd name="T70" fmla="*/ 23 w 35"/>
                <a:gd name="T71" fmla="*/ 21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5 w 35"/>
                <a:gd name="T79" fmla="*/ 32 h 41"/>
                <a:gd name="T80" fmla="*/ 7 w 35"/>
                <a:gd name="T81" fmla="*/ 35 h 41"/>
                <a:gd name="T82" fmla="*/ 10 w 35"/>
                <a:gd name="T83" fmla="*/ 36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9" y="41"/>
                    <a:pt x="8" y="40"/>
                  </a:cubicBezTo>
                  <a:cubicBezTo>
                    <a:pt x="6" y="40"/>
                    <a:pt x="5" y="39"/>
                    <a:pt x="3" y="38"/>
                  </a:cubicBezTo>
                  <a:cubicBezTo>
                    <a:pt x="2" y="36"/>
                    <a:pt x="1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7"/>
                    <a:pt x="0" y="25"/>
                    <a:pt x="1" y="24"/>
                  </a:cubicBezTo>
                  <a:cubicBezTo>
                    <a:pt x="2" y="23"/>
                    <a:pt x="3" y="21"/>
                    <a:pt x="4" y="20"/>
                  </a:cubicBezTo>
                  <a:cubicBezTo>
                    <a:pt x="6" y="19"/>
                    <a:pt x="7" y="18"/>
                    <a:pt x="9" y="18"/>
                  </a:cubicBezTo>
                  <a:cubicBezTo>
                    <a:pt x="12" y="17"/>
                    <a:pt x="14" y="17"/>
                    <a:pt x="16" y="17"/>
                  </a:cubicBezTo>
                  <a:cubicBezTo>
                    <a:pt x="18" y="17"/>
                    <a:pt x="20" y="17"/>
                    <a:pt x="22" y="17"/>
                  </a:cubicBezTo>
                  <a:cubicBezTo>
                    <a:pt x="24" y="18"/>
                    <a:pt x="26" y="18"/>
                    <a:pt x="28" y="1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7" y="9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ubicBezTo>
                    <a:pt x="15" y="4"/>
                    <a:pt x="13" y="4"/>
                    <a:pt x="10" y="5"/>
                  </a:cubicBezTo>
                  <a:cubicBezTo>
                    <a:pt x="8" y="6"/>
                    <a:pt x="6" y="7"/>
                    <a:pt x="4" y="9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2"/>
                    <a:pt x="12" y="0"/>
                    <a:pt x="17" y="0"/>
                  </a:cubicBezTo>
                  <a:cubicBezTo>
                    <a:pt x="22" y="0"/>
                    <a:pt x="26" y="1"/>
                    <a:pt x="29" y="4"/>
                  </a:cubicBezTo>
                  <a:cubicBezTo>
                    <a:pt x="32" y="7"/>
                    <a:pt x="33" y="11"/>
                    <a:pt x="33" y="1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4" y="36"/>
                    <a:pt x="35" y="36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1"/>
                    <a:pt x="33" y="41"/>
                    <a:pt x="33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29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6"/>
                    <a:pt x="24" y="38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19" y="37"/>
                    <a:pt x="21" y="36"/>
                  </a:cubicBezTo>
                  <a:cubicBezTo>
                    <a:pt x="24" y="35"/>
                    <a:pt x="25" y="33"/>
                    <a:pt x="27" y="32"/>
                  </a:cubicBezTo>
                  <a:cubicBezTo>
                    <a:pt x="27" y="31"/>
                    <a:pt x="27" y="31"/>
                    <a:pt x="28" y="30"/>
                  </a:cubicBezTo>
                  <a:cubicBezTo>
                    <a:pt x="28" y="30"/>
                    <a:pt x="28" y="29"/>
                    <a:pt x="28" y="2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2"/>
                    <a:pt x="24" y="21"/>
                    <a:pt x="23" y="21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3" y="20"/>
                    <a:pt x="10" y="21"/>
                    <a:pt x="8" y="22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1" y="37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01"/>
            <p:cNvSpPr>
              <a:spLocks/>
            </p:cNvSpPr>
            <p:nvPr/>
          </p:nvSpPr>
          <p:spPr bwMode="auto">
            <a:xfrm>
              <a:off x="6017563" y="2827820"/>
              <a:ext cx="31750" cy="76200"/>
            </a:xfrm>
            <a:custGeom>
              <a:avLst/>
              <a:gdLst>
                <a:gd name="T0" fmla="*/ 23 w 23"/>
                <a:gd name="T1" fmla="*/ 51 h 54"/>
                <a:gd name="T2" fmla="*/ 22 w 23"/>
                <a:gd name="T3" fmla="*/ 52 h 54"/>
                <a:gd name="T4" fmla="*/ 20 w 23"/>
                <a:gd name="T5" fmla="*/ 53 h 54"/>
                <a:gd name="T6" fmla="*/ 17 w 23"/>
                <a:gd name="T7" fmla="*/ 54 h 54"/>
                <a:gd name="T8" fmla="*/ 14 w 23"/>
                <a:gd name="T9" fmla="*/ 54 h 54"/>
                <a:gd name="T10" fmla="*/ 11 w 23"/>
                <a:gd name="T11" fmla="*/ 53 h 54"/>
                <a:gd name="T12" fmla="*/ 8 w 23"/>
                <a:gd name="T13" fmla="*/ 52 h 54"/>
                <a:gd name="T14" fmla="*/ 7 w 23"/>
                <a:gd name="T15" fmla="*/ 50 h 54"/>
                <a:gd name="T16" fmla="*/ 6 w 23"/>
                <a:gd name="T17" fmla="*/ 46 h 54"/>
                <a:gd name="T18" fmla="*/ 6 w 23"/>
                <a:gd name="T19" fmla="*/ 18 h 54"/>
                <a:gd name="T20" fmla="*/ 0 w 23"/>
                <a:gd name="T21" fmla="*/ 18 h 54"/>
                <a:gd name="T22" fmla="*/ 0 w 23"/>
                <a:gd name="T23" fmla="*/ 14 h 54"/>
                <a:gd name="T24" fmla="*/ 6 w 23"/>
                <a:gd name="T25" fmla="*/ 14 h 54"/>
                <a:gd name="T26" fmla="*/ 6 w 23"/>
                <a:gd name="T27" fmla="*/ 0 h 54"/>
                <a:gd name="T28" fmla="*/ 11 w 23"/>
                <a:gd name="T29" fmla="*/ 0 h 54"/>
                <a:gd name="T30" fmla="*/ 11 w 23"/>
                <a:gd name="T31" fmla="*/ 14 h 54"/>
                <a:gd name="T32" fmla="*/ 20 w 23"/>
                <a:gd name="T33" fmla="*/ 14 h 54"/>
                <a:gd name="T34" fmla="*/ 20 w 23"/>
                <a:gd name="T35" fmla="*/ 18 h 54"/>
                <a:gd name="T36" fmla="*/ 11 w 23"/>
                <a:gd name="T37" fmla="*/ 18 h 54"/>
                <a:gd name="T38" fmla="*/ 11 w 23"/>
                <a:gd name="T39" fmla="*/ 45 h 54"/>
                <a:gd name="T40" fmla="*/ 13 w 23"/>
                <a:gd name="T41" fmla="*/ 48 h 54"/>
                <a:gd name="T42" fmla="*/ 16 w 23"/>
                <a:gd name="T43" fmla="*/ 49 h 54"/>
                <a:gd name="T44" fmla="*/ 20 w 23"/>
                <a:gd name="T45" fmla="*/ 48 h 54"/>
                <a:gd name="T46" fmla="*/ 22 w 23"/>
                <a:gd name="T47" fmla="*/ 47 h 54"/>
                <a:gd name="T48" fmla="*/ 23 w 23"/>
                <a:gd name="T49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4">
                  <a:moveTo>
                    <a:pt x="23" y="51"/>
                  </a:moveTo>
                  <a:cubicBezTo>
                    <a:pt x="23" y="52"/>
                    <a:pt x="23" y="52"/>
                    <a:pt x="22" y="52"/>
                  </a:cubicBezTo>
                  <a:cubicBezTo>
                    <a:pt x="21" y="52"/>
                    <a:pt x="21" y="53"/>
                    <a:pt x="20" y="53"/>
                  </a:cubicBezTo>
                  <a:cubicBezTo>
                    <a:pt x="19" y="53"/>
                    <a:pt x="18" y="53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3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8" y="51"/>
                    <a:pt x="7" y="51"/>
                    <a:pt x="7" y="50"/>
                  </a:cubicBezTo>
                  <a:cubicBezTo>
                    <a:pt x="6" y="49"/>
                    <a:pt x="6" y="47"/>
                    <a:pt x="6" y="46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6"/>
                    <a:pt x="12" y="47"/>
                    <a:pt x="13" y="48"/>
                  </a:cubicBezTo>
                  <a:cubicBezTo>
                    <a:pt x="14" y="49"/>
                    <a:pt x="15" y="49"/>
                    <a:pt x="16" y="49"/>
                  </a:cubicBezTo>
                  <a:cubicBezTo>
                    <a:pt x="17" y="49"/>
                    <a:pt x="19" y="49"/>
                    <a:pt x="20" y="48"/>
                  </a:cubicBezTo>
                  <a:cubicBezTo>
                    <a:pt x="21" y="48"/>
                    <a:pt x="22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Rectangle 202"/>
            <p:cNvSpPr>
              <a:spLocks noChangeArrowheads="1"/>
            </p:cNvSpPr>
            <p:nvPr/>
          </p:nvSpPr>
          <p:spPr bwMode="auto">
            <a:xfrm>
              <a:off x="6058838" y="2892908"/>
              <a:ext cx="47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03"/>
            <p:cNvSpPr>
              <a:spLocks/>
            </p:cNvSpPr>
            <p:nvPr/>
          </p:nvSpPr>
          <p:spPr bwMode="auto">
            <a:xfrm>
              <a:off x="5380976" y="2354745"/>
              <a:ext cx="96838" cy="103188"/>
            </a:xfrm>
            <a:custGeom>
              <a:avLst/>
              <a:gdLst>
                <a:gd name="T0" fmla="*/ 15 w 61"/>
                <a:gd name="T1" fmla="*/ 0 h 65"/>
                <a:gd name="T2" fmla="*/ 31 w 61"/>
                <a:gd name="T3" fmla="*/ 31 h 65"/>
                <a:gd name="T4" fmla="*/ 47 w 61"/>
                <a:gd name="T5" fmla="*/ 0 h 65"/>
                <a:gd name="T6" fmla="*/ 61 w 61"/>
                <a:gd name="T7" fmla="*/ 0 h 65"/>
                <a:gd name="T8" fmla="*/ 37 w 61"/>
                <a:gd name="T9" fmla="*/ 43 h 65"/>
                <a:gd name="T10" fmla="*/ 37 w 61"/>
                <a:gd name="T11" fmla="*/ 65 h 65"/>
                <a:gd name="T12" fmla="*/ 25 w 61"/>
                <a:gd name="T13" fmla="*/ 65 h 65"/>
                <a:gd name="T14" fmla="*/ 25 w 61"/>
                <a:gd name="T15" fmla="*/ 42 h 65"/>
                <a:gd name="T16" fmla="*/ 0 w 61"/>
                <a:gd name="T17" fmla="*/ 0 h 65"/>
                <a:gd name="T18" fmla="*/ 15 w 61"/>
                <a:gd name="T1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5">
                  <a:moveTo>
                    <a:pt x="15" y="0"/>
                  </a:moveTo>
                  <a:lnTo>
                    <a:pt x="31" y="31"/>
                  </a:lnTo>
                  <a:lnTo>
                    <a:pt x="47" y="0"/>
                  </a:lnTo>
                  <a:lnTo>
                    <a:pt x="61" y="0"/>
                  </a:lnTo>
                  <a:lnTo>
                    <a:pt x="37" y="43"/>
                  </a:lnTo>
                  <a:lnTo>
                    <a:pt x="37" y="65"/>
                  </a:lnTo>
                  <a:lnTo>
                    <a:pt x="25" y="65"/>
                  </a:lnTo>
                  <a:lnTo>
                    <a:pt x="25" y="42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04"/>
            <p:cNvSpPr>
              <a:spLocks noEditPoints="1"/>
            </p:cNvSpPr>
            <p:nvPr/>
          </p:nvSpPr>
          <p:spPr bwMode="auto">
            <a:xfrm>
              <a:off x="5482576" y="2380145"/>
              <a:ext cx="80963" cy="79375"/>
            </a:xfrm>
            <a:custGeom>
              <a:avLst/>
              <a:gdLst>
                <a:gd name="T0" fmla="*/ 28 w 56"/>
                <a:gd name="T1" fmla="*/ 56 h 56"/>
                <a:gd name="T2" fmla="*/ 16 w 56"/>
                <a:gd name="T3" fmla="*/ 54 h 56"/>
                <a:gd name="T4" fmla="*/ 7 w 56"/>
                <a:gd name="T5" fmla="*/ 48 h 56"/>
                <a:gd name="T6" fmla="*/ 2 w 56"/>
                <a:gd name="T7" fmla="*/ 39 h 56"/>
                <a:gd name="T8" fmla="*/ 0 w 56"/>
                <a:gd name="T9" fmla="*/ 28 h 56"/>
                <a:gd name="T10" fmla="*/ 2 w 56"/>
                <a:gd name="T11" fmla="*/ 18 h 56"/>
                <a:gd name="T12" fmla="*/ 7 w 56"/>
                <a:gd name="T13" fmla="*/ 9 h 56"/>
                <a:gd name="T14" fmla="*/ 16 w 56"/>
                <a:gd name="T15" fmla="*/ 2 h 56"/>
                <a:gd name="T16" fmla="*/ 28 w 56"/>
                <a:gd name="T17" fmla="*/ 0 h 56"/>
                <a:gd name="T18" fmla="*/ 40 w 56"/>
                <a:gd name="T19" fmla="*/ 2 h 56"/>
                <a:gd name="T20" fmla="*/ 49 w 56"/>
                <a:gd name="T21" fmla="*/ 9 h 56"/>
                <a:gd name="T22" fmla="*/ 54 w 56"/>
                <a:gd name="T23" fmla="*/ 18 h 56"/>
                <a:gd name="T24" fmla="*/ 56 w 56"/>
                <a:gd name="T25" fmla="*/ 28 h 56"/>
                <a:gd name="T26" fmla="*/ 54 w 56"/>
                <a:gd name="T27" fmla="*/ 39 h 56"/>
                <a:gd name="T28" fmla="*/ 49 w 56"/>
                <a:gd name="T29" fmla="*/ 48 h 56"/>
                <a:gd name="T30" fmla="*/ 40 w 56"/>
                <a:gd name="T31" fmla="*/ 54 h 56"/>
                <a:gd name="T32" fmla="*/ 28 w 56"/>
                <a:gd name="T33" fmla="*/ 56 h 56"/>
                <a:gd name="T34" fmla="*/ 14 w 56"/>
                <a:gd name="T35" fmla="*/ 28 h 56"/>
                <a:gd name="T36" fmla="*/ 15 w 56"/>
                <a:gd name="T37" fmla="*/ 35 h 56"/>
                <a:gd name="T38" fmla="*/ 18 w 56"/>
                <a:gd name="T39" fmla="*/ 40 h 56"/>
                <a:gd name="T40" fmla="*/ 23 w 56"/>
                <a:gd name="T41" fmla="*/ 43 h 56"/>
                <a:gd name="T42" fmla="*/ 28 w 56"/>
                <a:gd name="T43" fmla="*/ 44 h 56"/>
                <a:gd name="T44" fmla="*/ 34 w 56"/>
                <a:gd name="T45" fmla="*/ 43 h 56"/>
                <a:gd name="T46" fmla="*/ 38 w 56"/>
                <a:gd name="T47" fmla="*/ 40 h 56"/>
                <a:gd name="T48" fmla="*/ 41 w 56"/>
                <a:gd name="T49" fmla="*/ 35 h 56"/>
                <a:gd name="T50" fmla="*/ 42 w 56"/>
                <a:gd name="T51" fmla="*/ 28 h 56"/>
                <a:gd name="T52" fmla="*/ 41 w 56"/>
                <a:gd name="T53" fmla="*/ 22 h 56"/>
                <a:gd name="T54" fmla="*/ 38 w 56"/>
                <a:gd name="T55" fmla="*/ 16 h 56"/>
                <a:gd name="T56" fmla="*/ 34 w 56"/>
                <a:gd name="T57" fmla="*/ 13 h 56"/>
                <a:gd name="T58" fmla="*/ 28 w 56"/>
                <a:gd name="T59" fmla="*/ 12 h 56"/>
                <a:gd name="T60" fmla="*/ 23 w 56"/>
                <a:gd name="T61" fmla="*/ 13 h 56"/>
                <a:gd name="T62" fmla="*/ 18 w 56"/>
                <a:gd name="T63" fmla="*/ 17 h 56"/>
                <a:gd name="T64" fmla="*/ 15 w 56"/>
                <a:gd name="T65" fmla="*/ 22 h 56"/>
                <a:gd name="T66" fmla="*/ 14 w 56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56">
                  <a:moveTo>
                    <a:pt x="28" y="56"/>
                  </a:moveTo>
                  <a:cubicBezTo>
                    <a:pt x="24" y="56"/>
                    <a:pt x="20" y="55"/>
                    <a:pt x="16" y="54"/>
                  </a:cubicBezTo>
                  <a:cubicBezTo>
                    <a:pt x="13" y="52"/>
                    <a:pt x="10" y="50"/>
                    <a:pt x="7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4"/>
                    <a:pt x="0" y="21"/>
                    <a:pt x="2" y="18"/>
                  </a:cubicBezTo>
                  <a:cubicBezTo>
                    <a:pt x="3" y="14"/>
                    <a:pt x="5" y="11"/>
                    <a:pt x="7" y="9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20" y="1"/>
                    <a:pt x="24" y="0"/>
                    <a:pt x="28" y="0"/>
                  </a:cubicBezTo>
                  <a:cubicBezTo>
                    <a:pt x="33" y="0"/>
                    <a:pt x="36" y="1"/>
                    <a:pt x="40" y="2"/>
                  </a:cubicBezTo>
                  <a:cubicBezTo>
                    <a:pt x="43" y="4"/>
                    <a:pt x="46" y="6"/>
                    <a:pt x="49" y="9"/>
                  </a:cubicBezTo>
                  <a:cubicBezTo>
                    <a:pt x="51" y="11"/>
                    <a:pt x="53" y="14"/>
                    <a:pt x="54" y="18"/>
                  </a:cubicBezTo>
                  <a:cubicBezTo>
                    <a:pt x="56" y="21"/>
                    <a:pt x="56" y="24"/>
                    <a:pt x="56" y="28"/>
                  </a:cubicBezTo>
                  <a:cubicBezTo>
                    <a:pt x="56" y="32"/>
                    <a:pt x="56" y="36"/>
                    <a:pt x="54" y="39"/>
                  </a:cubicBezTo>
                  <a:cubicBezTo>
                    <a:pt x="53" y="42"/>
                    <a:pt x="51" y="45"/>
                    <a:pt x="49" y="48"/>
                  </a:cubicBezTo>
                  <a:cubicBezTo>
                    <a:pt x="46" y="50"/>
                    <a:pt x="44" y="52"/>
                    <a:pt x="40" y="54"/>
                  </a:cubicBezTo>
                  <a:cubicBezTo>
                    <a:pt x="37" y="55"/>
                    <a:pt x="33" y="56"/>
                    <a:pt x="28" y="56"/>
                  </a:cubicBezTo>
                  <a:close/>
                  <a:moveTo>
                    <a:pt x="14" y="28"/>
                  </a:moveTo>
                  <a:cubicBezTo>
                    <a:pt x="14" y="31"/>
                    <a:pt x="14" y="33"/>
                    <a:pt x="15" y="35"/>
                  </a:cubicBezTo>
                  <a:cubicBezTo>
                    <a:pt x="16" y="37"/>
                    <a:pt x="17" y="38"/>
                    <a:pt x="18" y="40"/>
                  </a:cubicBezTo>
                  <a:cubicBezTo>
                    <a:pt x="19" y="41"/>
                    <a:pt x="21" y="42"/>
                    <a:pt x="23" y="43"/>
                  </a:cubicBezTo>
                  <a:cubicBezTo>
                    <a:pt x="24" y="44"/>
                    <a:pt x="26" y="44"/>
                    <a:pt x="28" y="44"/>
                  </a:cubicBezTo>
                  <a:cubicBezTo>
                    <a:pt x="30" y="44"/>
                    <a:pt x="32" y="44"/>
                    <a:pt x="34" y="43"/>
                  </a:cubicBezTo>
                  <a:cubicBezTo>
                    <a:pt x="35" y="42"/>
                    <a:pt x="37" y="41"/>
                    <a:pt x="38" y="40"/>
                  </a:cubicBezTo>
                  <a:cubicBezTo>
                    <a:pt x="39" y="38"/>
                    <a:pt x="40" y="37"/>
                    <a:pt x="41" y="35"/>
                  </a:cubicBezTo>
                  <a:cubicBezTo>
                    <a:pt x="42" y="33"/>
                    <a:pt x="42" y="31"/>
                    <a:pt x="42" y="28"/>
                  </a:cubicBezTo>
                  <a:cubicBezTo>
                    <a:pt x="42" y="26"/>
                    <a:pt x="42" y="24"/>
                    <a:pt x="41" y="22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7" y="15"/>
                    <a:pt x="35" y="14"/>
                    <a:pt x="34" y="13"/>
                  </a:cubicBezTo>
                  <a:cubicBezTo>
                    <a:pt x="32" y="12"/>
                    <a:pt x="30" y="12"/>
                    <a:pt x="28" y="12"/>
                  </a:cubicBezTo>
                  <a:cubicBezTo>
                    <a:pt x="26" y="12"/>
                    <a:pt x="24" y="12"/>
                    <a:pt x="23" y="13"/>
                  </a:cubicBezTo>
                  <a:cubicBezTo>
                    <a:pt x="21" y="14"/>
                    <a:pt x="19" y="15"/>
                    <a:pt x="18" y="17"/>
                  </a:cubicBezTo>
                  <a:cubicBezTo>
                    <a:pt x="17" y="18"/>
                    <a:pt x="16" y="20"/>
                    <a:pt x="15" y="22"/>
                  </a:cubicBezTo>
                  <a:cubicBezTo>
                    <a:pt x="14" y="24"/>
                    <a:pt x="14" y="26"/>
                    <a:pt x="1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06"/>
            <p:cNvSpPr>
              <a:spLocks/>
            </p:cNvSpPr>
            <p:nvPr/>
          </p:nvSpPr>
          <p:spPr bwMode="auto">
            <a:xfrm>
              <a:off x="5576238" y="2381733"/>
              <a:ext cx="76200" cy="77788"/>
            </a:xfrm>
            <a:custGeom>
              <a:avLst/>
              <a:gdLst>
                <a:gd name="T0" fmla="*/ 17 w 54"/>
                <a:gd name="T1" fmla="*/ 55 h 55"/>
                <a:gd name="T2" fmla="*/ 5 w 54"/>
                <a:gd name="T3" fmla="*/ 50 h 55"/>
                <a:gd name="T4" fmla="*/ 0 w 54"/>
                <a:gd name="T5" fmla="*/ 34 h 55"/>
                <a:gd name="T6" fmla="*/ 0 w 54"/>
                <a:gd name="T7" fmla="*/ 0 h 55"/>
                <a:gd name="T8" fmla="*/ 14 w 54"/>
                <a:gd name="T9" fmla="*/ 0 h 55"/>
                <a:gd name="T10" fmla="*/ 14 w 54"/>
                <a:gd name="T11" fmla="*/ 31 h 55"/>
                <a:gd name="T12" fmla="*/ 23 w 54"/>
                <a:gd name="T13" fmla="*/ 43 h 55"/>
                <a:gd name="T14" fmla="*/ 31 w 54"/>
                <a:gd name="T15" fmla="*/ 41 h 55"/>
                <a:gd name="T16" fmla="*/ 37 w 54"/>
                <a:gd name="T17" fmla="*/ 34 h 55"/>
                <a:gd name="T18" fmla="*/ 37 w 54"/>
                <a:gd name="T19" fmla="*/ 0 h 55"/>
                <a:gd name="T20" fmla="*/ 51 w 54"/>
                <a:gd name="T21" fmla="*/ 0 h 55"/>
                <a:gd name="T22" fmla="*/ 51 w 54"/>
                <a:gd name="T23" fmla="*/ 38 h 55"/>
                <a:gd name="T24" fmla="*/ 52 w 54"/>
                <a:gd name="T25" fmla="*/ 41 h 55"/>
                <a:gd name="T26" fmla="*/ 54 w 54"/>
                <a:gd name="T27" fmla="*/ 42 h 55"/>
                <a:gd name="T28" fmla="*/ 54 w 54"/>
                <a:gd name="T29" fmla="*/ 54 h 55"/>
                <a:gd name="T30" fmla="*/ 51 w 54"/>
                <a:gd name="T31" fmla="*/ 55 h 55"/>
                <a:gd name="T32" fmla="*/ 48 w 54"/>
                <a:gd name="T33" fmla="*/ 55 h 55"/>
                <a:gd name="T34" fmla="*/ 42 w 54"/>
                <a:gd name="T35" fmla="*/ 53 h 55"/>
                <a:gd name="T36" fmla="*/ 39 w 54"/>
                <a:gd name="T37" fmla="*/ 48 h 55"/>
                <a:gd name="T38" fmla="*/ 39 w 54"/>
                <a:gd name="T39" fmla="*/ 44 h 55"/>
                <a:gd name="T40" fmla="*/ 30 w 54"/>
                <a:gd name="T41" fmla="*/ 52 h 55"/>
                <a:gd name="T42" fmla="*/ 17 w 54"/>
                <a:gd name="T4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17" y="55"/>
                  </a:moveTo>
                  <a:cubicBezTo>
                    <a:pt x="12" y="55"/>
                    <a:pt x="7" y="53"/>
                    <a:pt x="5" y="50"/>
                  </a:cubicBezTo>
                  <a:cubicBezTo>
                    <a:pt x="2" y="46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9"/>
                    <a:pt x="17" y="43"/>
                    <a:pt x="23" y="43"/>
                  </a:cubicBezTo>
                  <a:cubicBezTo>
                    <a:pt x="26" y="43"/>
                    <a:pt x="28" y="43"/>
                    <a:pt x="31" y="41"/>
                  </a:cubicBezTo>
                  <a:cubicBezTo>
                    <a:pt x="33" y="39"/>
                    <a:pt x="35" y="37"/>
                    <a:pt x="37" y="3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40"/>
                    <a:pt x="51" y="41"/>
                    <a:pt x="52" y="41"/>
                  </a:cubicBezTo>
                  <a:cubicBezTo>
                    <a:pt x="52" y="42"/>
                    <a:pt x="53" y="42"/>
                    <a:pt x="54" y="42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3" y="54"/>
                    <a:pt x="52" y="55"/>
                    <a:pt x="51" y="55"/>
                  </a:cubicBezTo>
                  <a:cubicBezTo>
                    <a:pt x="50" y="55"/>
                    <a:pt x="49" y="55"/>
                    <a:pt x="48" y="55"/>
                  </a:cubicBezTo>
                  <a:cubicBezTo>
                    <a:pt x="46" y="55"/>
                    <a:pt x="44" y="54"/>
                    <a:pt x="42" y="53"/>
                  </a:cubicBezTo>
                  <a:cubicBezTo>
                    <a:pt x="41" y="52"/>
                    <a:pt x="40" y="50"/>
                    <a:pt x="39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7" y="48"/>
                    <a:pt x="34" y="51"/>
                    <a:pt x="30" y="52"/>
                  </a:cubicBezTo>
                  <a:cubicBezTo>
                    <a:pt x="26" y="54"/>
                    <a:pt x="22" y="55"/>
                    <a:pt x="17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07"/>
            <p:cNvSpPr>
              <a:spLocks/>
            </p:cNvSpPr>
            <p:nvPr/>
          </p:nvSpPr>
          <p:spPr bwMode="auto">
            <a:xfrm>
              <a:off x="5668313" y="2380145"/>
              <a:ext cx="46038" cy="77788"/>
            </a:xfrm>
            <a:custGeom>
              <a:avLst/>
              <a:gdLst>
                <a:gd name="T0" fmla="*/ 32 w 32"/>
                <a:gd name="T1" fmla="*/ 13 h 55"/>
                <a:gd name="T2" fmla="*/ 20 w 32"/>
                <a:gd name="T3" fmla="*/ 16 h 55"/>
                <a:gd name="T4" fmla="*/ 13 w 32"/>
                <a:gd name="T5" fmla="*/ 22 h 55"/>
                <a:gd name="T6" fmla="*/ 13 w 32"/>
                <a:gd name="T7" fmla="*/ 55 h 55"/>
                <a:gd name="T8" fmla="*/ 0 w 32"/>
                <a:gd name="T9" fmla="*/ 55 h 55"/>
                <a:gd name="T10" fmla="*/ 0 w 32"/>
                <a:gd name="T11" fmla="*/ 1 h 55"/>
                <a:gd name="T12" fmla="*/ 12 w 32"/>
                <a:gd name="T13" fmla="*/ 1 h 55"/>
                <a:gd name="T14" fmla="*/ 12 w 32"/>
                <a:gd name="T15" fmla="*/ 13 h 55"/>
                <a:gd name="T16" fmla="*/ 16 w 32"/>
                <a:gd name="T17" fmla="*/ 8 h 55"/>
                <a:gd name="T18" fmla="*/ 20 w 32"/>
                <a:gd name="T19" fmla="*/ 4 h 55"/>
                <a:gd name="T20" fmla="*/ 24 w 32"/>
                <a:gd name="T21" fmla="*/ 1 h 55"/>
                <a:gd name="T22" fmla="*/ 29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3"/>
                  </a:moveTo>
                  <a:cubicBezTo>
                    <a:pt x="28" y="13"/>
                    <a:pt x="24" y="14"/>
                    <a:pt x="20" y="16"/>
                  </a:cubicBezTo>
                  <a:cubicBezTo>
                    <a:pt x="17" y="17"/>
                    <a:pt x="15" y="19"/>
                    <a:pt x="13" y="22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1"/>
                    <a:pt x="14" y="9"/>
                    <a:pt x="16" y="8"/>
                  </a:cubicBezTo>
                  <a:cubicBezTo>
                    <a:pt x="17" y="6"/>
                    <a:pt x="18" y="5"/>
                    <a:pt x="20" y="4"/>
                  </a:cubicBezTo>
                  <a:cubicBezTo>
                    <a:pt x="21" y="3"/>
                    <a:pt x="23" y="2"/>
                    <a:pt x="24" y="1"/>
                  </a:cubicBezTo>
                  <a:cubicBezTo>
                    <a:pt x="26" y="1"/>
                    <a:pt x="28" y="0"/>
                    <a:pt x="29" y="0"/>
                  </a:cubicBezTo>
                  <a:cubicBezTo>
                    <a:pt x="30" y="0"/>
                    <a:pt x="30" y="0"/>
                    <a:pt x="31" y="0"/>
                  </a:cubicBezTo>
                  <a:cubicBezTo>
                    <a:pt x="31" y="0"/>
                    <a:pt x="31" y="0"/>
                    <a:pt x="32" y="0"/>
                  </a:cubicBezTo>
                  <a:lnTo>
                    <a:pt x="3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08"/>
            <p:cNvSpPr>
              <a:spLocks/>
            </p:cNvSpPr>
            <p:nvPr/>
          </p:nvSpPr>
          <p:spPr bwMode="auto">
            <a:xfrm>
              <a:off x="5752451" y="2354745"/>
              <a:ext cx="87313" cy="103188"/>
            </a:xfrm>
            <a:custGeom>
              <a:avLst/>
              <a:gdLst>
                <a:gd name="T0" fmla="*/ 55 w 55"/>
                <a:gd name="T1" fmla="*/ 11 h 65"/>
                <a:gd name="T2" fmla="*/ 34 w 55"/>
                <a:gd name="T3" fmla="*/ 11 h 65"/>
                <a:gd name="T4" fmla="*/ 34 w 55"/>
                <a:gd name="T5" fmla="*/ 65 h 65"/>
                <a:gd name="T6" fmla="*/ 22 w 55"/>
                <a:gd name="T7" fmla="*/ 65 h 65"/>
                <a:gd name="T8" fmla="*/ 22 w 55"/>
                <a:gd name="T9" fmla="*/ 11 h 65"/>
                <a:gd name="T10" fmla="*/ 0 w 55"/>
                <a:gd name="T11" fmla="*/ 11 h 65"/>
                <a:gd name="T12" fmla="*/ 0 w 55"/>
                <a:gd name="T13" fmla="*/ 0 h 65"/>
                <a:gd name="T14" fmla="*/ 55 w 55"/>
                <a:gd name="T15" fmla="*/ 0 h 65"/>
                <a:gd name="T16" fmla="*/ 55 w 55"/>
                <a:gd name="T1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5">
                  <a:moveTo>
                    <a:pt x="55" y="11"/>
                  </a:moveTo>
                  <a:lnTo>
                    <a:pt x="34" y="11"/>
                  </a:lnTo>
                  <a:lnTo>
                    <a:pt x="34" y="65"/>
                  </a:lnTo>
                  <a:lnTo>
                    <a:pt x="22" y="6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09"/>
            <p:cNvSpPr>
              <a:spLocks noEditPoints="1"/>
            </p:cNvSpPr>
            <p:nvPr/>
          </p:nvSpPr>
          <p:spPr bwMode="auto">
            <a:xfrm>
              <a:off x="5850876" y="2351570"/>
              <a:ext cx="20638" cy="106363"/>
            </a:xfrm>
            <a:custGeom>
              <a:avLst/>
              <a:gdLst>
                <a:gd name="T0" fmla="*/ 0 w 13"/>
                <a:gd name="T1" fmla="*/ 13 h 67"/>
                <a:gd name="T2" fmla="*/ 0 w 13"/>
                <a:gd name="T3" fmla="*/ 0 h 67"/>
                <a:gd name="T4" fmla="*/ 13 w 13"/>
                <a:gd name="T5" fmla="*/ 0 h 67"/>
                <a:gd name="T6" fmla="*/ 13 w 13"/>
                <a:gd name="T7" fmla="*/ 13 h 67"/>
                <a:gd name="T8" fmla="*/ 0 w 13"/>
                <a:gd name="T9" fmla="*/ 13 h 67"/>
                <a:gd name="T10" fmla="*/ 0 w 13"/>
                <a:gd name="T11" fmla="*/ 67 h 67"/>
                <a:gd name="T12" fmla="*/ 0 w 13"/>
                <a:gd name="T13" fmla="*/ 19 h 67"/>
                <a:gd name="T14" fmla="*/ 13 w 13"/>
                <a:gd name="T15" fmla="*/ 19 h 67"/>
                <a:gd name="T16" fmla="*/ 13 w 13"/>
                <a:gd name="T17" fmla="*/ 67 h 67"/>
                <a:gd name="T18" fmla="*/ 0 w 13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7">
                  <a:moveTo>
                    <a:pt x="0" y="13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close/>
                  <a:moveTo>
                    <a:pt x="0" y="67"/>
                  </a:moveTo>
                  <a:lnTo>
                    <a:pt x="0" y="19"/>
                  </a:lnTo>
                  <a:lnTo>
                    <a:pt x="13" y="19"/>
                  </a:lnTo>
                  <a:lnTo>
                    <a:pt x="1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10"/>
            <p:cNvSpPr>
              <a:spLocks/>
            </p:cNvSpPr>
            <p:nvPr/>
          </p:nvSpPr>
          <p:spPr bwMode="auto">
            <a:xfrm>
              <a:off x="5882626" y="2357920"/>
              <a:ext cx="52388" cy="101600"/>
            </a:xfrm>
            <a:custGeom>
              <a:avLst/>
              <a:gdLst>
                <a:gd name="T0" fmla="*/ 37 w 37"/>
                <a:gd name="T1" fmla="*/ 68 h 72"/>
                <a:gd name="T2" fmla="*/ 30 w 37"/>
                <a:gd name="T3" fmla="*/ 71 h 72"/>
                <a:gd name="T4" fmla="*/ 22 w 37"/>
                <a:gd name="T5" fmla="*/ 72 h 72"/>
                <a:gd name="T6" fmla="*/ 16 w 37"/>
                <a:gd name="T7" fmla="*/ 71 h 72"/>
                <a:gd name="T8" fmla="*/ 12 w 37"/>
                <a:gd name="T9" fmla="*/ 69 h 72"/>
                <a:gd name="T10" fmla="*/ 9 w 37"/>
                <a:gd name="T11" fmla="*/ 65 h 72"/>
                <a:gd name="T12" fmla="*/ 8 w 37"/>
                <a:gd name="T13" fmla="*/ 59 h 72"/>
                <a:gd name="T14" fmla="*/ 8 w 37"/>
                <a:gd name="T15" fmla="*/ 28 h 72"/>
                <a:gd name="T16" fmla="*/ 0 w 37"/>
                <a:gd name="T17" fmla="*/ 28 h 72"/>
                <a:gd name="T18" fmla="*/ 0 w 37"/>
                <a:gd name="T19" fmla="*/ 17 h 72"/>
                <a:gd name="T20" fmla="*/ 8 w 37"/>
                <a:gd name="T21" fmla="*/ 17 h 72"/>
                <a:gd name="T22" fmla="*/ 8 w 37"/>
                <a:gd name="T23" fmla="*/ 0 h 72"/>
                <a:gd name="T24" fmla="*/ 21 w 37"/>
                <a:gd name="T25" fmla="*/ 0 h 72"/>
                <a:gd name="T26" fmla="*/ 21 w 37"/>
                <a:gd name="T27" fmla="*/ 17 h 72"/>
                <a:gd name="T28" fmla="*/ 33 w 37"/>
                <a:gd name="T29" fmla="*/ 17 h 72"/>
                <a:gd name="T30" fmla="*/ 33 w 37"/>
                <a:gd name="T31" fmla="*/ 28 h 72"/>
                <a:gd name="T32" fmla="*/ 21 w 37"/>
                <a:gd name="T33" fmla="*/ 28 h 72"/>
                <a:gd name="T34" fmla="*/ 21 w 37"/>
                <a:gd name="T35" fmla="*/ 54 h 72"/>
                <a:gd name="T36" fmla="*/ 23 w 37"/>
                <a:gd name="T37" fmla="*/ 58 h 72"/>
                <a:gd name="T38" fmla="*/ 27 w 37"/>
                <a:gd name="T39" fmla="*/ 59 h 72"/>
                <a:gd name="T40" fmla="*/ 31 w 37"/>
                <a:gd name="T41" fmla="*/ 59 h 72"/>
                <a:gd name="T42" fmla="*/ 34 w 37"/>
                <a:gd name="T43" fmla="*/ 57 h 72"/>
                <a:gd name="T44" fmla="*/ 37 w 37"/>
                <a:gd name="T45" fmla="*/ 6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2">
                  <a:moveTo>
                    <a:pt x="37" y="68"/>
                  </a:moveTo>
                  <a:cubicBezTo>
                    <a:pt x="35" y="69"/>
                    <a:pt x="33" y="70"/>
                    <a:pt x="30" y="71"/>
                  </a:cubicBezTo>
                  <a:cubicBezTo>
                    <a:pt x="27" y="72"/>
                    <a:pt x="25" y="72"/>
                    <a:pt x="22" y="72"/>
                  </a:cubicBezTo>
                  <a:cubicBezTo>
                    <a:pt x="20" y="72"/>
                    <a:pt x="18" y="72"/>
                    <a:pt x="16" y="71"/>
                  </a:cubicBezTo>
                  <a:cubicBezTo>
                    <a:pt x="15" y="71"/>
                    <a:pt x="13" y="70"/>
                    <a:pt x="12" y="69"/>
                  </a:cubicBezTo>
                  <a:cubicBezTo>
                    <a:pt x="10" y="68"/>
                    <a:pt x="9" y="67"/>
                    <a:pt x="9" y="65"/>
                  </a:cubicBezTo>
                  <a:cubicBezTo>
                    <a:pt x="8" y="63"/>
                    <a:pt x="8" y="61"/>
                    <a:pt x="8" y="59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6"/>
                    <a:pt x="22" y="57"/>
                    <a:pt x="23" y="58"/>
                  </a:cubicBezTo>
                  <a:cubicBezTo>
                    <a:pt x="24" y="59"/>
                    <a:pt x="25" y="59"/>
                    <a:pt x="27" y="59"/>
                  </a:cubicBezTo>
                  <a:cubicBezTo>
                    <a:pt x="28" y="59"/>
                    <a:pt x="29" y="59"/>
                    <a:pt x="31" y="59"/>
                  </a:cubicBezTo>
                  <a:cubicBezTo>
                    <a:pt x="32" y="58"/>
                    <a:pt x="33" y="58"/>
                    <a:pt x="34" y="57"/>
                  </a:cubicBezTo>
                  <a:lnTo>
                    <a:pt x="37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11"/>
            <p:cNvSpPr>
              <a:spLocks/>
            </p:cNvSpPr>
            <p:nvPr/>
          </p:nvSpPr>
          <p:spPr bwMode="auto">
            <a:xfrm>
              <a:off x="5946126" y="2351570"/>
              <a:ext cx="38100" cy="107950"/>
            </a:xfrm>
            <a:custGeom>
              <a:avLst/>
              <a:gdLst>
                <a:gd name="T0" fmla="*/ 0 w 27"/>
                <a:gd name="T1" fmla="*/ 0 h 76"/>
                <a:gd name="T2" fmla="*/ 14 w 27"/>
                <a:gd name="T3" fmla="*/ 0 h 76"/>
                <a:gd name="T4" fmla="*/ 14 w 27"/>
                <a:gd name="T5" fmla="*/ 58 h 76"/>
                <a:gd name="T6" fmla="*/ 15 w 27"/>
                <a:gd name="T7" fmla="*/ 63 h 76"/>
                <a:gd name="T8" fmla="*/ 19 w 27"/>
                <a:gd name="T9" fmla="*/ 64 h 76"/>
                <a:gd name="T10" fmla="*/ 22 w 27"/>
                <a:gd name="T11" fmla="*/ 64 h 76"/>
                <a:gd name="T12" fmla="*/ 25 w 27"/>
                <a:gd name="T13" fmla="*/ 63 h 76"/>
                <a:gd name="T14" fmla="*/ 27 w 27"/>
                <a:gd name="T15" fmla="*/ 73 h 76"/>
                <a:gd name="T16" fmla="*/ 20 w 27"/>
                <a:gd name="T17" fmla="*/ 75 h 76"/>
                <a:gd name="T18" fmla="*/ 14 w 27"/>
                <a:gd name="T19" fmla="*/ 76 h 76"/>
                <a:gd name="T20" fmla="*/ 4 w 27"/>
                <a:gd name="T21" fmla="*/ 73 h 76"/>
                <a:gd name="T22" fmla="*/ 0 w 27"/>
                <a:gd name="T23" fmla="*/ 63 h 76"/>
                <a:gd name="T24" fmla="*/ 0 w 27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76">
                  <a:moveTo>
                    <a:pt x="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1"/>
                    <a:pt x="15" y="63"/>
                  </a:cubicBezTo>
                  <a:cubicBezTo>
                    <a:pt x="16" y="64"/>
                    <a:pt x="18" y="64"/>
                    <a:pt x="19" y="64"/>
                  </a:cubicBezTo>
                  <a:cubicBezTo>
                    <a:pt x="20" y="64"/>
                    <a:pt x="21" y="64"/>
                    <a:pt x="22" y="64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5" y="74"/>
                    <a:pt x="23" y="75"/>
                    <a:pt x="20" y="75"/>
                  </a:cubicBezTo>
                  <a:cubicBezTo>
                    <a:pt x="18" y="76"/>
                    <a:pt x="16" y="76"/>
                    <a:pt x="14" y="76"/>
                  </a:cubicBezTo>
                  <a:cubicBezTo>
                    <a:pt x="9" y="76"/>
                    <a:pt x="6" y="75"/>
                    <a:pt x="4" y="73"/>
                  </a:cubicBezTo>
                  <a:cubicBezTo>
                    <a:pt x="1" y="70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12"/>
            <p:cNvSpPr>
              <a:spLocks noEditPoints="1"/>
            </p:cNvSpPr>
            <p:nvPr/>
          </p:nvSpPr>
          <p:spPr bwMode="auto">
            <a:xfrm>
              <a:off x="5987401" y="2380145"/>
              <a:ext cx="80963" cy="79375"/>
            </a:xfrm>
            <a:custGeom>
              <a:avLst/>
              <a:gdLst>
                <a:gd name="T0" fmla="*/ 29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8 h 56"/>
                <a:gd name="T12" fmla="*/ 8 w 57"/>
                <a:gd name="T13" fmla="*/ 9 h 56"/>
                <a:gd name="T14" fmla="*/ 17 w 57"/>
                <a:gd name="T15" fmla="*/ 2 h 56"/>
                <a:gd name="T16" fmla="*/ 29 w 57"/>
                <a:gd name="T17" fmla="*/ 0 h 56"/>
                <a:gd name="T18" fmla="*/ 41 w 57"/>
                <a:gd name="T19" fmla="*/ 2 h 56"/>
                <a:gd name="T20" fmla="*/ 50 w 57"/>
                <a:gd name="T21" fmla="*/ 9 h 56"/>
                <a:gd name="T22" fmla="*/ 55 w 57"/>
                <a:gd name="T23" fmla="*/ 17 h 56"/>
                <a:gd name="T24" fmla="*/ 57 w 57"/>
                <a:gd name="T25" fmla="*/ 28 h 56"/>
                <a:gd name="T26" fmla="*/ 57 w 57"/>
                <a:gd name="T27" fmla="*/ 31 h 56"/>
                <a:gd name="T28" fmla="*/ 57 w 57"/>
                <a:gd name="T29" fmla="*/ 33 h 56"/>
                <a:gd name="T30" fmla="*/ 15 w 57"/>
                <a:gd name="T31" fmla="*/ 33 h 56"/>
                <a:gd name="T32" fmla="*/ 17 w 57"/>
                <a:gd name="T33" fmla="*/ 38 h 56"/>
                <a:gd name="T34" fmla="*/ 20 w 57"/>
                <a:gd name="T35" fmla="*/ 43 h 56"/>
                <a:gd name="T36" fmla="*/ 24 w 57"/>
                <a:gd name="T37" fmla="*/ 45 h 56"/>
                <a:gd name="T38" fmla="*/ 29 w 57"/>
                <a:gd name="T39" fmla="*/ 46 h 56"/>
                <a:gd name="T40" fmla="*/ 37 w 57"/>
                <a:gd name="T41" fmla="*/ 44 h 56"/>
                <a:gd name="T42" fmla="*/ 42 w 57"/>
                <a:gd name="T43" fmla="*/ 39 h 56"/>
                <a:gd name="T44" fmla="*/ 54 w 57"/>
                <a:gd name="T45" fmla="*/ 42 h 56"/>
                <a:gd name="T46" fmla="*/ 45 w 57"/>
                <a:gd name="T47" fmla="*/ 52 h 56"/>
                <a:gd name="T48" fmla="*/ 29 w 57"/>
                <a:gd name="T49" fmla="*/ 56 h 56"/>
                <a:gd name="T50" fmla="*/ 43 w 57"/>
                <a:gd name="T51" fmla="*/ 24 h 56"/>
                <a:gd name="T52" fmla="*/ 38 w 57"/>
                <a:gd name="T53" fmla="*/ 14 h 56"/>
                <a:gd name="T54" fmla="*/ 29 w 57"/>
                <a:gd name="T55" fmla="*/ 10 h 56"/>
                <a:gd name="T56" fmla="*/ 24 w 57"/>
                <a:gd name="T57" fmla="*/ 11 h 56"/>
                <a:gd name="T58" fmla="*/ 19 w 57"/>
                <a:gd name="T59" fmla="*/ 14 h 56"/>
                <a:gd name="T60" fmla="*/ 16 w 57"/>
                <a:gd name="T61" fmla="*/ 18 h 56"/>
                <a:gd name="T62" fmla="*/ 15 w 57"/>
                <a:gd name="T63" fmla="*/ 24 h 56"/>
                <a:gd name="T64" fmla="*/ 43 w 57"/>
                <a:gd name="T6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cubicBezTo>
                    <a:pt x="25" y="56"/>
                    <a:pt x="21" y="56"/>
                    <a:pt x="17" y="54"/>
                  </a:cubicBezTo>
                  <a:cubicBezTo>
                    <a:pt x="14" y="53"/>
                    <a:pt x="11" y="51"/>
                    <a:pt x="8" y="48"/>
                  </a:cubicBezTo>
                  <a:cubicBezTo>
                    <a:pt x="6" y="45"/>
                    <a:pt x="4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4" y="14"/>
                    <a:pt x="6" y="11"/>
                    <a:pt x="8" y="9"/>
                  </a:cubicBezTo>
                  <a:cubicBezTo>
                    <a:pt x="11" y="6"/>
                    <a:pt x="14" y="4"/>
                    <a:pt x="17" y="2"/>
                  </a:cubicBezTo>
                  <a:cubicBezTo>
                    <a:pt x="21" y="1"/>
                    <a:pt x="25" y="0"/>
                    <a:pt x="29" y="0"/>
                  </a:cubicBezTo>
                  <a:cubicBezTo>
                    <a:pt x="33" y="0"/>
                    <a:pt x="37" y="1"/>
                    <a:pt x="41" y="2"/>
                  </a:cubicBezTo>
                  <a:cubicBezTo>
                    <a:pt x="44" y="4"/>
                    <a:pt x="47" y="6"/>
                    <a:pt x="50" y="9"/>
                  </a:cubicBezTo>
                  <a:cubicBezTo>
                    <a:pt x="52" y="11"/>
                    <a:pt x="54" y="14"/>
                    <a:pt x="55" y="17"/>
                  </a:cubicBezTo>
                  <a:cubicBezTo>
                    <a:pt x="57" y="21"/>
                    <a:pt x="57" y="24"/>
                    <a:pt x="57" y="28"/>
                  </a:cubicBezTo>
                  <a:cubicBezTo>
                    <a:pt x="57" y="29"/>
                    <a:pt x="57" y="30"/>
                    <a:pt x="57" y="31"/>
                  </a:cubicBezTo>
                  <a:cubicBezTo>
                    <a:pt x="57" y="31"/>
                    <a:pt x="57" y="32"/>
                    <a:pt x="57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5"/>
                    <a:pt x="16" y="37"/>
                    <a:pt x="17" y="38"/>
                  </a:cubicBezTo>
                  <a:cubicBezTo>
                    <a:pt x="17" y="40"/>
                    <a:pt x="19" y="41"/>
                    <a:pt x="20" y="43"/>
                  </a:cubicBezTo>
                  <a:cubicBezTo>
                    <a:pt x="21" y="44"/>
                    <a:pt x="23" y="45"/>
                    <a:pt x="24" y="45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2" y="46"/>
                    <a:pt x="35" y="45"/>
                    <a:pt x="37" y="44"/>
                  </a:cubicBezTo>
                  <a:cubicBezTo>
                    <a:pt x="40" y="43"/>
                    <a:pt x="41" y="41"/>
                    <a:pt x="42" y="39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2" y="46"/>
                    <a:pt x="49" y="50"/>
                    <a:pt x="45" y="52"/>
                  </a:cubicBezTo>
                  <a:cubicBezTo>
                    <a:pt x="40" y="55"/>
                    <a:pt x="35" y="56"/>
                    <a:pt x="29" y="56"/>
                  </a:cubicBezTo>
                  <a:close/>
                  <a:moveTo>
                    <a:pt x="43" y="24"/>
                  </a:moveTo>
                  <a:cubicBezTo>
                    <a:pt x="43" y="20"/>
                    <a:pt x="41" y="16"/>
                    <a:pt x="38" y="14"/>
                  </a:cubicBezTo>
                  <a:cubicBezTo>
                    <a:pt x="36" y="11"/>
                    <a:pt x="33" y="10"/>
                    <a:pt x="29" y="10"/>
                  </a:cubicBezTo>
                  <a:cubicBezTo>
                    <a:pt x="27" y="10"/>
                    <a:pt x="25" y="11"/>
                    <a:pt x="24" y="11"/>
                  </a:cubicBezTo>
                  <a:cubicBezTo>
                    <a:pt x="22" y="12"/>
                    <a:pt x="21" y="13"/>
                    <a:pt x="19" y="14"/>
                  </a:cubicBezTo>
                  <a:cubicBezTo>
                    <a:pt x="18" y="15"/>
                    <a:pt x="17" y="16"/>
                    <a:pt x="16" y="18"/>
                  </a:cubicBezTo>
                  <a:cubicBezTo>
                    <a:pt x="15" y="20"/>
                    <a:pt x="15" y="22"/>
                    <a:pt x="15" y="24"/>
                  </a:cubicBezTo>
                  <a:lnTo>
                    <a:pt x="4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13"/>
            <p:cNvSpPr>
              <a:spLocks noEditPoints="1"/>
            </p:cNvSpPr>
            <p:nvPr/>
          </p:nvSpPr>
          <p:spPr bwMode="auto">
            <a:xfrm>
              <a:off x="6325538" y="2592870"/>
              <a:ext cx="71438" cy="77788"/>
            </a:xfrm>
            <a:custGeom>
              <a:avLst/>
              <a:gdLst>
                <a:gd name="T0" fmla="*/ 21 w 45"/>
                <a:gd name="T1" fmla="*/ 0 h 49"/>
                <a:gd name="T2" fmla="*/ 24 w 45"/>
                <a:gd name="T3" fmla="*/ 0 h 49"/>
                <a:gd name="T4" fmla="*/ 45 w 45"/>
                <a:gd name="T5" fmla="*/ 49 h 49"/>
                <a:gd name="T6" fmla="*/ 40 w 45"/>
                <a:gd name="T7" fmla="*/ 49 h 49"/>
                <a:gd name="T8" fmla="*/ 33 w 45"/>
                <a:gd name="T9" fmla="*/ 33 h 49"/>
                <a:gd name="T10" fmla="*/ 12 w 45"/>
                <a:gd name="T11" fmla="*/ 33 h 49"/>
                <a:gd name="T12" fmla="*/ 6 w 45"/>
                <a:gd name="T13" fmla="*/ 49 h 49"/>
                <a:gd name="T14" fmla="*/ 0 w 45"/>
                <a:gd name="T15" fmla="*/ 49 h 49"/>
                <a:gd name="T16" fmla="*/ 21 w 45"/>
                <a:gd name="T17" fmla="*/ 0 h 49"/>
                <a:gd name="T18" fmla="*/ 33 w 45"/>
                <a:gd name="T19" fmla="*/ 30 h 49"/>
                <a:gd name="T20" fmla="*/ 23 w 45"/>
                <a:gd name="T21" fmla="*/ 6 h 49"/>
                <a:gd name="T22" fmla="*/ 13 w 45"/>
                <a:gd name="T23" fmla="*/ 30 h 49"/>
                <a:gd name="T24" fmla="*/ 33 w 45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9">
                  <a:moveTo>
                    <a:pt x="21" y="0"/>
                  </a:moveTo>
                  <a:lnTo>
                    <a:pt x="24" y="0"/>
                  </a:lnTo>
                  <a:lnTo>
                    <a:pt x="45" y="49"/>
                  </a:lnTo>
                  <a:lnTo>
                    <a:pt x="40" y="49"/>
                  </a:lnTo>
                  <a:lnTo>
                    <a:pt x="33" y="33"/>
                  </a:lnTo>
                  <a:lnTo>
                    <a:pt x="12" y="33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21" y="0"/>
                  </a:lnTo>
                  <a:close/>
                  <a:moveTo>
                    <a:pt x="33" y="30"/>
                  </a:moveTo>
                  <a:lnTo>
                    <a:pt x="23" y="6"/>
                  </a:lnTo>
                  <a:lnTo>
                    <a:pt x="13" y="30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14"/>
            <p:cNvSpPr>
              <a:spLocks noEditPoints="1"/>
            </p:cNvSpPr>
            <p:nvPr/>
          </p:nvSpPr>
          <p:spPr bwMode="auto">
            <a:xfrm>
              <a:off x="6401738" y="261350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1 w 40"/>
                <a:gd name="T35" fmla="*/ 33 h 41"/>
                <a:gd name="T36" fmla="*/ 15 w 40"/>
                <a:gd name="T37" fmla="*/ 36 h 41"/>
                <a:gd name="T38" fmla="*/ 21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5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1" y="3"/>
                    <a:pt x="33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7" y="26"/>
                    <a:pt x="7" y="28"/>
                  </a:cubicBezTo>
                  <a:cubicBezTo>
                    <a:pt x="8" y="30"/>
                    <a:pt x="9" y="32"/>
                    <a:pt x="11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9" y="37"/>
                    <a:pt x="21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6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2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3"/>
                    <a:pt x="36" y="34"/>
                    <a:pt x="35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3" y="11"/>
                    <a:pt x="32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7" y="4"/>
                    <a:pt x="15" y="5"/>
                  </a:cubicBezTo>
                  <a:cubicBezTo>
                    <a:pt x="13" y="6"/>
                    <a:pt x="12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15"/>
            <p:cNvSpPr>
              <a:spLocks/>
            </p:cNvSpPr>
            <p:nvPr/>
          </p:nvSpPr>
          <p:spPr bwMode="auto">
            <a:xfrm>
              <a:off x="6470001" y="2613508"/>
              <a:ext cx="47625" cy="57150"/>
            </a:xfrm>
            <a:custGeom>
              <a:avLst/>
              <a:gdLst>
                <a:gd name="T0" fmla="*/ 33 w 33"/>
                <a:gd name="T1" fmla="*/ 40 h 40"/>
                <a:gd name="T2" fmla="*/ 28 w 33"/>
                <a:gd name="T3" fmla="*/ 40 h 40"/>
                <a:gd name="T4" fmla="*/ 28 w 33"/>
                <a:gd name="T5" fmla="*/ 18 h 40"/>
                <a:gd name="T6" fmla="*/ 26 w 33"/>
                <a:gd name="T7" fmla="*/ 8 h 40"/>
                <a:gd name="T8" fmla="*/ 19 w 33"/>
                <a:gd name="T9" fmla="*/ 5 h 40"/>
                <a:gd name="T10" fmla="*/ 15 w 33"/>
                <a:gd name="T11" fmla="*/ 6 h 40"/>
                <a:gd name="T12" fmla="*/ 11 w 33"/>
                <a:gd name="T13" fmla="*/ 8 h 40"/>
                <a:gd name="T14" fmla="*/ 7 w 33"/>
                <a:gd name="T15" fmla="*/ 12 h 40"/>
                <a:gd name="T16" fmla="*/ 5 w 33"/>
                <a:gd name="T17" fmla="*/ 16 h 40"/>
                <a:gd name="T18" fmla="*/ 5 w 33"/>
                <a:gd name="T19" fmla="*/ 40 h 40"/>
                <a:gd name="T20" fmla="*/ 0 w 33"/>
                <a:gd name="T21" fmla="*/ 40 h 40"/>
                <a:gd name="T22" fmla="*/ 0 w 33"/>
                <a:gd name="T23" fmla="*/ 1 h 40"/>
                <a:gd name="T24" fmla="*/ 5 w 33"/>
                <a:gd name="T25" fmla="*/ 1 h 40"/>
                <a:gd name="T26" fmla="*/ 5 w 33"/>
                <a:gd name="T27" fmla="*/ 10 h 40"/>
                <a:gd name="T28" fmla="*/ 12 w 33"/>
                <a:gd name="T29" fmla="*/ 3 h 40"/>
                <a:gd name="T30" fmla="*/ 21 w 33"/>
                <a:gd name="T31" fmla="*/ 0 h 40"/>
                <a:gd name="T32" fmla="*/ 27 w 33"/>
                <a:gd name="T33" fmla="*/ 1 h 40"/>
                <a:gd name="T34" fmla="*/ 31 w 33"/>
                <a:gd name="T35" fmla="*/ 5 h 40"/>
                <a:gd name="T36" fmla="*/ 33 w 33"/>
                <a:gd name="T37" fmla="*/ 10 h 40"/>
                <a:gd name="T38" fmla="*/ 33 w 33"/>
                <a:gd name="T39" fmla="*/ 17 h 40"/>
                <a:gd name="T40" fmla="*/ 33 w 33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0">
                  <a:moveTo>
                    <a:pt x="33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3"/>
                    <a:pt x="27" y="10"/>
                    <a:pt x="26" y="8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3"/>
                    <a:pt x="5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9" y="4"/>
                    <a:pt x="12" y="3"/>
                  </a:cubicBezTo>
                  <a:cubicBezTo>
                    <a:pt x="15" y="1"/>
                    <a:pt x="18" y="0"/>
                    <a:pt x="21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31" y="6"/>
                    <a:pt x="32" y="8"/>
                    <a:pt x="33" y="10"/>
                  </a:cubicBezTo>
                  <a:cubicBezTo>
                    <a:pt x="33" y="12"/>
                    <a:pt x="33" y="15"/>
                    <a:pt x="33" y="17"/>
                  </a:cubicBezTo>
                  <a:lnTo>
                    <a:pt x="33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16"/>
            <p:cNvSpPr>
              <a:spLocks noEditPoints="1"/>
            </p:cNvSpPr>
            <p:nvPr/>
          </p:nvSpPr>
          <p:spPr bwMode="auto">
            <a:xfrm>
              <a:off x="6528738" y="261350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1 w 40"/>
                <a:gd name="T35" fmla="*/ 33 h 41"/>
                <a:gd name="T36" fmla="*/ 15 w 40"/>
                <a:gd name="T37" fmla="*/ 36 h 41"/>
                <a:gd name="T38" fmla="*/ 21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5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1" y="3"/>
                    <a:pt x="33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7" y="26"/>
                    <a:pt x="7" y="28"/>
                  </a:cubicBezTo>
                  <a:cubicBezTo>
                    <a:pt x="8" y="30"/>
                    <a:pt x="9" y="32"/>
                    <a:pt x="11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9" y="37"/>
                    <a:pt x="21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6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2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3"/>
                    <a:pt x="36" y="34"/>
                    <a:pt x="35" y="35"/>
                  </a:cubicBezTo>
                  <a:cubicBezTo>
                    <a:pt x="34" y="36"/>
                    <a:pt x="32" y="37"/>
                    <a:pt x="31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3" y="11"/>
                    <a:pt x="32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7" y="4"/>
                    <a:pt x="15" y="5"/>
                  </a:cubicBezTo>
                  <a:cubicBezTo>
                    <a:pt x="13" y="6"/>
                    <a:pt x="12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17"/>
            <p:cNvSpPr>
              <a:spLocks noEditPoints="1"/>
            </p:cNvSpPr>
            <p:nvPr/>
          </p:nvSpPr>
          <p:spPr bwMode="auto">
            <a:xfrm>
              <a:off x="6592238" y="2613508"/>
              <a:ext cx="50800" cy="58738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3 w 35"/>
                <a:gd name="T5" fmla="*/ 38 h 41"/>
                <a:gd name="T6" fmla="*/ 1 w 35"/>
                <a:gd name="T7" fmla="*/ 34 h 41"/>
                <a:gd name="T8" fmla="*/ 0 w 35"/>
                <a:gd name="T9" fmla="*/ 29 h 41"/>
                <a:gd name="T10" fmla="*/ 1 w 35"/>
                <a:gd name="T11" fmla="*/ 24 h 41"/>
                <a:gd name="T12" fmla="*/ 4 w 35"/>
                <a:gd name="T13" fmla="*/ 20 h 41"/>
                <a:gd name="T14" fmla="*/ 10 w 35"/>
                <a:gd name="T15" fmla="*/ 18 h 41"/>
                <a:gd name="T16" fmla="*/ 16 w 35"/>
                <a:gd name="T17" fmla="*/ 17 h 41"/>
                <a:gd name="T18" fmla="*/ 22 w 35"/>
                <a:gd name="T19" fmla="*/ 17 h 41"/>
                <a:gd name="T20" fmla="*/ 28 w 35"/>
                <a:gd name="T21" fmla="*/ 19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4 h 41"/>
                <a:gd name="T28" fmla="*/ 11 w 35"/>
                <a:gd name="T29" fmla="*/ 5 h 41"/>
                <a:gd name="T30" fmla="*/ 4 w 35"/>
                <a:gd name="T31" fmla="*/ 9 h 41"/>
                <a:gd name="T32" fmla="*/ 2 w 35"/>
                <a:gd name="T33" fmla="*/ 5 h 41"/>
                <a:gd name="T34" fmla="*/ 17 w 35"/>
                <a:gd name="T35" fmla="*/ 0 h 41"/>
                <a:gd name="T36" fmla="*/ 29 w 35"/>
                <a:gd name="T37" fmla="*/ 4 h 41"/>
                <a:gd name="T38" fmla="*/ 33 w 35"/>
                <a:gd name="T39" fmla="*/ 16 h 41"/>
                <a:gd name="T40" fmla="*/ 33 w 35"/>
                <a:gd name="T41" fmla="*/ 34 h 41"/>
                <a:gd name="T42" fmla="*/ 35 w 35"/>
                <a:gd name="T43" fmla="*/ 36 h 41"/>
                <a:gd name="T44" fmla="*/ 35 w 35"/>
                <a:gd name="T45" fmla="*/ 40 h 41"/>
                <a:gd name="T46" fmla="*/ 33 w 35"/>
                <a:gd name="T47" fmla="*/ 41 h 41"/>
                <a:gd name="T48" fmla="*/ 30 w 35"/>
                <a:gd name="T49" fmla="*/ 40 h 41"/>
                <a:gd name="T50" fmla="*/ 29 w 35"/>
                <a:gd name="T51" fmla="*/ 37 h 41"/>
                <a:gd name="T52" fmla="*/ 29 w 35"/>
                <a:gd name="T53" fmla="*/ 34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1 w 35"/>
                <a:gd name="T61" fmla="*/ 36 h 41"/>
                <a:gd name="T62" fmla="*/ 27 w 35"/>
                <a:gd name="T63" fmla="*/ 32 h 41"/>
                <a:gd name="T64" fmla="*/ 28 w 35"/>
                <a:gd name="T65" fmla="*/ 30 h 41"/>
                <a:gd name="T66" fmla="*/ 28 w 35"/>
                <a:gd name="T67" fmla="*/ 29 h 41"/>
                <a:gd name="T68" fmla="*/ 28 w 35"/>
                <a:gd name="T69" fmla="*/ 22 h 41"/>
                <a:gd name="T70" fmla="*/ 23 w 35"/>
                <a:gd name="T71" fmla="*/ 21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5 w 35"/>
                <a:gd name="T79" fmla="*/ 32 h 41"/>
                <a:gd name="T80" fmla="*/ 7 w 35"/>
                <a:gd name="T81" fmla="*/ 35 h 41"/>
                <a:gd name="T82" fmla="*/ 10 w 35"/>
                <a:gd name="T83" fmla="*/ 36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9" y="41"/>
                    <a:pt x="8" y="40"/>
                  </a:cubicBezTo>
                  <a:cubicBezTo>
                    <a:pt x="6" y="40"/>
                    <a:pt x="5" y="39"/>
                    <a:pt x="3" y="38"/>
                  </a:cubicBezTo>
                  <a:cubicBezTo>
                    <a:pt x="2" y="36"/>
                    <a:pt x="1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7"/>
                    <a:pt x="0" y="25"/>
                    <a:pt x="1" y="24"/>
                  </a:cubicBezTo>
                  <a:cubicBezTo>
                    <a:pt x="2" y="23"/>
                    <a:pt x="3" y="21"/>
                    <a:pt x="4" y="20"/>
                  </a:cubicBezTo>
                  <a:cubicBezTo>
                    <a:pt x="6" y="19"/>
                    <a:pt x="8" y="18"/>
                    <a:pt x="10" y="18"/>
                  </a:cubicBezTo>
                  <a:cubicBezTo>
                    <a:pt x="12" y="17"/>
                    <a:pt x="14" y="17"/>
                    <a:pt x="16" y="17"/>
                  </a:cubicBezTo>
                  <a:cubicBezTo>
                    <a:pt x="18" y="17"/>
                    <a:pt x="20" y="17"/>
                    <a:pt x="22" y="17"/>
                  </a:cubicBezTo>
                  <a:cubicBezTo>
                    <a:pt x="24" y="18"/>
                    <a:pt x="26" y="18"/>
                    <a:pt x="28" y="1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7" y="9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ubicBezTo>
                    <a:pt x="15" y="4"/>
                    <a:pt x="13" y="4"/>
                    <a:pt x="11" y="5"/>
                  </a:cubicBezTo>
                  <a:cubicBezTo>
                    <a:pt x="8" y="6"/>
                    <a:pt x="6" y="7"/>
                    <a:pt x="4" y="9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2"/>
                    <a:pt x="12" y="0"/>
                    <a:pt x="17" y="0"/>
                  </a:cubicBezTo>
                  <a:cubicBezTo>
                    <a:pt x="22" y="0"/>
                    <a:pt x="26" y="1"/>
                    <a:pt x="29" y="4"/>
                  </a:cubicBezTo>
                  <a:cubicBezTo>
                    <a:pt x="32" y="7"/>
                    <a:pt x="33" y="11"/>
                    <a:pt x="33" y="1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4" y="36"/>
                    <a:pt x="35" y="36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1"/>
                    <a:pt x="34" y="41"/>
                    <a:pt x="33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29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6"/>
                    <a:pt x="25" y="38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19" y="37"/>
                    <a:pt x="21" y="36"/>
                  </a:cubicBezTo>
                  <a:cubicBezTo>
                    <a:pt x="24" y="35"/>
                    <a:pt x="25" y="33"/>
                    <a:pt x="27" y="32"/>
                  </a:cubicBezTo>
                  <a:cubicBezTo>
                    <a:pt x="27" y="31"/>
                    <a:pt x="27" y="31"/>
                    <a:pt x="28" y="30"/>
                  </a:cubicBezTo>
                  <a:cubicBezTo>
                    <a:pt x="28" y="30"/>
                    <a:pt x="28" y="29"/>
                    <a:pt x="28" y="2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2"/>
                    <a:pt x="24" y="21"/>
                    <a:pt x="23" y="21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3" y="20"/>
                    <a:pt x="10" y="21"/>
                    <a:pt x="8" y="22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5"/>
                    <a:pt x="9" y="36"/>
                    <a:pt x="10" y="36"/>
                  </a:cubicBezTo>
                  <a:cubicBezTo>
                    <a:pt x="11" y="37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18"/>
            <p:cNvSpPr>
              <a:spLocks/>
            </p:cNvSpPr>
            <p:nvPr/>
          </p:nvSpPr>
          <p:spPr bwMode="auto">
            <a:xfrm>
              <a:off x="6655738" y="2613508"/>
              <a:ext cx="49213" cy="57150"/>
            </a:xfrm>
            <a:custGeom>
              <a:avLst/>
              <a:gdLst>
                <a:gd name="T0" fmla="*/ 34 w 34"/>
                <a:gd name="T1" fmla="*/ 40 h 40"/>
                <a:gd name="T2" fmla="*/ 28 w 34"/>
                <a:gd name="T3" fmla="*/ 40 h 40"/>
                <a:gd name="T4" fmla="*/ 28 w 34"/>
                <a:gd name="T5" fmla="*/ 18 h 40"/>
                <a:gd name="T6" fmla="*/ 26 w 34"/>
                <a:gd name="T7" fmla="*/ 8 h 40"/>
                <a:gd name="T8" fmla="*/ 20 w 34"/>
                <a:gd name="T9" fmla="*/ 5 h 40"/>
                <a:gd name="T10" fmla="*/ 15 w 34"/>
                <a:gd name="T11" fmla="*/ 6 h 40"/>
                <a:gd name="T12" fmla="*/ 11 w 34"/>
                <a:gd name="T13" fmla="*/ 8 h 40"/>
                <a:gd name="T14" fmla="*/ 8 w 34"/>
                <a:gd name="T15" fmla="*/ 12 h 40"/>
                <a:gd name="T16" fmla="*/ 5 w 34"/>
                <a:gd name="T17" fmla="*/ 16 h 40"/>
                <a:gd name="T18" fmla="*/ 5 w 34"/>
                <a:gd name="T19" fmla="*/ 40 h 40"/>
                <a:gd name="T20" fmla="*/ 0 w 34"/>
                <a:gd name="T21" fmla="*/ 40 h 40"/>
                <a:gd name="T22" fmla="*/ 0 w 34"/>
                <a:gd name="T23" fmla="*/ 1 h 40"/>
                <a:gd name="T24" fmla="*/ 5 w 34"/>
                <a:gd name="T25" fmla="*/ 1 h 40"/>
                <a:gd name="T26" fmla="*/ 5 w 34"/>
                <a:gd name="T27" fmla="*/ 10 h 40"/>
                <a:gd name="T28" fmla="*/ 12 w 34"/>
                <a:gd name="T29" fmla="*/ 3 h 40"/>
                <a:gd name="T30" fmla="*/ 22 w 34"/>
                <a:gd name="T31" fmla="*/ 0 h 40"/>
                <a:gd name="T32" fmla="*/ 27 w 34"/>
                <a:gd name="T33" fmla="*/ 1 h 40"/>
                <a:gd name="T34" fmla="*/ 31 w 34"/>
                <a:gd name="T35" fmla="*/ 5 h 40"/>
                <a:gd name="T36" fmla="*/ 33 w 34"/>
                <a:gd name="T37" fmla="*/ 10 h 40"/>
                <a:gd name="T38" fmla="*/ 34 w 34"/>
                <a:gd name="T39" fmla="*/ 17 h 40"/>
                <a:gd name="T40" fmla="*/ 34 w 34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3"/>
                    <a:pt x="28" y="10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6"/>
                    <a:pt x="12" y="7"/>
                    <a:pt x="11" y="8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3"/>
                    <a:pt x="6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0"/>
                    <a:pt x="27" y="1"/>
                  </a:cubicBezTo>
                  <a:cubicBezTo>
                    <a:pt x="29" y="2"/>
                    <a:pt x="30" y="3"/>
                    <a:pt x="31" y="5"/>
                  </a:cubicBezTo>
                  <a:cubicBezTo>
                    <a:pt x="32" y="6"/>
                    <a:pt x="33" y="8"/>
                    <a:pt x="33" y="10"/>
                  </a:cubicBezTo>
                  <a:cubicBezTo>
                    <a:pt x="33" y="12"/>
                    <a:pt x="34" y="15"/>
                    <a:pt x="34" y="17"/>
                  </a:cubicBezTo>
                  <a:lnTo>
                    <a:pt x="34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19"/>
            <p:cNvSpPr>
              <a:spLocks noEditPoints="1"/>
            </p:cNvSpPr>
            <p:nvPr/>
          </p:nvSpPr>
          <p:spPr bwMode="auto">
            <a:xfrm>
              <a:off x="6747813" y="2613508"/>
              <a:ext cx="53975" cy="80963"/>
            </a:xfrm>
            <a:custGeom>
              <a:avLst/>
              <a:gdLst>
                <a:gd name="T0" fmla="*/ 20 w 38"/>
                <a:gd name="T1" fmla="*/ 41 h 57"/>
                <a:gd name="T2" fmla="*/ 11 w 38"/>
                <a:gd name="T3" fmla="*/ 39 h 57"/>
                <a:gd name="T4" fmla="*/ 5 w 38"/>
                <a:gd name="T5" fmla="*/ 32 h 57"/>
                <a:gd name="T6" fmla="*/ 5 w 38"/>
                <a:gd name="T7" fmla="*/ 57 h 57"/>
                <a:gd name="T8" fmla="*/ 0 w 38"/>
                <a:gd name="T9" fmla="*/ 57 h 57"/>
                <a:gd name="T10" fmla="*/ 0 w 38"/>
                <a:gd name="T11" fmla="*/ 1 h 57"/>
                <a:gd name="T12" fmla="*/ 5 w 38"/>
                <a:gd name="T13" fmla="*/ 1 h 57"/>
                <a:gd name="T14" fmla="*/ 5 w 38"/>
                <a:gd name="T15" fmla="*/ 8 h 57"/>
                <a:gd name="T16" fmla="*/ 11 w 38"/>
                <a:gd name="T17" fmla="*/ 2 h 57"/>
                <a:gd name="T18" fmla="*/ 19 w 38"/>
                <a:gd name="T19" fmla="*/ 0 h 57"/>
                <a:gd name="T20" fmla="*/ 27 w 38"/>
                <a:gd name="T21" fmla="*/ 2 h 57"/>
                <a:gd name="T22" fmla="*/ 33 w 38"/>
                <a:gd name="T23" fmla="*/ 6 h 57"/>
                <a:gd name="T24" fmla="*/ 37 w 38"/>
                <a:gd name="T25" fmla="*/ 13 h 57"/>
                <a:gd name="T26" fmla="*/ 38 w 38"/>
                <a:gd name="T27" fmla="*/ 21 h 57"/>
                <a:gd name="T28" fmla="*/ 37 w 38"/>
                <a:gd name="T29" fmla="*/ 28 h 57"/>
                <a:gd name="T30" fmla="*/ 33 w 38"/>
                <a:gd name="T31" fmla="*/ 35 h 57"/>
                <a:gd name="T32" fmla="*/ 28 w 38"/>
                <a:gd name="T33" fmla="*/ 39 h 57"/>
                <a:gd name="T34" fmla="*/ 20 w 38"/>
                <a:gd name="T35" fmla="*/ 41 h 57"/>
                <a:gd name="T36" fmla="*/ 19 w 38"/>
                <a:gd name="T37" fmla="*/ 37 h 57"/>
                <a:gd name="T38" fmla="*/ 25 w 38"/>
                <a:gd name="T39" fmla="*/ 35 h 57"/>
                <a:gd name="T40" fmla="*/ 29 w 38"/>
                <a:gd name="T41" fmla="*/ 32 h 57"/>
                <a:gd name="T42" fmla="*/ 32 w 38"/>
                <a:gd name="T43" fmla="*/ 26 h 57"/>
                <a:gd name="T44" fmla="*/ 33 w 38"/>
                <a:gd name="T45" fmla="*/ 21 h 57"/>
                <a:gd name="T46" fmla="*/ 32 w 38"/>
                <a:gd name="T47" fmla="*/ 14 h 57"/>
                <a:gd name="T48" fmla="*/ 29 w 38"/>
                <a:gd name="T49" fmla="*/ 9 h 57"/>
                <a:gd name="T50" fmla="*/ 24 w 38"/>
                <a:gd name="T51" fmla="*/ 6 h 57"/>
                <a:gd name="T52" fmla="*/ 18 w 38"/>
                <a:gd name="T53" fmla="*/ 5 h 57"/>
                <a:gd name="T54" fmla="*/ 14 w 38"/>
                <a:gd name="T55" fmla="*/ 5 h 57"/>
                <a:gd name="T56" fmla="*/ 10 w 38"/>
                <a:gd name="T57" fmla="*/ 8 h 57"/>
                <a:gd name="T58" fmla="*/ 7 w 38"/>
                <a:gd name="T59" fmla="*/ 11 h 57"/>
                <a:gd name="T60" fmla="*/ 5 w 38"/>
                <a:gd name="T61" fmla="*/ 14 h 57"/>
                <a:gd name="T62" fmla="*/ 5 w 38"/>
                <a:gd name="T63" fmla="*/ 27 h 57"/>
                <a:gd name="T64" fmla="*/ 8 w 38"/>
                <a:gd name="T65" fmla="*/ 31 h 57"/>
                <a:gd name="T66" fmla="*/ 11 w 38"/>
                <a:gd name="T67" fmla="*/ 34 h 57"/>
                <a:gd name="T68" fmla="*/ 15 w 38"/>
                <a:gd name="T69" fmla="*/ 36 h 57"/>
                <a:gd name="T70" fmla="*/ 19 w 38"/>
                <a:gd name="T71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7">
                  <a:moveTo>
                    <a:pt x="20" y="41"/>
                  </a:moveTo>
                  <a:cubicBezTo>
                    <a:pt x="17" y="41"/>
                    <a:pt x="14" y="40"/>
                    <a:pt x="11" y="39"/>
                  </a:cubicBezTo>
                  <a:cubicBezTo>
                    <a:pt x="9" y="37"/>
                    <a:pt x="7" y="35"/>
                    <a:pt x="5" y="32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6"/>
                    <a:pt x="8" y="4"/>
                    <a:pt x="11" y="2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29" y="3"/>
                    <a:pt x="31" y="4"/>
                    <a:pt x="33" y="6"/>
                  </a:cubicBezTo>
                  <a:cubicBezTo>
                    <a:pt x="35" y="8"/>
                    <a:pt x="36" y="10"/>
                    <a:pt x="37" y="13"/>
                  </a:cubicBezTo>
                  <a:cubicBezTo>
                    <a:pt x="38" y="15"/>
                    <a:pt x="38" y="18"/>
                    <a:pt x="38" y="21"/>
                  </a:cubicBezTo>
                  <a:cubicBezTo>
                    <a:pt x="38" y="23"/>
                    <a:pt x="38" y="26"/>
                    <a:pt x="37" y="28"/>
                  </a:cubicBezTo>
                  <a:cubicBezTo>
                    <a:pt x="36" y="31"/>
                    <a:pt x="35" y="33"/>
                    <a:pt x="33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5" y="41"/>
                    <a:pt x="23" y="41"/>
                    <a:pt x="20" y="41"/>
                  </a:cubicBezTo>
                  <a:close/>
                  <a:moveTo>
                    <a:pt x="19" y="37"/>
                  </a:moveTo>
                  <a:cubicBezTo>
                    <a:pt x="21" y="37"/>
                    <a:pt x="23" y="36"/>
                    <a:pt x="25" y="35"/>
                  </a:cubicBezTo>
                  <a:cubicBezTo>
                    <a:pt x="26" y="34"/>
                    <a:pt x="28" y="33"/>
                    <a:pt x="29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8"/>
                    <a:pt x="33" y="16"/>
                    <a:pt x="32" y="14"/>
                  </a:cubicBezTo>
                  <a:cubicBezTo>
                    <a:pt x="31" y="13"/>
                    <a:pt x="30" y="11"/>
                    <a:pt x="29" y="9"/>
                  </a:cubicBezTo>
                  <a:cubicBezTo>
                    <a:pt x="27" y="8"/>
                    <a:pt x="26" y="7"/>
                    <a:pt x="24" y="6"/>
                  </a:cubicBezTo>
                  <a:cubicBezTo>
                    <a:pt x="22" y="5"/>
                    <a:pt x="20" y="5"/>
                    <a:pt x="18" y="5"/>
                  </a:cubicBezTo>
                  <a:cubicBezTo>
                    <a:pt x="17" y="5"/>
                    <a:pt x="16" y="5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8"/>
                    <a:pt x="8" y="9"/>
                    <a:pt x="7" y="11"/>
                  </a:cubicBezTo>
                  <a:cubicBezTo>
                    <a:pt x="6" y="12"/>
                    <a:pt x="5" y="13"/>
                    <a:pt x="5" y="1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9"/>
                    <a:pt x="8" y="31"/>
                  </a:cubicBezTo>
                  <a:cubicBezTo>
                    <a:pt x="8" y="32"/>
                    <a:pt x="10" y="33"/>
                    <a:pt x="11" y="34"/>
                  </a:cubicBezTo>
                  <a:cubicBezTo>
                    <a:pt x="12" y="35"/>
                    <a:pt x="13" y="35"/>
                    <a:pt x="15" y="36"/>
                  </a:cubicBezTo>
                  <a:cubicBezTo>
                    <a:pt x="16" y="36"/>
                    <a:pt x="17" y="37"/>
                    <a:pt x="19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20"/>
            <p:cNvSpPr>
              <a:spLocks noEditPoints="1"/>
            </p:cNvSpPr>
            <p:nvPr/>
          </p:nvSpPr>
          <p:spPr bwMode="auto">
            <a:xfrm>
              <a:off x="6809726" y="261350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1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1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5 w 40"/>
                <a:gd name="T35" fmla="*/ 21 h 41"/>
                <a:gd name="T36" fmla="*/ 7 w 40"/>
                <a:gd name="T37" fmla="*/ 27 h 41"/>
                <a:gd name="T38" fmla="*/ 10 w 40"/>
                <a:gd name="T39" fmla="*/ 32 h 41"/>
                <a:gd name="T40" fmla="*/ 14 w 40"/>
                <a:gd name="T41" fmla="*/ 35 h 41"/>
                <a:gd name="T42" fmla="*/ 20 w 40"/>
                <a:gd name="T43" fmla="*/ 37 h 41"/>
                <a:gd name="T44" fmla="*/ 25 w 40"/>
                <a:gd name="T45" fmla="*/ 35 h 41"/>
                <a:gd name="T46" fmla="*/ 30 w 40"/>
                <a:gd name="T47" fmla="*/ 32 h 41"/>
                <a:gd name="T48" fmla="*/ 33 w 40"/>
                <a:gd name="T49" fmla="*/ 27 h 41"/>
                <a:gd name="T50" fmla="*/ 34 w 40"/>
                <a:gd name="T51" fmla="*/ 21 h 41"/>
                <a:gd name="T52" fmla="*/ 33 w 40"/>
                <a:gd name="T53" fmla="*/ 14 h 41"/>
                <a:gd name="T54" fmla="*/ 30 w 40"/>
                <a:gd name="T55" fmla="*/ 9 h 41"/>
                <a:gd name="T56" fmla="*/ 25 w 40"/>
                <a:gd name="T57" fmla="*/ 6 h 41"/>
                <a:gd name="T58" fmla="*/ 20 w 40"/>
                <a:gd name="T59" fmla="*/ 5 h 41"/>
                <a:gd name="T60" fmla="*/ 14 w 40"/>
                <a:gd name="T61" fmla="*/ 6 h 41"/>
                <a:gd name="T62" fmla="*/ 10 w 40"/>
                <a:gd name="T63" fmla="*/ 9 h 41"/>
                <a:gd name="T64" fmla="*/ 7 w 40"/>
                <a:gd name="T65" fmla="*/ 14 h 41"/>
                <a:gd name="T66" fmla="*/ 5 w 40"/>
                <a:gd name="T6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1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1"/>
                  </a:cubicBezTo>
                  <a:cubicBezTo>
                    <a:pt x="40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5" y="41"/>
                    <a:pt x="23" y="41"/>
                    <a:pt x="20" y="41"/>
                  </a:cubicBezTo>
                  <a:close/>
                  <a:moveTo>
                    <a:pt x="5" y="21"/>
                  </a:moveTo>
                  <a:cubicBezTo>
                    <a:pt x="5" y="23"/>
                    <a:pt x="6" y="25"/>
                    <a:pt x="7" y="27"/>
                  </a:cubicBezTo>
                  <a:cubicBezTo>
                    <a:pt x="7" y="29"/>
                    <a:pt x="8" y="30"/>
                    <a:pt x="10" y="32"/>
                  </a:cubicBezTo>
                  <a:cubicBezTo>
                    <a:pt x="11" y="33"/>
                    <a:pt x="13" y="35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2" y="37"/>
                    <a:pt x="24" y="36"/>
                    <a:pt x="25" y="35"/>
                  </a:cubicBezTo>
                  <a:cubicBezTo>
                    <a:pt x="27" y="34"/>
                    <a:pt x="29" y="33"/>
                    <a:pt x="30" y="32"/>
                  </a:cubicBezTo>
                  <a:cubicBezTo>
                    <a:pt x="31" y="30"/>
                    <a:pt x="32" y="29"/>
                    <a:pt x="33" y="27"/>
                  </a:cubicBezTo>
                  <a:cubicBezTo>
                    <a:pt x="34" y="25"/>
                    <a:pt x="34" y="23"/>
                    <a:pt x="34" y="21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1"/>
                    <a:pt x="30" y="9"/>
                  </a:cubicBezTo>
                  <a:cubicBezTo>
                    <a:pt x="29" y="8"/>
                    <a:pt x="27" y="7"/>
                    <a:pt x="25" y="6"/>
                  </a:cubicBezTo>
                  <a:cubicBezTo>
                    <a:pt x="24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7" y="12"/>
                    <a:pt x="7" y="14"/>
                  </a:cubicBezTo>
                  <a:cubicBezTo>
                    <a:pt x="6" y="16"/>
                    <a:pt x="5" y="18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221"/>
            <p:cNvSpPr>
              <a:spLocks/>
            </p:cNvSpPr>
            <p:nvPr/>
          </p:nvSpPr>
          <p:spPr bwMode="auto">
            <a:xfrm>
              <a:off x="6874813" y="2613508"/>
              <a:ext cx="46038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4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2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6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4 h 41"/>
                <a:gd name="T50" fmla="*/ 12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6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4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4"/>
                    <a:pt x="7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1"/>
                    <a:pt x="25" y="2"/>
                  </a:cubicBezTo>
                  <a:cubicBezTo>
                    <a:pt x="27" y="3"/>
                    <a:pt x="29" y="4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2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8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7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3" y="17"/>
                    <a:pt x="15" y="18"/>
                    <a:pt x="16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0" y="36"/>
                    <a:pt x="28" y="38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222"/>
            <p:cNvSpPr>
              <a:spLocks/>
            </p:cNvSpPr>
            <p:nvPr/>
          </p:nvSpPr>
          <p:spPr bwMode="auto">
            <a:xfrm>
              <a:off x="6931963" y="2615095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40 h 40"/>
                <a:gd name="T34" fmla="*/ 33 w 36"/>
                <a:gd name="T35" fmla="*/ 40 h 40"/>
                <a:gd name="T36" fmla="*/ 30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8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4" y="40"/>
                    <a:pt x="34" y="40"/>
                  </a:cubicBezTo>
                  <a:cubicBezTo>
                    <a:pt x="34" y="40"/>
                    <a:pt x="33" y="40"/>
                    <a:pt x="33" y="40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223"/>
            <p:cNvSpPr>
              <a:spLocks noEditPoints="1"/>
            </p:cNvSpPr>
            <p:nvPr/>
          </p:nvSpPr>
          <p:spPr bwMode="auto">
            <a:xfrm>
              <a:off x="6992288" y="2613508"/>
              <a:ext cx="57150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7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6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5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5"/>
                    <a:pt x="6" y="26"/>
                    <a:pt x="7" y="28"/>
                  </a:cubicBezTo>
                  <a:cubicBezTo>
                    <a:pt x="7" y="30"/>
                    <a:pt x="9" y="32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3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6"/>
                    <a:pt x="11" y="7"/>
                    <a:pt x="10" y="8"/>
                  </a:cubicBezTo>
                  <a:cubicBezTo>
                    <a:pt x="8" y="9"/>
                    <a:pt x="7" y="11"/>
                    <a:pt x="6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224"/>
            <p:cNvSpPr>
              <a:spLocks/>
            </p:cNvSpPr>
            <p:nvPr/>
          </p:nvSpPr>
          <p:spPr bwMode="auto">
            <a:xfrm>
              <a:off x="7060551" y="261350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6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1 h 40"/>
                <a:gd name="T12" fmla="*/ 5 w 20"/>
                <a:gd name="T13" fmla="*/ 1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1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10"/>
                    <a:pt x="6" y="13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5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20" y="1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225"/>
            <p:cNvSpPr>
              <a:spLocks noEditPoints="1"/>
            </p:cNvSpPr>
            <p:nvPr/>
          </p:nvSpPr>
          <p:spPr bwMode="auto">
            <a:xfrm>
              <a:off x="7093888" y="261350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39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7 w 40"/>
                <a:gd name="T43" fmla="*/ 35 h 41"/>
                <a:gd name="T44" fmla="*/ 30 w 40"/>
                <a:gd name="T45" fmla="*/ 33 h 41"/>
                <a:gd name="T46" fmla="*/ 32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0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5 w 40"/>
                <a:gd name="T65" fmla="*/ 5 h 41"/>
                <a:gd name="T66" fmla="*/ 20 w 40"/>
                <a:gd name="T67" fmla="*/ 4 h 41"/>
                <a:gd name="T68" fmla="*/ 14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5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7" y="4"/>
                    <a:pt x="10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39" y="22"/>
                    <a:pt x="39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3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9" y="35"/>
                    <a:pt x="30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5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226"/>
            <p:cNvSpPr>
              <a:spLocks/>
            </p:cNvSpPr>
            <p:nvPr/>
          </p:nvSpPr>
          <p:spPr bwMode="auto">
            <a:xfrm>
              <a:off x="7163738" y="2659545"/>
              <a:ext cx="6350" cy="20638"/>
            </a:xfrm>
            <a:custGeom>
              <a:avLst/>
              <a:gdLst>
                <a:gd name="T0" fmla="*/ 0 w 4"/>
                <a:gd name="T1" fmla="*/ 13 h 13"/>
                <a:gd name="T2" fmla="*/ 1 w 4"/>
                <a:gd name="T3" fmla="*/ 7 h 13"/>
                <a:gd name="T4" fmla="*/ 0 w 4"/>
                <a:gd name="T5" fmla="*/ 7 h 13"/>
                <a:gd name="T6" fmla="*/ 0 w 4"/>
                <a:gd name="T7" fmla="*/ 0 h 13"/>
                <a:gd name="T8" fmla="*/ 4 w 4"/>
                <a:gd name="T9" fmla="*/ 0 h 13"/>
                <a:gd name="T10" fmla="*/ 4 w 4"/>
                <a:gd name="T11" fmla="*/ 7 h 13"/>
                <a:gd name="T12" fmla="*/ 2 w 4"/>
                <a:gd name="T13" fmla="*/ 13 h 13"/>
                <a:gd name="T14" fmla="*/ 0 w 4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3">
                  <a:moveTo>
                    <a:pt x="0" y="13"/>
                  </a:moveTo>
                  <a:lnTo>
                    <a:pt x="1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2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227"/>
            <p:cNvSpPr>
              <a:spLocks/>
            </p:cNvSpPr>
            <p:nvPr/>
          </p:nvSpPr>
          <p:spPr bwMode="auto">
            <a:xfrm>
              <a:off x="6327126" y="2711933"/>
              <a:ext cx="33338" cy="74613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7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7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228"/>
            <p:cNvSpPr>
              <a:spLocks noEditPoints="1"/>
            </p:cNvSpPr>
            <p:nvPr/>
          </p:nvSpPr>
          <p:spPr bwMode="auto">
            <a:xfrm>
              <a:off x="6365226" y="2729395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1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7 w 39"/>
                <a:gd name="T23" fmla="*/ 12 h 41"/>
                <a:gd name="T24" fmla="*/ 39 w 39"/>
                <a:gd name="T25" fmla="*/ 20 h 41"/>
                <a:gd name="T26" fmla="*/ 37 w 39"/>
                <a:gd name="T27" fmla="*/ 28 h 41"/>
                <a:gd name="T28" fmla="*/ 33 w 39"/>
                <a:gd name="T29" fmla="*/ 35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19 w 39"/>
                <a:gd name="T43" fmla="*/ 36 h 41"/>
                <a:gd name="T44" fmla="*/ 25 w 39"/>
                <a:gd name="T45" fmla="*/ 35 h 41"/>
                <a:gd name="T46" fmla="*/ 29 w 39"/>
                <a:gd name="T47" fmla="*/ 31 h 41"/>
                <a:gd name="T48" fmla="*/ 32 w 39"/>
                <a:gd name="T49" fmla="*/ 26 h 41"/>
                <a:gd name="T50" fmla="*/ 34 w 39"/>
                <a:gd name="T51" fmla="*/ 20 h 41"/>
                <a:gd name="T52" fmla="*/ 32 w 39"/>
                <a:gd name="T53" fmla="*/ 14 h 41"/>
                <a:gd name="T54" fmla="*/ 29 w 39"/>
                <a:gd name="T55" fmla="*/ 9 h 41"/>
                <a:gd name="T56" fmla="*/ 25 w 39"/>
                <a:gd name="T57" fmla="*/ 5 h 41"/>
                <a:gd name="T58" fmla="*/ 19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29" y="2"/>
                    <a:pt x="31" y="4"/>
                    <a:pt x="33" y="6"/>
                  </a:cubicBezTo>
                  <a:cubicBezTo>
                    <a:pt x="35" y="8"/>
                    <a:pt x="36" y="10"/>
                    <a:pt x="37" y="12"/>
                  </a:cubicBezTo>
                  <a:cubicBezTo>
                    <a:pt x="38" y="15"/>
                    <a:pt x="39" y="17"/>
                    <a:pt x="39" y="20"/>
                  </a:cubicBezTo>
                  <a:cubicBezTo>
                    <a:pt x="39" y="23"/>
                    <a:pt x="38" y="25"/>
                    <a:pt x="37" y="28"/>
                  </a:cubicBezTo>
                  <a:cubicBezTo>
                    <a:pt x="36" y="30"/>
                    <a:pt x="35" y="33"/>
                    <a:pt x="33" y="35"/>
                  </a:cubicBezTo>
                  <a:cubicBezTo>
                    <a:pt x="32" y="36"/>
                    <a:pt x="29" y="38"/>
                    <a:pt x="27" y="39"/>
                  </a:cubicBezTo>
                  <a:cubicBezTo>
                    <a:pt x="25" y="40"/>
                    <a:pt x="22" y="41"/>
                    <a:pt x="19" y="41"/>
                  </a:cubicBezTo>
                  <a:close/>
                  <a:moveTo>
                    <a:pt x="5" y="20"/>
                  </a:moveTo>
                  <a:cubicBezTo>
                    <a:pt x="5" y="22"/>
                    <a:pt x="5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0" y="33"/>
                    <a:pt x="12" y="34"/>
                    <a:pt x="14" y="35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6" y="34"/>
                    <a:pt x="28" y="33"/>
                    <a:pt x="29" y="31"/>
                  </a:cubicBezTo>
                  <a:cubicBezTo>
                    <a:pt x="31" y="30"/>
                    <a:pt x="32" y="28"/>
                    <a:pt x="32" y="26"/>
                  </a:cubicBezTo>
                  <a:cubicBezTo>
                    <a:pt x="33" y="24"/>
                    <a:pt x="34" y="22"/>
                    <a:pt x="34" y="20"/>
                  </a:cubicBezTo>
                  <a:cubicBezTo>
                    <a:pt x="34" y="18"/>
                    <a:pt x="33" y="16"/>
                    <a:pt x="32" y="14"/>
                  </a:cubicBezTo>
                  <a:cubicBezTo>
                    <a:pt x="32" y="12"/>
                    <a:pt x="31" y="10"/>
                    <a:pt x="29" y="9"/>
                  </a:cubicBezTo>
                  <a:cubicBezTo>
                    <a:pt x="28" y="7"/>
                    <a:pt x="26" y="6"/>
                    <a:pt x="25" y="5"/>
                  </a:cubicBezTo>
                  <a:cubicBezTo>
                    <a:pt x="23" y="5"/>
                    <a:pt x="21" y="4"/>
                    <a:pt x="19" y="4"/>
                  </a:cubicBezTo>
                  <a:cubicBezTo>
                    <a:pt x="17" y="4"/>
                    <a:pt x="15" y="5"/>
                    <a:pt x="14" y="5"/>
                  </a:cubicBezTo>
                  <a:cubicBezTo>
                    <a:pt x="12" y="6"/>
                    <a:pt x="10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229"/>
            <p:cNvSpPr>
              <a:spLocks/>
            </p:cNvSpPr>
            <p:nvPr/>
          </p:nvSpPr>
          <p:spPr bwMode="auto">
            <a:xfrm>
              <a:off x="6435076" y="2729395"/>
              <a:ext cx="26988" cy="57150"/>
            </a:xfrm>
            <a:custGeom>
              <a:avLst/>
              <a:gdLst>
                <a:gd name="T0" fmla="*/ 19 w 19"/>
                <a:gd name="T1" fmla="*/ 5 h 40"/>
                <a:gd name="T2" fmla="*/ 10 w 19"/>
                <a:gd name="T3" fmla="*/ 8 h 40"/>
                <a:gd name="T4" fmla="*/ 5 w 19"/>
                <a:gd name="T5" fmla="*/ 15 h 40"/>
                <a:gd name="T6" fmla="*/ 5 w 19"/>
                <a:gd name="T7" fmla="*/ 40 h 40"/>
                <a:gd name="T8" fmla="*/ 0 w 19"/>
                <a:gd name="T9" fmla="*/ 40 h 40"/>
                <a:gd name="T10" fmla="*/ 0 w 19"/>
                <a:gd name="T11" fmla="*/ 0 h 40"/>
                <a:gd name="T12" fmla="*/ 4 w 19"/>
                <a:gd name="T13" fmla="*/ 0 h 40"/>
                <a:gd name="T14" fmla="*/ 4 w 19"/>
                <a:gd name="T15" fmla="*/ 10 h 40"/>
                <a:gd name="T16" fmla="*/ 10 w 19"/>
                <a:gd name="T17" fmla="*/ 3 h 40"/>
                <a:gd name="T18" fmla="*/ 18 w 19"/>
                <a:gd name="T19" fmla="*/ 0 h 40"/>
                <a:gd name="T20" fmla="*/ 19 w 19"/>
                <a:gd name="T21" fmla="*/ 0 h 40"/>
                <a:gd name="T22" fmla="*/ 19 w 19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7"/>
                    <a:pt x="8" y="4"/>
                    <a:pt x="10" y="3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230"/>
            <p:cNvSpPr>
              <a:spLocks/>
            </p:cNvSpPr>
            <p:nvPr/>
          </p:nvSpPr>
          <p:spPr bwMode="auto">
            <a:xfrm>
              <a:off x="6465238" y="2711933"/>
              <a:ext cx="33338" cy="74613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7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3 w 23"/>
                <a:gd name="T41" fmla="*/ 47 h 53"/>
                <a:gd name="T42" fmla="*/ 16 w 23"/>
                <a:gd name="T43" fmla="*/ 49 h 53"/>
                <a:gd name="T44" fmla="*/ 20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8" y="51"/>
                    <a:pt x="7" y="50"/>
                    <a:pt x="7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2" y="47"/>
                    <a:pt x="13" y="47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7" y="49"/>
                    <a:pt x="19" y="48"/>
                    <a:pt x="20" y="48"/>
                  </a:cubicBezTo>
                  <a:cubicBezTo>
                    <a:pt x="21" y="47"/>
                    <a:pt x="22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231"/>
            <p:cNvSpPr>
              <a:spLocks noEditPoints="1"/>
            </p:cNvSpPr>
            <p:nvPr/>
          </p:nvSpPr>
          <p:spPr bwMode="auto">
            <a:xfrm>
              <a:off x="6504926" y="272939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7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5 h 41"/>
                <a:gd name="T30" fmla="*/ 28 w 39"/>
                <a:gd name="T31" fmla="*/ 39 h 41"/>
                <a:gd name="T32" fmla="*/ 20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20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20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5"/>
                    <a:pt x="38" y="28"/>
                  </a:cubicBezTo>
                  <a:cubicBezTo>
                    <a:pt x="37" y="30"/>
                    <a:pt x="36" y="33"/>
                    <a:pt x="34" y="35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2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7" y="34"/>
                    <a:pt x="28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5"/>
                    <a:pt x="22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232"/>
            <p:cNvSpPr>
              <a:spLocks/>
            </p:cNvSpPr>
            <p:nvPr/>
          </p:nvSpPr>
          <p:spPr bwMode="auto">
            <a:xfrm>
              <a:off x="6573188" y="272939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233"/>
            <p:cNvSpPr>
              <a:spLocks/>
            </p:cNvSpPr>
            <p:nvPr/>
          </p:nvSpPr>
          <p:spPr bwMode="auto">
            <a:xfrm>
              <a:off x="6635101" y="2729395"/>
              <a:ext cx="44450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4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2 w 32"/>
                <a:gd name="T29" fmla="*/ 15 h 41"/>
                <a:gd name="T30" fmla="*/ 1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0 w 32"/>
                <a:gd name="T37" fmla="*/ 0 h 41"/>
                <a:gd name="T38" fmla="*/ 16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2 w 32"/>
                <a:gd name="T51" fmla="*/ 4 h 41"/>
                <a:gd name="T52" fmla="*/ 9 w 32"/>
                <a:gd name="T53" fmla="*/ 5 h 41"/>
                <a:gd name="T54" fmla="*/ 7 w 32"/>
                <a:gd name="T55" fmla="*/ 7 h 41"/>
                <a:gd name="T56" fmla="*/ 6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6 w 32"/>
                <a:gd name="T65" fmla="*/ 18 h 41"/>
                <a:gd name="T66" fmla="*/ 23 w 32"/>
                <a:gd name="T67" fmla="*/ 19 h 41"/>
                <a:gd name="T68" fmla="*/ 28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7 w 32"/>
                <a:gd name="T75" fmla="*/ 37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0"/>
                    <a:pt x="7" y="39"/>
                  </a:cubicBezTo>
                  <a:cubicBezTo>
                    <a:pt x="4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4" y="33"/>
                    <a:pt x="6" y="34"/>
                    <a:pt x="9" y="35"/>
                  </a:cubicBezTo>
                  <a:cubicBezTo>
                    <a:pt x="11" y="36"/>
                    <a:pt x="14" y="37"/>
                    <a:pt x="16" y="37"/>
                  </a:cubicBezTo>
                  <a:cubicBezTo>
                    <a:pt x="19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6" y="27"/>
                    <a:pt x="26" y="26"/>
                  </a:cubicBezTo>
                  <a:cubicBezTo>
                    <a:pt x="25" y="26"/>
                    <a:pt x="25" y="25"/>
                    <a:pt x="24" y="24"/>
                  </a:cubicBezTo>
                  <a:cubicBezTo>
                    <a:pt x="23" y="24"/>
                    <a:pt x="21" y="23"/>
                    <a:pt x="20" y="23"/>
                  </a:cubicBezTo>
                  <a:cubicBezTo>
                    <a:pt x="18" y="23"/>
                    <a:pt x="17" y="22"/>
                    <a:pt x="15" y="22"/>
                  </a:cubicBezTo>
                  <a:cubicBezTo>
                    <a:pt x="12" y="21"/>
                    <a:pt x="10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4" y="17"/>
                    <a:pt x="3" y="17"/>
                    <a:pt x="2" y="15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10"/>
                    <a:pt x="2" y="8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9" y="1"/>
                    <a:pt x="10" y="0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5" y="1"/>
                  </a:cubicBezTo>
                  <a:cubicBezTo>
                    <a:pt x="27" y="2"/>
                    <a:pt x="29" y="3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8" y="3"/>
                    <a:pt x="16" y="3"/>
                  </a:cubicBezTo>
                  <a:cubicBezTo>
                    <a:pt x="15" y="3"/>
                    <a:pt x="13" y="4"/>
                    <a:pt x="12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7" y="8"/>
                    <a:pt x="6" y="10"/>
                    <a:pt x="6" y="11"/>
                  </a:cubicBezTo>
                  <a:cubicBezTo>
                    <a:pt x="6" y="12"/>
                    <a:pt x="7" y="13"/>
                    <a:pt x="7" y="13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9" y="16"/>
                    <a:pt x="10" y="16"/>
                    <a:pt x="12" y="16"/>
                  </a:cubicBezTo>
                  <a:cubicBezTo>
                    <a:pt x="13" y="17"/>
                    <a:pt x="14" y="17"/>
                    <a:pt x="16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6" y="21"/>
                    <a:pt x="28" y="22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6"/>
                    <a:pt x="32" y="27"/>
                    <a:pt x="32" y="29"/>
                  </a:cubicBezTo>
                  <a:cubicBezTo>
                    <a:pt x="32" y="32"/>
                    <a:pt x="30" y="35"/>
                    <a:pt x="27" y="37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234"/>
            <p:cNvSpPr>
              <a:spLocks noEditPoints="1"/>
            </p:cNvSpPr>
            <p:nvPr/>
          </p:nvSpPr>
          <p:spPr bwMode="auto">
            <a:xfrm>
              <a:off x="6687488" y="2729395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4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40 w 40"/>
                <a:gd name="T27" fmla="*/ 21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2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6 h 41"/>
                <a:gd name="T42" fmla="*/ 28 w 40"/>
                <a:gd name="T43" fmla="*/ 35 h 41"/>
                <a:gd name="T44" fmla="*/ 31 w 40"/>
                <a:gd name="T45" fmla="*/ 32 h 41"/>
                <a:gd name="T46" fmla="*/ 33 w 40"/>
                <a:gd name="T47" fmla="*/ 30 h 41"/>
                <a:gd name="T48" fmla="*/ 37 w 40"/>
                <a:gd name="T49" fmla="*/ 31 h 41"/>
                <a:gd name="T50" fmla="*/ 35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2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2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0"/>
                    <a:pt x="12" y="39"/>
                  </a:cubicBezTo>
                  <a:cubicBezTo>
                    <a:pt x="10" y="38"/>
                    <a:pt x="8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1" y="2"/>
                    <a:pt x="33" y="4"/>
                    <a:pt x="34" y="6"/>
                  </a:cubicBezTo>
                  <a:cubicBezTo>
                    <a:pt x="36" y="7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40" y="21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2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6"/>
                    <a:pt x="19" y="37"/>
                    <a:pt x="20" y="37"/>
                  </a:cubicBezTo>
                  <a:cubicBezTo>
                    <a:pt x="22" y="37"/>
                    <a:pt x="23" y="36"/>
                    <a:pt x="24" y="36"/>
                  </a:cubicBezTo>
                  <a:cubicBezTo>
                    <a:pt x="26" y="36"/>
                    <a:pt x="27" y="35"/>
                    <a:pt x="28" y="35"/>
                  </a:cubicBezTo>
                  <a:cubicBezTo>
                    <a:pt x="29" y="34"/>
                    <a:pt x="30" y="33"/>
                    <a:pt x="31" y="32"/>
                  </a:cubicBezTo>
                  <a:cubicBezTo>
                    <a:pt x="32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2"/>
                    <a:pt x="36" y="34"/>
                    <a:pt x="35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39"/>
                    <a:pt x="26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2"/>
                  </a:cubicBezTo>
                  <a:cubicBezTo>
                    <a:pt x="33" y="10"/>
                    <a:pt x="31" y="9"/>
                    <a:pt x="30" y="8"/>
                  </a:cubicBezTo>
                  <a:cubicBezTo>
                    <a:pt x="29" y="6"/>
                    <a:pt x="27" y="5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5"/>
                    <a:pt x="12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235"/>
            <p:cNvSpPr>
              <a:spLocks noEditPoints="1"/>
            </p:cNvSpPr>
            <p:nvPr/>
          </p:nvSpPr>
          <p:spPr bwMode="auto">
            <a:xfrm>
              <a:off x="6750988" y="2707170"/>
              <a:ext cx="57150" cy="80963"/>
            </a:xfrm>
            <a:custGeom>
              <a:avLst/>
              <a:gdLst>
                <a:gd name="T0" fmla="*/ 19 w 40"/>
                <a:gd name="T1" fmla="*/ 57 h 57"/>
                <a:gd name="T2" fmla="*/ 11 w 40"/>
                <a:gd name="T3" fmla="*/ 55 h 57"/>
                <a:gd name="T4" fmla="*/ 5 w 40"/>
                <a:gd name="T5" fmla="*/ 50 h 57"/>
                <a:gd name="T6" fmla="*/ 2 w 40"/>
                <a:gd name="T7" fmla="*/ 44 h 57"/>
                <a:gd name="T8" fmla="*/ 0 w 40"/>
                <a:gd name="T9" fmla="*/ 36 h 57"/>
                <a:gd name="T10" fmla="*/ 1 w 40"/>
                <a:gd name="T11" fmla="*/ 28 h 57"/>
                <a:gd name="T12" fmla="*/ 5 w 40"/>
                <a:gd name="T13" fmla="*/ 22 h 57"/>
                <a:gd name="T14" fmla="*/ 11 w 40"/>
                <a:gd name="T15" fmla="*/ 17 h 57"/>
                <a:gd name="T16" fmla="*/ 18 w 40"/>
                <a:gd name="T17" fmla="*/ 16 h 57"/>
                <a:gd name="T18" fmla="*/ 27 w 40"/>
                <a:gd name="T19" fmla="*/ 18 h 57"/>
                <a:gd name="T20" fmla="*/ 33 w 40"/>
                <a:gd name="T21" fmla="*/ 25 h 57"/>
                <a:gd name="T22" fmla="*/ 33 w 40"/>
                <a:gd name="T23" fmla="*/ 0 h 57"/>
                <a:gd name="T24" fmla="*/ 38 w 40"/>
                <a:gd name="T25" fmla="*/ 0 h 57"/>
                <a:gd name="T26" fmla="*/ 38 w 40"/>
                <a:gd name="T27" fmla="*/ 49 h 57"/>
                <a:gd name="T28" fmla="*/ 40 w 40"/>
                <a:gd name="T29" fmla="*/ 51 h 57"/>
                <a:gd name="T30" fmla="*/ 40 w 40"/>
                <a:gd name="T31" fmla="*/ 56 h 57"/>
                <a:gd name="T32" fmla="*/ 38 w 40"/>
                <a:gd name="T33" fmla="*/ 56 h 57"/>
                <a:gd name="T34" fmla="*/ 35 w 40"/>
                <a:gd name="T35" fmla="*/ 55 h 57"/>
                <a:gd name="T36" fmla="*/ 34 w 40"/>
                <a:gd name="T37" fmla="*/ 52 h 57"/>
                <a:gd name="T38" fmla="*/ 34 w 40"/>
                <a:gd name="T39" fmla="*/ 48 h 57"/>
                <a:gd name="T40" fmla="*/ 27 w 40"/>
                <a:gd name="T41" fmla="*/ 54 h 57"/>
                <a:gd name="T42" fmla="*/ 19 w 40"/>
                <a:gd name="T43" fmla="*/ 57 h 57"/>
                <a:gd name="T44" fmla="*/ 20 w 40"/>
                <a:gd name="T45" fmla="*/ 52 h 57"/>
                <a:gd name="T46" fmla="*/ 24 w 40"/>
                <a:gd name="T47" fmla="*/ 51 h 57"/>
                <a:gd name="T48" fmla="*/ 28 w 40"/>
                <a:gd name="T49" fmla="*/ 49 h 57"/>
                <a:gd name="T50" fmla="*/ 32 w 40"/>
                <a:gd name="T51" fmla="*/ 46 h 57"/>
                <a:gd name="T52" fmla="*/ 33 w 40"/>
                <a:gd name="T53" fmla="*/ 42 h 57"/>
                <a:gd name="T54" fmla="*/ 33 w 40"/>
                <a:gd name="T55" fmla="*/ 30 h 57"/>
                <a:gd name="T56" fmla="*/ 31 w 40"/>
                <a:gd name="T57" fmla="*/ 26 h 57"/>
                <a:gd name="T58" fmla="*/ 28 w 40"/>
                <a:gd name="T59" fmla="*/ 23 h 57"/>
                <a:gd name="T60" fmla="*/ 24 w 40"/>
                <a:gd name="T61" fmla="*/ 21 h 57"/>
                <a:gd name="T62" fmla="*/ 19 w 40"/>
                <a:gd name="T63" fmla="*/ 20 h 57"/>
                <a:gd name="T64" fmla="*/ 14 w 40"/>
                <a:gd name="T65" fmla="*/ 21 h 57"/>
                <a:gd name="T66" fmla="*/ 9 w 40"/>
                <a:gd name="T67" fmla="*/ 25 h 57"/>
                <a:gd name="T68" fmla="*/ 6 w 40"/>
                <a:gd name="T69" fmla="*/ 30 h 57"/>
                <a:gd name="T70" fmla="*/ 5 w 40"/>
                <a:gd name="T71" fmla="*/ 36 h 57"/>
                <a:gd name="T72" fmla="*/ 7 w 40"/>
                <a:gd name="T73" fmla="*/ 42 h 57"/>
                <a:gd name="T74" fmla="*/ 10 w 40"/>
                <a:gd name="T75" fmla="*/ 47 h 57"/>
                <a:gd name="T76" fmla="*/ 14 w 40"/>
                <a:gd name="T77" fmla="*/ 51 h 57"/>
                <a:gd name="T78" fmla="*/ 20 w 40"/>
                <a:gd name="T79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7">
                  <a:moveTo>
                    <a:pt x="19" y="57"/>
                  </a:moveTo>
                  <a:cubicBezTo>
                    <a:pt x="16" y="57"/>
                    <a:pt x="14" y="56"/>
                    <a:pt x="11" y="55"/>
                  </a:cubicBezTo>
                  <a:cubicBezTo>
                    <a:pt x="9" y="54"/>
                    <a:pt x="7" y="52"/>
                    <a:pt x="5" y="50"/>
                  </a:cubicBezTo>
                  <a:cubicBezTo>
                    <a:pt x="4" y="48"/>
                    <a:pt x="2" y="46"/>
                    <a:pt x="2" y="44"/>
                  </a:cubicBezTo>
                  <a:cubicBezTo>
                    <a:pt x="1" y="41"/>
                    <a:pt x="0" y="39"/>
                    <a:pt x="0" y="36"/>
                  </a:cubicBezTo>
                  <a:cubicBezTo>
                    <a:pt x="0" y="33"/>
                    <a:pt x="1" y="31"/>
                    <a:pt x="1" y="28"/>
                  </a:cubicBezTo>
                  <a:cubicBezTo>
                    <a:pt x="2" y="26"/>
                    <a:pt x="4" y="23"/>
                    <a:pt x="5" y="22"/>
                  </a:cubicBezTo>
                  <a:cubicBezTo>
                    <a:pt x="7" y="20"/>
                    <a:pt x="9" y="18"/>
                    <a:pt x="11" y="17"/>
                  </a:cubicBezTo>
                  <a:cubicBezTo>
                    <a:pt x="13" y="16"/>
                    <a:pt x="16" y="16"/>
                    <a:pt x="18" y="16"/>
                  </a:cubicBezTo>
                  <a:cubicBezTo>
                    <a:pt x="22" y="16"/>
                    <a:pt x="25" y="16"/>
                    <a:pt x="27" y="18"/>
                  </a:cubicBezTo>
                  <a:cubicBezTo>
                    <a:pt x="30" y="20"/>
                    <a:pt x="32" y="22"/>
                    <a:pt x="33" y="2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51"/>
                    <a:pt x="39" y="51"/>
                    <a:pt x="40" y="5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9" y="56"/>
                    <a:pt x="39" y="56"/>
                    <a:pt x="38" y="56"/>
                  </a:cubicBezTo>
                  <a:cubicBezTo>
                    <a:pt x="37" y="56"/>
                    <a:pt x="36" y="56"/>
                    <a:pt x="35" y="55"/>
                  </a:cubicBezTo>
                  <a:cubicBezTo>
                    <a:pt x="34" y="54"/>
                    <a:pt x="34" y="53"/>
                    <a:pt x="34" y="5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2" y="51"/>
                    <a:pt x="30" y="53"/>
                    <a:pt x="27" y="54"/>
                  </a:cubicBezTo>
                  <a:cubicBezTo>
                    <a:pt x="25" y="56"/>
                    <a:pt x="22" y="57"/>
                    <a:pt x="19" y="57"/>
                  </a:cubicBezTo>
                  <a:close/>
                  <a:moveTo>
                    <a:pt x="20" y="52"/>
                  </a:moveTo>
                  <a:cubicBezTo>
                    <a:pt x="21" y="52"/>
                    <a:pt x="23" y="52"/>
                    <a:pt x="24" y="51"/>
                  </a:cubicBezTo>
                  <a:cubicBezTo>
                    <a:pt x="26" y="51"/>
                    <a:pt x="27" y="50"/>
                    <a:pt x="28" y="49"/>
                  </a:cubicBezTo>
                  <a:cubicBezTo>
                    <a:pt x="30" y="48"/>
                    <a:pt x="31" y="47"/>
                    <a:pt x="32" y="46"/>
                  </a:cubicBezTo>
                  <a:cubicBezTo>
                    <a:pt x="32" y="45"/>
                    <a:pt x="33" y="44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29"/>
                    <a:pt x="32" y="27"/>
                    <a:pt x="31" y="26"/>
                  </a:cubicBezTo>
                  <a:cubicBezTo>
                    <a:pt x="30" y="25"/>
                    <a:pt x="29" y="24"/>
                    <a:pt x="28" y="23"/>
                  </a:cubicBezTo>
                  <a:cubicBezTo>
                    <a:pt x="26" y="22"/>
                    <a:pt x="25" y="21"/>
                    <a:pt x="24" y="21"/>
                  </a:cubicBezTo>
                  <a:cubicBezTo>
                    <a:pt x="22" y="20"/>
                    <a:pt x="21" y="20"/>
                    <a:pt x="19" y="20"/>
                  </a:cubicBezTo>
                  <a:cubicBezTo>
                    <a:pt x="17" y="20"/>
                    <a:pt x="15" y="21"/>
                    <a:pt x="14" y="21"/>
                  </a:cubicBezTo>
                  <a:cubicBezTo>
                    <a:pt x="12" y="22"/>
                    <a:pt x="11" y="24"/>
                    <a:pt x="9" y="25"/>
                  </a:cubicBezTo>
                  <a:cubicBezTo>
                    <a:pt x="8" y="27"/>
                    <a:pt x="7" y="28"/>
                    <a:pt x="6" y="30"/>
                  </a:cubicBezTo>
                  <a:cubicBezTo>
                    <a:pt x="6" y="32"/>
                    <a:pt x="5" y="34"/>
                    <a:pt x="5" y="36"/>
                  </a:cubicBezTo>
                  <a:cubicBezTo>
                    <a:pt x="5" y="38"/>
                    <a:pt x="6" y="40"/>
                    <a:pt x="7" y="42"/>
                  </a:cubicBezTo>
                  <a:cubicBezTo>
                    <a:pt x="7" y="44"/>
                    <a:pt x="8" y="46"/>
                    <a:pt x="10" y="47"/>
                  </a:cubicBezTo>
                  <a:cubicBezTo>
                    <a:pt x="11" y="49"/>
                    <a:pt x="13" y="50"/>
                    <a:pt x="14" y="51"/>
                  </a:cubicBezTo>
                  <a:cubicBezTo>
                    <a:pt x="16" y="52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236"/>
            <p:cNvSpPr>
              <a:spLocks/>
            </p:cNvSpPr>
            <p:nvPr/>
          </p:nvSpPr>
          <p:spPr bwMode="auto">
            <a:xfrm>
              <a:off x="6847826" y="2729395"/>
              <a:ext cx="50800" cy="58738"/>
            </a:xfrm>
            <a:custGeom>
              <a:avLst/>
              <a:gdLst>
                <a:gd name="T0" fmla="*/ 0 w 36"/>
                <a:gd name="T1" fmla="*/ 20 h 41"/>
                <a:gd name="T2" fmla="*/ 1 w 36"/>
                <a:gd name="T3" fmla="*/ 12 h 41"/>
                <a:gd name="T4" fmla="*/ 5 w 36"/>
                <a:gd name="T5" fmla="*/ 6 h 41"/>
                <a:gd name="T6" fmla="*/ 12 w 36"/>
                <a:gd name="T7" fmla="*/ 1 h 41"/>
                <a:gd name="T8" fmla="*/ 20 w 36"/>
                <a:gd name="T9" fmla="*/ 0 h 41"/>
                <a:gd name="T10" fmla="*/ 29 w 36"/>
                <a:gd name="T11" fmla="*/ 2 h 41"/>
                <a:gd name="T12" fmla="*/ 36 w 36"/>
                <a:gd name="T13" fmla="*/ 9 h 41"/>
                <a:gd name="T14" fmla="*/ 31 w 36"/>
                <a:gd name="T15" fmla="*/ 11 h 41"/>
                <a:gd name="T16" fmla="*/ 26 w 36"/>
                <a:gd name="T17" fmla="*/ 6 h 41"/>
                <a:gd name="T18" fmla="*/ 19 w 36"/>
                <a:gd name="T19" fmla="*/ 4 h 41"/>
                <a:gd name="T20" fmla="*/ 14 w 36"/>
                <a:gd name="T21" fmla="*/ 5 h 41"/>
                <a:gd name="T22" fmla="*/ 9 w 36"/>
                <a:gd name="T23" fmla="*/ 9 h 41"/>
                <a:gd name="T24" fmla="*/ 6 w 36"/>
                <a:gd name="T25" fmla="*/ 14 h 41"/>
                <a:gd name="T26" fmla="*/ 5 w 36"/>
                <a:gd name="T27" fmla="*/ 20 h 41"/>
                <a:gd name="T28" fmla="*/ 6 w 36"/>
                <a:gd name="T29" fmla="*/ 26 h 41"/>
                <a:gd name="T30" fmla="*/ 9 w 36"/>
                <a:gd name="T31" fmla="*/ 31 h 41"/>
                <a:gd name="T32" fmla="*/ 14 w 36"/>
                <a:gd name="T33" fmla="*/ 35 h 41"/>
                <a:gd name="T34" fmla="*/ 19 w 36"/>
                <a:gd name="T35" fmla="*/ 36 h 41"/>
                <a:gd name="T36" fmla="*/ 23 w 36"/>
                <a:gd name="T37" fmla="*/ 36 h 41"/>
                <a:gd name="T38" fmla="*/ 27 w 36"/>
                <a:gd name="T39" fmla="*/ 34 h 41"/>
                <a:gd name="T40" fmla="*/ 29 w 36"/>
                <a:gd name="T41" fmla="*/ 32 h 41"/>
                <a:gd name="T42" fmla="*/ 31 w 36"/>
                <a:gd name="T43" fmla="*/ 29 h 41"/>
                <a:gd name="T44" fmla="*/ 36 w 36"/>
                <a:gd name="T45" fmla="*/ 31 h 41"/>
                <a:gd name="T46" fmla="*/ 34 w 36"/>
                <a:gd name="T47" fmla="*/ 35 h 41"/>
                <a:gd name="T48" fmla="*/ 30 w 36"/>
                <a:gd name="T49" fmla="*/ 38 h 41"/>
                <a:gd name="T50" fmla="*/ 25 w 36"/>
                <a:gd name="T51" fmla="*/ 40 h 41"/>
                <a:gd name="T52" fmla="*/ 20 w 36"/>
                <a:gd name="T53" fmla="*/ 41 h 41"/>
                <a:gd name="T54" fmla="*/ 12 w 36"/>
                <a:gd name="T55" fmla="*/ 39 h 41"/>
                <a:gd name="T56" fmla="*/ 5 w 36"/>
                <a:gd name="T57" fmla="*/ 34 h 41"/>
                <a:gd name="T58" fmla="*/ 1 w 36"/>
                <a:gd name="T59" fmla="*/ 28 h 41"/>
                <a:gd name="T60" fmla="*/ 0 w 36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" h="41">
                  <a:moveTo>
                    <a:pt x="0" y="20"/>
                  </a:moveTo>
                  <a:cubicBezTo>
                    <a:pt x="0" y="17"/>
                    <a:pt x="0" y="14"/>
                    <a:pt x="1" y="12"/>
                  </a:cubicBezTo>
                  <a:cubicBezTo>
                    <a:pt x="2" y="10"/>
                    <a:pt x="4" y="7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7" y="0"/>
                    <a:pt x="29" y="2"/>
                  </a:cubicBezTo>
                  <a:cubicBezTo>
                    <a:pt x="32" y="4"/>
                    <a:pt x="34" y="6"/>
                    <a:pt x="36" y="9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8" y="7"/>
                    <a:pt x="26" y="6"/>
                  </a:cubicBezTo>
                  <a:cubicBezTo>
                    <a:pt x="24" y="5"/>
                    <a:pt x="22" y="4"/>
                    <a:pt x="19" y="4"/>
                  </a:cubicBezTo>
                  <a:cubicBezTo>
                    <a:pt x="17" y="4"/>
                    <a:pt x="15" y="5"/>
                    <a:pt x="14" y="5"/>
                  </a:cubicBezTo>
                  <a:cubicBezTo>
                    <a:pt x="12" y="6"/>
                    <a:pt x="10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ubicBezTo>
                    <a:pt x="5" y="22"/>
                    <a:pt x="5" y="24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7" y="36"/>
                    <a:pt x="19" y="36"/>
                  </a:cubicBezTo>
                  <a:cubicBezTo>
                    <a:pt x="21" y="36"/>
                    <a:pt x="22" y="36"/>
                    <a:pt x="23" y="36"/>
                  </a:cubicBezTo>
                  <a:cubicBezTo>
                    <a:pt x="24" y="35"/>
                    <a:pt x="26" y="35"/>
                    <a:pt x="27" y="34"/>
                  </a:cubicBezTo>
                  <a:cubicBezTo>
                    <a:pt x="28" y="33"/>
                    <a:pt x="29" y="33"/>
                    <a:pt x="29" y="32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39"/>
                    <a:pt x="25" y="40"/>
                  </a:cubicBezTo>
                  <a:cubicBezTo>
                    <a:pt x="23" y="40"/>
                    <a:pt x="22" y="41"/>
                    <a:pt x="20" y="41"/>
                  </a:cubicBez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237"/>
            <p:cNvSpPr>
              <a:spLocks/>
            </p:cNvSpPr>
            <p:nvPr/>
          </p:nvSpPr>
          <p:spPr bwMode="auto">
            <a:xfrm>
              <a:off x="6909738" y="2729395"/>
              <a:ext cx="52388" cy="58738"/>
            </a:xfrm>
            <a:custGeom>
              <a:avLst/>
              <a:gdLst>
                <a:gd name="T0" fmla="*/ 13 w 36"/>
                <a:gd name="T1" fmla="*/ 41 h 41"/>
                <a:gd name="T2" fmla="*/ 3 w 36"/>
                <a:gd name="T3" fmla="*/ 36 h 41"/>
                <a:gd name="T4" fmla="*/ 0 w 36"/>
                <a:gd name="T5" fmla="*/ 23 h 41"/>
                <a:gd name="T6" fmla="*/ 0 w 36"/>
                <a:gd name="T7" fmla="*/ 0 h 41"/>
                <a:gd name="T8" fmla="*/ 5 w 36"/>
                <a:gd name="T9" fmla="*/ 0 h 41"/>
                <a:gd name="T10" fmla="*/ 5 w 36"/>
                <a:gd name="T11" fmla="*/ 23 h 41"/>
                <a:gd name="T12" fmla="*/ 14 w 36"/>
                <a:gd name="T13" fmla="*/ 36 h 41"/>
                <a:gd name="T14" fmla="*/ 19 w 36"/>
                <a:gd name="T15" fmla="*/ 35 h 41"/>
                <a:gd name="T16" fmla="*/ 23 w 36"/>
                <a:gd name="T17" fmla="*/ 33 h 41"/>
                <a:gd name="T18" fmla="*/ 26 w 36"/>
                <a:gd name="T19" fmla="*/ 30 h 41"/>
                <a:gd name="T20" fmla="*/ 29 w 36"/>
                <a:gd name="T21" fmla="*/ 25 h 41"/>
                <a:gd name="T22" fmla="*/ 29 w 36"/>
                <a:gd name="T23" fmla="*/ 0 h 41"/>
                <a:gd name="T24" fmla="*/ 34 w 36"/>
                <a:gd name="T25" fmla="*/ 0 h 41"/>
                <a:gd name="T26" fmla="*/ 34 w 36"/>
                <a:gd name="T27" fmla="*/ 33 h 41"/>
                <a:gd name="T28" fmla="*/ 36 w 36"/>
                <a:gd name="T29" fmla="*/ 35 h 41"/>
                <a:gd name="T30" fmla="*/ 36 w 36"/>
                <a:gd name="T31" fmla="*/ 40 h 41"/>
                <a:gd name="T32" fmla="*/ 34 w 36"/>
                <a:gd name="T33" fmla="*/ 40 h 41"/>
                <a:gd name="T34" fmla="*/ 33 w 36"/>
                <a:gd name="T35" fmla="*/ 40 h 41"/>
                <a:gd name="T36" fmla="*/ 30 w 36"/>
                <a:gd name="T37" fmla="*/ 39 h 41"/>
                <a:gd name="T38" fmla="*/ 29 w 36"/>
                <a:gd name="T39" fmla="*/ 35 h 41"/>
                <a:gd name="T40" fmla="*/ 29 w 36"/>
                <a:gd name="T41" fmla="*/ 31 h 41"/>
                <a:gd name="T42" fmla="*/ 22 w 36"/>
                <a:gd name="T43" fmla="*/ 38 h 41"/>
                <a:gd name="T44" fmla="*/ 13 w 36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6" y="36"/>
                    <a:pt x="17" y="36"/>
                    <a:pt x="19" y="35"/>
                  </a:cubicBezTo>
                  <a:cubicBezTo>
                    <a:pt x="20" y="35"/>
                    <a:pt x="22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30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238"/>
            <p:cNvSpPr>
              <a:spLocks/>
            </p:cNvSpPr>
            <p:nvPr/>
          </p:nvSpPr>
          <p:spPr bwMode="auto">
            <a:xfrm>
              <a:off x="6974826" y="272939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6 w 20"/>
                <a:gd name="T5" fmla="*/ 15 h 40"/>
                <a:gd name="T6" fmla="*/ 6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4" y="6"/>
                    <a:pt x="11" y="8"/>
                  </a:cubicBezTo>
                  <a:cubicBezTo>
                    <a:pt x="8" y="9"/>
                    <a:pt x="7" y="12"/>
                    <a:pt x="6" y="15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239"/>
            <p:cNvSpPr>
              <a:spLocks/>
            </p:cNvSpPr>
            <p:nvPr/>
          </p:nvSpPr>
          <p:spPr bwMode="auto">
            <a:xfrm>
              <a:off x="7008163" y="2729395"/>
              <a:ext cx="46038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4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2 w 32"/>
                <a:gd name="T29" fmla="*/ 15 h 41"/>
                <a:gd name="T30" fmla="*/ 1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1 w 32"/>
                <a:gd name="T37" fmla="*/ 0 h 41"/>
                <a:gd name="T38" fmla="*/ 16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2 w 32"/>
                <a:gd name="T51" fmla="*/ 4 h 41"/>
                <a:gd name="T52" fmla="*/ 9 w 32"/>
                <a:gd name="T53" fmla="*/ 5 h 41"/>
                <a:gd name="T54" fmla="*/ 7 w 32"/>
                <a:gd name="T55" fmla="*/ 7 h 41"/>
                <a:gd name="T56" fmla="*/ 6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6 w 32"/>
                <a:gd name="T65" fmla="*/ 18 h 41"/>
                <a:gd name="T66" fmla="*/ 23 w 32"/>
                <a:gd name="T67" fmla="*/ 19 h 41"/>
                <a:gd name="T68" fmla="*/ 28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0"/>
                    <a:pt x="7" y="39"/>
                  </a:cubicBezTo>
                  <a:cubicBezTo>
                    <a:pt x="4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4" y="33"/>
                    <a:pt x="6" y="34"/>
                    <a:pt x="9" y="35"/>
                  </a:cubicBezTo>
                  <a:cubicBezTo>
                    <a:pt x="11" y="36"/>
                    <a:pt x="14" y="37"/>
                    <a:pt x="16" y="37"/>
                  </a:cubicBezTo>
                  <a:cubicBezTo>
                    <a:pt x="19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6" y="27"/>
                    <a:pt x="26" y="26"/>
                  </a:cubicBezTo>
                  <a:cubicBezTo>
                    <a:pt x="25" y="26"/>
                    <a:pt x="25" y="25"/>
                    <a:pt x="24" y="24"/>
                  </a:cubicBezTo>
                  <a:cubicBezTo>
                    <a:pt x="23" y="24"/>
                    <a:pt x="21" y="23"/>
                    <a:pt x="20" y="23"/>
                  </a:cubicBezTo>
                  <a:cubicBezTo>
                    <a:pt x="18" y="23"/>
                    <a:pt x="17" y="22"/>
                    <a:pt x="15" y="22"/>
                  </a:cubicBezTo>
                  <a:cubicBezTo>
                    <a:pt x="12" y="21"/>
                    <a:pt x="10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4" y="17"/>
                    <a:pt x="3" y="17"/>
                    <a:pt x="2" y="15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10"/>
                    <a:pt x="2" y="8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9" y="1"/>
                    <a:pt x="11" y="0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5" y="1"/>
                  </a:cubicBezTo>
                  <a:cubicBezTo>
                    <a:pt x="27" y="2"/>
                    <a:pt x="29" y="3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8" y="3"/>
                    <a:pt x="16" y="3"/>
                  </a:cubicBezTo>
                  <a:cubicBezTo>
                    <a:pt x="15" y="3"/>
                    <a:pt x="13" y="4"/>
                    <a:pt x="12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8" y="6"/>
                    <a:pt x="8" y="7"/>
                    <a:pt x="7" y="7"/>
                  </a:cubicBezTo>
                  <a:cubicBezTo>
                    <a:pt x="7" y="8"/>
                    <a:pt x="6" y="10"/>
                    <a:pt x="6" y="11"/>
                  </a:cubicBezTo>
                  <a:cubicBezTo>
                    <a:pt x="6" y="12"/>
                    <a:pt x="7" y="13"/>
                    <a:pt x="7" y="13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9" y="16"/>
                    <a:pt x="11" y="16"/>
                    <a:pt x="12" y="16"/>
                  </a:cubicBezTo>
                  <a:cubicBezTo>
                    <a:pt x="13" y="17"/>
                    <a:pt x="15" y="17"/>
                    <a:pt x="16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1" y="26"/>
                    <a:pt x="32" y="27"/>
                    <a:pt x="32" y="29"/>
                  </a:cubicBezTo>
                  <a:cubicBezTo>
                    <a:pt x="32" y="32"/>
                    <a:pt x="30" y="35"/>
                    <a:pt x="28" y="37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240"/>
            <p:cNvSpPr>
              <a:spLocks/>
            </p:cNvSpPr>
            <p:nvPr/>
          </p:nvSpPr>
          <p:spPr bwMode="auto">
            <a:xfrm>
              <a:off x="7065313" y="2729395"/>
              <a:ext cx="50800" cy="58738"/>
            </a:xfrm>
            <a:custGeom>
              <a:avLst/>
              <a:gdLst>
                <a:gd name="T0" fmla="*/ 13 w 35"/>
                <a:gd name="T1" fmla="*/ 41 h 41"/>
                <a:gd name="T2" fmla="*/ 3 w 35"/>
                <a:gd name="T3" fmla="*/ 36 h 41"/>
                <a:gd name="T4" fmla="*/ 0 w 35"/>
                <a:gd name="T5" fmla="*/ 23 h 41"/>
                <a:gd name="T6" fmla="*/ 0 w 35"/>
                <a:gd name="T7" fmla="*/ 0 h 41"/>
                <a:gd name="T8" fmla="*/ 5 w 35"/>
                <a:gd name="T9" fmla="*/ 0 h 41"/>
                <a:gd name="T10" fmla="*/ 5 w 35"/>
                <a:gd name="T11" fmla="*/ 23 h 41"/>
                <a:gd name="T12" fmla="*/ 14 w 35"/>
                <a:gd name="T13" fmla="*/ 36 h 41"/>
                <a:gd name="T14" fmla="*/ 19 w 35"/>
                <a:gd name="T15" fmla="*/ 35 h 41"/>
                <a:gd name="T16" fmla="*/ 23 w 35"/>
                <a:gd name="T17" fmla="*/ 33 h 41"/>
                <a:gd name="T18" fmla="*/ 26 w 35"/>
                <a:gd name="T19" fmla="*/ 30 h 41"/>
                <a:gd name="T20" fmla="*/ 28 w 35"/>
                <a:gd name="T21" fmla="*/ 25 h 41"/>
                <a:gd name="T22" fmla="*/ 28 w 35"/>
                <a:gd name="T23" fmla="*/ 0 h 41"/>
                <a:gd name="T24" fmla="*/ 34 w 35"/>
                <a:gd name="T25" fmla="*/ 0 h 41"/>
                <a:gd name="T26" fmla="*/ 34 w 35"/>
                <a:gd name="T27" fmla="*/ 33 h 41"/>
                <a:gd name="T28" fmla="*/ 35 w 35"/>
                <a:gd name="T29" fmla="*/ 35 h 41"/>
                <a:gd name="T30" fmla="*/ 35 w 35"/>
                <a:gd name="T31" fmla="*/ 40 h 41"/>
                <a:gd name="T32" fmla="*/ 34 w 35"/>
                <a:gd name="T33" fmla="*/ 40 h 41"/>
                <a:gd name="T34" fmla="*/ 33 w 35"/>
                <a:gd name="T35" fmla="*/ 40 h 41"/>
                <a:gd name="T36" fmla="*/ 30 w 35"/>
                <a:gd name="T37" fmla="*/ 39 h 41"/>
                <a:gd name="T38" fmla="*/ 29 w 35"/>
                <a:gd name="T39" fmla="*/ 35 h 41"/>
                <a:gd name="T40" fmla="*/ 29 w 35"/>
                <a:gd name="T41" fmla="*/ 31 h 41"/>
                <a:gd name="T42" fmla="*/ 22 w 35"/>
                <a:gd name="T43" fmla="*/ 38 h 41"/>
                <a:gd name="T44" fmla="*/ 13 w 35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6" y="36"/>
                    <a:pt x="17" y="36"/>
                    <a:pt x="19" y="35"/>
                  </a:cubicBezTo>
                  <a:cubicBezTo>
                    <a:pt x="20" y="35"/>
                    <a:pt x="21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4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241"/>
            <p:cNvSpPr>
              <a:spLocks/>
            </p:cNvSpPr>
            <p:nvPr/>
          </p:nvSpPr>
          <p:spPr bwMode="auto">
            <a:xfrm>
              <a:off x="7125638" y="272939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7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4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2 w 32"/>
                <a:gd name="T29" fmla="*/ 15 h 41"/>
                <a:gd name="T30" fmla="*/ 2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3 w 32"/>
                <a:gd name="T51" fmla="*/ 4 h 41"/>
                <a:gd name="T52" fmla="*/ 9 w 32"/>
                <a:gd name="T53" fmla="*/ 5 h 41"/>
                <a:gd name="T54" fmla="*/ 7 w 32"/>
                <a:gd name="T55" fmla="*/ 7 h 41"/>
                <a:gd name="T56" fmla="*/ 7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3 w 32"/>
                <a:gd name="T67" fmla="*/ 19 h 41"/>
                <a:gd name="T68" fmla="*/ 28 w 32"/>
                <a:gd name="T69" fmla="*/ 22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3" y="41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4" y="33"/>
                    <a:pt x="7" y="34"/>
                    <a:pt x="9" y="35"/>
                  </a:cubicBezTo>
                  <a:cubicBezTo>
                    <a:pt x="11" y="36"/>
                    <a:pt x="14" y="37"/>
                    <a:pt x="16" y="37"/>
                  </a:cubicBezTo>
                  <a:cubicBezTo>
                    <a:pt x="20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6" y="26"/>
                  </a:cubicBezTo>
                  <a:cubicBezTo>
                    <a:pt x="26" y="26"/>
                    <a:pt x="25" y="25"/>
                    <a:pt x="24" y="24"/>
                  </a:cubicBezTo>
                  <a:cubicBezTo>
                    <a:pt x="23" y="24"/>
                    <a:pt x="22" y="23"/>
                    <a:pt x="20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4" y="17"/>
                    <a:pt x="3" y="17"/>
                    <a:pt x="2" y="15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2" y="8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0"/>
                  </a:cubicBezTo>
                  <a:cubicBezTo>
                    <a:pt x="13" y="0"/>
                    <a:pt x="14" y="0"/>
                    <a:pt x="17" y="0"/>
                  </a:cubicBezTo>
                  <a:cubicBezTo>
                    <a:pt x="20" y="0"/>
                    <a:pt x="22" y="0"/>
                    <a:pt x="25" y="1"/>
                  </a:cubicBezTo>
                  <a:cubicBezTo>
                    <a:pt x="27" y="2"/>
                    <a:pt x="29" y="3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9" y="3"/>
                    <a:pt x="16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9" y="6"/>
                    <a:pt x="8" y="7"/>
                    <a:pt x="7" y="7"/>
                  </a:cubicBezTo>
                  <a:cubicBezTo>
                    <a:pt x="7" y="8"/>
                    <a:pt x="7" y="10"/>
                    <a:pt x="7" y="11"/>
                  </a:cubicBezTo>
                  <a:cubicBezTo>
                    <a:pt x="7" y="12"/>
                    <a:pt x="7" y="13"/>
                    <a:pt x="7" y="13"/>
                  </a:cubicBezTo>
                  <a:cubicBezTo>
                    <a:pt x="8" y="14"/>
                    <a:pt x="8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3" y="17"/>
                    <a:pt x="15" y="17"/>
                    <a:pt x="17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242"/>
            <p:cNvSpPr>
              <a:spLocks/>
            </p:cNvSpPr>
            <p:nvPr/>
          </p:nvSpPr>
          <p:spPr bwMode="auto">
            <a:xfrm>
              <a:off x="6327126" y="2823058"/>
              <a:ext cx="36513" cy="79375"/>
            </a:xfrm>
            <a:custGeom>
              <a:avLst/>
              <a:gdLst>
                <a:gd name="T0" fmla="*/ 6 w 26"/>
                <a:gd name="T1" fmla="*/ 56 h 56"/>
                <a:gd name="T2" fmla="*/ 6 w 26"/>
                <a:gd name="T3" fmla="*/ 21 h 56"/>
                <a:gd name="T4" fmla="*/ 0 w 26"/>
                <a:gd name="T5" fmla="*/ 21 h 56"/>
                <a:gd name="T6" fmla="*/ 0 w 26"/>
                <a:gd name="T7" fmla="*/ 17 h 56"/>
                <a:gd name="T8" fmla="*/ 6 w 26"/>
                <a:gd name="T9" fmla="*/ 17 h 56"/>
                <a:gd name="T10" fmla="*/ 6 w 26"/>
                <a:gd name="T11" fmla="*/ 16 h 56"/>
                <a:gd name="T12" fmla="*/ 9 w 26"/>
                <a:gd name="T13" fmla="*/ 4 h 56"/>
                <a:gd name="T14" fmla="*/ 17 w 26"/>
                <a:gd name="T15" fmla="*/ 0 h 56"/>
                <a:gd name="T16" fmla="*/ 22 w 26"/>
                <a:gd name="T17" fmla="*/ 1 h 56"/>
                <a:gd name="T18" fmla="*/ 26 w 26"/>
                <a:gd name="T19" fmla="*/ 3 h 56"/>
                <a:gd name="T20" fmla="*/ 24 w 26"/>
                <a:gd name="T21" fmla="*/ 6 h 56"/>
                <a:gd name="T22" fmla="*/ 21 w 26"/>
                <a:gd name="T23" fmla="*/ 5 h 56"/>
                <a:gd name="T24" fmla="*/ 18 w 26"/>
                <a:gd name="T25" fmla="*/ 5 h 56"/>
                <a:gd name="T26" fmla="*/ 13 w 26"/>
                <a:gd name="T27" fmla="*/ 7 h 56"/>
                <a:gd name="T28" fmla="*/ 11 w 26"/>
                <a:gd name="T29" fmla="*/ 16 h 56"/>
                <a:gd name="T30" fmla="*/ 11 w 26"/>
                <a:gd name="T31" fmla="*/ 17 h 56"/>
                <a:gd name="T32" fmla="*/ 22 w 26"/>
                <a:gd name="T33" fmla="*/ 17 h 56"/>
                <a:gd name="T34" fmla="*/ 22 w 26"/>
                <a:gd name="T35" fmla="*/ 21 h 56"/>
                <a:gd name="T36" fmla="*/ 11 w 26"/>
                <a:gd name="T37" fmla="*/ 21 h 56"/>
                <a:gd name="T38" fmla="*/ 11 w 26"/>
                <a:gd name="T39" fmla="*/ 56 h 56"/>
                <a:gd name="T40" fmla="*/ 6 w 26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56">
                  <a:moveTo>
                    <a:pt x="6" y="56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1"/>
                    <a:pt x="7" y="7"/>
                    <a:pt x="9" y="4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0" y="0"/>
                    <a:pt x="22" y="1"/>
                  </a:cubicBezTo>
                  <a:cubicBezTo>
                    <a:pt x="23" y="1"/>
                    <a:pt x="25" y="2"/>
                    <a:pt x="26" y="3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2" y="5"/>
                    <a:pt x="21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6" y="5"/>
                    <a:pt x="14" y="5"/>
                    <a:pt x="13" y="7"/>
                  </a:cubicBezTo>
                  <a:cubicBezTo>
                    <a:pt x="11" y="9"/>
                    <a:pt x="11" y="12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6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243"/>
            <p:cNvSpPr>
              <a:spLocks noEditPoints="1"/>
            </p:cNvSpPr>
            <p:nvPr/>
          </p:nvSpPr>
          <p:spPr bwMode="auto">
            <a:xfrm>
              <a:off x="6363638" y="2845283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39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0 w 40"/>
                <a:gd name="T45" fmla="*/ 33 h 41"/>
                <a:gd name="T46" fmla="*/ 32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0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5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5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7" y="4"/>
                    <a:pt x="10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3" y="37"/>
                    <a:pt x="24" y="37"/>
                  </a:cubicBezTo>
                  <a:cubicBezTo>
                    <a:pt x="25" y="36"/>
                    <a:pt x="26" y="36"/>
                    <a:pt x="28" y="35"/>
                  </a:cubicBezTo>
                  <a:cubicBezTo>
                    <a:pt x="29" y="35"/>
                    <a:pt x="30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5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244"/>
            <p:cNvSpPr>
              <a:spLocks/>
            </p:cNvSpPr>
            <p:nvPr/>
          </p:nvSpPr>
          <p:spPr bwMode="auto">
            <a:xfrm>
              <a:off x="6431901" y="2846870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40 h 40"/>
                <a:gd name="T34" fmla="*/ 34 w 36"/>
                <a:gd name="T35" fmla="*/ 40 h 40"/>
                <a:gd name="T36" fmla="*/ 31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245"/>
            <p:cNvSpPr>
              <a:spLocks noEditPoints="1"/>
            </p:cNvSpPr>
            <p:nvPr/>
          </p:nvSpPr>
          <p:spPr bwMode="auto">
            <a:xfrm>
              <a:off x="6492226" y="2845283"/>
              <a:ext cx="55563" cy="82550"/>
            </a:xfrm>
            <a:custGeom>
              <a:avLst/>
              <a:gdLst>
                <a:gd name="T0" fmla="*/ 19 w 38"/>
                <a:gd name="T1" fmla="*/ 41 h 57"/>
                <a:gd name="T2" fmla="*/ 11 w 38"/>
                <a:gd name="T3" fmla="*/ 39 h 57"/>
                <a:gd name="T4" fmla="*/ 5 w 38"/>
                <a:gd name="T5" fmla="*/ 35 h 57"/>
                <a:gd name="T6" fmla="*/ 1 w 38"/>
                <a:gd name="T7" fmla="*/ 28 h 57"/>
                <a:gd name="T8" fmla="*/ 0 w 38"/>
                <a:gd name="T9" fmla="*/ 21 h 57"/>
                <a:gd name="T10" fmla="*/ 1 w 38"/>
                <a:gd name="T11" fmla="*/ 13 h 57"/>
                <a:gd name="T12" fmla="*/ 5 w 38"/>
                <a:gd name="T13" fmla="*/ 6 h 57"/>
                <a:gd name="T14" fmla="*/ 11 w 38"/>
                <a:gd name="T15" fmla="*/ 2 h 57"/>
                <a:gd name="T16" fmla="*/ 18 w 38"/>
                <a:gd name="T17" fmla="*/ 0 h 57"/>
                <a:gd name="T18" fmla="*/ 27 w 38"/>
                <a:gd name="T19" fmla="*/ 3 h 57"/>
                <a:gd name="T20" fmla="*/ 34 w 38"/>
                <a:gd name="T21" fmla="*/ 9 h 57"/>
                <a:gd name="T22" fmla="*/ 34 w 38"/>
                <a:gd name="T23" fmla="*/ 1 h 57"/>
                <a:gd name="T24" fmla="*/ 38 w 38"/>
                <a:gd name="T25" fmla="*/ 1 h 57"/>
                <a:gd name="T26" fmla="*/ 38 w 38"/>
                <a:gd name="T27" fmla="*/ 41 h 57"/>
                <a:gd name="T28" fmla="*/ 37 w 38"/>
                <a:gd name="T29" fmla="*/ 48 h 57"/>
                <a:gd name="T30" fmla="*/ 33 w 38"/>
                <a:gd name="T31" fmla="*/ 53 h 57"/>
                <a:gd name="T32" fmla="*/ 26 w 38"/>
                <a:gd name="T33" fmla="*/ 56 h 57"/>
                <a:gd name="T34" fmla="*/ 19 w 38"/>
                <a:gd name="T35" fmla="*/ 57 h 57"/>
                <a:gd name="T36" fmla="*/ 8 w 38"/>
                <a:gd name="T37" fmla="*/ 55 h 57"/>
                <a:gd name="T38" fmla="*/ 1 w 38"/>
                <a:gd name="T39" fmla="*/ 48 h 57"/>
                <a:gd name="T40" fmla="*/ 4 w 38"/>
                <a:gd name="T41" fmla="*/ 46 h 57"/>
                <a:gd name="T42" fmla="*/ 11 w 38"/>
                <a:gd name="T43" fmla="*/ 51 h 57"/>
                <a:gd name="T44" fmla="*/ 19 w 38"/>
                <a:gd name="T45" fmla="*/ 53 h 57"/>
                <a:gd name="T46" fmla="*/ 24 w 38"/>
                <a:gd name="T47" fmla="*/ 52 h 57"/>
                <a:gd name="T48" fmla="*/ 29 w 38"/>
                <a:gd name="T49" fmla="*/ 50 h 57"/>
                <a:gd name="T50" fmla="*/ 32 w 38"/>
                <a:gd name="T51" fmla="*/ 46 h 57"/>
                <a:gd name="T52" fmla="*/ 33 w 38"/>
                <a:gd name="T53" fmla="*/ 41 h 57"/>
                <a:gd name="T54" fmla="*/ 33 w 38"/>
                <a:gd name="T55" fmla="*/ 33 h 57"/>
                <a:gd name="T56" fmla="*/ 27 w 38"/>
                <a:gd name="T57" fmla="*/ 39 h 57"/>
                <a:gd name="T58" fmla="*/ 19 w 38"/>
                <a:gd name="T59" fmla="*/ 41 h 57"/>
                <a:gd name="T60" fmla="*/ 20 w 38"/>
                <a:gd name="T61" fmla="*/ 37 h 57"/>
                <a:gd name="T62" fmla="*/ 25 w 38"/>
                <a:gd name="T63" fmla="*/ 36 h 57"/>
                <a:gd name="T64" fmla="*/ 29 w 38"/>
                <a:gd name="T65" fmla="*/ 33 h 57"/>
                <a:gd name="T66" fmla="*/ 32 w 38"/>
                <a:gd name="T67" fmla="*/ 30 h 57"/>
                <a:gd name="T68" fmla="*/ 33 w 38"/>
                <a:gd name="T69" fmla="*/ 27 h 57"/>
                <a:gd name="T70" fmla="*/ 33 w 38"/>
                <a:gd name="T71" fmla="*/ 14 h 57"/>
                <a:gd name="T72" fmla="*/ 31 w 38"/>
                <a:gd name="T73" fmla="*/ 11 h 57"/>
                <a:gd name="T74" fmla="*/ 28 w 38"/>
                <a:gd name="T75" fmla="*/ 7 h 57"/>
                <a:gd name="T76" fmla="*/ 24 w 38"/>
                <a:gd name="T77" fmla="*/ 5 h 57"/>
                <a:gd name="T78" fmla="*/ 19 w 38"/>
                <a:gd name="T79" fmla="*/ 5 h 57"/>
                <a:gd name="T80" fmla="*/ 13 w 38"/>
                <a:gd name="T81" fmla="*/ 6 h 57"/>
                <a:gd name="T82" fmla="*/ 9 w 38"/>
                <a:gd name="T83" fmla="*/ 10 h 57"/>
                <a:gd name="T84" fmla="*/ 6 w 38"/>
                <a:gd name="T85" fmla="*/ 15 h 57"/>
                <a:gd name="T86" fmla="*/ 5 w 38"/>
                <a:gd name="T87" fmla="*/ 21 h 57"/>
                <a:gd name="T88" fmla="*/ 6 w 38"/>
                <a:gd name="T89" fmla="*/ 27 h 57"/>
                <a:gd name="T90" fmla="*/ 10 w 38"/>
                <a:gd name="T91" fmla="*/ 32 h 57"/>
                <a:gd name="T92" fmla="*/ 14 w 38"/>
                <a:gd name="T93" fmla="*/ 35 h 57"/>
                <a:gd name="T94" fmla="*/ 20 w 38"/>
                <a:gd name="T95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7">
                  <a:moveTo>
                    <a:pt x="19" y="41"/>
                  </a:moveTo>
                  <a:cubicBezTo>
                    <a:pt x="16" y="41"/>
                    <a:pt x="13" y="40"/>
                    <a:pt x="11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1" y="26"/>
                    <a:pt x="0" y="23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22" y="0"/>
                    <a:pt x="25" y="1"/>
                    <a:pt x="27" y="3"/>
                  </a:cubicBezTo>
                  <a:cubicBezTo>
                    <a:pt x="30" y="4"/>
                    <a:pt x="32" y="6"/>
                    <a:pt x="34" y="9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3"/>
                    <a:pt x="38" y="46"/>
                    <a:pt x="37" y="48"/>
                  </a:cubicBezTo>
                  <a:cubicBezTo>
                    <a:pt x="36" y="50"/>
                    <a:pt x="34" y="52"/>
                    <a:pt x="33" y="53"/>
                  </a:cubicBezTo>
                  <a:cubicBezTo>
                    <a:pt x="31" y="54"/>
                    <a:pt x="29" y="56"/>
                    <a:pt x="26" y="56"/>
                  </a:cubicBezTo>
                  <a:cubicBezTo>
                    <a:pt x="24" y="57"/>
                    <a:pt x="22" y="57"/>
                    <a:pt x="19" y="57"/>
                  </a:cubicBezTo>
                  <a:cubicBezTo>
                    <a:pt x="14" y="57"/>
                    <a:pt x="11" y="57"/>
                    <a:pt x="8" y="55"/>
                  </a:cubicBezTo>
                  <a:cubicBezTo>
                    <a:pt x="5" y="53"/>
                    <a:pt x="3" y="51"/>
                    <a:pt x="1" y="48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6" y="48"/>
                    <a:pt x="8" y="50"/>
                    <a:pt x="11" y="51"/>
                  </a:cubicBezTo>
                  <a:cubicBezTo>
                    <a:pt x="13" y="53"/>
                    <a:pt x="16" y="53"/>
                    <a:pt x="19" y="53"/>
                  </a:cubicBezTo>
                  <a:cubicBezTo>
                    <a:pt x="21" y="53"/>
                    <a:pt x="23" y="53"/>
                    <a:pt x="24" y="52"/>
                  </a:cubicBezTo>
                  <a:cubicBezTo>
                    <a:pt x="26" y="52"/>
                    <a:pt x="28" y="51"/>
                    <a:pt x="29" y="50"/>
                  </a:cubicBezTo>
                  <a:cubicBezTo>
                    <a:pt x="30" y="49"/>
                    <a:pt x="31" y="48"/>
                    <a:pt x="32" y="46"/>
                  </a:cubicBezTo>
                  <a:cubicBezTo>
                    <a:pt x="33" y="44"/>
                    <a:pt x="33" y="43"/>
                    <a:pt x="33" y="41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5"/>
                    <a:pt x="30" y="37"/>
                    <a:pt x="27" y="39"/>
                  </a:cubicBezTo>
                  <a:cubicBezTo>
                    <a:pt x="24" y="40"/>
                    <a:pt x="21" y="41"/>
                    <a:pt x="19" y="41"/>
                  </a:cubicBezTo>
                  <a:close/>
                  <a:moveTo>
                    <a:pt x="20" y="37"/>
                  </a:moveTo>
                  <a:cubicBezTo>
                    <a:pt x="22" y="37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1" y="31"/>
                    <a:pt x="32" y="30"/>
                  </a:cubicBezTo>
                  <a:cubicBezTo>
                    <a:pt x="32" y="29"/>
                    <a:pt x="33" y="28"/>
                    <a:pt x="33" y="27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2" y="12"/>
                    <a:pt x="31" y="11"/>
                  </a:cubicBezTo>
                  <a:cubicBezTo>
                    <a:pt x="30" y="9"/>
                    <a:pt x="29" y="8"/>
                    <a:pt x="28" y="7"/>
                  </a:cubicBezTo>
                  <a:cubicBezTo>
                    <a:pt x="26" y="7"/>
                    <a:pt x="25" y="6"/>
                    <a:pt x="24" y="5"/>
                  </a:cubicBezTo>
                  <a:cubicBezTo>
                    <a:pt x="22" y="5"/>
                    <a:pt x="21" y="5"/>
                    <a:pt x="19" y="5"/>
                  </a:cubicBezTo>
                  <a:cubicBezTo>
                    <a:pt x="17" y="5"/>
                    <a:pt x="15" y="5"/>
                    <a:pt x="13" y="6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1"/>
                    <a:pt x="7" y="13"/>
                    <a:pt x="6" y="15"/>
                  </a:cubicBezTo>
                  <a:cubicBezTo>
                    <a:pt x="6" y="17"/>
                    <a:pt x="5" y="19"/>
                    <a:pt x="5" y="21"/>
                  </a:cubicBezTo>
                  <a:cubicBezTo>
                    <a:pt x="5" y="23"/>
                    <a:pt x="6" y="25"/>
                    <a:pt x="6" y="27"/>
                  </a:cubicBezTo>
                  <a:cubicBezTo>
                    <a:pt x="7" y="29"/>
                    <a:pt x="8" y="30"/>
                    <a:pt x="10" y="32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246"/>
            <p:cNvSpPr>
              <a:spLocks noEditPoints="1"/>
            </p:cNvSpPr>
            <p:nvPr/>
          </p:nvSpPr>
          <p:spPr bwMode="auto">
            <a:xfrm>
              <a:off x="6563663" y="2824645"/>
              <a:ext cx="7938" cy="77788"/>
            </a:xfrm>
            <a:custGeom>
              <a:avLst/>
              <a:gdLst>
                <a:gd name="T0" fmla="*/ 0 w 5"/>
                <a:gd name="T1" fmla="*/ 6 h 49"/>
                <a:gd name="T2" fmla="*/ 0 w 5"/>
                <a:gd name="T3" fmla="*/ 0 h 49"/>
                <a:gd name="T4" fmla="*/ 5 w 5"/>
                <a:gd name="T5" fmla="*/ 0 h 49"/>
                <a:gd name="T6" fmla="*/ 5 w 5"/>
                <a:gd name="T7" fmla="*/ 6 h 49"/>
                <a:gd name="T8" fmla="*/ 0 w 5"/>
                <a:gd name="T9" fmla="*/ 6 h 49"/>
                <a:gd name="T10" fmla="*/ 0 w 5"/>
                <a:gd name="T11" fmla="*/ 49 h 49"/>
                <a:gd name="T12" fmla="*/ 0 w 5"/>
                <a:gd name="T13" fmla="*/ 14 h 49"/>
                <a:gd name="T14" fmla="*/ 5 w 5"/>
                <a:gd name="T15" fmla="*/ 14 h 49"/>
                <a:gd name="T16" fmla="*/ 5 w 5"/>
                <a:gd name="T17" fmla="*/ 49 h 49"/>
                <a:gd name="T18" fmla="*/ 0 w 5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49">
                  <a:moveTo>
                    <a:pt x="0" y="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6"/>
                  </a:lnTo>
                  <a:lnTo>
                    <a:pt x="0" y="6"/>
                  </a:lnTo>
                  <a:close/>
                  <a:moveTo>
                    <a:pt x="0" y="49"/>
                  </a:moveTo>
                  <a:lnTo>
                    <a:pt x="0" y="14"/>
                  </a:lnTo>
                  <a:lnTo>
                    <a:pt x="5" y="14"/>
                  </a:lnTo>
                  <a:lnTo>
                    <a:pt x="5" y="49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247"/>
            <p:cNvSpPr>
              <a:spLocks noEditPoints="1"/>
            </p:cNvSpPr>
            <p:nvPr/>
          </p:nvSpPr>
          <p:spPr bwMode="auto">
            <a:xfrm>
              <a:off x="6582713" y="2845283"/>
              <a:ext cx="50800" cy="58738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4 w 35"/>
                <a:gd name="T5" fmla="*/ 38 h 41"/>
                <a:gd name="T6" fmla="*/ 1 w 35"/>
                <a:gd name="T7" fmla="*/ 34 h 41"/>
                <a:gd name="T8" fmla="*/ 0 w 35"/>
                <a:gd name="T9" fmla="*/ 29 h 41"/>
                <a:gd name="T10" fmla="*/ 1 w 35"/>
                <a:gd name="T11" fmla="*/ 24 h 41"/>
                <a:gd name="T12" fmla="*/ 5 w 35"/>
                <a:gd name="T13" fmla="*/ 20 h 41"/>
                <a:gd name="T14" fmla="*/ 10 w 35"/>
                <a:gd name="T15" fmla="*/ 18 h 41"/>
                <a:gd name="T16" fmla="*/ 17 w 35"/>
                <a:gd name="T17" fmla="*/ 17 h 41"/>
                <a:gd name="T18" fmla="*/ 23 w 35"/>
                <a:gd name="T19" fmla="*/ 17 h 41"/>
                <a:gd name="T20" fmla="*/ 28 w 35"/>
                <a:gd name="T21" fmla="*/ 19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4 h 41"/>
                <a:gd name="T28" fmla="*/ 11 w 35"/>
                <a:gd name="T29" fmla="*/ 5 h 41"/>
                <a:gd name="T30" fmla="*/ 5 w 35"/>
                <a:gd name="T31" fmla="*/ 9 h 41"/>
                <a:gd name="T32" fmla="*/ 3 w 35"/>
                <a:gd name="T33" fmla="*/ 5 h 41"/>
                <a:gd name="T34" fmla="*/ 18 w 35"/>
                <a:gd name="T35" fmla="*/ 0 h 41"/>
                <a:gd name="T36" fmla="*/ 29 w 35"/>
                <a:gd name="T37" fmla="*/ 4 h 41"/>
                <a:gd name="T38" fmla="*/ 34 w 35"/>
                <a:gd name="T39" fmla="*/ 16 h 41"/>
                <a:gd name="T40" fmla="*/ 34 w 35"/>
                <a:gd name="T41" fmla="*/ 34 h 41"/>
                <a:gd name="T42" fmla="*/ 35 w 35"/>
                <a:gd name="T43" fmla="*/ 36 h 41"/>
                <a:gd name="T44" fmla="*/ 35 w 35"/>
                <a:gd name="T45" fmla="*/ 40 h 41"/>
                <a:gd name="T46" fmla="*/ 34 w 35"/>
                <a:gd name="T47" fmla="*/ 41 h 41"/>
                <a:gd name="T48" fmla="*/ 30 w 35"/>
                <a:gd name="T49" fmla="*/ 40 h 41"/>
                <a:gd name="T50" fmla="*/ 29 w 35"/>
                <a:gd name="T51" fmla="*/ 37 h 41"/>
                <a:gd name="T52" fmla="*/ 29 w 35"/>
                <a:gd name="T53" fmla="*/ 34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2 w 35"/>
                <a:gd name="T61" fmla="*/ 36 h 41"/>
                <a:gd name="T62" fmla="*/ 27 w 35"/>
                <a:gd name="T63" fmla="*/ 32 h 41"/>
                <a:gd name="T64" fmla="*/ 28 w 35"/>
                <a:gd name="T65" fmla="*/ 30 h 41"/>
                <a:gd name="T66" fmla="*/ 28 w 35"/>
                <a:gd name="T67" fmla="*/ 29 h 41"/>
                <a:gd name="T68" fmla="*/ 28 w 35"/>
                <a:gd name="T69" fmla="*/ 22 h 41"/>
                <a:gd name="T70" fmla="*/ 23 w 35"/>
                <a:gd name="T71" fmla="*/ 21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6 w 35"/>
                <a:gd name="T79" fmla="*/ 32 h 41"/>
                <a:gd name="T80" fmla="*/ 8 w 35"/>
                <a:gd name="T81" fmla="*/ 35 h 41"/>
                <a:gd name="T82" fmla="*/ 11 w 35"/>
                <a:gd name="T83" fmla="*/ 36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10" y="41"/>
                    <a:pt x="8" y="40"/>
                  </a:cubicBezTo>
                  <a:cubicBezTo>
                    <a:pt x="6" y="40"/>
                    <a:pt x="5" y="39"/>
                    <a:pt x="4" y="38"/>
                  </a:cubicBezTo>
                  <a:cubicBezTo>
                    <a:pt x="3" y="36"/>
                    <a:pt x="2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7"/>
                    <a:pt x="1" y="25"/>
                    <a:pt x="1" y="24"/>
                  </a:cubicBezTo>
                  <a:cubicBezTo>
                    <a:pt x="2" y="23"/>
                    <a:pt x="3" y="21"/>
                    <a:pt x="5" y="20"/>
                  </a:cubicBezTo>
                  <a:cubicBezTo>
                    <a:pt x="6" y="19"/>
                    <a:pt x="8" y="18"/>
                    <a:pt x="10" y="18"/>
                  </a:cubicBezTo>
                  <a:cubicBezTo>
                    <a:pt x="12" y="17"/>
                    <a:pt x="14" y="17"/>
                    <a:pt x="17" y="17"/>
                  </a:cubicBezTo>
                  <a:cubicBezTo>
                    <a:pt x="19" y="17"/>
                    <a:pt x="21" y="17"/>
                    <a:pt x="23" y="17"/>
                  </a:cubicBezTo>
                  <a:cubicBezTo>
                    <a:pt x="25" y="18"/>
                    <a:pt x="27" y="18"/>
                    <a:pt x="28" y="1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7" y="9"/>
                    <a:pt x="25" y="7"/>
                  </a:cubicBezTo>
                  <a:cubicBezTo>
                    <a:pt x="23" y="5"/>
                    <a:pt x="21" y="4"/>
                    <a:pt x="17" y="4"/>
                  </a:cubicBezTo>
                  <a:cubicBezTo>
                    <a:pt x="15" y="4"/>
                    <a:pt x="13" y="4"/>
                    <a:pt x="11" y="5"/>
                  </a:cubicBezTo>
                  <a:cubicBezTo>
                    <a:pt x="9" y="6"/>
                    <a:pt x="7" y="7"/>
                    <a:pt x="5" y="9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2"/>
                    <a:pt x="13" y="0"/>
                    <a:pt x="18" y="0"/>
                  </a:cubicBezTo>
                  <a:cubicBezTo>
                    <a:pt x="23" y="0"/>
                    <a:pt x="26" y="1"/>
                    <a:pt x="29" y="4"/>
                  </a:cubicBezTo>
                  <a:cubicBezTo>
                    <a:pt x="32" y="7"/>
                    <a:pt x="34" y="11"/>
                    <a:pt x="34" y="16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5"/>
                    <a:pt x="34" y="36"/>
                    <a:pt x="35" y="36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1"/>
                    <a:pt x="34" y="41"/>
                    <a:pt x="34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30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6"/>
                    <a:pt x="25" y="38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20" y="37"/>
                    <a:pt x="22" y="36"/>
                  </a:cubicBezTo>
                  <a:cubicBezTo>
                    <a:pt x="24" y="35"/>
                    <a:pt x="26" y="33"/>
                    <a:pt x="27" y="32"/>
                  </a:cubicBezTo>
                  <a:cubicBezTo>
                    <a:pt x="27" y="31"/>
                    <a:pt x="28" y="31"/>
                    <a:pt x="28" y="30"/>
                  </a:cubicBezTo>
                  <a:cubicBezTo>
                    <a:pt x="28" y="30"/>
                    <a:pt x="28" y="29"/>
                    <a:pt x="28" y="2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2"/>
                    <a:pt x="25" y="21"/>
                    <a:pt x="23" y="21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4" y="20"/>
                    <a:pt x="11" y="21"/>
                    <a:pt x="8" y="22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6" y="33"/>
                    <a:pt x="7" y="34"/>
                    <a:pt x="8" y="35"/>
                  </a:cubicBezTo>
                  <a:cubicBezTo>
                    <a:pt x="9" y="35"/>
                    <a:pt x="10" y="36"/>
                    <a:pt x="11" y="36"/>
                  </a:cubicBezTo>
                  <a:cubicBezTo>
                    <a:pt x="12" y="37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248"/>
            <p:cNvSpPr>
              <a:spLocks/>
            </p:cNvSpPr>
            <p:nvPr/>
          </p:nvSpPr>
          <p:spPr bwMode="auto">
            <a:xfrm>
              <a:off x="6641451" y="2827820"/>
              <a:ext cx="33338" cy="76200"/>
            </a:xfrm>
            <a:custGeom>
              <a:avLst/>
              <a:gdLst>
                <a:gd name="T0" fmla="*/ 23 w 23"/>
                <a:gd name="T1" fmla="*/ 51 h 54"/>
                <a:gd name="T2" fmla="*/ 21 w 23"/>
                <a:gd name="T3" fmla="*/ 52 h 54"/>
                <a:gd name="T4" fmla="*/ 19 w 23"/>
                <a:gd name="T5" fmla="*/ 53 h 54"/>
                <a:gd name="T6" fmla="*/ 17 w 23"/>
                <a:gd name="T7" fmla="*/ 54 h 54"/>
                <a:gd name="T8" fmla="*/ 14 w 23"/>
                <a:gd name="T9" fmla="*/ 54 h 54"/>
                <a:gd name="T10" fmla="*/ 11 w 23"/>
                <a:gd name="T11" fmla="*/ 53 h 54"/>
                <a:gd name="T12" fmla="*/ 8 w 23"/>
                <a:gd name="T13" fmla="*/ 52 h 54"/>
                <a:gd name="T14" fmla="*/ 6 w 23"/>
                <a:gd name="T15" fmla="*/ 50 h 54"/>
                <a:gd name="T16" fmla="*/ 5 w 23"/>
                <a:gd name="T17" fmla="*/ 46 h 54"/>
                <a:gd name="T18" fmla="*/ 5 w 23"/>
                <a:gd name="T19" fmla="*/ 18 h 54"/>
                <a:gd name="T20" fmla="*/ 0 w 23"/>
                <a:gd name="T21" fmla="*/ 18 h 54"/>
                <a:gd name="T22" fmla="*/ 0 w 23"/>
                <a:gd name="T23" fmla="*/ 14 h 54"/>
                <a:gd name="T24" fmla="*/ 5 w 23"/>
                <a:gd name="T25" fmla="*/ 14 h 54"/>
                <a:gd name="T26" fmla="*/ 5 w 23"/>
                <a:gd name="T27" fmla="*/ 0 h 54"/>
                <a:gd name="T28" fmla="*/ 11 w 23"/>
                <a:gd name="T29" fmla="*/ 0 h 54"/>
                <a:gd name="T30" fmla="*/ 11 w 23"/>
                <a:gd name="T31" fmla="*/ 14 h 54"/>
                <a:gd name="T32" fmla="*/ 20 w 23"/>
                <a:gd name="T33" fmla="*/ 14 h 54"/>
                <a:gd name="T34" fmla="*/ 20 w 23"/>
                <a:gd name="T35" fmla="*/ 18 h 54"/>
                <a:gd name="T36" fmla="*/ 11 w 23"/>
                <a:gd name="T37" fmla="*/ 18 h 54"/>
                <a:gd name="T38" fmla="*/ 11 w 23"/>
                <a:gd name="T39" fmla="*/ 45 h 54"/>
                <a:gd name="T40" fmla="*/ 12 w 23"/>
                <a:gd name="T41" fmla="*/ 48 h 54"/>
                <a:gd name="T42" fmla="*/ 15 w 23"/>
                <a:gd name="T43" fmla="*/ 49 h 54"/>
                <a:gd name="T44" fmla="*/ 19 w 23"/>
                <a:gd name="T45" fmla="*/ 48 h 54"/>
                <a:gd name="T46" fmla="*/ 21 w 23"/>
                <a:gd name="T47" fmla="*/ 47 h 54"/>
                <a:gd name="T48" fmla="*/ 23 w 23"/>
                <a:gd name="T49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4">
                  <a:moveTo>
                    <a:pt x="23" y="51"/>
                  </a:moveTo>
                  <a:cubicBezTo>
                    <a:pt x="22" y="52"/>
                    <a:pt x="22" y="52"/>
                    <a:pt x="21" y="52"/>
                  </a:cubicBezTo>
                  <a:cubicBezTo>
                    <a:pt x="21" y="52"/>
                    <a:pt x="20" y="53"/>
                    <a:pt x="19" y="53"/>
                  </a:cubicBezTo>
                  <a:cubicBezTo>
                    <a:pt x="19" y="53"/>
                    <a:pt x="18" y="53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3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7" y="51"/>
                    <a:pt x="6" y="50"/>
                  </a:cubicBezTo>
                  <a:cubicBezTo>
                    <a:pt x="6" y="49"/>
                    <a:pt x="5" y="47"/>
                    <a:pt x="5" y="46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3" y="49"/>
                    <a:pt x="14" y="49"/>
                    <a:pt x="15" y="49"/>
                  </a:cubicBezTo>
                  <a:cubicBezTo>
                    <a:pt x="17" y="49"/>
                    <a:pt x="18" y="49"/>
                    <a:pt x="19" y="48"/>
                  </a:cubicBezTo>
                  <a:cubicBezTo>
                    <a:pt x="20" y="48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Rectangle 249"/>
            <p:cNvSpPr>
              <a:spLocks noChangeArrowheads="1"/>
            </p:cNvSpPr>
            <p:nvPr/>
          </p:nvSpPr>
          <p:spPr bwMode="auto">
            <a:xfrm>
              <a:off x="6681138" y="2892908"/>
              <a:ext cx="7938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250"/>
            <p:cNvSpPr>
              <a:spLocks/>
            </p:cNvSpPr>
            <p:nvPr/>
          </p:nvSpPr>
          <p:spPr bwMode="auto">
            <a:xfrm>
              <a:off x="6323951" y="2354745"/>
              <a:ext cx="96838" cy="103188"/>
            </a:xfrm>
            <a:custGeom>
              <a:avLst/>
              <a:gdLst>
                <a:gd name="T0" fmla="*/ 15 w 61"/>
                <a:gd name="T1" fmla="*/ 0 h 65"/>
                <a:gd name="T2" fmla="*/ 31 w 61"/>
                <a:gd name="T3" fmla="*/ 31 h 65"/>
                <a:gd name="T4" fmla="*/ 47 w 61"/>
                <a:gd name="T5" fmla="*/ 0 h 65"/>
                <a:gd name="T6" fmla="*/ 61 w 61"/>
                <a:gd name="T7" fmla="*/ 0 h 65"/>
                <a:gd name="T8" fmla="*/ 37 w 61"/>
                <a:gd name="T9" fmla="*/ 43 h 65"/>
                <a:gd name="T10" fmla="*/ 37 w 61"/>
                <a:gd name="T11" fmla="*/ 65 h 65"/>
                <a:gd name="T12" fmla="*/ 25 w 61"/>
                <a:gd name="T13" fmla="*/ 65 h 65"/>
                <a:gd name="T14" fmla="*/ 25 w 61"/>
                <a:gd name="T15" fmla="*/ 42 h 65"/>
                <a:gd name="T16" fmla="*/ 0 w 61"/>
                <a:gd name="T17" fmla="*/ 0 h 65"/>
                <a:gd name="T18" fmla="*/ 15 w 61"/>
                <a:gd name="T1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5">
                  <a:moveTo>
                    <a:pt x="15" y="0"/>
                  </a:moveTo>
                  <a:lnTo>
                    <a:pt x="31" y="31"/>
                  </a:lnTo>
                  <a:lnTo>
                    <a:pt x="47" y="0"/>
                  </a:lnTo>
                  <a:lnTo>
                    <a:pt x="61" y="0"/>
                  </a:lnTo>
                  <a:lnTo>
                    <a:pt x="37" y="43"/>
                  </a:lnTo>
                  <a:lnTo>
                    <a:pt x="37" y="65"/>
                  </a:lnTo>
                  <a:lnTo>
                    <a:pt x="25" y="65"/>
                  </a:lnTo>
                  <a:lnTo>
                    <a:pt x="25" y="42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251"/>
            <p:cNvSpPr>
              <a:spLocks noEditPoints="1"/>
            </p:cNvSpPr>
            <p:nvPr/>
          </p:nvSpPr>
          <p:spPr bwMode="auto">
            <a:xfrm>
              <a:off x="6425551" y="2380145"/>
              <a:ext cx="80963" cy="79375"/>
            </a:xfrm>
            <a:custGeom>
              <a:avLst/>
              <a:gdLst>
                <a:gd name="T0" fmla="*/ 28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8 h 56"/>
                <a:gd name="T12" fmla="*/ 8 w 57"/>
                <a:gd name="T13" fmla="*/ 9 h 56"/>
                <a:gd name="T14" fmla="*/ 17 w 57"/>
                <a:gd name="T15" fmla="*/ 2 h 56"/>
                <a:gd name="T16" fmla="*/ 28 w 57"/>
                <a:gd name="T17" fmla="*/ 0 h 56"/>
                <a:gd name="T18" fmla="*/ 40 w 57"/>
                <a:gd name="T19" fmla="*/ 2 h 56"/>
                <a:gd name="T20" fmla="*/ 49 w 57"/>
                <a:gd name="T21" fmla="*/ 9 h 56"/>
                <a:gd name="T22" fmla="*/ 55 w 57"/>
                <a:gd name="T23" fmla="*/ 18 h 56"/>
                <a:gd name="T24" fmla="*/ 57 w 57"/>
                <a:gd name="T25" fmla="*/ 28 h 56"/>
                <a:gd name="T26" fmla="*/ 55 w 57"/>
                <a:gd name="T27" fmla="*/ 39 h 56"/>
                <a:gd name="T28" fmla="*/ 49 w 57"/>
                <a:gd name="T29" fmla="*/ 48 h 56"/>
                <a:gd name="T30" fmla="*/ 40 w 57"/>
                <a:gd name="T31" fmla="*/ 54 h 56"/>
                <a:gd name="T32" fmla="*/ 28 w 57"/>
                <a:gd name="T33" fmla="*/ 56 h 56"/>
                <a:gd name="T34" fmla="*/ 14 w 57"/>
                <a:gd name="T35" fmla="*/ 28 h 56"/>
                <a:gd name="T36" fmla="*/ 15 w 57"/>
                <a:gd name="T37" fmla="*/ 35 h 56"/>
                <a:gd name="T38" fmla="*/ 18 w 57"/>
                <a:gd name="T39" fmla="*/ 40 h 56"/>
                <a:gd name="T40" fmla="*/ 23 w 57"/>
                <a:gd name="T41" fmla="*/ 43 h 56"/>
                <a:gd name="T42" fmla="*/ 28 w 57"/>
                <a:gd name="T43" fmla="*/ 44 h 56"/>
                <a:gd name="T44" fmla="*/ 34 w 57"/>
                <a:gd name="T45" fmla="*/ 43 h 56"/>
                <a:gd name="T46" fmla="*/ 39 w 57"/>
                <a:gd name="T47" fmla="*/ 40 h 56"/>
                <a:gd name="T48" fmla="*/ 42 w 57"/>
                <a:gd name="T49" fmla="*/ 35 h 56"/>
                <a:gd name="T50" fmla="*/ 43 w 57"/>
                <a:gd name="T51" fmla="*/ 28 h 56"/>
                <a:gd name="T52" fmla="*/ 42 w 57"/>
                <a:gd name="T53" fmla="*/ 22 h 56"/>
                <a:gd name="T54" fmla="*/ 39 w 57"/>
                <a:gd name="T55" fmla="*/ 16 h 56"/>
                <a:gd name="T56" fmla="*/ 34 w 57"/>
                <a:gd name="T57" fmla="*/ 13 h 56"/>
                <a:gd name="T58" fmla="*/ 28 w 57"/>
                <a:gd name="T59" fmla="*/ 12 h 56"/>
                <a:gd name="T60" fmla="*/ 23 w 57"/>
                <a:gd name="T61" fmla="*/ 13 h 56"/>
                <a:gd name="T62" fmla="*/ 18 w 57"/>
                <a:gd name="T63" fmla="*/ 17 h 56"/>
                <a:gd name="T64" fmla="*/ 15 w 57"/>
                <a:gd name="T65" fmla="*/ 22 h 56"/>
                <a:gd name="T66" fmla="*/ 14 w 57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6">
                  <a:moveTo>
                    <a:pt x="28" y="56"/>
                  </a:moveTo>
                  <a:cubicBezTo>
                    <a:pt x="24" y="56"/>
                    <a:pt x="20" y="55"/>
                    <a:pt x="17" y="54"/>
                  </a:cubicBezTo>
                  <a:cubicBezTo>
                    <a:pt x="13" y="52"/>
                    <a:pt x="10" y="50"/>
                    <a:pt x="8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4"/>
                    <a:pt x="1" y="21"/>
                    <a:pt x="2" y="18"/>
                  </a:cubicBezTo>
                  <a:cubicBezTo>
                    <a:pt x="3" y="14"/>
                    <a:pt x="5" y="11"/>
                    <a:pt x="8" y="9"/>
                  </a:cubicBezTo>
                  <a:cubicBezTo>
                    <a:pt x="10" y="6"/>
                    <a:pt x="13" y="4"/>
                    <a:pt x="17" y="2"/>
                  </a:cubicBezTo>
                  <a:cubicBezTo>
                    <a:pt x="20" y="1"/>
                    <a:pt x="24" y="0"/>
                    <a:pt x="28" y="0"/>
                  </a:cubicBezTo>
                  <a:cubicBezTo>
                    <a:pt x="33" y="0"/>
                    <a:pt x="37" y="1"/>
                    <a:pt x="40" y="2"/>
                  </a:cubicBezTo>
                  <a:cubicBezTo>
                    <a:pt x="44" y="4"/>
                    <a:pt x="47" y="6"/>
                    <a:pt x="49" y="9"/>
                  </a:cubicBezTo>
                  <a:cubicBezTo>
                    <a:pt x="52" y="11"/>
                    <a:pt x="54" y="14"/>
                    <a:pt x="55" y="18"/>
                  </a:cubicBezTo>
                  <a:cubicBezTo>
                    <a:pt x="56" y="21"/>
                    <a:pt x="57" y="24"/>
                    <a:pt x="57" y="28"/>
                  </a:cubicBezTo>
                  <a:cubicBezTo>
                    <a:pt x="57" y="32"/>
                    <a:pt x="56" y="36"/>
                    <a:pt x="55" y="39"/>
                  </a:cubicBezTo>
                  <a:cubicBezTo>
                    <a:pt x="54" y="42"/>
                    <a:pt x="52" y="45"/>
                    <a:pt x="49" y="48"/>
                  </a:cubicBezTo>
                  <a:cubicBezTo>
                    <a:pt x="47" y="50"/>
                    <a:pt x="44" y="52"/>
                    <a:pt x="40" y="54"/>
                  </a:cubicBezTo>
                  <a:cubicBezTo>
                    <a:pt x="37" y="55"/>
                    <a:pt x="33" y="56"/>
                    <a:pt x="28" y="56"/>
                  </a:cubicBezTo>
                  <a:close/>
                  <a:moveTo>
                    <a:pt x="14" y="28"/>
                  </a:moveTo>
                  <a:cubicBezTo>
                    <a:pt x="14" y="31"/>
                    <a:pt x="15" y="33"/>
                    <a:pt x="15" y="35"/>
                  </a:cubicBezTo>
                  <a:cubicBezTo>
                    <a:pt x="16" y="37"/>
                    <a:pt x="17" y="38"/>
                    <a:pt x="18" y="40"/>
                  </a:cubicBezTo>
                  <a:cubicBezTo>
                    <a:pt x="20" y="41"/>
                    <a:pt x="21" y="42"/>
                    <a:pt x="23" y="43"/>
                  </a:cubicBezTo>
                  <a:cubicBezTo>
                    <a:pt x="25" y="44"/>
                    <a:pt x="26" y="44"/>
                    <a:pt x="28" y="44"/>
                  </a:cubicBezTo>
                  <a:cubicBezTo>
                    <a:pt x="30" y="44"/>
                    <a:pt x="32" y="44"/>
                    <a:pt x="34" y="43"/>
                  </a:cubicBezTo>
                  <a:cubicBezTo>
                    <a:pt x="36" y="42"/>
                    <a:pt x="37" y="41"/>
                    <a:pt x="39" y="40"/>
                  </a:cubicBezTo>
                  <a:cubicBezTo>
                    <a:pt x="40" y="38"/>
                    <a:pt x="41" y="37"/>
                    <a:pt x="42" y="35"/>
                  </a:cubicBezTo>
                  <a:cubicBezTo>
                    <a:pt x="42" y="33"/>
                    <a:pt x="43" y="31"/>
                    <a:pt x="43" y="28"/>
                  </a:cubicBezTo>
                  <a:cubicBezTo>
                    <a:pt x="43" y="26"/>
                    <a:pt x="42" y="24"/>
                    <a:pt x="42" y="22"/>
                  </a:cubicBezTo>
                  <a:cubicBezTo>
                    <a:pt x="41" y="20"/>
                    <a:pt x="40" y="18"/>
                    <a:pt x="39" y="16"/>
                  </a:cubicBezTo>
                  <a:cubicBezTo>
                    <a:pt x="37" y="15"/>
                    <a:pt x="36" y="14"/>
                    <a:pt x="34" y="13"/>
                  </a:cubicBezTo>
                  <a:cubicBezTo>
                    <a:pt x="32" y="12"/>
                    <a:pt x="30" y="12"/>
                    <a:pt x="28" y="12"/>
                  </a:cubicBezTo>
                  <a:cubicBezTo>
                    <a:pt x="26" y="12"/>
                    <a:pt x="25" y="12"/>
                    <a:pt x="23" y="13"/>
                  </a:cubicBezTo>
                  <a:cubicBezTo>
                    <a:pt x="21" y="14"/>
                    <a:pt x="20" y="15"/>
                    <a:pt x="18" y="17"/>
                  </a:cubicBezTo>
                  <a:cubicBezTo>
                    <a:pt x="17" y="18"/>
                    <a:pt x="16" y="20"/>
                    <a:pt x="15" y="22"/>
                  </a:cubicBezTo>
                  <a:cubicBezTo>
                    <a:pt x="15" y="24"/>
                    <a:pt x="14" y="26"/>
                    <a:pt x="14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252"/>
            <p:cNvSpPr>
              <a:spLocks/>
            </p:cNvSpPr>
            <p:nvPr/>
          </p:nvSpPr>
          <p:spPr bwMode="auto">
            <a:xfrm>
              <a:off x="6520801" y="2381733"/>
              <a:ext cx="74613" cy="77788"/>
            </a:xfrm>
            <a:custGeom>
              <a:avLst/>
              <a:gdLst>
                <a:gd name="T0" fmla="*/ 17 w 53"/>
                <a:gd name="T1" fmla="*/ 55 h 55"/>
                <a:gd name="T2" fmla="*/ 4 w 53"/>
                <a:gd name="T3" fmla="*/ 50 h 55"/>
                <a:gd name="T4" fmla="*/ 0 w 53"/>
                <a:gd name="T5" fmla="*/ 34 h 55"/>
                <a:gd name="T6" fmla="*/ 0 w 53"/>
                <a:gd name="T7" fmla="*/ 0 h 55"/>
                <a:gd name="T8" fmla="*/ 13 w 53"/>
                <a:gd name="T9" fmla="*/ 0 h 55"/>
                <a:gd name="T10" fmla="*/ 13 w 53"/>
                <a:gd name="T11" fmla="*/ 31 h 55"/>
                <a:gd name="T12" fmla="*/ 22 w 53"/>
                <a:gd name="T13" fmla="*/ 43 h 55"/>
                <a:gd name="T14" fmla="*/ 30 w 53"/>
                <a:gd name="T15" fmla="*/ 41 h 55"/>
                <a:gd name="T16" fmla="*/ 36 w 53"/>
                <a:gd name="T17" fmla="*/ 34 h 55"/>
                <a:gd name="T18" fmla="*/ 36 w 53"/>
                <a:gd name="T19" fmla="*/ 0 h 55"/>
                <a:gd name="T20" fmla="*/ 50 w 53"/>
                <a:gd name="T21" fmla="*/ 0 h 55"/>
                <a:gd name="T22" fmla="*/ 50 w 53"/>
                <a:gd name="T23" fmla="*/ 38 h 55"/>
                <a:gd name="T24" fmla="*/ 51 w 53"/>
                <a:gd name="T25" fmla="*/ 41 h 55"/>
                <a:gd name="T26" fmla="*/ 53 w 53"/>
                <a:gd name="T27" fmla="*/ 42 h 55"/>
                <a:gd name="T28" fmla="*/ 53 w 53"/>
                <a:gd name="T29" fmla="*/ 54 h 55"/>
                <a:gd name="T30" fmla="*/ 50 w 53"/>
                <a:gd name="T31" fmla="*/ 55 h 55"/>
                <a:gd name="T32" fmla="*/ 47 w 53"/>
                <a:gd name="T33" fmla="*/ 55 h 55"/>
                <a:gd name="T34" fmla="*/ 41 w 53"/>
                <a:gd name="T35" fmla="*/ 53 h 55"/>
                <a:gd name="T36" fmla="*/ 39 w 53"/>
                <a:gd name="T37" fmla="*/ 48 h 55"/>
                <a:gd name="T38" fmla="*/ 38 w 53"/>
                <a:gd name="T39" fmla="*/ 44 h 55"/>
                <a:gd name="T40" fmla="*/ 29 w 53"/>
                <a:gd name="T41" fmla="*/ 52 h 55"/>
                <a:gd name="T42" fmla="*/ 17 w 53"/>
                <a:gd name="T4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3" h="55">
                  <a:moveTo>
                    <a:pt x="17" y="55"/>
                  </a:moveTo>
                  <a:cubicBezTo>
                    <a:pt x="11" y="55"/>
                    <a:pt x="7" y="53"/>
                    <a:pt x="4" y="50"/>
                  </a:cubicBezTo>
                  <a:cubicBezTo>
                    <a:pt x="1" y="46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9"/>
                    <a:pt x="16" y="43"/>
                    <a:pt x="22" y="43"/>
                  </a:cubicBezTo>
                  <a:cubicBezTo>
                    <a:pt x="25" y="43"/>
                    <a:pt x="28" y="43"/>
                    <a:pt x="30" y="41"/>
                  </a:cubicBezTo>
                  <a:cubicBezTo>
                    <a:pt x="33" y="39"/>
                    <a:pt x="35" y="37"/>
                    <a:pt x="36" y="3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0"/>
                    <a:pt x="50" y="41"/>
                    <a:pt x="51" y="41"/>
                  </a:cubicBezTo>
                  <a:cubicBezTo>
                    <a:pt x="51" y="42"/>
                    <a:pt x="52" y="42"/>
                    <a:pt x="53" y="4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2" y="54"/>
                    <a:pt x="51" y="55"/>
                    <a:pt x="50" y="55"/>
                  </a:cubicBezTo>
                  <a:cubicBezTo>
                    <a:pt x="49" y="55"/>
                    <a:pt x="48" y="55"/>
                    <a:pt x="47" y="55"/>
                  </a:cubicBezTo>
                  <a:cubicBezTo>
                    <a:pt x="45" y="55"/>
                    <a:pt x="43" y="54"/>
                    <a:pt x="41" y="53"/>
                  </a:cubicBezTo>
                  <a:cubicBezTo>
                    <a:pt x="40" y="52"/>
                    <a:pt x="39" y="50"/>
                    <a:pt x="39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8"/>
                    <a:pt x="33" y="51"/>
                    <a:pt x="29" y="52"/>
                  </a:cubicBezTo>
                  <a:cubicBezTo>
                    <a:pt x="25" y="54"/>
                    <a:pt x="21" y="55"/>
                    <a:pt x="17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253"/>
            <p:cNvSpPr>
              <a:spLocks/>
            </p:cNvSpPr>
            <p:nvPr/>
          </p:nvSpPr>
          <p:spPr bwMode="auto">
            <a:xfrm>
              <a:off x="6611288" y="2380145"/>
              <a:ext cx="46038" cy="77788"/>
            </a:xfrm>
            <a:custGeom>
              <a:avLst/>
              <a:gdLst>
                <a:gd name="T0" fmla="*/ 32 w 32"/>
                <a:gd name="T1" fmla="*/ 13 h 55"/>
                <a:gd name="T2" fmla="*/ 21 w 32"/>
                <a:gd name="T3" fmla="*/ 16 h 55"/>
                <a:gd name="T4" fmla="*/ 14 w 32"/>
                <a:gd name="T5" fmla="*/ 22 h 55"/>
                <a:gd name="T6" fmla="*/ 14 w 32"/>
                <a:gd name="T7" fmla="*/ 55 h 55"/>
                <a:gd name="T8" fmla="*/ 0 w 32"/>
                <a:gd name="T9" fmla="*/ 55 h 55"/>
                <a:gd name="T10" fmla="*/ 0 w 32"/>
                <a:gd name="T11" fmla="*/ 1 h 55"/>
                <a:gd name="T12" fmla="*/ 13 w 32"/>
                <a:gd name="T13" fmla="*/ 1 h 55"/>
                <a:gd name="T14" fmla="*/ 13 w 32"/>
                <a:gd name="T15" fmla="*/ 13 h 55"/>
                <a:gd name="T16" fmla="*/ 16 w 32"/>
                <a:gd name="T17" fmla="*/ 8 h 55"/>
                <a:gd name="T18" fmla="*/ 20 w 32"/>
                <a:gd name="T19" fmla="*/ 4 h 55"/>
                <a:gd name="T20" fmla="*/ 25 w 32"/>
                <a:gd name="T21" fmla="*/ 1 h 55"/>
                <a:gd name="T22" fmla="*/ 29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3"/>
                  </a:moveTo>
                  <a:cubicBezTo>
                    <a:pt x="28" y="13"/>
                    <a:pt x="24" y="14"/>
                    <a:pt x="21" y="16"/>
                  </a:cubicBezTo>
                  <a:cubicBezTo>
                    <a:pt x="18" y="17"/>
                    <a:pt x="15" y="19"/>
                    <a:pt x="14" y="2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5" y="9"/>
                    <a:pt x="16" y="8"/>
                  </a:cubicBezTo>
                  <a:cubicBezTo>
                    <a:pt x="17" y="6"/>
                    <a:pt x="19" y="5"/>
                    <a:pt x="20" y="4"/>
                  </a:cubicBezTo>
                  <a:cubicBezTo>
                    <a:pt x="22" y="3"/>
                    <a:pt x="23" y="2"/>
                    <a:pt x="25" y="1"/>
                  </a:cubicBezTo>
                  <a:cubicBezTo>
                    <a:pt x="26" y="1"/>
                    <a:pt x="28" y="0"/>
                    <a:pt x="29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lnTo>
                    <a:pt x="3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254"/>
            <p:cNvSpPr>
              <a:spLocks/>
            </p:cNvSpPr>
            <p:nvPr/>
          </p:nvSpPr>
          <p:spPr bwMode="auto">
            <a:xfrm>
              <a:off x="6697013" y="2354745"/>
              <a:ext cx="87313" cy="103188"/>
            </a:xfrm>
            <a:custGeom>
              <a:avLst/>
              <a:gdLst>
                <a:gd name="T0" fmla="*/ 55 w 55"/>
                <a:gd name="T1" fmla="*/ 11 h 65"/>
                <a:gd name="T2" fmla="*/ 33 w 55"/>
                <a:gd name="T3" fmla="*/ 11 h 65"/>
                <a:gd name="T4" fmla="*/ 33 w 55"/>
                <a:gd name="T5" fmla="*/ 65 h 65"/>
                <a:gd name="T6" fmla="*/ 21 w 55"/>
                <a:gd name="T7" fmla="*/ 65 h 65"/>
                <a:gd name="T8" fmla="*/ 21 w 55"/>
                <a:gd name="T9" fmla="*/ 11 h 65"/>
                <a:gd name="T10" fmla="*/ 0 w 55"/>
                <a:gd name="T11" fmla="*/ 11 h 65"/>
                <a:gd name="T12" fmla="*/ 0 w 55"/>
                <a:gd name="T13" fmla="*/ 0 h 65"/>
                <a:gd name="T14" fmla="*/ 55 w 55"/>
                <a:gd name="T15" fmla="*/ 0 h 65"/>
                <a:gd name="T16" fmla="*/ 55 w 55"/>
                <a:gd name="T1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5">
                  <a:moveTo>
                    <a:pt x="55" y="11"/>
                  </a:moveTo>
                  <a:lnTo>
                    <a:pt x="33" y="11"/>
                  </a:lnTo>
                  <a:lnTo>
                    <a:pt x="33" y="65"/>
                  </a:lnTo>
                  <a:lnTo>
                    <a:pt x="21" y="65"/>
                  </a:lnTo>
                  <a:lnTo>
                    <a:pt x="21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255"/>
            <p:cNvSpPr>
              <a:spLocks noEditPoints="1"/>
            </p:cNvSpPr>
            <p:nvPr/>
          </p:nvSpPr>
          <p:spPr bwMode="auto">
            <a:xfrm>
              <a:off x="6793851" y="2351570"/>
              <a:ext cx="20638" cy="106363"/>
            </a:xfrm>
            <a:custGeom>
              <a:avLst/>
              <a:gdLst>
                <a:gd name="T0" fmla="*/ 0 w 13"/>
                <a:gd name="T1" fmla="*/ 13 h 67"/>
                <a:gd name="T2" fmla="*/ 0 w 13"/>
                <a:gd name="T3" fmla="*/ 0 h 67"/>
                <a:gd name="T4" fmla="*/ 13 w 13"/>
                <a:gd name="T5" fmla="*/ 0 h 67"/>
                <a:gd name="T6" fmla="*/ 13 w 13"/>
                <a:gd name="T7" fmla="*/ 13 h 67"/>
                <a:gd name="T8" fmla="*/ 0 w 13"/>
                <a:gd name="T9" fmla="*/ 13 h 67"/>
                <a:gd name="T10" fmla="*/ 0 w 13"/>
                <a:gd name="T11" fmla="*/ 67 h 67"/>
                <a:gd name="T12" fmla="*/ 0 w 13"/>
                <a:gd name="T13" fmla="*/ 19 h 67"/>
                <a:gd name="T14" fmla="*/ 13 w 13"/>
                <a:gd name="T15" fmla="*/ 19 h 67"/>
                <a:gd name="T16" fmla="*/ 13 w 13"/>
                <a:gd name="T17" fmla="*/ 67 h 67"/>
                <a:gd name="T18" fmla="*/ 0 w 13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7">
                  <a:moveTo>
                    <a:pt x="0" y="13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3"/>
                  </a:lnTo>
                  <a:lnTo>
                    <a:pt x="0" y="13"/>
                  </a:lnTo>
                  <a:close/>
                  <a:moveTo>
                    <a:pt x="0" y="67"/>
                  </a:moveTo>
                  <a:lnTo>
                    <a:pt x="0" y="19"/>
                  </a:lnTo>
                  <a:lnTo>
                    <a:pt x="13" y="19"/>
                  </a:lnTo>
                  <a:lnTo>
                    <a:pt x="1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256"/>
            <p:cNvSpPr>
              <a:spLocks/>
            </p:cNvSpPr>
            <p:nvPr/>
          </p:nvSpPr>
          <p:spPr bwMode="auto">
            <a:xfrm>
              <a:off x="6827188" y="2357920"/>
              <a:ext cx="50800" cy="101600"/>
            </a:xfrm>
            <a:custGeom>
              <a:avLst/>
              <a:gdLst>
                <a:gd name="T0" fmla="*/ 36 w 36"/>
                <a:gd name="T1" fmla="*/ 68 h 72"/>
                <a:gd name="T2" fmla="*/ 29 w 36"/>
                <a:gd name="T3" fmla="*/ 71 h 72"/>
                <a:gd name="T4" fmla="*/ 21 w 36"/>
                <a:gd name="T5" fmla="*/ 72 h 72"/>
                <a:gd name="T6" fmla="*/ 16 w 36"/>
                <a:gd name="T7" fmla="*/ 71 h 72"/>
                <a:gd name="T8" fmla="*/ 11 w 36"/>
                <a:gd name="T9" fmla="*/ 69 h 72"/>
                <a:gd name="T10" fmla="*/ 8 w 36"/>
                <a:gd name="T11" fmla="*/ 65 h 72"/>
                <a:gd name="T12" fmla="*/ 7 w 36"/>
                <a:gd name="T13" fmla="*/ 59 h 72"/>
                <a:gd name="T14" fmla="*/ 7 w 36"/>
                <a:gd name="T15" fmla="*/ 28 h 72"/>
                <a:gd name="T16" fmla="*/ 0 w 36"/>
                <a:gd name="T17" fmla="*/ 28 h 72"/>
                <a:gd name="T18" fmla="*/ 0 w 36"/>
                <a:gd name="T19" fmla="*/ 17 h 72"/>
                <a:gd name="T20" fmla="*/ 7 w 36"/>
                <a:gd name="T21" fmla="*/ 17 h 72"/>
                <a:gd name="T22" fmla="*/ 7 w 36"/>
                <a:gd name="T23" fmla="*/ 0 h 72"/>
                <a:gd name="T24" fmla="*/ 21 w 36"/>
                <a:gd name="T25" fmla="*/ 0 h 72"/>
                <a:gd name="T26" fmla="*/ 21 w 36"/>
                <a:gd name="T27" fmla="*/ 17 h 72"/>
                <a:gd name="T28" fmla="*/ 32 w 36"/>
                <a:gd name="T29" fmla="*/ 17 h 72"/>
                <a:gd name="T30" fmla="*/ 32 w 36"/>
                <a:gd name="T31" fmla="*/ 28 h 72"/>
                <a:gd name="T32" fmla="*/ 21 w 36"/>
                <a:gd name="T33" fmla="*/ 28 h 72"/>
                <a:gd name="T34" fmla="*/ 21 w 36"/>
                <a:gd name="T35" fmla="*/ 54 h 72"/>
                <a:gd name="T36" fmla="*/ 22 w 36"/>
                <a:gd name="T37" fmla="*/ 58 h 72"/>
                <a:gd name="T38" fmla="*/ 26 w 36"/>
                <a:gd name="T39" fmla="*/ 59 h 72"/>
                <a:gd name="T40" fmla="*/ 30 w 36"/>
                <a:gd name="T41" fmla="*/ 59 h 72"/>
                <a:gd name="T42" fmla="*/ 33 w 36"/>
                <a:gd name="T43" fmla="*/ 57 h 72"/>
                <a:gd name="T44" fmla="*/ 36 w 36"/>
                <a:gd name="T45" fmla="*/ 6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72">
                  <a:moveTo>
                    <a:pt x="36" y="68"/>
                  </a:moveTo>
                  <a:cubicBezTo>
                    <a:pt x="34" y="69"/>
                    <a:pt x="32" y="70"/>
                    <a:pt x="29" y="71"/>
                  </a:cubicBezTo>
                  <a:cubicBezTo>
                    <a:pt x="27" y="72"/>
                    <a:pt x="24" y="72"/>
                    <a:pt x="21" y="72"/>
                  </a:cubicBezTo>
                  <a:cubicBezTo>
                    <a:pt x="19" y="72"/>
                    <a:pt x="17" y="72"/>
                    <a:pt x="16" y="71"/>
                  </a:cubicBezTo>
                  <a:cubicBezTo>
                    <a:pt x="14" y="71"/>
                    <a:pt x="12" y="70"/>
                    <a:pt x="11" y="69"/>
                  </a:cubicBezTo>
                  <a:cubicBezTo>
                    <a:pt x="10" y="68"/>
                    <a:pt x="9" y="67"/>
                    <a:pt x="8" y="65"/>
                  </a:cubicBezTo>
                  <a:cubicBezTo>
                    <a:pt x="7" y="63"/>
                    <a:pt x="7" y="61"/>
                    <a:pt x="7" y="5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6"/>
                    <a:pt x="21" y="57"/>
                    <a:pt x="22" y="58"/>
                  </a:cubicBezTo>
                  <a:cubicBezTo>
                    <a:pt x="23" y="59"/>
                    <a:pt x="24" y="59"/>
                    <a:pt x="26" y="59"/>
                  </a:cubicBezTo>
                  <a:cubicBezTo>
                    <a:pt x="27" y="59"/>
                    <a:pt x="29" y="59"/>
                    <a:pt x="30" y="59"/>
                  </a:cubicBezTo>
                  <a:cubicBezTo>
                    <a:pt x="32" y="58"/>
                    <a:pt x="33" y="58"/>
                    <a:pt x="33" y="57"/>
                  </a:cubicBez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257"/>
            <p:cNvSpPr>
              <a:spLocks/>
            </p:cNvSpPr>
            <p:nvPr/>
          </p:nvSpPr>
          <p:spPr bwMode="auto">
            <a:xfrm>
              <a:off x="6889101" y="2351570"/>
              <a:ext cx="38100" cy="107950"/>
            </a:xfrm>
            <a:custGeom>
              <a:avLst/>
              <a:gdLst>
                <a:gd name="T0" fmla="*/ 0 w 27"/>
                <a:gd name="T1" fmla="*/ 0 h 76"/>
                <a:gd name="T2" fmla="*/ 14 w 27"/>
                <a:gd name="T3" fmla="*/ 0 h 76"/>
                <a:gd name="T4" fmla="*/ 14 w 27"/>
                <a:gd name="T5" fmla="*/ 58 h 76"/>
                <a:gd name="T6" fmla="*/ 16 w 27"/>
                <a:gd name="T7" fmla="*/ 63 h 76"/>
                <a:gd name="T8" fmla="*/ 20 w 27"/>
                <a:gd name="T9" fmla="*/ 64 h 76"/>
                <a:gd name="T10" fmla="*/ 23 w 27"/>
                <a:gd name="T11" fmla="*/ 64 h 76"/>
                <a:gd name="T12" fmla="*/ 25 w 27"/>
                <a:gd name="T13" fmla="*/ 63 h 76"/>
                <a:gd name="T14" fmla="*/ 27 w 27"/>
                <a:gd name="T15" fmla="*/ 73 h 76"/>
                <a:gd name="T16" fmla="*/ 21 w 27"/>
                <a:gd name="T17" fmla="*/ 75 h 76"/>
                <a:gd name="T18" fmla="*/ 14 w 27"/>
                <a:gd name="T19" fmla="*/ 76 h 76"/>
                <a:gd name="T20" fmla="*/ 4 w 27"/>
                <a:gd name="T21" fmla="*/ 73 h 76"/>
                <a:gd name="T22" fmla="*/ 0 w 27"/>
                <a:gd name="T23" fmla="*/ 63 h 76"/>
                <a:gd name="T24" fmla="*/ 0 w 27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76">
                  <a:moveTo>
                    <a:pt x="0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1"/>
                    <a:pt x="16" y="63"/>
                  </a:cubicBezTo>
                  <a:cubicBezTo>
                    <a:pt x="17" y="64"/>
                    <a:pt x="18" y="64"/>
                    <a:pt x="20" y="64"/>
                  </a:cubicBezTo>
                  <a:cubicBezTo>
                    <a:pt x="21" y="64"/>
                    <a:pt x="22" y="64"/>
                    <a:pt x="23" y="64"/>
                  </a:cubicBezTo>
                  <a:cubicBezTo>
                    <a:pt x="24" y="63"/>
                    <a:pt x="24" y="63"/>
                    <a:pt x="25" y="6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5" y="74"/>
                    <a:pt x="23" y="75"/>
                    <a:pt x="21" y="75"/>
                  </a:cubicBezTo>
                  <a:cubicBezTo>
                    <a:pt x="18" y="76"/>
                    <a:pt x="16" y="76"/>
                    <a:pt x="14" y="76"/>
                  </a:cubicBezTo>
                  <a:cubicBezTo>
                    <a:pt x="10" y="76"/>
                    <a:pt x="6" y="75"/>
                    <a:pt x="4" y="73"/>
                  </a:cubicBezTo>
                  <a:cubicBezTo>
                    <a:pt x="2" y="70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258"/>
            <p:cNvSpPr>
              <a:spLocks noEditPoints="1"/>
            </p:cNvSpPr>
            <p:nvPr/>
          </p:nvSpPr>
          <p:spPr bwMode="auto">
            <a:xfrm>
              <a:off x="6931963" y="2380145"/>
              <a:ext cx="80963" cy="79375"/>
            </a:xfrm>
            <a:custGeom>
              <a:avLst/>
              <a:gdLst>
                <a:gd name="T0" fmla="*/ 28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8 h 56"/>
                <a:gd name="T12" fmla="*/ 7 w 57"/>
                <a:gd name="T13" fmla="*/ 9 h 56"/>
                <a:gd name="T14" fmla="*/ 16 w 57"/>
                <a:gd name="T15" fmla="*/ 2 h 56"/>
                <a:gd name="T16" fmla="*/ 28 w 57"/>
                <a:gd name="T17" fmla="*/ 0 h 56"/>
                <a:gd name="T18" fmla="*/ 40 w 57"/>
                <a:gd name="T19" fmla="*/ 2 h 56"/>
                <a:gd name="T20" fmla="*/ 49 w 57"/>
                <a:gd name="T21" fmla="*/ 9 h 56"/>
                <a:gd name="T22" fmla="*/ 55 w 57"/>
                <a:gd name="T23" fmla="*/ 17 h 56"/>
                <a:gd name="T24" fmla="*/ 57 w 57"/>
                <a:gd name="T25" fmla="*/ 28 h 56"/>
                <a:gd name="T26" fmla="*/ 57 w 57"/>
                <a:gd name="T27" fmla="*/ 31 h 56"/>
                <a:gd name="T28" fmla="*/ 56 w 57"/>
                <a:gd name="T29" fmla="*/ 33 h 56"/>
                <a:gd name="T30" fmla="*/ 14 w 57"/>
                <a:gd name="T31" fmla="*/ 33 h 56"/>
                <a:gd name="T32" fmla="*/ 16 w 57"/>
                <a:gd name="T33" fmla="*/ 38 h 56"/>
                <a:gd name="T34" fmla="*/ 19 w 57"/>
                <a:gd name="T35" fmla="*/ 43 h 56"/>
                <a:gd name="T36" fmla="*/ 24 w 57"/>
                <a:gd name="T37" fmla="*/ 45 h 56"/>
                <a:gd name="T38" fmla="*/ 29 w 57"/>
                <a:gd name="T39" fmla="*/ 46 h 56"/>
                <a:gd name="T40" fmla="*/ 37 w 57"/>
                <a:gd name="T41" fmla="*/ 44 h 56"/>
                <a:gd name="T42" fmla="*/ 42 w 57"/>
                <a:gd name="T43" fmla="*/ 39 h 56"/>
                <a:gd name="T44" fmla="*/ 53 w 57"/>
                <a:gd name="T45" fmla="*/ 42 h 56"/>
                <a:gd name="T46" fmla="*/ 44 w 57"/>
                <a:gd name="T47" fmla="*/ 52 h 56"/>
                <a:gd name="T48" fmla="*/ 28 w 57"/>
                <a:gd name="T49" fmla="*/ 56 h 56"/>
                <a:gd name="T50" fmla="*/ 42 w 57"/>
                <a:gd name="T51" fmla="*/ 24 h 56"/>
                <a:gd name="T52" fmla="*/ 38 w 57"/>
                <a:gd name="T53" fmla="*/ 14 h 56"/>
                <a:gd name="T54" fmla="*/ 28 w 57"/>
                <a:gd name="T55" fmla="*/ 10 h 56"/>
                <a:gd name="T56" fmla="*/ 23 w 57"/>
                <a:gd name="T57" fmla="*/ 11 h 56"/>
                <a:gd name="T58" fmla="*/ 19 w 57"/>
                <a:gd name="T59" fmla="*/ 14 h 56"/>
                <a:gd name="T60" fmla="*/ 16 w 57"/>
                <a:gd name="T61" fmla="*/ 18 h 56"/>
                <a:gd name="T62" fmla="*/ 14 w 57"/>
                <a:gd name="T63" fmla="*/ 24 h 56"/>
                <a:gd name="T64" fmla="*/ 42 w 57"/>
                <a:gd name="T6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56">
                  <a:moveTo>
                    <a:pt x="28" y="56"/>
                  </a:moveTo>
                  <a:cubicBezTo>
                    <a:pt x="24" y="56"/>
                    <a:pt x="20" y="56"/>
                    <a:pt x="17" y="54"/>
                  </a:cubicBezTo>
                  <a:cubicBezTo>
                    <a:pt x="13" y="53"/>
                    <a:pt x="10" y="51"/>
                    <a:pt x="8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0" y="36"/>
                    <a:pt x="0" y="32"/>
                    <a:pt x="0" y="28"/>
                  </a:cubicBezTo>
                  <a:cubicBezTo>
                    <a:pt x="0" y="25"/>
                    <a:pt x="0" y="21"/>
                    <a:pt x="2" y="18"/>
                  </a:cubicBezTo>
                  <a:cubicBezTo>
                    <a:pt x="3" y="14"/>
                    <a:pt x="5" y="11"/>
                    <a:pt x="7" y="9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20" y="1"/>
                    <a:pt x="24" y="0"/>
                    <a:pt x="28" y="0"/>
                  </a:cubicBezTo>
                  <a:cubicBezTo>
                    <a:pt x="33" y="0"/>
                    <a:pt x="37" y="1"/>
                    <a:pt x="40" y="2"/>
                  </a:cubicBezTo>
                  <a:cubicBezTo>
                    <a:pt x="44" y="4"/>
                    <a:pt x="47" y="6"/>
                    <a:pt x="49" y="9"/>
                  </a:cubicBezTo>
                  <a:cubicBezTo>
                    <a:pt x="52" y="11"/>
                    <a:pt x="53" y="14"/>
                    <a:pt x="55" y="17"/>
                  </a:cubicBezTo>
                  <a:cubicBezTo>
                    <a:pt x="56" y="21"/>
                    <a:pt x="57" y="24"/>
                    <a:pt x="57" y="28"/>
                  </a:cubicBezTo>
                  <a:cubicBezTo>
                    <a:pt x="57" y="29"/>
                    <a:pt x="57" y="30"/>
                    <a:pt x="57" y="31"/>
                  </a:cubicBezTo>
                  <a:cubicBezTo>
                    <a:pt x="56" y="31"/>
                    <a:pt x="56" y="32"/>
                    <a:pt x="56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5"/>
                    <a:pt x="15" y="37"/>
                    <a:pt x="16" y="38"/>
                  </a:cubicBezTo>
                  <a:cubicBezTo>
                    <a:pt x="17" y="40"/>
                    <a:pt x="18" y="41"/>
                    <a:pt x="19" y="43"/>
                  </a:cubicBezTo>
                  <a:cubicBezTo>
                    <a:pt x="20" y="44"/>
                    <a:pt x="22" y="45"/>
                    <a:pt x="24" y="45"/>
                  </a:cubicBezTo>
                  <a:cubicBezTo>
                    <a:pt x="25" y="46"/>
                    <a:pt x="27" y="46"/>
                    <a:pt x="29" y="46"/>
                  </a:cubicBezTo>
                  <a:cubicBezTo>
                    <a:pt x="32" y="46"/>
                    <a:pt x="34" y="45"/>
                    <a:pt x="37" y="44"/>
                  </a:cubicBezTo>
                  <a:cubicBezTo>
                    <a:pt x="39" y="43"/>
                    <a:pt x="41" y="41"/>
                    <a:pt x="42" y="39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1" y="46"/>
                    <a:pt x="48" y="50"/>
                    <a:pt x="44" y="52"/>
                  </a:cubicBezTo>
                  <a:cubicBezTo>
                    <a:pt x="40" y="55"/>
                    <a:pt x="34" y="56"/>
                    <a:pt x="28" y="56"/>
                  </a:cubicBezTo>
                  <a:close/>
                  <a:moveTo>
                    <a:pt x="42" y="24"/>
                  </a:moveTo>
                  <a:cubicBezTo>
                    <a:pt x="42" y="20"/>
                    <a:pt x="40" y="16"/>
                    <a:pt x="38" y="14"/>
                  </a:cubicBezTo>
                  <a:cubicBezTo>
                    <a:pt x="35" y="11"/>
                    <a:pt x="32" y="10"/>
                    <a:pt x="28" y="10"/>
                  </a:cubicBezTo>
                  <a:cubicBezTo>
                    <a:pt x="26" y="10"/>
                    <a:pt x="25" y="11"/>
                    <a:pt x="23" y="11"/>
                  </a:cubicBezTo>
                  <a:cubicBezTo>
                    <a:pt x="21" y="12"/>
                    <a:pt x="20" y="13"/>
                    <a:pt x="19" y="14"/>
                  </a:cubicBezTo>
                  <a:cubicBezTo>
                    <a:pt x="17" y="15"/>
                    <a:pt x="16" y="16"/>
                    <a:pt x="16" y="18"/>
                  </a:cubicBezTo>
                  <a:cubicBezTo>
                    <a:pt x="15" y="20"/>
                    <a:pt x="14" y="22"/>
                    <a:pt x="14" y="24"/>
                  </a:cubicBezTo>
                  <a:lnTo>
                    <a:pt x="4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259"/>
            <p:cNvSpPr>
              <a:spLocks noEditPoints="1"/>
            </p:cNvSpPr>
            <p:nvPr/>
          </p:nvSpPr>
          <p:spPr bwMode="auto">
            <a:xfrm>
              <a:off x="7800326" y="3243745"/>
              <a:ext cx="69850" cy="77788"/>
            </a:xfrm>
            <a:custGeom>
              <a:avLst/>
              <a:gdLst>
                <a:gd name="T0" fmla="*/ 21 w 44"/>
                <a:gd name="T1" fmla="*/ 0 h 49"/>
                <a:gd name="T2" fmla="*/ 24 w 44"/>
                <a:gd name="T3" fmla="*/ 0 h 49"/>
                <a:gd name="T4" fmla="*/ 44 w 44"/>
                <a:gd name="T5" fmla="*/ 49 h 49"/>
                <a:gd name="T6" fmla="*/ 40 w 44"/>
                <a:gd name="T7" fmla="*/ 49 h 49"/>
                <a:gd name="T8" fmla="*/ 33 w 44"/>
                <a:gd name="T9" fmla="*/ 34 h 49"/>
                <a:gd name="T10" fmla="*/ 12 w 44"/>
                <a:gd name="T11" fmla="*/ 34 h 49"/>
                <a:gd name="T12" fmla="*/ 5 w 44"/>
                <a:gd name="T13" fmla="*/ 49 h 49"/>
                <a:gd name="T14" fmla="*/ 0 w 44"/>
                <a:gd name="T15" fmla="*/ 49 h 49"/>
                <a:gd name="T16" fmla="*/ 21 w 44"/>
                <a:gd name="T17" fmla="*/ 0 h 49"/>
                <a:gd name="T18" fmla="*/ 32 w 44"/>
                <a:gd name="T19" fmla="*/ 30 h 49"/>
                <a:gd name="T20" fmla="*/ 22 w 44"/>
                <a:gd name="T21" fmla="*/ 7 h 49"/>
                <a:gd name="T22" fmla="*/ 13 w 44"/>
                <a:gd name="T23" fmla="*/ 30 h 49"/>
                <a:gd name="T24" fmla="*/ 32 w 44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49">
                  <a:moveTo>
                    <a:pt x="21" y="0"/>
                  </a:moveTo>
                  <a:lnTo>
                    <a:pt x="24" y="0"/>
                  </a:lnTo>
                  <a:lnTo>
                    <a:pt x="44" y="49"/>
                  </a:lnTo>
                  <a:lnTo>
                    <a:pt x="40" y="49"/>
                  </a:lnTo>
                  <a:lnTo>
                    <a:pt x="33" y="34"/>
                  </a:lnTo>
                  <a:lnTo>
                    <a:pt x="12" y="34"/>
                  </a:lnTo>
                  <a:lnTo>
                    <a:pt x="5" y="49"/>
                  </a:lnTo>
                  <a:lnTo>
                    <a:pt x="0" y="49"/>
                  </a:lnTo>
                  <a:lnTo>
                    <a:pt x="21" y="0"/>
                  </a:lnTo>
                  <a:close/>
                  <a:moveTo>
                    <a:pt x="32" y="30"/>
                  </a:moveTo>
                  <a:lnTo>
                    <a:pt x="22" y="7"/>
                  </a:lnTo>
                  <a:lnTo>
                    <a:pt x="13" y="30"/>
                  </a:lnTo>
                  <a:lnTo>
                    <a:pt x="32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260"/>
            <p:cNvSpPr>
              <a:spLocks noEditPoints="1"/>
            </p:cNvSpPr>
            <p:nvPr/>
          </p:nvSpPr>
          <p:spPr bwMode="auto">
            <a:xfrm>
              <a:off x="7876526" y="3264383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40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1 w 40"/>
                <a:gd name="T35" fmla="*/ 33 h 41"/>
                <a:gd name="T36" fmla="*/ 15 w 40"/>
                <a:gd name="T37" fmla="*/ 36 h 41"/>
                <a:gd name="T38" fmla="*/ 21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5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40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1" y="3"/>
                    <a:pt x="33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7"/>
                    <a:pt x="7" y="28"/>
                  </a:cubicBezTo>
                  <a:cubicBezTo>
                    <a:pt x="8" y="30"/>
                    <a:pt x="9" y="32"/>
                    <a:pt x="11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9" y="37"/>
                    <a:pt x="21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6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2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3"/>
                    <a:pt x="36" y="34"/>
                    <a:pt x="35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3" y="11"/>
                    <a:pt x="32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7" y="4"/>
                    <a:pt x="15" y="5"/>
                  </a:cubicBezTo>
                  <a:cubicBezTo>
                    <a:pt x="13" y="6"/>
                    <a:pt x="12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261"/>
            <p:cNvSpPr>
              <a:spLocks/>
            </p:cNvSpPr>
            <p:nvPr/>
          </p:nvSpPr>
          <p:spPr bwMode="auto">
            <a:xfrm>
              <a:off x="7944788" y="3264383"/>
              <a:ext cx="47625" cy="57150"/>
            </a:xfrm>
            <a:custGeom>
              <a:avLst/>
              <a:gdLst>
                <a:gd name="T0" fmla="*/ 33 w 33"/>
                <a:gd name="T1" fmla="*/ 40 h 40"/>
                <a:gd name="T2" fmla="*/ 28 w 33"/>
                <a:gd name="T3" fmla="*/ 40 h 40"/>
                <a:gd name="T4" fmla="*/ 28 w 33"/>
                <a:gd name="T5" fmla="*/ 18 h 40"/>
                <a:gd name="T6" fmla="*/ 26 w 33"/>
                <a:gd name="T7" fmla="*/ 8 h 40"/>
                <a:gd name="T8" fmla="*/ 19 w 33"/>
                <a:gd name="T9" fmla="*/ 5 h 40"/>
                <a:gd name="T10" fmla="*/ 15 w 33"/>
                <a:gd name="T11" fmla="*/ 6 h 40"/>
                <a:gd name="T12" fmla="*/ 11 w 33"/>
                <a:gd name="T13" fmla="*/ 8 h 40"/>
                <a:gd name="T14" fmla="*/ 7 w 33"/>
                <a:gd name="T15" fmla="*/ 12 h 40"/>
                <a:gd name="T16" fmla="*/ 5 w 33"/>
                <a:gd name="T17" fmla="*/ 16 h 40"/>
                <a:gd name="T18" fmla="*/ 5 w 33"/>
                <a:gd name="T19" fmla="*/ 40 h 40"/>
                <a:gd name="T20" fmla="*/ 0 w 33"/>
                <a:gd name="T21" fmla="*/ 40 h 40"/>
                <a:gd name="T22" fmla="*/ 0 w 33"/>
                <a:gd name="T23" fmla="*/ 1 h 40"/>
                <a:gd name="T24" fmla="*/ 5 w 33"/>
                <a:gd name="T25" fmla="*/ 1 h 40"/>
                <a:gd name="T26" fmla="*/ 5 w 33"/>
                <a:gd name="T27" fmla="*/ 10 h 40"/>
                <a:gd name="T28" fmla="*/ 12 w 33"/>
                <a:gd name="T29" fmla="*/ 3 h 40"/>
                <a:gd name="T30" fmla="*/ 21 w 33"/>
                <a:gd name="T31" fmla="*/ 0 h 40"/>
                <a:gd name="T32" fmla="*/ 27 w 33"/>
                <a:gd name="T33" fmla="*/ 1 h 40"/>
                <a:gd name="T34" fmla="*/ 31 w 33"/>
                <a:gd name="T35" fmla="*/ 5 h 40"/>
                <a:gd name="T36" fmla="*/ 33 w 33"/>
                <a:gd name="T37" fmla="*/ 10 h 40"/>
                <a:gd name="T38" fmla="*/ 33 w 33"/>
                <a:gd name="T39" fmla="*/ 17 h 40"/>
                <a:gd name="T40" fmla="*/ 33 w 33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0">
                  <a:moveTo>
                    <a:pt x="33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4"/>
                    <a:pt x="27" y="10"/>
                    <a:pt x="26" y="8"/>
                  </a:cubicBezTo>
                  <a:cubicBezTo>
                    <a:pt x="24" y="6"/>
                    <a:pt x="22" y="5"/>
                    <a:pt x="19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3"/>
                    <a:pt x="5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5"/>
                    <a:pt x="12" y="3"/>
                  </a:cubicBezTo>
                  <a:cubicBezTo>
                    <a:pt x="15" y="1"/>
                    <a:pt x="18" y="0"/>
                    <a:pt x="21" y="0"/>
                  </a:cubicBezTo>
                  <a:cubicBezTo>
                    <a:pt x="24" y="0"/>
                    <a:pt x="25" y="0"/>
                    <a:pt x="27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31" y="6"/>
                    <a:pt x="32" y="8"/>
                    <a:pt x="33" y="10"/>
                  </a:cubicBezTo>
                  <a:cubicBezTo>
                    <a:pt x="33" y="12"/>
                    <a:pt x="33" y="15"/>
                    <a:pt x="33" y="17"/>
                  </a:cubicBezTo>
                  <a:lnTo>
                    <a:pt x="33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262"/>
            <p:cNvSpPr>
              <a:spLocks noEditPoints="1"/>
            </p:cNvSpPr>
            <p:nvPr/>
          </p:nvSpPr>
          <p:spPr bwMode="auto">
            <a:xfrm>
              <a:off x="8003526" y="3264383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40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1 w 40"/>
                <a:gd name="T35" fmla="*/ 33 h 41"/>
                <a:gd name="T36" fmla="*/ 15 w 40"/>
                <a:gd name="T37" fmla="*/ 36 h 41"/>
                <a:gd name="T38" fmla="*/ 21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1 w 40"/>
                <a:gd name="T45" fmla="*/ 33 h 41"/>
                <a:gd name="T46" fmla="*/ 33 w 40"/>
                <a:gd name="T47" fmla="*/ 30 h 41"/>
                <a:gd name="T48" fmla="*/ 37 w 40"/>
                <a:gd name="T49" fmla="*/ 31 h 41"/>
                <a:gd name="T50" fmla="*/ 35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40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1" y="3"/>
                    <a:pt x="33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5"/>
                    <a:pt x="6" y="27"/>
                    <a:pt x="7" y="28"/>
                  </a:cubicBezTo>
                  <a:cubicBezTo>
                    <a:pt x="8" y="30"/>
                    <a:pt x="9" y="32"/>
                    <a:pt x="11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9" y="37"/>
                    <a:pt x="21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6" y="36"/>
                    <a:pt x="27" y="36"/>
                    <a:pt x="28" y="35"/>
                  </a:cubicBezTo>
                  <a:cubicBezTo>
                    <a:pt x="29" y="35"/>
                    <a:pt x="30" y="34"/>
                    <a:pt x="31" y="33"/>
                  </a:cubicBezTo>
                  <a:cubicBezTo>
                    <a:pt x="32" y="32"/>
                    <a:pt x="32" y="31"/>
                    <a:pt x="33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3"/>
                    <a:pt x="36" y="34"/>
                    <a:pt x="35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8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3" y="11"/>
                    <a:pt x="32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7" y="4"/>
                    <a:pt x="15" y="5"/>
                  </a:cubicBezTo>
                  <a:cubicBezTo>
                    <a:pt x="13" y="6"/>
                    <a:pt x="12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263"/>
            <p:cNvSpPr>
              <a:spLocks noEditPoints="1"/>
            </p:cNvSpPr>
            <p:nvPr/>
          </p:nvSpPr>
          <p:spPr bwMode="auto">
            <a:xfrm>
              <a:off x="8067026" y="3264383"/>
              <a:ext cx="50800" cy="58738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3 w 35"/>
                <a:gd name="T5" fmla="*/ 38 h 41"/>
                <a:gd name="T6" fmla="*/ 1 w 35"/>
                <a:gd name="T7" fmla="*/ 34 h 41"/>
                <a:gd name="T8" fmla="*/ 0 w 35"/>
                <a:gd name="T9" fmla="*/ 29 h 41"/>
                <a:gd name="T10" fmla="*/ 1 w 35"/>
                <a:gd name="T11" fmla="*/ 24 h 41"/>
                <a:gd name="T12" fmla="*/ 4 w 35"/>
                <a:gd name="T13" fmla="*/ 20 h 41"/>
                <a:gd name="T14" fmla="*/ 10 w 35"/>
                <a:gd name="T15" fmla="*/ 18 h 41"/>
                <a:gd name="T16" fmla="*/ 16 w 35"/>
                <a:gd name="T17" fmla="*/ 17 h 41"/>
                <a:gd name="T18" fmla="*/ 22 w 35"/>
                <a:gd name="T19" fmla="*/ 17 h 41"/>
                <a:gd name="T20" fmla="*/ 28 w 35"/>
                <a:gd name="T21" fmla="*/ 19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4 h 41"/>
                <a:gd name="T28" fmla="*/ 11 w 35"/>
                <a:gd name="T29" fmla="*/ 5 h 41"/>
                <a:gd name="T30" fmla="*/ 4 w 35"/>
                <a:gd name="T31" fmla="*/ 9 h 41"/>
                <a:gd name="T32" fmla="*/ 2 w 35"/>
                <a:gd name="T33" fmla="*/ 5 h 41"/>
                <a:gd name="T34" fmla="*/ 17 w 35"/>
                <a:gd name="T35" fmla="*/ 0 h 41"/>
                <a:gd name="T36" fmla="*/ 29 w 35"/>
                <a:gd name="T37" fmla="*/ 4 h 41"/>
                <a:gd name="T38" fmla="*/ 33 w 35"/>
                <a:gd name="T39" fmla="*/ 16 h 41"/>
                <a:gd name="T40" fmla="*/ 33 w 35"/>
                <a:gd name="T41" fmla="*/ 34 h 41"/>
                <a:gd name="T42" fmla="*/ 35 w 35"/>
                <a:gd name="T43" fmla="*/ 36 h 41"/>
                <a:gd name="T44" fmla="*/ 35 w 35"/>
                <a:gd name="T45" fmla="*/ 40 h 41"/>
                <a:gd name="T46" fmla="*/ 33 w 35"/>
                <a:gd name="T47" fmla="*/ 41 h 41"/>
                <a:gd name="T48" fmla="*/ 30 w 35"/>
                <a:gd name="T49" fmla="*/ 40 h 41"/>
                <a:gd name="T50" fmla="*/ 29 w 35"/>
                <a:gd name="T51" fmla="*/ 37 h 41"/>
                <a:gd name="T52" fmla="*/ 29 w 35"/>
                <a:gd name="T53" fmla="*/ 34 h 41"/>
                <a:gd name="T54" fmla="*/ 22 w 35"/>
                <a:gd name="T55" fmla="*/ 39 h 41"/>
                <a:gd name="T56" fmla="*/ 13 w 35"/>
                <a:gd name="T57" fmla="*/ 41 h 41"/>
                <a:gd name="T58" fmla="*/ 14 w 35"/>
                <a:gd name="T59" fmla="*/ 37 h 41"/>
                <a:gd name="T60" fmla="*/ 21 w 35"/>
                <a:gd name="T61" fmla="*/ 36 h 41"/>
                <a:gd name="T62" fmla="*/ 27 w 35"/>
                <a:gd name="T63" fmla="*/ 32 h 41"/>
                <a:gd name="T64" fmla="*/ 28 w 35"/>
                <a:gd name="T65" fmla="*/ 30 h 41"/>
                <a:gd name="T66" fmla="*/ 28 w 35"/>
                <a:gd name="T67" fmla="*/ 29 h 41"/>
                <a:gd name="T68" fmla="*/ 28 w 35"/>
                <a:gd name="T69" fmla="*/ 22 h 41"/>
                <a:gd name="T70" fmla="*/ 23 w 35"/>
                <a:gd name="T71" fmla="*/ 21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5 w 35"/>
                <a:gd name="T79" fmla="*/ 32 h 41"/>
                <a:gd name="T80" fmla="*/ 7 w 35"/>
                <a:gd name="T81" fmla="*/ 35 h 41"/>
                <a:gd name="T82" fmla="*/ 10 w 35"/>
                <a:gd name="T83" fmla="*/ 37 h 41"/>
                <a:gd name="T84" fmla="*/ 14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9" y="41"/>
                    <a:pt x="8" y="40"/>
                  </a:cubicBezTo>
                  <a:cubicBezTo>
                    <a:pt x="6" y="40"/>
                    <a:pt x="5" y="39"/>
                    <a:pt x="3" y="38"/>
                  </a:cubicBezTo>
                  <a:cubicBezTo>
                    <a:pt x="2" y="36"/>
                    <a:pt x="1" y="35"/>
                    <a:pt x="1" y="34"/>
                  </a:cubicBezTo>
                  <a:cubicBezTo>
                    <a:pt x="0" y="32"/>
                    <a:pt x="0" y="31"/>
                    <a:pt x="0" y="29"/>
                  </a:cubicBezTo>
                  <a:cubicBezTo>
                    <a:pt x="0" y="27"/>
                    <a:pt x="0" y="26"/>
                    <a:pt x="1" y="24"/>
                  </a:cubicBezTo>
                  <a:cubicBezTo>
                    <a:pt x="2" y="23"/>
                    <a:pt x="3" y="21"/>
                    <a:pt x="4" y="20"/>
                  </a:cubicBezTo>
                  <a:cubicBezTo>
                    <a:pt x="6" y="19"/>
                    <a:pt x="7" y="18"/>
                    <a:pt x="10" y="18"/>
                  </a:cubicBezTo>
                  <a:cubicBezTo>
                    <a:pt x="12" y="17"/>
                    <a:pt x="14" y="17"/>
                    <a:pt x="16" y="17"/>
                  </a:cubicBezTo>
                  <a:cubicBezTo>
                    <a:pt x="18" y="17"/>
                    <a:pt x="20" y="17"/>
                    <a:pt x="22" y="17"/>
                  </a:cubicBezTo>
                  <a:cubicBezTo>
                    <a:pt x="24" y="18"/>
                    <a:pt x="26" y="18"/>
                    <a:pt x="28" y="1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2"/>
                    <a:pt x="27" y="9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ubicBezTo>
                    <a:pt x="15" y="4"/>
                    <a:pt x="13" y="4"/>
                    <a:pt x="11" y="5"/>
                  </a:cubicBezTo>
                  <a:cubicBezTo>
                    <a:pt x="8" y="6"/>
                    <a:pt x="6" y="7"/>
                    <a:pt x="4" y="9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7" y="2"/>
                    <a:pt x="12" y="0"/>
                    <a:pt x="17" y="0"/>
                  </a:cubicBezTo>
                  <a:cubicBezTo>
                    <a:pt x="22" y="0"/>
                    <a:pt x="26" y="1"/>
                    <a:pt x="29" y="4"/>
                  </a:cubicBezTo>
                  <a:cubicBezTo>
                    <a:pt x="32" y="7"/>
                    <a:pt x="33" y="11"/>
                    <a:pt x="33" y="1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4" y="36"/>
                    <a:pt x="35" y="36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4" y="41"/>
                    <a:pt x="33" y="41"/>
                    <a:pt x="33" y="41"/>
                  </a:cubicBezTo>
                  <a:cubicBezTo>
                    <a:pt x="32" y="41"/>
                    <a:pt x="31" y="40"/>
                    <a:pt x="30" y="40"/>
                  </a:cubicBezTo>
                  <a:cubicBezTo>
                    <a:pt x="29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6"/>
                    <a:pt x="24" y="38"/>
                    <a:pt x="22" y="39"/>
                  </a:cubicBezTo>
                  <a:cubicBezTo>
                    <a:pt x="19" y="41"/>
                    <a:pt x="16" y="41"/>
                    <a:pt x="13" y="41"/>
                  </a:cubicBezTo>
                  <a:close/>
                  <a:moveTo>
                    <a:pt x="14" y="37"/>
                  </a:moveTo>
                  <a:cubicBezTo>
                    <a:pt x="17" y="37"/>
                    <a:pt x="19" y="37"/>
                    <a:pt x="21" y="36"/>
                  </a:cubicBezTo>
                  <a:cubicBezTo>
                    <a:pt x="24" y="35"/>
                    <a:pt x="25" y="33"/>
                    <a:pt x="27" y="32"/>
                  </a:cubicBezTo>
                  <a:cubicBezTo>
                    <a:pt x="27" y="31"/>
                    <a:pt x="27" y="31"/>
                    <a:pt x="28" y="30"/>
                  </a:cubicBezTo>
                  <a:cubicBezTo>
                    <a:pt x="28" y="30"/>
                    <a:pt x="28" y="29"/>
                    <a:pt x="28" y="29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6" y="22"/>
                    <a:pt x="24" y="21"/>
                    <a:pt x="23" y="21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3" y="20"/>
                    <a:pt x="10" y="21"/>
                    <a:pt x="8" y="22"/>
                  </a:cubicBezTo>
                  <a:cubicBezTo>
                    <a:pt x="6" y="24"/>
                    <a:pt x="5" y="26"/>
                    <a:pt x="5" y="28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6" y="33"/>
                    <a:pt x="6" y="34"/>
                    <a:pt x="7" y="35"/>
                  </a:cubicBezTo>
                  <a:cubicBezTo>
                    <a:pt x="8" y="35"/>
                    <a:pt x="9" y="36"/>
                    <a:pt x="10" y="37"/>
                  </a:cubicBezTo>
                  <a:cubicBezTo>
                    <a:pt x="11" y="37"/>
                    <a:pt x="13" y="37"/>
                    <a:pt x="1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264"/>
            <p:cNvSpPr>
              <a:spLocks/>
            </p:cNvSpPr>
            <p:nvPr/>
          </p:nvSpPr>
          <p:spPr bwMode="auto">
            <a:xfrm>
              <a:off x="8130526" y="3264383"/>
              <a:ext cx="47625" cy="57150"/>
            </a:xfrm>
            <a:custGeom>
              <a:avLst/>
              <a:gdLst>
                <a:gd name="T0" fmla="*/ 34 w 34"/>
                <a:gd name="T1" fmla="*/ 40 h 40"/>
                <a:gd name="T2" fmla="*/ 28 w 34"/>
                <a:gd name="T3" fmla="*/ 40 h 40"/>
                <a:gd name="T4" fmla="*/ 28 w 34"/>
                <a:gd name="T5" fmla="*/ 18 h 40"/>
                <a:gd name="T6" fmla="*/ 26 w 34"/>
                <a:gd name="T7" fmla="*/ 8 h 40"/>
                <a:gd name="T8" fmla="*/ 20 w 34"/>
                <a:gd name="T9" fmla="*/ 5 h 40"/>
                <a:gd name="T10" fmla="*/ 15 w 34"/>
                <a:gd name="T11" fmla="*/ 6 h 40"/>
                <a:gd name="T12" fmla="*/ 11 w 34"/>
                <a:gd name="T13" fmla="*/ 8 h 40"/>
                <a:gd name="T14" fmla="*/ 8 w 34"/>
                <a:gd name="T15" fmla="*/ 12 h 40"/>
                <a:gd name="T16" fmla="*/ 5 w 34"/>
                <a:gd name="T17" fmla="*/ 16 h 40"/>
                <a:gd name="T18" fmla="*/ 5 w 34"/>
                <a:gd name="T19" fmla="*/ 40 h 40"/>
                <a:gd name="T20" fmla="*/ 0 w 34"/>
                <a:gd name="T21" fmla="*/ 40 h 40"/>
                <a:gd name="T22" fmla="*/ 0 w 34"/>
                <a:gd name="T23" fmla="*/ 1 h 40"/>
                <a:gd name="T24" fmla="*/ 5 w 34"/>
                <a:gd name="T25" fmla="*/ 1 h 40"/>
                <a:gd name="T26" fmla="*/ 5 w 34"/>
                <a:gd name="T27" fmla="*/ 10 h 40"/>
                <a:gd name="T28" fmla="*/ 12 w 34"/>
                <a:gd name="T29" fmla="*/ 3 h 40"/>
                <a:gd name="T30" fmla="*/ 22 w 34"/>
                <a:gd name="T31" fmla="*/ 0 h 40"/>
                <a:gd name="T32" fmla="*/ 27 w 34"/>
                <a:gd name="T33" fmla="*/ 1 h 40"/>
                <a:gd name="T34" fmla="*/ 31 w 34"/>
                <a:gd name="T35" fmla="*/ 5 h 40"/>
                <a:gd name="T36" fmla="*/ 33 w 34"/>
                <a:gd name="T37" fmla="*/ 10 h 40"/>
                <a:gd name="T38" fmla="*/ 34 w 34"/>
                <a:gd name="T39" fmla="*/ 17 h 40"/>
                <a:gd name="T40" fmla="*/ 34 w 34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4"/>
                    <a:pt x="28" y="10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6"/>
                    <a:pt x="12" y="7"/>
                    <a:pt x="11" y="8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3"/>
                    <a:pt x="6" y="14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5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0"/>
                    <a:pt x="27" y="1"/>
                  </a:cubicBezTo>
                  <a:cubicBezTo>
                    <a:pt x="29" y="2"/>
                    <a:pt x="30" y="3"/>
                    <a:pt x="31" y="5"/>
                  </a:cubicBezTo>
                  <a:cubicBezTo>
                    <a:pt x="32" y="6"/>
                    <a:pt x="33" y="8"/>
                    <a:pt x="33" y="10"/>
                  </a:cubicBezTo>
                  <a:cubicBezTo>
                    <a:pt x="33" y="12"/>
                    <a:pt x="34" y="15"/>
                    <a:pt x="34" y="17"/>
                  </a:cubicBezTo>
                  <a:lnTo>
                    <a:pt x="34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265"/>
            <p:cNvSpPr>
              <a:spLocks noEditPoints="1"/>
            </p:cNvSpPr>
            <p:nvPr/>
          </p:nvSpPr>
          <p:spPr bwMode="auto">
            <a:xfrm>
              <a:off x="7449488" y="3381858"/>
              <a:ext cx="53975" cy="79375"/>
            </a:xfrm>
            <a:custGeom>
              <a:avLst/>
              <a:gdLst>
                <a:gd name="T0" fmla="*/ 20 w 38"/>
                <a:gd name="T1" fmla="*/ 41 h 56"/>
                <a:gd name="T2" fmla="*/ 11 w 38"/>
                <a:gd name="T3" fmla="*/ 38 h 56"/>
                <a:gd name="T4" fmla="*/ 5 w 38"/>
                <a:gd name="T5" fmla="*/ 32 h 56"/>
                <a:gd name="T6" fmla="*/ 5 w 38"/>
                <a:gd name="T7" fmla="*/ 56 h 56"/>
                <a:gd name="T8" fmla="*/ 0 w 38"/>
                <a:gd name="T9" fmla="*/ 56 h 56"/>
                <a:gd name="T10" fmla="*/ 0 w 38"/>
                <a:gd name="T11" fmla="*/ 0 h 56"/>
                <a:gd name="T12" fmla="*/ 4 w 38"/>
                <a:gd name="T13" fmla="*/ 0 h 56"/>
                <a:gd name="T14" fmla="*/ 4 w 38"/>
                <a:gd name="T15" fmla="*/ 8 h 56"/>
                <a:gd name="T16" fmla="*/ 11 w 38"/>
                <a:gd name="T17" fmla="*/ 2 h 56"/>
                <a:gd name="T18" fmla="*/ 19 w 38"/>
                <a:gd name="T19" fmla="*/ 0 h 56"/>
                <a:gd name="T20" fmla="*/ 27 w 38"/>
                <a:gd name="T21" fmla="*/ 1 h 56"/>
                <a:gd name="T22" fmla="*/ 33 w 38"/>
                <a:gd name="T23" fmla="*/ 6 h 56"/>
                <a:gd name="T24" fmla="*/ 37 w 38"/>
                <a:gd name="T25" fmla="*/ 12 h 56"/>
                <a:gd name="T26" fmla="*/ 38 w 38"/>
                <a:gd name="T27" fmla="*/ 20 h 56"/>
                <a:gd name="T28" fmla="*/ 37 w 38"/>
                <a:gd name="T29" fmla="*/ 28 h 56"/>
                <a:gd name="T30" fmla="*/ 33 w 38"/>
                <a:gd name="T31" fmla="*/ 35 h 56"/>
                <a:gd name="T32" fmla="*/ 27 w 38"/>
                <a:gd name="T33" fmla="*/ 39 h 56"/>
                <a:gd name="T34" fmla="*/ 20 w 38"/>
                <a:gd name="T35" fmla="*/ 41 h 56"/>
                <a:gd name="T36" fmla="*/ 19 w 38"/>
                <a:gd name="T37" fmla="*/ 36 h 56"/>
                <a:gd name="T38" fmla="*/ 24 w 38"/>
                <a:gd name="T39" fmla="*/ 35 h 56"/>
                <a:gd name="T40" fmla="*/ 29 w 38"/>
                <a:gd name="T41" fmla="*/ 31 h 56"/>
                <a:gd name="T42" fmla="*/ 32 w 38"/>
                <a:gd name="T43" fmla="*/ 26 h 56"/>
                <a:gd name="T44" fmla="*/ 33 w 38"/>
                <a:gd name="T45" fmla="*/ 20 h 56"/>
                <a:gd name="T46" fmla="*/ 32 w 38"/>
                <a:gd name="T47" fmla="*/ 14 h 56"/>
                <a:gd name="T48" fmla="*/ 28 w 38"/>
                <a:gd name="T49" fmla="*/ 9 h 56"/>
                <a:gd name="T50" fmla="*/ 24 w 38"/>
                <a:gd name="T51" fmla="*/ 5 h 56"/>
                <a:gd name="T52" fmla="*/ 18 w 38"/>
                <a:gd name="T53" fmla="*/ 4 h 56"/>
                <a:gd name="T54" fmla="*/ 14 w 38"/>
                <a:gd name="T55" fmla="*/ 5 h 56"/>
                <a:gd name="T56" fmla="*/ 10 w 38"/>
                <a:gd name="T57" fmla="*/ 7 h 56"/>
                <a:gd name="T58" fmla="*/ 7 w 38"/>
                <a:gd name="T59" fmla="*/ 10 h 56"/>
                <a:gd name="T60" fmla="*/ 5 w 38"/>
                <a:gd name="T61" fmla="*/ 14 h 56"/>
                <a:gd name="T62" fmla="*/ 5 w 38"/>
                <a:gd name="T63" fmla="*/ 26 h 56"/>
                <a:gd name="T64" fmla="*/ 7 w 38"/>
                <a:gd name="T65" fmla="*/ 30 h 56"/>
                <a:gd name="T66" fmla="*/ 10 w 38"/>
                <a:gd name="T67" fmla="*/ 33 h 56"/>
                <a:gd name="T68" fmla="*/ 14 w 38"/>
                <a:gd name="T69" fmla="*/ 35 h 56"/>
                <a:gd name="T70" fmla="*/ 19 w 38"/>
                <a:gd name="T71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6">
                  <a:moveTo>
                    <a:pt x="20" y="41"/>
                  </a:moveTo>
                  <a:cubicBezTo>
                    <a:pt x="17" y="41"/>
                    <a:pt x="14" y="40"/>
                    <a:pt x="11" y="38"/>
                  </a:cubicBezTo>
                  <a:cubicBezTo>
                    <a:pt x="9" y="36"/>
                    <a:pt x="7" y="34"/>
                    <a:pt x="5" y="32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5"/>
                    <a:pt x="8" y="3"/>
                    <a:pt x="11" y="2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22" y="0"/>
                    <a:pt x="24" y="0"/>
                    <a:pt x="27" y="1"/>
                  </a:cubicBezTo>
                  <a:cubicBezTo>
                    <a:pt x="29" y="2"/>
                    <a:pt x="31" y="4"/>
                    <a:pt x="33" y="6"/>
                  </a:cubicBezTo>
                  <a:cubicBezTo>
                    <a:pt x="34" y="8"/>
                    <a:pt x="36" y="10"/>
                    <a:pt x="37" y="12"/>
                  </a:cubicBezTo>
                  <a:cubicBezTo>
                    <a:pt x="38" y="15"/>
                    <a:pt x="38" y="17"/>
                    <a:pt x="38" y="20"/>
                  </a:cubicBezTo>
                  <a:cubicBezTo>
                    <a:pt x="38" y="23"/>
                    <a:pt x="38" y="26"/>
                    <a:pt x="37" y="28"/>
                  </a:cubicBezTo>
                  <a:cubicBezTo>
                    <a:pt x="36" y="31"/>
                    <a:pt x="35" y="33"/>
                    <a:pt x="33" y="35"/>
                  </a:cubicBezTo>
                  <a:cubicBezTo>
                    <a:pt x="31" y="36"/>
                    <a:pt x="30" y="38"/>
                    <a:pt x="27" y="39"/>
                  </a:cubicBezTo>
                  <a:cubicBezTo>
                    <a:pt x="25" y="40"/>
                    <a:pt x="23" y="41"/>
                    <a:pt x="20" y="41"/>
                  </a:cubicBezTo>
                  <a:close/>
                  <a:moveTo>
                    <a:pt x="19" y="36"/>
                  </a:moveTo>
                  <a:cubicBezTo>
                    <a:pt x="21" y="36"/>
                    <a:pt x="23" y="36"/>
                    <a:pt x="24" y="35"/>
                  </a:cubicBezTo>
                  <a:cubicBezTo>
                    <a:pt x="26" y="34"/>
                    <a:pt x="28" y="33"/>
                    <a:pt x="29" y="31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4"/>
                    <a:pt x="33" y="22"/>
                    <a:pt x="33" y="20"/>
                  </a:cubicBezTo>
                  <a:cubicBezTo>
                    <a:pt x="33" y="18"/>
                    <a:pt x="32" y="16"/>
                    <a:pt x="32" y="14"/>
                  </a:cubicBezTo>
                  <a:cubicBezTo>
                    <a:pt x="31" y="12"/>
                    <a:pt x="30" y="10"/>
                    <a:pt x="28" y="9"/>
                  </a:cubicBezTo>
                  <a:cubicBezTo>
                    <a:pt x="27" y="7"/>
                    <a:pt x="26" y="6"/>
                    <a:pt x="24" y="5"/>
                  </a:cubicBezTo>
                  <a:cubicBezTo>
                    <a:pt x="22" y="5"/>
                    <a:pt x="20" y="4"/>
                    <a:pt x="18" y="4"/>
                  </a:cubicBezTo>
                  <a:cubicBezTo>
                    <a:pt x="17" y="4"/>
                    <a:pt x="15" y="4"/>
                    <a:pt x="14" y="5"/>
                  </a:cubicBezTo>
                  <a:cubicBezTo>
                    <a:pt x="12" y="5"/>
                    <a:pt x="11" y="6"/>
                    <a:pt x="10" y="7"/>
                  </a:cubicBezTo>
                  <a:cubicBezTo>
                    <a:pt x="9" y="8"/>
                    <a:pt x="8" y="9"/>
                    <a:pt x="7" y="10"/>
                  </a:cubicBezTo>
                  <a:cubicBezTo>
                    <a:pt x="6" y="11"/>
                    <a:pt x="5" y="13"/>
                    <a:pt x="5" y="14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8" y="31"/>
                    <a:pt x="9" y="32"/>
                    <a:pt x="10" y="33"/>
                  </a:cubicBezTo>
                  <a:cubicBezTo>
                    <a:pt x="12" y="34"/>
                    <a:pt x="13" y="35"/>
                    <a:pt x="14" y="35"/>
                  </a:cubicBezTo>
                  <a:cubicBezTo>
                    <a:pt x="16" y="36"/>
                    <a:pt x="17" y="36"/>
                    <a:pt x="1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266"/>
            <p:cNvSpPr>
              <a:spLocks noEditPoints="1"/>
            </p:cNvSpPr>
            <p:nvPr/>
          </p:nvSpPr>
          <p:spPr bwMode="auto">
            <a:xfrm>
              <a:off x="7511401" y="3381858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5 h 41"/>
                <a:gd name="T30" fmla="*/ 28 w 39"/>
                <a:gd name="T31" fmla="*/ 39 h 41"/>
                <a:gd name="T32" fmla="*/ 20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20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20 w 39"/>
                <a:gd name="T59" fmla="*/ 4 h 41"/>
                <a:gd name="T60" fmla="*/ 14 w 39"/>
                <a:gd name="T61" fmla="*/ 5 h 41"/>
                <a:gd name="T62" fmla="*/ 10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6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2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3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9" y="7"/>
                    <a:pt x="27" y="6"/>
                    <a:pt x="25" y="5"/>
                  </a:cubicBezTo>
                  <a:cubicBezTo>
                    <a:pt x="23" y="5"/>
                    <a:pt x="22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2" y="6"/>
                    <a:pt x="11" y="7"/>
                    <a:pt x="10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267"/>
            <p:cNvSpPr>
              <a:spLocks/>
            </p:cNvSpPr>
            <p:nvPr/>
          </p:nvSpPr>
          <p:spPr bwMode="auto">
            <a:xfrm>
              <a:off x="7576488" y="3381858"/>
              <a:ext cx="44450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39 h 41"/>
                <a:gd name="T4" fmla="*/ 0 w 32"/>
                <a:gd name="T5" fmla="*/ 35 h 41"/>
                <a:gd name="T6" fmla="*/ 2 w 32"/>
                <a:gd name="T7" fmla="*/ 31 h 41"/>
                <a:gd name="T8" fmla="*/ 9 w 32"/>
                <a:gd name="T9" fmla="*/ 35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6 w 32"/>
                <a:gd name="T17" fmla="*/ 26 h 41"/>
                <a:gd name="T18" fmla="*/ 24 w 32"/>
                <a:gd name="T19" fmla="*/ 25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2 w 32"/>
                <a:gd name="T29" fmla="*/ 16 h 41"/>
                <a:gd name="T30" fmla="*/ 1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0 w 32"/>
                <a:gd name="T37" fmla="*/ 0 h 41"/>
                <a:gd name="T38" fmla="*/ 16 w 32"/>
                <a:gd name="T39" fmla="*/ 0 h 41"/>
                <a:gd name="T40" fmla="*/ 24 w 32"/>
                <a:gd name="T41" fmla="*/ 1 h 41"/>
                <a:gd name="T42" fmla="*/ 30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3 h 41"/>
                <a:gd name="T50" fmla="*/ 12 w 32"/>
                <a:gd name="T51" fmla="*/ 4 h 41"/>
                <a:gd name="T52" fmla="*/ 9 w 32"/>
                <a:gd name="T53" fmla="*/ 5 h 41"/>
                <a:gd name="T54" fmla="*/ 7 w 32"/>
                <a:gd name="T55" fmla="*/ 8 h 41"/>
                <a:gd name="T56" fmla="*/ 6 w 32"/>
                <a:gd name="T57" fmla="*/ 11 h 41"/>
                <a:gd name="T58" fmla="*/ 7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6 w 32"/>
                <a:gd name="T65" fmla="*/ 18 h 41"/>
                <a:gd name="T66" fmla="*/ 23 w 32"/>
                <a:gd name="T67" fmla="*/ 19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7 w 32"/>
                <a:gd name="T75" fmla="*/ 37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0"/>
                    <a:pt x="7" y="39"/>
                  </a:cubicBezTo>
                  <a:cubicBezTo>
                    <a:pt x="4" y="38"/>
                    <a:pt x="2" y="37"/>
                    <a:pt x="0" y="35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4" y="33"/>
                    <a:pt x="6" y="34"/>
                    <a:pt x="9" y="35"/>
                  </a:cubicBezTo>
                  <a:cubicBezTo>
                    <a:pt x="11" y="36"/>
                    <a:pt x="13" y="37"/>
                    <a:pt x="16" y="37"/>
                  </a:cubicBezTo>
                  <a:cubicBezTo>
                    <a:pt x="19" y="37"/>
                    <a:pt x="22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6" y="27"/>
                    <a:pt x="26" y="26"/>
                  </a:cubicBezTo>
                  <a:cubicBezTo>
                    <a:pt x="25" y="26"/>
                    <a:pt x="25" y="25"/>
                    <a:pt x="24" y="25"/>
                  </a:cubicBezTo>
                  <a:cubicBezTo>
                    <a:pt x="23" y="24"/>
                    <a:pt x="21" y="23"/>
                    <a:pt x="20" y="23"/>
                  </a:cubicBezTo>
                  <a:cubicBezTo>
                    <a:pt x="18" y="23"/>
                    <a:pt x="17" y="22"/>
                    <a:pt x="15" y="22"/>
                  </a:cubicBezTo>
                  <a:cubicBezTo>
                    <a:pt x="12" y="21"/>
                    <a:pt x="10" y="21"/>
                    <a:pt x="9" y="20"/>
                  </a:cubicBezTo>
                  <a:cubicBezTo>
                    <a:pt x="7" y="19"/>
                    <a:pt x="6" y="19"/>
                    <a:pt x="5" y="18"/>
                  </a:cubicBezTo>
                  <a:cubicBezTo>
                    <a:pt x="3" y="17"/>
                    <a:pt x="3" y="17"/>
                    <a:pt x="2" y="16"/>
                  </a:cubicBezTo>
                  <a:cubicBezTo>
                    <a:pt x="2" y="14"/>
                    <a:pt x="1" y="13"/>
                    <a:pt x="1" y="12"/>
                  </a:cubicBezTo>
                  <a:cubicBezTo>
                    <a:pt x="1" y="10"/>
                    <a:pt x="2" y="8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9" y="1"/>
                    <a:pt x="10" y="0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7" y="2"/>
                    <a:pt x="29" y="3"/>
                    <a:pt x="30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6" y="6"/>
                    <a:pt x="25" y="5"/>
                    <a:pt x="23" y="5"/>
                  </a:cubicBezTo>
                  <a:cubicBezTo>
                    <a:pt x="20" y="4"/>
                    <a:pt x="18" y="3"/>
                    <a:pt x="16" y="3"/>
                  </a:cubicBezTo>
                  <a:cubicBezTo>
                    <a:pt x="15" y="3"/>
                    <a:pt x="13" y="4"/>
                    <a:pt x="12" y="4"/>
                  </a:cubicBezTo>
                  <a:cubicBezTo>
                    <a:pt x="11" y="4"/>
                    <a:pt x="10" y="5"/>
                    <a:pt x="9" y="5"/>
                  </a:cubicBezTo>
                  <a:cubicBezTo>
                    <a:pt x="8" y="6"/>
                    <a:pt x="8" y="7"/>
                    <a:pt x="7" y="8"/>
                  </a:cubicBezTo>
                  <a:cubicBezTo>
                    <a:pt x="7" y="8"/>
                    <a:pt x="6" y="10"/>
                    <a:pt x="6" y="11"/>
                  </a:cubicBezTo>
                  <a:cubicBezTo>
                    <a:pt x="6" y="12"/>
                    <a:pt x="6" y="13"/>
                    <a:pt x="7" y="13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9" y="16"/>
                    <a:pt x="10" y="16"/>
                    <a:pt x="12" y="16"/>
                  </a:cubicBezTo>
                  <a:cubicBezTo>
                    <a:pt x="13" y="17"/>
                    <a:pt x="14" y="17"/>
                    <a:pt x="16" y="18"/>
                  </a:cubicBezTo>
                  <a:cubicBezTo>
                    <a:pt x="19" y="18"/>
                    <a:pt x="21" y="19"/>
                    <a:pt x="23" y="19"/>
                  </a:cubicBezTo>
                  <a:cubicBezTo>
                    <a:pt x="25" y="20"/>
                    <a:pt x="26" y="21"/>
                    <a:pt x="28" y="22"/>
                  </a:cubicBezTo>
                  <a:cubicBezTo>
                    <a:pt x="29" y="22"/>
                    <a:pt x="30" y="23"/>
                    <a:pt x="31" y="25"/>
                  </a:cubicBezTo>
                  <a:cubicBezTo>
                    <a:pt x="31" y="26"/>
                    <a:pt x="32" y="27"/>
                    <a:pt x="32" y="29"/>
                  </a:cubicBezTo>
                  <a:cubicBezTo>
                    <a:pt x="32" y="32"/>
                    <a:pt x="30" y="35"/>
                    <a:pt x="27" y="37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268"/>
            <p:cNvSpPr>
              <a:spLocks/>
            </p:cNvSpPr>
            <p:nvPr/>
          </p:nvSpPr>
          <p:spPr bwMode="auto">
            <a:xfrm>
              <a:off x="7633638" y="3381858"/>
              <a:ext cx="49213" cy="58738"/>
            </a:xfrm>
            <a:custGeom>
              <a:avLst/>
              <a:gdLst>
                <a:gd name="T0" fmla="*/ 12 w 35"/>
                <a:gd name="T1" fmla="*/ 41 h 41"/>
                <a:gd name="T2" fmla="*/ 3 w 35"/>
                <a:gd name="T3" fmla="*/ 36 h 41"/>
                <a:gd name="T4" fmla="*/ 0 w 35"/>
                <a:gd name="T5" fmla="*/ 24 h 41"/>
                <a:gd name="T6" fmla="*/ 0 w 35"/>
                <a:gd name="T7" fmla="*/ 0 h 41"/>
                <a:gd name="T8" fmla="*/ 5 w 35"/>
                <a:gd name="T9" fmla="*/ 0 h 41"/>
                <a:gd name="T10" fmla="*/ 5 w 35"/>
                <a:gd name="T11" fmla="*/ 23 h 41"/>
                <a:gd name="T12" fmla="*/ 14 w 35"/>
                <a:gd name="T13" fmla="*/ 36 h 41"/>
                <a:gd name="T14" fmla="*/ 19 w 35"/>
                <a:gd name="T15" fmla="*/ 35 h 41"/>
                <a:gd name="T16" fmla="*/ 23 w 35"/>
                <a:gd name="T17" fmla="*/ 33 h 41"/>
                <a:gd name="T18" fmla="*/ 26 w 35"/>
                <a:gd name="T19" fmla="*/ 30 h 41"/>
                <a:gd name="T20" fmla="*/ 28 w 35"/>
                <a:gd name="T21" fmla="*/ 25 h 41"/>
                <a:gd name="T22" fmla="*/ 28 w 35"/>
                <a:gd name="T23" fmla="*/ 0 h 41"/>
                <a:gd name="T24" fmla="*/ 34 w 35"/>
                <a:gd name="T25" fmla="*/ 0 h 41"/>
                <a:gd name="T26" fmla="*/ 34 w 35"/>
                <a:gd name="T27" fmla="*/ 33 h 41"/>
                <a:gd name="T28" fmla="*/ 35 w 35"/>
                <a:gd name="T29" fmla="*/ 35 h 41"/>
                <a:gd name="T30" fmla="*/ 35 w 35"/>
                <a:gd name="T31" fmla="*/ 40 h 41"/>
                <a:gd name="T32" fmla="*/ 34 w 35"/>
                <a:gd name="T33" fmla="*/ 40 h 41"/>
                <a:gd name="T34" fmla="*/ 33 w 35"/>
                <a:gd name="T35" fmla="*/ 40 h 41"/>
                <a:gd name="T36" fmla="*/ 30 w 35"/>
                <a:gd name="T37" fmla="*/ 39 h 41"/>
                <a:gd name="T38" fmla="*/ 29 w 35"/>
                <a:gd name="T39" fmla="*/ 35 h 41"/>
                <a:gd name="T40" fmla="*/ 29 w 35"/>
                <a:gd name="T41" fmla="*/ 31 h 41"/>
                <a:gd name="T42" fmla="*/ 22 w 35"/>
                <a:gd name="T43" fmla="*/ 38 h 41"/>
                <a:gd name="T44" fmla="*/ 12 w 35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" h="41">
                  <a:moveTo>
                    <a:pt x="12" y="41"/>
                  </a:moveTo>
                  <a:cubicBezTo>
                    <a:pt x="8" y="41"/>
                    <a:pt x="5" y="39"/>
                    <a:pt x="3" y="36"/>
                  </a:cubicBezTo>
                  <a:cubicBezTo>
                    <a:pt x="1" y="33"/>
                    <a:pt x="0" y="29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4" y="36"/>
                  </a:cubicBezTo>
                  <a:cubicBezTo>
                    <a:pt x="16" y="36"/>
                    <a:pt x="17" y="36"/>
                    <a:pt x="19" y="35"/>
                  </a:cubicBezTo>
                  <a:cubicBezTo>
                    <a:pt x="20" y="35"/>
                    <a:pt x="21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8" y="2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29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7" y="34"/>
                    <a:pt x="25" y="36"/>
                    <a:pt x="22" y="38"/>
                  </a:cubicBezTo>
                  <a:cubicBezTo>
                    <a:pt x="19" y="40"/>
                    <a:pt x="16" y="41"/>
                    <a:pt x="12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269"/>
            <p:cNvSpPr>
              <a:spLocks noEditPoints="1"/>
            </p:cNvSpPr>
            <p:nvPr/>
          </p:nvSpPr>
          <p:spPr bwMode="auto">
            <a:xfrm>
              <a:off x="7693963" y="3381858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1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7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6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3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19 w 39"/>
                <a:gd name="T57" fmla="*/ 41 h 41"/>
                <a:gd name="T58" fmla="*/ 34 w 39"/>
                <a:gd name="T59" fmla="*/ 18 h 41"/>
                <a:gd name="T60" fmla="*/ 32 w 39"/>
                <a:gd name="T61" fmla="*/ 12 h 41"/>
                <a:gd name="T62" fmla="*/ 29 w 39"/>
                <a:gd name="T63" fmla="*/ 8 h 41"/>
                <a:gd name="T64" fmla="*/ 25 w 39"/>
                <a:gd name="T65" fmla="*/ 5 h 41"/>
                <a:gd name="T66" fmla="*/ 19 w 39"/>
                <a:gd name="T67" fmla="*/ 4 h 41"/>
                <a:gd name="T68" fmla="*/ 14 w 39"/>
                <a:gd name="T69" fmla="*/ 5 h 41"/>
                <a:gd name="T70" fmla="*/ 9 w 39"/>
                <a:gd name="T71" fmla="*/ 8 h 41"/>
                <a:gd name="T72" fmla="*/ 6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3" y="7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3" y="6"/>
                  </a:cubicBezTo>
                  <a:cubicBezTo>
                    <a:pt x="35" y="8"/>
                    <a:pt x="36" y="10"/>
                    <a:pt x="37" y="12"/>
                  </a:cubicBezTo>
                  <a:cubicBezTo>
                    <a:pt x="38" y="15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6" y="28"/>
                  </a:cubicBezTo>
                  <a:cubicBezTo>
                    <a:pt x="7" y="30"/>
                    <a:pt x="8" y="31"/>
                    <a:pt x="10" y="33"/>
                  </a:cubicBezTo>
                  <a:cubicBezTo>
                    <a:pt x="11" y="34"/>
                    <a:pt x="12" y="35"/>
                    <a:pt x="14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7"/>
                    <a:pt x="23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39"/>
                    <a:pt x="25" y="40"/>
                  </a:cubicBezTo>
                  <a:cubicBezTo>
                    <a:pt x="23" y="40"/>
                    <a:pt x="21" y="41"/>
                    <a:pt x="19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2" y="12"/>
                  </a:cubicBezTo>
                  <a:cubicBezTo>
                    <a:pt x="32" y="10"/>
                    <a:pt x="31" y="9"/>
                    <a:pt x="29" y="8"/>
                  </a:cubicBezTo>
                  <a:cubicBezTo>
                    <a:pt x="28" y="6"/>
                    <a:pt x="26" y="5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7" y="4"/>
                    <a:pt x="16" y="4"/>
                    <a:pt x="14" y="5"/>
                  </a:cubicBezTo>
                  <a:cubicBezTo>
                    <a:pt x="12" y="5"/>
                    <a:pt x="11" y="6"/>
                    <a:pt x="9" y="8"/>
                  </a:cubicBezTo>
                  <a:cubicBezTo>
                    <a:pt x="8" y="9"/>
                    <a:pt x="7" y="10"/>
                    <a:pt x="6" y="12"/>
                  </a:cubicBezTo>
                  <a:cubicBezTo>
                    <a:pt x="5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270"/>
            <p:cNvSpPr>
              <a:spLocks/>
            </p:cNvSpPr>
            <p:nvPr/>
          </p:nvSpPr>
          <p:spPr bwMode="auto">
            <a:xfrm>
              <a:off x="7762226" y="338185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10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271"/>
            <p:cNvSpPr>
              <a:spLocks noEditPoints="1"/>
            </p:cNvSpPr>
            <p:nvPr/>
          </p:nvSpPr>
          <p:spPr bwMode="auto">
            <a:xfrm>
              <a:off x="7795563" y="3381858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4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7"/>
                    <a:pt x="5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7" y="28"/>
                  </a:cubicBezTo>
                  <a:cubicBezTo>
                    <a:pt x="8" y="30"/>
                    <a:pt x="9" y="31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7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5" y="40"/>
                  </a:cubicBezTo>
                  <a:cubicBezTo>
                    <a:pt x="23" y="40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8" y="6"/>
                    <a:pt x="27" y="5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8" y="9"/>
                    <a:pt x="7" y="10"/>
                    <a:pt x="7" y="12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272"/>
            <p:cNvSpPr>
              <a:spLocks/>
            </p:cNvSpPr>
            <p:nvPr/>
          </p:nvSpPr>
          <p:spPr bwMode="auto">
            <a:xfrm>
              <a:off x="7863826" y="3427895"/>
              <a:ext cx="7938" cy="19050"/>
            </a:xfrm>
            <a:custGeom>
              <a:avLst/>
              <a:gdLst>
                <a:gd name="T0" fmla="*/ 0 w 5"/>
                <a:gd name="T1" fmla="*/ 12 h 12"/>
                <a:gd name="T2" fmla="*/ 1 w 5"/>
                <a:gd name="T3" fmla="*/ 7 h 12"/>
                <a:gd name="T4" fmla="*/ 0 w 5"/>
                <a:gd name="T5" fmla="*/ 7 h 12"/>
                <a:gd name="T6" fmla="*/ 0 w 5"/>
                <a:gd name="T7" fmla="*/ 0 h 12"/>
                <a:gd name="T8" fmla="*/ 5 w 5"/>
                <a:gd name="T9" fmla="*/ 0 h 12"/>
                <a:gd name="T10" fmla="*/ 5 w 5"/>
                <a:gd name="T11" fmla="*/ 7 h 12"/>
                <a:gd name="T12" fmla="*/ 3 w 5"/>
                <a:gd name="T13" fmla="*/ 12 h 12"/>
                <a:gd name="T14" fmla="*/ 0 w 5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2">
                  <a:moveTo>
                    <a:pt x="0" y="12"/>
                  </a:moveTo>
                  <a:lnTo>
                    <a:pt x="1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3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273"/>
            <p:cNvSpPr>
              <a:spLocks/>
            </p:cNvSpPr>
            <p:nvPr/>
          </p:nvSpPr>
          <p:spPr bwMode="auto">
            <a:xfrm>
              <a:off x="7909863" y="3362808"/>
              <a:ext cx="33338" cy="76200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8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274"/>
            <p:cNvSpPr>
              <a:spLocks noEditPoints="1"/>
            </p:cNvSpPr>
            <p:nvPr/>
          </p:nvSpPr>
          <p:spPr bwMode="auto">
            <a:xfrm>
              <a:off x="7947963" y="3381858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6 w 40"/>
                <a:gd name="T35" fmla="*/ 20 h 41"/>
                <a:gd name="T36" fmla="*/ 7 w 40"/>
                <a:gd name="T37" fmla="*/ 26 h 41"/>
                <a:gd name="T38" fmla="*/ 10 w 40"/>
                <a:gd name="T39" fmla="*/ 31 h 41"/>
                <a:gd name="T40" fmla="*/ 15 w 40"/>
                <a:gd name="T41" fmla="*/ 35 h 41"/>
                <a:gd name="T42" fmla="*/ 20 w 40"/>
                <a:gd name="T43" fmla="*/ 36 h 41"/>
                <a:gd name="T44" fmla="*/ 26 w 40"/>
                <a:gd name="T45" fmla="*/ 35 h 41"/>
                <a:gd name="T46" fmla="*/ 30 w 40"/>
                <a:gd name="T47" fmla="*/ 31 h 41"/>
                <a:gd name="T48" fmla="*/ 33 w 40"/>
                <a:gd name="T49" fmla="*/ 26 h 41"/>
                <a:gd name="T50" fmla="*/ 35 w 40"/>
                <a:gd name="T51" fmla="*/ 20 h 41"/>
                <a:gd name="T52" fmla="*/ 33 w 40"/>
                <a:gd name="T53" fmla="*/ 14 h 41"/>
                <a:gd name="T54" fmla="*/ 30 w 40"/>
                <a:gd name="T55" fmla="*/ 9 h 41"/>
                <a:gd name="T56" fmla="*/ 26 w 40"/>
                <a:gd name="T57" fmla="*/ 5 h 41"/>
                <a:gd name="T58" fmla="*/ 20 w 40"/>
                <a:gd name="T59" fmla="*/ 4 h 41"/>
                <a:gd name="T60" fmla="*/ 15 w 40"/>
                <a:gd name="T61" fmla="*/ 5 h 41"/>
                <a:gd name="T62" fmla="*/ 10 w 40"/>
                <a:gd name="T63" fmla="*/ 9 h 41"/>
                <a:gd name="T64" fmla="*/ 7 w 40"/>
                <a:gd name="T65" fmla="*/ 14 h 41"/>
                <a:gd name="T66" fmla="*/ 6 w 40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0"/>
                    <a:pt x="12" y="39"/>
                  </a:cubicBezTo>
                  <a:cubicBezTo>
                    <a:pt x="10" y="38"/>
                    <a:pt x="8" y="36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3" y="36"/>
                    <a:pt x="30" y="38"/>
                    <a:pt x="28" y="39"/>
                  </a:cubicBezTo>
                  <a:cubicBezTo>
                    <a:pt x="26" y="40"/>
                    <a:pt x="23" y="41"/>
                    <a:pt x="20" y="41"/>
                  </a:cubicBezTo>
                  <a:close/>
                  <a:moveTo>
                    <a:pt x="6" y="20"/>
                  </a:moveTo>
                  <a:cubicBezTo>
                    <a:pt x="6" y="22"/>
                    <a:pt x="6" y="25"/>
                    <a:pt x="7" y="26"/>
                  </a:cubicBezTo>
                  <a:cubicBezTo>
                    <a:pt x="8" y="28"/>
                    <a:pt x="9" y="30"/>
                    <a:pt x="10" y="31"/>
                  </a:cubicBezTo>
                  <a:cubicBezTo>
                    <a:pt x="11" y="33"/>
                    <a:pt x="13" y="34"/>
                    <a:pt x="15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2" y="30"/>
                    <a:pt x="33" y="28"/>
                    <a:pt x="33" y="26"/>
                  </a:cubicBezTo>
                  <a:cubicBezTo>
                    <a:pt x="34" y="24"/>
                    <a:pt x="35" y="22"/>
                    <a:pt x="35" y="20"/>
                  </a:cubicBezTo>
                  <a:cubicBezTo>
                    <a:pt x="35" y="18"/>
                    <a:pt x="34" y="16"/>
                    <a:pt x="33" y="14"/>
                  </a:cubicBezTo>
                  <a:cubicBezTo>
                    <a:pt x="33" y="12"/>
                    <a:pt x="32" y="10"/>
                    <a:pt x="30" y="9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5"/>
                    <a:pt x="22" y="4"/>
                    <a:pt x="20" y="4"/>
                  </a:cubicBezTo>
                  <a:cubicBezTo>
                    <a:pt x="18" y="4"/>
                    <a:pt x="16" y="5"/>
                    <a:pt x="15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9" y="10"/>
                    <a:pt x="8" y="12"/>
                    <a:pt x="7" y="14"/>
                  </a:cubicBezTo>
                  <a:cubicBezTo>
                    <a:pt x="6" y="16"/>
                    <a:pt x="6" y="18"/>
                    <a:pt x="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275"/>
            <p:cNvSpPr>
              <a:spLocks/>
            </p:cNvSpPr>
            <p:nvPr/>
          </p:nvSpPr>
          <p:spPr bwMode="auto">
            <a:xfrm>
              <a:off x="8016226" y="338185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6 w 20"/>
                <a:gd name="T5" fmla="*/ 15 h 40"/>
                <a:gd name="T6" fmla="*/ 6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4" y="6"/>
                    <a:pt x="11" y="8"/>
                  </a:cubicBezTo>
                  <a:cubicBezTo>
                    <a:pt x="9" y="10"/>
                    <a:pt x="7" y="12"/>
                    <a:pt x="6" y="15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4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276"/>
            <p:cNvSpPr>
              <a:spLocks/>
            </p:cNvSpPr>
            <p:nvPr/>
          </p:nvSpPr>
          <p:spPr bwMode="auto">
            <a:xfrm>
              <a:off x="8049563" y="3362808"/>
              <a:ext cx="31750" cy="76200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7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3 w 23"/>
                <a:gd name="T41" fmla="*/ 48 h 53"/>
                <a:gd name="T42" fmla="*/ 16 w 23"/>
                <a:gd name="T43" fmla="*/ 49 h 53"/>
                <a:gd name="T44" fmla="*/ 20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8" y="51"/>
                    <a:pt x="7" y="50"/>
                    <a:pt x="7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2" y="47"/>
                    <a:pt x="13" y="48"/>
                  </a:cubicBezTo>
                  <a:cubicBezTo>
                    <a:pt x="14" y="48"/>
                    <a:pt x="15" y="49"/>
                    <a:pt x="16" y="49"/>
                  </a:cubicBezTo>
                  <a:cubicBezTo>
                    <a:pt x="17" y="49"/>
                    <a:pt x="19" y="48"/>
                    <a:pt x="20" y="48"/>
                  </a:cubicBezTo>
                  <a:cubicBezTo>
                    <a:pt x="21" y="47"/>
                    <a:pt x="22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277"/>
            <p:cNvSpPr>
              <a:spLocks noEditPoints="1"/>
            </p:cNvSpPr>
            <p:nvPr/>
          </p:nvSpPr>
          <p:spPr bwMode="auto">
            <a:xfrm>
              <a:off x="8087663" y="3381858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7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5 h 41"/>
                <a:gd name="T30" fmla="*/ 28 w 39"/>
                <a:gd name="T31" fmla="*/ 39 h 41"/>
                <a:gd name="T32" fmla="*/ 20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20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20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8"/>
                    <a:pt x="7" y="36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5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2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5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3" y="36"/>
                    <a:pt x="25" y="35"/>
                  </a:cubicBezTo>
                  <a:cubicBezTo>
                    <a:pt x="27" y="34"/>
                    <a:pt x="28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5"/>
                    <a:pt x="22" y="4"/>
                    <a:pt x="20" y="4"/>
                  </a:cubicBezTo>
                  <a:cubicBezTo>
                    <a:pt x="18" y="4"/>
                    <a:pt x="16" y="5"/>
                    <a:pt x="14" y="5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278"/>
            <p:cNvSpPr>
              <a:spLocks/>
            </p:cNvSpPr>
            <p:nvPr/>
          </p:nvSpPr>
          <p:spPr bwMode="auto">
            <a:xfrm>
              <a:off x="8155926" y="3381858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10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279"/>
            <p:cNvSpPr>
              <a:spLocks/>
            </p:cNvSpPr>
            <p:nvPr/>
          </p:nvSpPr>
          <p:spPr bwMode="auto">
            <a:xfrm>
              <a:off x="7644751" y="3497745"/>
              <a:ext cx="46038" cy="58738"/>
            </a:xfrm>
            <a:custGeom>
              <a:avLst/>
              <a:gdLst>
                <a:gd name="T0" fmla="*/ 16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4 h 41"/>
                <a:gd name="T22" fmla="*/ 15 w 32"/>
                <a:gd name="T23" fmla="*/ 22 h 41"/>
                <a:gd name="T24" fmla="*/ 9 w 32"/>
                <a:gd name="T25" fmla="*/ 21 h 41"/>
                <a:gd name="T26" fmla="*/ 5 w 32"/>
                <a:gd name="T27" fmla="*/ 19 h 41"/>
                <a:gd name="T28" fmla="*/ 2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6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8 w 32"/>
                <a:gd name="T45" fmla="*/ 9 h 41"/>
                <a:gd name="T46" fmla="*/ 23 w 32"/>
                <a:gd name="T47" fmla="*/ 5 h 41"/>
                <a:gd name="T48" fmla="*/ 16 w 32"/>
                <a:gd name="T49" fmla="*/ 4 h 41"/>
                <a:gd name="T50" fmla="*/ 13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6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6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6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4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4"/>
                    <a:pt x="7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1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3" y="0"/>
                    <a:pt x="14" y="0"/>
                    <a:pt x="16" y="0"/>
                  </a:cubicBezTo>
                  <a:cubicBezTo>
                    <a:pt x="20" y="0"/>
                    <a:pt x="22" y="1"/>
                    <a:pt x="25" y="2"/>
                  </a:cubicBezTo>
                  <a:cubicBezTo>
                    <a:pt x="27" y="3"/>
                    <a:pt x="29" y="4"/>
                    <a:pt x="31" y="5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7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3" y="17"/>
                    <a:pt x="15" y="18"/>
                    <a:pt x="16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1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6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280"/>
            <p:cNvSpPr>
              <a:spLocks noEditPoints="1"/>
            </p:cNvSpPr>
            <p:nvPr/>
          </p:nvSpPr>
          <p:spPr bwMode="auto">
            <a:xfrm>
              <a:off x="7698726" y="3497745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2 w 39"/>
                <a:gd name="T3" fmla="*/ 40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1 w 39"/>
                <a:gd name="T15" fmla="*/ 2 h 41"/>
                <a:gd name="T16" fmla="*/ 19 w 39"/>
                <a:gd name="T17" fmla="*/ 0 h 41"/>
                <a:gd name="T18" fmla="*/ 27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6 w 39"/>
                <a:gd name="T33" fmla="*/ 28 h 41"/>
                <a:gd name="T34" fmla="*/ 10 w 39"/>
                <a:gd name="T35" fmla="*/ 33 h 41"/>
                <a:gd name="T36" fmla="*/ 14 w 39"/>
                <a:gd name="T37" fmla="*/ 36 h 41"/>
                <a:gd name="T38" fmla="*/ 20 w 39"/>
                <a:gd name="T39" fmla="*/ 37 h 41"/>
                <a:gd name="T40" fmla="*/ 23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6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19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29 w 39"/>
                <a:gd name="T63" fmla="*/ 8 h 41"/>
                <a:gd name="T64" fmla="*/ 25 w 39"/>
                <a:gd name="T65" fmla="*/ 5 h 41"/>
                <a:gd name="T66" fmla="*/ 19 w 39"/>
                <a:gd name="T67" fmla="*/ 4 h 41"/>
                <a:gd name="T68" fmla="*/ 14 w 39"/>
                <a:gd name="T69" fmla="*/ 5 h 41"/>
                <a:gd name="T70" fmla="*/ 9 w 39"/>
                <a:gd name="T71" fmla="*/ 8 h 41"/>
                <a:gd name="T72" fmla="*/ 6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7" y="41"/>
                    <a:pt x="14" y="41"/>
                    <a:pt x="12" y="40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3"/>
                    <a:pt x="11" y="2"/>
                  </a:cubicBezTo>
                  <a:cubicBezTo>
                    <a:pt x="14" y="1"/>
                    <a:pt x="17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5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5"/>
                    <a:pt x="6" y="27"/>
                    <a:pt x="6" y="28"/>
                  </a:cubicBezTo>
                  <a:cubicBezTo>
                    <a:pt x="7" y="30"/>
                    <a:pt x="8" y="32"/>
                    <a:pt x="10" y="33"/>
                  </a:cubicBezTo>
                  <a:cubicBezTo>
                    <a:pt x="11" y="34"/>
                    <a:pt x="13" y="35"/>
                    <a:pt x="14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3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1" y="31"/>
                    <a:pt x="32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1" y="37"/>
                    <a:pt x="30" y="38"/>
                  </a:cubicBezTo>
                  <a:cubicBezTo>
                    <a:pt x="28" y="39"/>
                    <a:pt x="27" y="40"/>
                    <a:pt x="25" y="40"/>
                  </a:cubicBezTo>
                  <a:cubicBezTo>
                    <a:pt x="23" y="41"/>
                    <a:pt x="21" y="41"/>
                    <a:pt x="19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3" y="14"/>
                    <a:pt x="33" y="13"/>
                  </a:cubicBezTo>
                  <a:cubicBezTo>
                    <a:pt x="32" y="11"/>
                    <a:pt x="31" y="9"/>
                    <a:pt x="29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2" y="6"/>
                    <a:pt x="11" y="7"/>
                    <a:pt x="9" y="8"/>
                  </a:cubicBezTo>
                  <a:cubicBezTo>
                    <a:pt x="8" y="9"/>
                    <a:pt x="7" y="11"/>
                    <a:pt x="6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281"/>
            <p:cNvSpPr>
              <a:spLocks noEditPoints="1"/>
            </p:cNvSpPr>
            <p:nvPr/>
          </p:nvSpPr>
          <p:spPr bwMode="auto">
            <a:xfrm>
              <a:off x="7762226" y="3475520"/>
              <a:ext cx="57150" cy="80963"/>
            </a:xfrm>
            <a:custGeom>
              <a:avLst/>
              <a:gdLst>
                <a:gd name="T0" fmla="*/ 19 w 40"/>
                <a:gd name="T1" fmla="*/ 56 h 56"/>
                <a:gd name="T2" fmla="*/ 12 w 40"/>
                <a:gd name="T3" fmla="*/ 54 h 56"/>
                <a:gd name="T4" fmla="*/ 6 w 40"/>
                <a:gd name="T5" fmla="*/ 50 h 56"/>
                <a:gd name="T6" fmla="*/ 2 w 40"/>
                <a:gd name="T7" fmla="*/ 43 h 56"/>
                <a:gd name="T8" fmla="*/ 0 w 40"/>
                <a:gd name="T9" fmla="*/ 36 h 56"/>
                <a:gd name="T10" fmla="*/ 2 w 40"/>
                <a:gd name="T11" fmla="*/ 28 h 56"/>
                <a:gd name="T12" fmla="*/ 5 w 40"/>
                <a:gd name="T13" fmla="*/ 21 h 56"/>
                <a:gd name="T14" fmla="*/ 11 w 40"/>
                <a:gd name="T15" fmla="*/ 17 h 56"/>
                <a:gd name="T16" fmla="*/ 18 w 40"/>
                <a:gd name="T17" fmla="*/ 15 h 56"/>
                <a:gd name="T18" fmla="*/ 27 w 40"/>
                <a:gd name="T19" fmla="*/ 18 h 56"/>
                <a:gd name="T20" fmla="*/ 33 w 40"/>
                <a:gd name="T21" fmla="*/ 24 h 56"/>
                <a:gd name="T22" fmla="*/ 33 w 40"/>
                <a:gd name="T23" fmla="*/ 0 h 56"/>
                <a:gd name="T24" fmla="*/ 39 w 40"/>
                <a:gd name="T25" fmla="*/ 0 h 56"/>
                <a:gd name="T26" fmla="*/ 39 w 40"/>
                <a:gd name="T27" fmla="*/ 49 h 56"/>
                <a:gd name="T28" fmla="*/ 40 w 40"/>
                <a:gd name="T29" fmla="*/ 51 h 56"/>
                <a:gd name="T30" fmla="*/ 40 w 40"/>
                <a:gd name="T31" fmla="*/ 55 h 56"/>
                <a:gd name="T32" fmla="*/ 39 w 40"/>
                <a:gd name="T33" fmla="*/ 56 h 56"/>
                <a:gd name="T34" fmla="*/ 35 w 40"/>
                <a:gd name="T35" fmla="*/ 54 h 56"/>
                <a:gd name="T36" fmla="*/ 34 w 40"/>
                <a:gd name="T37" fmla="*/ 52 h 56"/>
                <a:gd name="T38" fmla="*/ 34 w 40"/>
                <a:gd name="T39" fmla="*/ 48 h 56"/>
                <a:gd name="T40" fmla="*/ 28 w 40"/>
                <a:gd name="T41" fmla="*/ 54 h 56"/>
                <a:gd name="T42" fmla="*/ 19 w 40"/>
                <a:gd name="T43" fmla="*/ 56 h 56"/>
                <a:gd name="T44" fmla="*/ 20 w 40"/>
                <a:gd name="T45" fmla="*/ 52 h 56"/>
                <a:gd name="T46" fmla="*/ 24 w 40"/>
                <a:gd name="T47" fmla="*/ 51 h 56"/>
                <a:gd name="T48" fmla="*/ 29 w 40"/>
                <a:gd name="T49" fmla="*/ 49 h 56"/>
                <a:gd name="T50" fmla="*/ 32 w 40"/>
                <a:gd name="T51" fmla="*/ 46 h 56"/>
                <a:gd name="T52" fmla="*/ 33 w 40"/>
                <a:gd name="T53" fmla="*/ 42 h 56"/>
                <a:gd name="T54" fmla="*/ 33 w 40"/>
                <a:gd name="T55" fmla="*/ 30 h 56"/>
                <a:gd name="T56" fmla="*/ 31 w 40"/>
                <a:gd name="T57" fmla="*/ 26 h 56"/>
                <a:gd name="T58" fmla="*/ 28 w 40"/>
                <a:gd name="T59" fmla="*/ 23 h 56"/>
                <a:gd name="T60" fmla="*/ 24 w 40"/>
                <a:gd name="T61" fmla="*/ 20 h 56"/>
                <a:gd name="T62" fmla="*/ 20 w 40"/>
                <a:gd name="T63" fmla="*/ 20 h 56"/>
                <a:gd name="T64" fmla="*/ 14 w 40"/>
                <a:gd name="T65" fmla="*/ 21 h 56"/>
                <a:gd name="T66" fmla="*/ 10 w 40"/>
                <a:gd name="T67" fmla="*/ 25 h 56"/>
                <a:gd name="T68" fmla="*/ 7 w 40"/>
                <a:gd name="T69" fmla="*/ 30 h 56"/>
                <a:gd name="T70" fmla="*/ 6 w 40"/>
                <a:gd name="T71" fmla="*/ 36 h 56"/>
                <a:gd name="T72" fmla="*/ 7 w 40"/>
                <a:gd name="T73" fmla="*/ 42 h 56"/>
                <a:gd name="T74" fmla="*/ 10 w 40"/>
                <a:gd name="T75" fmla="*/ 47 h 56"/>
                <a:gd name="T76" fmla="*/ 15 w 40"/>
                <a:gd name="T77" fmla="*/ 50 h 56"/>
                <a:gd name="T78" fmla="*/ 20 w 40"/>
                <a:gd name="T79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6">
                  <a:moveTo>
                    <a:pt x="19" y="56"/>
                  </a:moveTo>
                  <a:cubicBezTo>
                    <a:pt x="17" y="56"/>
                    <a:pt x="14" y="56"/>
                    <a:pt x="12" y="54"/>
                  </a:cubicBezTo>
                  <a:cubicBezTo>
                    <a:pt x="9" y="53"/>
                    <a:pt x="7" y="52"/>
                    <a:pt x="6" y="50"/>
                  </a:cubicBezTo>
                  <a:cubicBezTo>
                    <a:pt x="4" y="48"/>
                    <a:pt x="3" y="46"/>
                    <a:pt x="2" y="43"/>
                  </a:cubicBezTo>
                  <a:cubicBezTo>
                    <a:pt x="1" y="41"/>
                    <a:pt x="0" y="38"/>
                    <a:pt x="0" y="36"/>
                  </a:cubicBezTo>
                  <a:cubicBezTo>
                    <a:pt x="0" y="33"/>
                    <a:pt x="1" y="30"/>
                    <a:pt x="2" y="28"/>
                  </a:cubicBezTo>
                  <a:cubicBezTo>
                    <a:pt x="3" y="25"/>
                    <a:pt x="4" y="23"/>
                    <a:pt x="5" y="21"/>
                  </a:cubicBezTo>
                  <a:cubicBezTo>
                    <a:pt x="7" y="19"/>
                    <a:pt x="9" y="18"/>
                    <a:pt x="11" y="17"/>
                  </a:cubicBezTo>
                  <a:cubicBezTo>
                    <a:pt x="13" y="16"/>
                    <a:pt x="16" y="15"/>
                    <a:pt x="18" y="15"/>
                  </a:cubicBezTo>
                  <a:cubicBezTo>
                    <a:pt x="22" y="15"/>
                    <a:pt x="25" y="16"/>
                    <a:pt x="27" y="18"/>
                  </a:cubicBezTo>
                  <a:cubicBezTo>
                    <a:pt x="30" y="19"/>
                    <a:pt x="32" y="22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39" y="50"/>
                    <a:pt x="39" y="51"/>
                    <a:pt x="40" y="51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6"/>
                    <a:pt x="39" y="56"/>
                    <a:pt x="39" y="56"/>
                  </a:cubicBezTo>
                  <a:cubicBezTo>
                    <a:pt x="37" y="56"/>
                    <a:pt x="36" y="55"/>
                    <a:pt x="35" y="54"/>
                  </a:cubicBezTo>
                  <a:cubicBezTo>
                    <a:pt x="34" y="54"/>
                    <a:pt x="34" y="53"/>
                    <a:pt x="34" y="5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2" y="50"/>
                    <a:pt x="30" y="52"/>
                    <a:pt x="28" y="54"/>
                  </a:cubicBezTo>
                  <a:cubicBezTo>
                    <a:pt x="25" y="55"/>
                    <a:pt x="22" y="56"/>
                    <a:pt x="19" y="56"/>
                  </a:cubicBezTo>
                  <a:close/>
                  <a:moveTo>
                    <a:pt x="20" y="52"/>
                  </a:moveTo>
                  <a:cubicBezTo>
                    <a:pt x="22" y="52"/>
                    <a:pt x="23" y="51"/>
                    <a:pt x="24" y="51"/>
                  </a:cubicBezTo>
                  <a:cubicBezTo>
                    <a:pt x="26" y="50"/>
                    <a:pt x="27" y="50"/>
                    <a:pt x="29" y="49"/>
                  </a:cubicBezTo>
                  <a:cubicBezTo>
                    <a:pt x="30" y="48"/>
                    <a:pt x="31" y="47"/>
                    <a:pt x="32" y="46"/>
                  </a:cubicBezTo>
                  <a:cubicBezTo>
                    <a:pt x="33" y="44"/>
                    <a:pt x="33" y="43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28"/>
                    <a:pt x="32" y="27"/>
                    <a:pt x="31" y="26"/>
                  </a:cubicBezTo>
                  <a:cubicBezTo>
                    <a:pt x="30" y="24"/>
                    <a:pt x="29" y="23"/>
                    <a:pt x="28" y="23"/>
                  </a:cubicBezTo>
                  <a:cubicBezTo>
                    <a:pt x="27" y="22"/>
                    <a:pt x="25" y="21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8" y="20"/>
                    <a:pt x="16" y="20"/>
                    <a:pt x="14" y="21"/>
                  </a:cubicBezTo>
                  <a:cubicBezTo>
                    <a:pt x="12" y="22"/>
                    <a:pt x="11" y="23"/>
                    <a:pt x="10" y="25"/>
                  </a:cubicBezTo>
                  <a:cubicBezTo>
                    <a:pt x="8" y="26"/>
                    <a:pt x="7" y="28"/>
                    <a:pt x="7" y="30"/>
                  </a:cubicBezTo>
                  <a:cubicBezTo>
                    <a:pt x="6" y="32"/>
                    <a:pt x="6" y="34"/>
                    <a:pt x="6" y="36"/>
                  </a:cubicBezTo>
                  <a:cubicBezTo>
                    <a:pt x="6" y="38"/>
                    <a:pt x="6" y="40"/>
                    <a:pt x="7" y="42"/>
                  </a:cubicBezTo>
                  <a:cubicBezTo>
                    <a:pt x="8" y="44"/>
                    <a:pt x="9" y="45"/>
                    <a:pt x="10" y="47"/>
                  </a:cubicBezTo>
                  <a:cubicBezTo>
                    <a:pt x="11" y="48"/>
                    <a:pt x="13" y="49"/>
                    <a:pt x="15" y="50"/>
                  </a:cubicBezTo>
                  <a:cubicBezTo>
                    <a:pt x="16" y="51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282"/>
            <p:cNvSpPr>
              <a:spLocks/>
            </p:cNvSpPr>
            <p:nvPr/>
          </p:nvSpPr>
          <p:spPr bwMode="auto">
            <a:xfrm>
              <a:off x="7857476" y="3497745"/>
              <a:ext cx="50800" cy="58738"/>
            </a:xfrm>
            <a:custGeom>
              <a:avLst/>
              <a:gdLst>
                <a:gd name="T0" fmla="*/ 0 w 36"/>
                <a:gd name="T1" fmla="*/ 20 h 41"/>
                <a:gd name="T2" fmla="*/ 1 w 36"/>
                <a:gd name="T3" fmla="*/ 13 h 41"/>
                <a:gd name="T4" fmla="*/ 5 w 36"/>
                <a:gd name="T5" fmla="*/ 6 h 41"/>
                <a:gd name="T6" fmla="*/ 12 w 36"/>
                <a:gd name="T7" fmla="*/ 2 h 41"/>
                <a:gd name="T8" fmla="*/ 20 w 36"/>
                <a:gd name="T9" fmla="*/ 0 h 41"/>
                <a:gd name="T10" fmla="*/ 30 w 36"/>
                <a:gd name="T11" fmla="*/ 3 h 41"/>
                <a:gd name="T12" fmla="*/ 36 w 36"/>
                <a:gd name="T13" fmla="*/ 10 h 41"/>
                <a:gd name="T14" fmla="*/ 31 w 36"/>
                <a:gd name="T15" fmla="*/ 11 h 41"/>
                <a:gd name="T16" fmla="*/ 26 w 36"/>
                <a:gd name="T17" fmla="*/ 6 h 41"/>
                <a:gd name="T18" fmla="*/ 20 w 36"/>
                <a:gd name="T19" fmla="*/ 5 h 41"/>
                <a:gd name="T20" fmla="*/ 14 w 36"/>
                <a:gd name="T21" fmla="*/ 6 h 41"/>
                <a:gd name="T22" fmla="*/ 9 w 36"/>
                <a:gd name="T23" fmla="*/ 9 h 41"/>
                <a:gd name="T24" fmla="*/ 6 w 36"/>
                <a:gd name="T25" fmla="*/ 14 h 41"/>
                <a:gd name="T26" fmla="*/ 5 w 36"/>
                <a:gd name="T27" fmla="*/ 20 h 41"/>
                <a:gd name="T28" fmla="*/ 6 w 36"/>
                <a:gd name="T29" fmla="*/ 27 h 41"/>
                <a:gd name="T30" fmla="*/ 9 w 36"/>
                <a:gd name="T31" fmla="*/ 32 h 41"/>
                <a:gd name="T32" fmla="*/ 14 w 36"/>
                <a:gd name="T33" fmla="*/ 35 h 41"/>
                <a:gd name="T34" fmla="*/ 20 w 36"/>
                <a:gd name="T35" fmla="*/ 37 h 41"/>
                <a:gd name="T36" fmla="*/ 23 w 36"/>
                <a:gd name="T37" fmla="*/ 36 h 41"/>
                <a:gd name="T38" fmla="*/ 27 w 36"/>
                <a:gd name="T39" fmla="*/ 35 h 41"/>
                <a:gd name="T40" fmla="*/ 30 w 36"/>
                <a:gd name="T41" fmla="*/ 32 h 41"/>
                <a:gd name="T42" fmla="*/ 31 w 36"/>
                <a:gd name="T43" fmla="*/ 30 h 41"/>
                <a:gd name="T44" fmla="*/ 36 w 36"/>
                <a:gd name="T45" fmla="*/ 31 h 41"/>
                <a:gd name="T46" fmla="*/ 34 w 36"/>
                <a:gd name="T47" fmla="*/ 35 h 41"/>
                <a:gd name="T48" fmla="*/ 30 w 36"/>
                <a:gd name="T49" fmla="*/ 38 h 41"/>
                <a:gd name="T50" fmla="*/ 25 w 36"/>
                <a:gd name="T51" fmla="*/ 40 h 41"/>
                <a:gd name="T52" fmla="*/ 20 w 36"/>
                <a:gd name="T53" fmla="*/ 41 h 41"/>
                <a:gd name="T54" fmla="*/ 12 w 36"/>
                <a:gd name="T55" fmla="*/ 40 h 41"/>
                <a:gd name="T56" fmla="*/ 6 w 36"/>
                <a:gd name="T57" fmla="*/ 35 h 41"/>
                <a:gd name="T58" fmla="*/ 1 w 36"/>
                <a:gd name="T59" fmla="*/ 28 h 41"/>
                <a:gd name="T60" fmla="*/ 0 w 36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" h="41">
                  <a:moveTo>
                    <a:pt x="0" y="20"/>
                  </a:move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2" y="4"/>
                    <a:pt x="35" y="7"/>
                    <a:pt x="36" y="10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8" y="7"/>
                    <a:pt x="26" y="6"/>
                  </a:cubicBezTo>
                  <a:cubicBezTo>
                    <a:pt x="24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2" y="7"/>
                    <a:pt x="11" y="8"/>
                    <a:pt x="9" y="9"/>
                  </a:cubicBezTo>
                  <a:cubicBezTo>
                    <a:pt x="8" y="11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ubicBezTo>
                    <a:pt x="5" y="23"/>
                    <a:pt x="6" y="25"/>
                    <a:pt x="6" y="27"/>
                  </a:cubicBezTo>
                  <a:cubicBezTo>
                    <a:pt x="7" y="29"/>
                    <a:pt x="8" y="30"/>
                    <a:pt x="9" y="32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6"/>
                    <a:pt x="23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0" y="32"/>
                    <a:pt x="31" y="31"/>
                    <a:pt x="31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4" y="41"/>
                    <a:pt x="22" y="41"/>
                    <a:pt x="20" y="41"/>
                  </a:cubicBezTo>
                  <a:cubicBezTo>
                    <a:pt x="17" y="41"/>
                    <a:pt x="14" y="41"/>
                    <a:pt x="12" y="40"/>
                  </a:cubicBezTo>
                  <a:cubicBezTo>
                    <a:pt x="9" y="38"/>
                    <a:pt x="7" y="37"/>
                    <a:pt x="6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283"/>
            <p:cNvSpPr>
              <a:spLocks/>
            </p:cNvSpPr>
            <p:nvPr/>
          </p:nvSpPr>
          <p:spPr bwMode="auto">
            <a:xfrm>
              <a:off x="7920976" y="34993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40 h 40"/>
                <a:gd name="T34" fmla="*/ 33 w 36"/>
                <a:gd name="T35" fmla="*/ 40 h 40"/>
                <a:gd name="T36" fmla="*/ 31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1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4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284"/>
            <p:cNvSpPr>
              <a:spLocks/>
            </p:cNvSpPr>
            <p:nvPr/>
          </p:nvSpPr>
          <p:spPr bwMode="auto">
            <a:xfrm>
              <a:off x="7986063" y="3499333"/>
              <a:ext cx="26988" cy="55563"/>
            </a:xfrm>
            <a:custGeom>
              <a:avLst/>
              <a:gdLst>
                <a:gd name="T0" fmla="*/ 19 w 19"/>
                <a:gd name="T1" fmla="*/ 4 h 39"/>
                <a:gd name="T2" fmla="*/ 10 w 19"/>
                <a:gd name="T3" fmla="*/ 7 h 39"/>
                <a:gd name="T4" fmla="*/ 5 w 19"/>
                <a:gd name="T5" fmla="*/ 15 h 39"/>
                <a:gd name="T6" fmla="*/ 5 w 19"/>
                <a:gd name="T7" fmla="*/ 39 h 39"/>
                <a:gd name="T8" fmla="*/ 0 w 19"/>
                <a:gd name="T9" fmla="*/ 39 h 39"/>
                <a:gd name="T10" fmla="*/ 0 w 19"/>
                <a:gd name="T11" fmla="*/ 0 h 39"/>
                <a:gd name="T12" fmla="*/ 5 w 19"/>
                <a:gd name="T13" fmla="*/ 0 h 39"/>
                <a:gd name="T14" fmla="*/ 5 w 19"/>
                <a:gd name="T15" fmla="*/ 9 h 39"/>
                <a:gd name="T16" fmla="*/ 10 w 19"/>
                <a:gd name="T17" fmla="*/ 2 h 39"/>
                <a:gd name="T18" fmla="*/ 18 w 19"/>
                <a:gd name="T19" fmla="*/ 0 h 39"/>
                <a:gd name="T20" fmla="*/ 19 w 19"/>
                <a:gd name="T21" fmla="*/ 0 h 39"/>
                <a:gd name="T22" fmla="*/ 19 w 19"/>
                <a:gd name="T2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39">
                  <a:moveTo>
                    <a:pt x="19" y="4"/>
                  </a:moveTo>
                  <a:cubicBezTo>
                    <a:pt x="16" y="4"/>
                    <a:pt x="13" y="5"/>
                    <a:pt x="10" y="7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6"/>
                    <a:pt x="8" y="4"/>
                    <a:pt x="10" y="2"/>
                  </a:cubicBezTo>
                  <a:cubicBezTo>
                    <a:pt x="13" y="0"/>
                    <a:pt x="16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285"/>
            <p:cNvSpPr>
              <a:spLocks/>
            </p:cNvSpPr>
            <p:nvPr/>
          </p:nvSpPr>
          <p:spPr bwMode="auto">
            <a:xfrm>
              <a:off x="8019401" y="3497745"/>
              <a:ext cx="44450" cy="58738"/>
            </a:xfrm>
            <a:custGeom>
              <a:avLst/>
              <a:gdLst>
                <a:gd name="T0" fmla="*/ 17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4 h 41"/>
                <a:gd name="T22" fmla="*/ 15 w 32"/>
                <a:gd name="T23" fmla="*/ 22 h 41"/>
                <a:gd name="T24" fmla="*/ 9 w 32"/>
                <a:gd name="T25" fmla="*/ 21 h 41"/>
                <a:gd name="T26" fmla="*/ 5 w 32"/>
                <a:gd name="T27" fmla="*/ 19 h 41"/>
                <a:gd name="T28" fmla="*/ 2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8 w 32"/>
                <a:gd name="T45" fmla="*/ 9 h 41"/>
                <a:gd name="T46" fmla="*/ 23 w 32"/>
                <a:gd name="T47" fmla="*/ 5 h 41"/>
                <a:gd name="T48" fmla="*/ 16 w 32"/>
                <a:gd name="T49" fmla="*/ 4 h 41"/>
                <a:gd name="T50" fmla="*/ 13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4"/>
                    <a:pt x="7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1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3" y="0"/>
                    <a:pt x="14" y="0"/>
                    <a:pt x="17" y="0"/>
                  </a:cubicBezTo>
                  <a:cubicBezTo>
                    <a:pt x="20" y="0"/>
                    <a:pt x="22" y="1"/>
                    <a:pt x="25" y="2"/>
                  </a:cubicBezTo>
                  <a:cubicBezTo>
                    <a:pt x="27" y="3"/>
                    <a:pt x="29" y="4"/>
                    <a:pt x="31" y="5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1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286"/>
            <p:cNvSpPr>
              <a:spLocks/>
            </p:cNvSpPr>
            <p:nvPr/>
          </p:nvSpPr>
          <p:spPr bwMode="auto">
            <a:xfrm>
              <a:off x="8076551" y="34993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40 h 40"/>
                <a:gd name="T34" fmla="*/ 33 w 36"/>
                <a:gd name="T35" fmla="*/ 40 h 40"/>
                <a:gd name="T36" fmla="*/ 30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1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4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40"/>
                    <a:pt x="34" y="40"/>
                  </a:cubicBezTo>
                  <a:cubicBezTo>
                    <a:pt x="34" y="40"/>
                    <a:pt x="34" y="40"/>
                    <a:pt x="33" y="40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4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287"/>
            <p:cNvSpPr>
              <a:spLocks/>
            </p:cNvSpPr>
            <p:nvPr/>
          </p:nvSpPr>
          <p:spPr bwMode="auto">
            <a:xfrm>
              <a:off x="8135288" y="349774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4 h 41"/>
                <a:gd name="T22" fmla="*/ 15 w 32"/>
                <a:gd name="T23" fmla="*/ 22 h 41"/>
                <a:gd name="T24" fmla="*/ 9 w 32"/>
                <a:gd name="T25" fmla="*/ 21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2 h 41"/>
                <a:gd name="T42" fmla="*/ 31 w 32"/>
                <a:gd name="T43" fmla="*/ 5 h 41"/>
                <a:gd name="T44" fmla="*/ 29 w 32"/>
                <a:gd name="T45" fmla="*/ 9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2" y="37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4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1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2"/>
                  </a:cubicBezTo>
                  <a:cubicBezTo>
                    <a:pt x="28" y="3"/>
                    <a:pt x="30" y="4"/>
                    <a:pt x="31" y="5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7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2" y="19"/>
                    <a:pt x="23" y="20"/>
                  </a:cubicBezTo>
                  <a:cubicBezTo>
                    <a:pt x="25" y="21"/>
                    <a:pt x="27" y="21"/>
                    <a:pt x="28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Freeform 288"/>
            <p:cNvSpPr>
              <a:spLocks/>
            </p:cNvSpPr>
            <p:nvPr/>
          </p:nvSpPr>
          <p:spPr bwMode="auto">
            <a:xfrm>
              <a:off x="7817788" y="3591408"/>
              <a:ext cx="36513" cy="80963"/>
            </a:xfrm>
            <a:custGeom>
              <a:avLst/>
              <a:gdLst>
                <a:gd name="T0" fmla="*/ 6 w 26"/>
                <a:gd name="T1" fmla="*/ 56 h 56"/>
                <a:gd name="T2" fmla="*/ 6 w 26"/>
                <a:gd name="T3" fmla="*/ 20 h 56"/>
                <a:gd name="T4" fmla="*/ 0 w 26"/>
                <a:gd name="T5" fmla="*/ 20 h 56"/>
                <a:gd name="T6" fmla="*/ 0 w 26"/>
                <a:gd name="T7" fmla="*/ 16 h 56"/>
                <a:gd name="T8" fmla="*/ 6 w 26"/>
                <a:gd name="T9" fmla="*/ 16 h 56"/>
                <a:gd name="T10" fmla="*/ 6 w 26"/>
                <a:gd name="T11" fmla="*/ 15 h 56"/>
                <a:gd name="T12" fmla="*/ 9 w 26"/>
                <a:gd name="T13" fmla="*/ 4 h 56"/>
                <a:gd name="T14" fmla="*/ 17 w 26"/>
                <a:gd name="T15" fmla="*/ 0 h 56"/>
                <a:gd name="T16" fmla="*/ 22 w 26"/>
                <a:gd name="T17" fmla="*/ 0 h 56"/>
                <a:gd name="T18" fmla="*/ 26 w 26"/>
                <a:gd name="T19" fmla="*/ 2 h 56"/>
                <a:gd name="T20" fmla="*/ 24 w 26"/>
                <a:gd name="T21" fmla="*/ 6 h 56"/>
                <a:gd name="T22" fmla="*/ 21 w 26"/>
                <a:gd name="T23" fmla="*/ 5 h 56"/>
                <a:gd name="T24" fmla="*/ 18 w 26"/>
                <a:gd name="T25" fmla="*/ 4 h 56"/>
                <a:gd name="T26" fmla="*/ 13 w 26"/>
                <a:gd name="T27" fmla="*/ 7 h 56"/>
                <a:gd name="T28" fmla="*/ 11 w 26"/>
                <a:gd name="T29" fmla="*/ 15 h 56"/>
                <a:gd name="T30" fmla="*/ 11 w 26"/>
                <a:gd name="T31" fmla="*/ 16 h 56"/>
                <a:gd name="T32" fmla="*/ 22 w 26"/>
                <a:gd name="T33" fmla="*/ 16 h 56"/>
                <a:gd name="T34" fmla="*/ 22 w 26"/>
                <a:gd name="T35" fmla="*/ 20 h 56"/>
                <a:gd name="T36" fmla="*/ 11 w 26"/>
                <a:gd name="T37" fmla="*/ 20 h 56"/>
                <a:gd name="T38" fmla="*/ 11 w 26"/>
                <a:gd name="T39" fmla="*/ 56 h 56"/>
                <a:gd name="T40" fmla="*/ 6 w 26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56">
                  <a:moveTo>
                    <a:pt x="6" y="56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7" y="7"/>
                    <a:pt x="9" y="4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0" y="0"/>
                    <a:pt x="22" y="0"/>
                  </a:cubicBezTo>
                  <a:cubicBezTo>
                    <a:pt x="23" y="1"/>
                    <a:pt x="25" y="1"/>
                    <a:pt x="26" y="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3" y="5"/>
                    <a:pt x="21" y="5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16" y="4"/>
                    <a:pt x="14" y="5"/>
                    <a:pt x="13" y="7"/>
                  </a:cubicBezTo>
                  <a:cubicBezTo>
                    <a:pt x="11" y="9"/>
                    <a:pt x="11" y="11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6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Freeform 289"/>
            <p:cNvSpPr>
              <a:spLocks noEditPoints="1"/>
            </p:cNvSpPr>
            <p:nvPr/>
          </p:nvSpPr>
          <p:spPr bwMode="auto">
            <a:xfrm>
              <a:off x="7854301" y="3615220"/>
              <a:ext cx="57150" cy="57150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40 w 40"/>
                <a:gd name="T27" fmla="*/ 21 h 41"/>
                <a:gd name="T28" fmla="*/ 39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6 h 41"/>
                <a:gd name="T42" fmla="*/ 28 w 40"/>
                <a:gd name="T43" fmla="*/ 35 h 41"/>
                <a:gd name="T44" fmla="*/ 30 w 40"/>
                <a:gd name="T45" fmla="*/ 32 h 41"/>
                <a:gd name="T46" fmla="*/ 32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0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2 h 41"/>
                <a:gd name="T62" fmla="*/ 30 w 40"/>
                <a:gd name="T63" fmla="*/ 8 h 41"/>
                <a:gd name="T64" fmla="*/ 25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2 h 41"/>
                <a:gd name="T74" fmla="*/ 5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8" y="36"/>
                    <a:pt x="6" y="35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7" y="4"/>
                    <a:pt x="10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40" y="22"/>
                    <a:pt x="40" y="22"/>
                    <a:pt x="39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2" y="37"/>
                    <a:pt x="23" y="37"/>
                    <a:pt x="24" y="36"/>
                  </a:cubicBezTo>
                  <a:cubicBezTo>
                    <a:pt x="25" y="36"/>
                    <a:pt x="26" y="35"/>
                    <a:pt x="28" y="35"/>
                  </a:cubicBezTo>
                  <a:cubicBezTo>
                    <a:pt x="29" y="34"/>
                    <a:pt x="30" y="33"/>
                    <a:pt x="30" y="32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6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9" y="6"/>
                    <a:pt x="27" y="5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5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290"/>
            <p:cNvSpPr>
              <a:spLocks/>
            </p:cNvSpPr>
            <p:nvPr/>
          </p:nvSpPr>
          <p:spPr bwMode="auto">
            <a:xfrm>
              <a:off x="7920976" y="3615220"/>
              <a:ext cx="52388" cy="57150"/>
            </a:xfrm>
            <a:custGeom>
              <a:avLst/>
              <a:gdLst>
                <a:gd name="T0" fmla="*/ 13 w 36"/>
                <a:gd name="T1" fmla="*/ 41 h 41"/>
                <a:gd name="T2" fmla="*/ 3 w 36"/>
                <a:gd name="T3" fmla="*/ 36 h 41"/>
                <a:gd name="T4" fmla="*/ 0 w 36"/>
                <a:gd name="T5" fmla="*/ 24 h 41"/>
                <a:gd name="T6" fmla="*/ 0 w 36"/>
                <a:gd name="T7" fmla="*/ 0 h 41"/>
                <a:gd name="T8" fmla="*/ 5 w 36"/>
                <a:gd name="T9" fmla="*/ 0 h 41"/>
                <a:gd name="T10" fmla="*/ 5 w 36"/>
                <a:gd name="T11" fmla="*/ 23 h 41"/>
                <a:gd name="T12" fmla="*/ 15 w 36"/>
                <a:gd name="T13" fmla="*/ 36 h 41"/>
                <a:gd name="T14" fmla="*/ 19 w 36"/>
                <a:gd name="T15" fmla="*/ 35 h 41"/>
                <a:gd name="T16" fmla="*/ 23 w 36"/>
                <a:gd name="T17" fmla="*/ 33 h 41"/>
                <a:gd name="T18" fmla="*/ 26 w 36"/>
                <a:gd name="T19" fmla="*/ 30 h 41"/>
                <a:gd name="T20" fmla="*/ 29 w 36"/>
                <a:gd name="T21" fmla="*/ 25 h 41"/>
                <a:gd name="T22" fmla="*/ 29 w 36"/>
                <a:gd name="T23" fmla="*/ 0 h 41"/>
                <a:gd name="T24" fmla="*/ 34 w 36"/>
                <a:gd name="T25" fmla="*/ 0 h 41"/>
                <a:gd name="T26" fmla="*/ 34 w 36"/>
                <a:gd name="T27" fmla="*/ 33 h 41"/>
                <a:gd name="T28" fmla="*/ 36 w 36"/>
                <a:gd name="T29" fmla="*/ 35 h 41"/>
                <a:gd name="T30" fmla="*/ 36 w 36"/>
                <a:gd name="T31" fmla="*/ 40 h 41"/>
                <a:gd name="T32" fmla="*/ 34 w 36"/>
                <a:gd name="T33" fmla="*/ 40 h 41"/>
                <a:gd name="T34" fmla="*/ 34 w 36"/>
                <a:gd name="T35" fmla="*/ 40 h 41"/>
                <a:gd name="T36" fmla="*/ 31 w 36"/>
                <a:gd name="T37" fmla="*/ 39 h 41"/>
                <a:gd name="T38" fmla="*/ 29 w 36"/>
                <a:gd name="T39" fmla="*/ 35 h 41"/>
                <a:gd name="T40" fmla="*/ 29 w 36"/>
                <a:gd name="T41" fmla="*/ 31 h 41"/>
                <a:gd name="T42" fmla="*/ 22 w 36"/>
                <a:gd name="T43" fmla="*/ 38 h 41"/>
                <a:gd name="T44" fmla="*/ 13 w 36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9" y="41"/>
                    <a:pt x="5" y="39"/>
                    <a:pt x="3" y="36"/>
                  </a:cubicBezTo>
                  <a:cubicBezTo>
                    <a:pt x="1" y="33"/>
                    <a:pt x="0" y="29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5" y="36"/>
                  </a:cubicBezTo>
                  <a:cubicBezTo>
                    <a:pt x="16" y="36"/>
                    <a:pt x="18" y="36"/>
                    <a:pt x="19" y="35"/>
                  </a:cubicBezTo>
                  <a:cubicBezTo>
                    <a:pt x="20" y="35"/>
                    <a:pt x="22" y="34"/>
                    <a:pt x="23" y="33"/>
                  </a:cubicBezTo>
                  <a:cubicBezTo>
                    <a:pt x="24" y="32"/>
                    <a:pt x="25" y="31"/>
                    <a:pt x="26" y="30"/>
                  </a:cubicBezTo>
                  <a:cubicBezTo>
                    <a:pt x="27" y="28"/>
                    <a:pt x="28" y="27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5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2" y="40"/>
                    <a:pt x="31" y="40"/>
                    <a:pt x="31" y="39"/>
                  </a:cubicBezTo>
                  <a:cubicBezTo>
                    <a:pt x="30" y="38"/>
                    <a:pt x="29" y="37"/>
                    <a:pt x="29" y="3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8" y="34"/>
                    <a:pt x="25" y="36"/>
                    <a:pt x="22" y="38"/>
                  </a:cubicBezTo>
                  <a:cubicBezTo>
                    <a:pt x="19" y="40"/>
                    <a:pt x="16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Freeform 291"/>
            <p:cNvSpPr>
              <a:spLocks noEditPoints="1"/>
            </p:cNvSpPr>
            <p:nvPr/>
          </p:nvSpPr>
          <p:spPr bwMode="auto">
            <a:xfrm>
              <a:off x="7982888" y="3615220"/>
              <a:ext cx="53975" cy="80963"/>
            </a:xfrm>
            <a:custGeom>
              <a:avLst/>
              <a:gdLst>
                <a:gd name="T0" fmla="*/ 19 w 38"/>
                <a:gd name="T1" fmla="*/ 40 h 57"/>
                <a:gd name="T2" fmla="*/ 11 w 38"/>
                <a:gd name="T3" fmla="*/ 39 h 57"/>
                <a:gd name="T4" fmla="*/ 5 w 38"/>
                <a:gd name="T5" fmla="*/ 34 h 57"/>
                <a:gd name="T6" fmla="*/ 1 w 38"/>
                <a:gd name="T7" fmla="*/ 28 h 57"/>
                <a:gd name="T8" fmla="*/ 0 w 38"/>
                <a:gd name="T9" fmla="*/ 20 h 57"/>
                <a:gd name="T10" fmla="*/ 1 w 38"/>
                <a:gd name="T11" fmla="*/ 12 h 57"/>
                <a:gd name="T12" fmla="*/ 5 w 38"/>
                <a:gd name="T13" fmla="*/ 6 h 57"/>
                <a:gd name="T14" fmla="*/ 11 w 38"/>
                <a:gd name="T15" fmla="*/ 1 h 57"/>
                <a:gd name="T16" fmla="*/ 18 w 38"/>
                <a:gd name="T17" fmla="*/ 0 h 57"/>
                <a:gd name="T18" fmla="*/ 27 w 38"/>
                <a:gd name="T19" fmla="*/ 2 h 57"/>
                <a:gd name="T20" fmla="*/ 34 w 38"/>
                <a:gd name="T21" fmla="*/ 9 h 57"/>
                <a:gd name="T22" fmla="*/ 34 w 38"/>
                <a:gd name="T23" fmla="*/ 0 h 57"/>
                <a:gd name="T24" fmla="*/ 38 w 38"/>
                <a:gd name="T25" fmla="*/ 0 h 57"/>
                <a:gd name="T26" fmla="*/ 38 w 38"/>
                <a:gd name="T27" fmla="*/ 40 h 57"/>
                <a:gd name="T28" fmla="*/ 37 w 38"/>
                <a:gd name="T29" fmla="*/ 47 h 57"/>
                <a:gd name="T30" fmla="*/ 33 w 38"/>
                <a:gd name="T31" fmla="*/ 53 h 57"/>
                <a:gd name="T32" fmla="*/ 26 w 38"/>
                <a:gd name="T33" fmla="*/ 56 h 57"/>
                <a:gd name="T34" fmla="*/ 19 w 38"/>
                <a:gd name="T35" fmla="*/ 57 h 57"/>
                <a:gd name="T36" fmla="*/ 8 w 38"/>
                <a:gd name="T37" fmla="*/ 54 h 57"/>
                <a:gd name="T38" fmla="*/ 1 w 38"/>
                <a:gd name="T39" fmla="*/ 48 h 57"/>
                <a:gd name="T40" fmla="*/ 4 w 38"/>
                <a:gd name="T41" fmla="*/ 45 h 57"/>
                <a:gd name="T42" fmla="*/ 11 w 38"/>
                <a:gd name="T43" fmla="*/ 51 h 57"/>
                <a:gd name="T44" fmla="*/ 19 w 38"/>
                <a:gd name="T45" fmla="*/ 53 h 57"/>
                <a:gd name="T46" fmla="*/ 24 w 38"/>
                <a:gd name="T47" fmla="*/ 52 h 57"/>
                <a:gd name="T48" fmla="*/ 29 w 38"/>
                <a:gd name="T49" fmla="*/ 50 h 57"/>
                <a:gd name="T50" fmla="*/ 32 w 38"/>
                <a:gd name="T51" fmla="*/ 46 h 57"/>
                <a:gd name="T52" fmla="*/ 33 w 38"/>
                <a:gd name="T53" fmla="*/ 40 h 57"/>
                <a:gd name="T54" fmla="*/ 33 w 38"/>
                <a:gd name="T55" fmla="*/ 32 h 57"/>
                <a:gd name="T56" fmla="*/ 27 w 38"/>
                <a:gd name="T57" fmla="*/ 38 h 57"/>
                <a:gd name="T58" fmla="*/ 19 w 38"/>
                <a:gd name="T59" fmla="*/ 40 h 57"/>
                <a:gd name="T60" fmla="*/ 20 w 38"/>
                <a:gd name="T61" fmla="*/ 36 h 57"/>
                <a:gd name="T62" fmla="*/ 25 w 38"/>
                <a:gd name="T63" fmla="*/ 35 h 57"/>
                <a:gd name="T64" fmla="*/ 29 w 38"/>
                <a:gd name="T65" fmla="*/ 33 h 57"/>
                <a:gd name="T66" fmla="*/ 32 w 38"/>
                <a:gd name="T67" fmla="*/ 30 h 57"/>
                <a:gd name="T68" fmla="*/ 33 w 38"/>
                <a:gd name="T69" fmla="*/ 26 h 57"/>
                <a:gd name="T70" fmla="*/ 33 w 38"/>
                <a:gd name="T71" fmla="*/ 14 h 57"/>
                <a:gd name="T72" fmla="*/ 31 w 38"/>
                <a:gd name="T73" fmla="*/ 10 h 57"/>
                <a:gd name="T74" fmla="*/ 28 w 38"/>
                <a:gd name="T75" fmla="*/ 7 h 57"/>
                <a:gd name="T76" fmla="*/ 24 w 38"/>
                <a:gd name="T77" fmla="*/ 5 h 57"/>
                <a:gd name="T78" fmla="*/ 19 w 38"/>
                <a:gd name="T79" fmla="*/ 4 h 57"/>
                <a:gd name="T80" fmla="*/ 13 w 38"/>
                <a:gd name="T81" fmla="*/ 6 h 57"/>
                <a:gd name="T82" fmla="*/ 9 w 38"/>
                <a:gd name="T83" fmla="*/ 9 h 57"/>
                <a:gd name="T84" fmla="*/ 6 w 38"/>
                <a:gd name="T85" fmla="*/ 14 h 57"/>
                <a:gd name="T86" fmla="*/ 5 w 38"/>
                <a:gd name="T87" fmla="*/ 20 h 57"/>
                <a:gd name="T88" fmla="*/ 6 w 38"/>
                <a:gd name="T89" fmla="*/ 26 h 57"/>
                <a:gd name="T90" fmla="*/ 10 w 38"/>
                <a:gd name="T91" fmla="*/ 31 h 57"/>
                <a:gd name="T92" fmla="*/ 14 w 38"/>
                <a:gd name="T93" fmla="*/ 35 h 57"/>
                <a:gd name="T94" fmla="*/ 20 w 38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7">
                  <a:moveTo>
                    <a:pt x="19" y="40"/>
                  </a:moveTo>
                  <a:cubicBezTo>
                    <a:pt x="16" y="40"/>
                    <a:pt x="13" y="40"/>
                    <a:pt x="11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4" y="32"/>
                    <a:pt x="2" y="30"/>
                    <a:pt x="1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1" y="12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0"/>
                    <a:pt x="16" y="0"/>
                    <a:pt x="18" y="0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30" y="4"/>
                    <a:pt x="32" y="6"/>
                    <a:pt x="34" y="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3"/>
                    <a:pt x="38" y="45"/>
                    <a:pt x="37" y="47"/>
                  </a:cubicBezTo>
                  <a:cubicBezTo>
                    <a:pt x="36" y="49"/>
                    <a:pt x="34" y="51"/>
                    <a:pt x="33" y="53"/>
                  </a:cubicBezTo>
                  <a:cubicBezTo>
                    <a:pt x="31" y="54"/>
                    <a:pt x="29" y="55"/>
                    <a:pt x="26" y="56"/>
                  </a:cubicBezTo>
                  <a:cubicBezTo>
                    <a:pt x="24" y="57"/>
                    <a:pt x="22" y="57"/>
                    <a:pt x="19" y="57"/>
                  </a:cubicBezTo>
                  <a:cubicBezTo>
                    <a:pt x="14" y="57"/>
                    <a:pt x="11" y="56"/>
                    <a:pt x="8" y="54"/>
                  </a:cubicBezTo>
                  <a:cubicBezTo>
                    <a:pt x="5" y="53"/>
                    <a:pt x="3" y="51"/>
                    <a:pt x="1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8"/>
                    <a:pt x="8" y="50"/>
                    <a:pt x="11" y="51"/>
                  </a:cubicBezTo>
                  <a:cubicBezTo>
                    <a:pt x="13" y="52"/>
                    <a:pt x="16" y="53"/>
                    <a:pt x="19" y="53"/>
                  </a:cubicBezTo>
                  <a:cubicBezTo>
                    <a:pt x="21" y="53"/>
                    <a:pt x="23" y="52"/>
                    <a:pt x="24" y="52"/>
                  </a:cubicBezTo>
                  <a:cubicBezTo>
                    <a:pt x="26" y="51"/>
                    <a:pt x="28" y="51"/>
                    <a:pt x="29" y="50"/>
                  </a:cubicBezTo>
                  <a:cubicBezTo>
                    <a:pt x="30" y="49"/>
                    <a:pt x="31" y="47"/>
                    <a:pt x="32" y="46"/>
                  </a:cubicBezTo>
                  <a:cubicBezTo>
                    <a:pt x="33" y="44"/>
                    <a:pt x="33" y="42"/>
                    <a:pt x="33" y="4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5"/>
                    <a:pt x="30" y="37"/>
                    <a:pt x="27" y="38"/>
                  </a:cubicBezTo>
                  <a:cubicBezTo>
                    <a:pt x="24" y="40"/>
                    <a:pt x="22" y="40"/>
                    <a:pt x="19" y="40"/>
                  </a:cubicBezTo>
                  <a:close/>
                  <a:moveTo>
                    <a:pt x="20" y="36"/>
                  </a:moveTo>
                  <a:cubicBezTo>
                    <a:pt x="22" y="36"/>
                    <a:pt x="23" y="36"/>
                    <a:pt x="25" y="35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2"/>
                    <a:pt x="31" y="31"/>
                    <a:pt x="32" y="30"/>
                  </a:cubicBezTo>
                  <a:cubicBezTo>
                    <a:pt x="32" y="29"/>
                    <a:pt x="33" y="27"/>
                    <a:pt x="33" y="2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2" y="11"/>
                    <a:pt x="31" y="10"/>
                  </a:cubicBezTo>
                  <a:cubicBezTo>
                    <a:pt x="30" y="9"/>
                    <a:pt x="29" y="8"/>
                    <a:pt x="28" y="7"/>
                  </a:cubicBezTo>
                  <a:cubicBezTo>
                    <a:pt x="26" y="6"/>
                    <a:pt x="25" y="5"/>
                    <a:pt x="24" y="5"/>
                  </a:cubicBezTo>
                  <a:cubicBezTo>
                    <a:pt x="22" y="4"/>
                    <a:pt x="21" y="4"/>
                    <a:pt x="19" y="4"/>
                  </a:cubicBezTo>
                  <a:cubicBezTo>
                    <a:pt x="17" y="4"/>
                    <a:pt x="15" y="5"/>
                    <a:pt x="13" y="6"/>
                  </a:cubicBezTo>
                  <a:cubicBezTo>
                    <a:pt x="12" y="6"/>
                    <a:pt x="10" y="8"/>
                    <a:pt x="9" y="9"/>
                  </a:cubicBezTo>
                  <a:cubicBezTo>
                    <a:pt x="8" y="11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ubicBezTo>
                    <a:pt x="5" y="22"/>
                    <a:pt x="6" y="24"/>
                    <a:pt x="6" y="26"/>
                  </a:cubicBezTo>
                  <a:cubicBezTo>
                    <a:pt x="7" y="28"/>
                    <a:pt x="8" y="30"/>
                    <a:pt x="10" y="31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292"/>
            <p:cNvSpPr>
              <a:spLocks noEditPoints="1"/>
            </p:cNvSpPr>
            <p:nvPr/>
          </p:nvSpPr>
          <p:spPr bwMode="auto">
            <a:xfrm>
              <a:off x="8054326" y="3591408"/>
              <a:ext cx="7938" cy="80963"/>
            </a:xfrm>
            <a:custGeom>
              <a:avLst/>
              <a:gdLst>
                <a:gd name="T0" fmla="*/ 0 w 5"/>
                <a:gd name="T1" fmla="*/ 7 h 51"/>
                <a:gd name="T2" fmla="*/ 0 w 5"/>
                <a:gd name="T3" fmla="*/ 0 h 51"/>
                <a:gd name="T4" fmla="*/ 5 w 5"/>
                <a:gd name="T5" fmla="*/ 0 h 51"/>
                <a:gd name="T6" fmla="*/ 5 w 5"/>
                <a:gd name="T7" fmla="*/ 7 h 51"/>
                <a:gd name="T8" fmla="*/ 0 w 5"/>
                <a:gd name="T9" fmla="*/ 7 h 51"/>
                <a:gd name="T10" fmla="*/ 0 w 5"/>
                <a:gd name="T11" fmla="*/ 51 h 51"/>
                <a:gd name="T12" fmla="*/ 0 w 5"/>
                <a:gd name="T13" fmla="*/ 15 h 51"/>
                <a:gd name="T14" fmla="*/ 5 w 5"/>
                <a:gd name="T15" fmla="*/ 15 h 51"/>
                <a:gd name="T16" fmla="*/ 5 w 5"/>
                <a:gd name="T17" fmla="*/ 51 h 51"/>
                <a:gd name="T18" fmla="*/ 0 w 5"/>
                <a:gd name="T1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51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close/>
                  <a:moveTo>
                    <a:pt x="0" y="51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51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293"/>
            <p:cNvSpPr>
              <a:spLocks noEditPoints="1"/>
            </p:cNvSpPr>
            <p:nvPr/>
          </p:nvSpPr>
          <p:spPr bwMode="auto">
            <a:xfrm>
              <a:off x="8073376" y="3615220"/>
              <a:ext cx="49213" cy="57150"/>
            </a:xfrm>
            <a:custGeom>
              <a:avLst/>
              <a:gdLst>
                <a:gd name="T0" fmla="*/ 13 w 35"/>
                <a:gd name="T1" fmla="*/ 41 h 41"/>
                <a:gd name="T2" fmla="*/ 8 w 35"/>
                <a:gd name="T3" fmla="*/ 40 h 41"/>
                <a:gd name="T4" fmla="*/ 4 w 35"/>
                <a:gd name="T5" fmla="*/ 37 h 41"/>
                <a:gd name="T6" fmla="*/ 1 w 35"/>
                <a:gd name="T7" fmla="*/ 33 h 41"/>
                <a:gd name="T8" fmla="*/ 0 w 35"/>
                <a:gd name="T9" fmla="*/ 28 h 41"/>
                <a:gd name="T10" fmla="*/ 1 w 35"/>
                <a:gd name="T11" fmla="*/ 24 h 41"/>
                <a:gd name="T12" fmla="*/ 5 w 35"/>
                <a:gd name="T13" fmla="*/ 20 h 41"/>
                <a:gd name="T14" fmla="*/ 10 w 35"/>
                <a:gd name="T15" fmla="*/ 17 h 41"/>
                <a:gd name="T16" fmla="*/ 17 w 35"/>
                <a:gd name="T17" fmla="*/ 16 h 41"/>
                <a:gd name="T18" fmla="*/ 23 w 35"/>
                <a:gd name="T19" fmla="*/ 17 h 41"/>
                <a:gd name="T20" fmla="*/ 28 w 35"/>
                <a:gd name="T21" fmla="*/ 18 h 41"/>
                <a:gd name="T22" fmla="*/ 28 w 35"/>
                <a:gd name="T23" fmla="*/ 15 h 41"/>
                <a:gd name="T24" fmla="*/ 25 w 35"/>
                <a:gd name="T25" fmla="*/ 7 h 41"/>
                <a:gd name="T26" fmla="*/ 17 w 35"/>
                <a:gd name="T27" fmla="*/ 3 h 41"/>
                <a:gd name="T28" fmla="*/ 11 w 35"/>
                <a:gd name="T29" fmla="*/ 5 h 41"/>
                <a:gd name="T30" fmla="*/ 5 w 35"/>
                <a:gd name="T31" fmla="*/ 8 h 41"/>
                <a:gd name="T32" fmla="*/ 3 w 35"/>
                <a:gd name="T33" fmla="*/ 5 h 41"/>
                <a:gd name="T34" fmla="*/ 18 w 35"/>
                <a:gd name="T35" fmla="*/ 0 h 41"/>
                <a:gd name="T36" fmla="*/ 29 w 35"/>
                <a:gd name="T37" fmla="*/ 4 h 41"/>
                <a:gd name="T38" fmla="*/ 34 w 35"/>
                <a:gd name="T39" fmla="*/ 15 h 41"/>
                <a:gd name="T40" fmla="*/ 34 w 35"/>
                <a:gd name="T41" fmla="*/ 33 h 41"/>
                <a:gd name="T42" fmla="*/ 35 w 35"/>
                <a:gd name="T43" fmla="*/ 35 h 41"/>
                <a:gd name="T44" fmla="*/ 35 w 35"/>
                <a:gd name="T45" fmla="*/ 40 h 41"/>
                <a:gd name="T46" fmla="*/ 34 w 35"/>
                <a:gd name="T47" fmla="*/ 40 h 41"/>
                <a:gd name="T48" fmla="*/ 30 w 35"/>
                <a:gd name="T49" fmla="*/ 39 h 41"/>
                <a:gd name="T50" fmla="*/ 29 w 35"/>
                <a:gd name="T51" fmla="*/ 36 h 41"/>
                <a:gd name="T52" fmla="*/ 29 w 35"/>
                <a:gd name="T53" fmla="*/ 33 h 41"/>
                <a:gd name="T54" fmla="*/ 22 w 35"/>
                <a:gd name="T55" fmla="*/ 39 h 41"/>
                <a:gd name="T56" fmla="*/ 13 w 35"/>
                <a:gd name="T57" fmla="*/ 41 h 41"/>
                <a:gd name="T58" fmla="*/ 15 w 35"/>
                <a:gd name="T59" fmla="*/ 37 h 41"/>
                <a:gd name="T60" fmla="*/ 22 w 35"/>
                <a:gd name="T61" fmla="*/ 35 h 41"/>
                <a:gd name="T62" fmla="*/ 27 w 35"/>
                <a:gd name="T63" fmla="*/ 31 h 41"/>
                <a:gd name="T64" fmla="*/ 28 w 35"/>
                <a:gd name="T65" fmla="*/ 30 h 41"/>
                <a:gd name="T66" fmla="*/ 28 w 35"/>
                <a:gd name="T67" fmla="*/ 28 h 41"/>
                <a:gd name="T68" fmla="*/ 28 w 35"/>
                <a:gd name="T69" fmla="*/ 22 h 41"/>
                <a:gd name="T70" fmla="*/ 23 w 35"/>
                <a:gd name="T71" fmla="*/ 20 h 41"/>
                <a:gd name="T72" fmla="*/ 17 w 35"/>
                <a:gd name="T73" fmla="*/ 20 h 41"/>
                <a:gd name="T74" fmla="*/ 8 w 35"/>
                <a:gd name="T75" fmla="*/ 22 h 41"/>
                <a:gd name="T76" fmla="*/ 5 w 35"/>
                <a:gd name="T77" fmla="*/ 28 h 41"/>
                <a:gd name="T78" fmla="*/ 6 w 35"/>
                <a:gd name="T79" fmla="*/ 31 h 41"/>
                <a:gd name="T80" fmla="*/ 8 w 35"/>
                <a:gd name="T81" fmla="*/ 34 h 41"/>
                <a:gd name="T82" fmla="*/ 11 w 35"/>
                <a:gd name="T83" fmla="*/ 36 h 41"/>
                <a:gd name="T84" fmla="*/ 15 w 35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1">
                  <a:moveTo>
                    <a:pt x="13" y="41"/>
                  </a:moveTo>
                  <a:cubicBezTo>
                    <a:pt x="11" y="41"/>
                    <a:pt x="10" y="40"/>
                    <a:pt x="8" y="40"/>
                  </a:cubicBezTo>
                  <a:cubicBezTo>
                    <a:pt x="6" y="39"/>
                    <a:pt x="5" y="38"/>
                    <a:pt x="4" y="37"/>
                  </a:cubicBezTo>
                  <a:cubicBezTo>
                    <a:pt x="3" y="36"/>
                    <a:pt x="2" y="35"/>
                    <a:pt x="1" y="33"/>
                  </a:cubicBezTo>
                  <a:cubicBezTo>
                    <a:pt x="0" y="32"/>
                    <a:pt x="0" y="30"/>
                    <a:pt x="0" y="28"/>
                  </a:cubicBezTo>
                  <a:cubicBezTo>
                    <a:pt x="0" y="27"/>
                    <a:pt x="1" y="25"/>
                    <a:pt x="1" y="24"/>
                  </a:cubicBezTo>
                  <a:cubicBezTo>
                    <a:pt x="2" y="22"/>
                    <a:pt x="3" y="21"/>
                    <a:pt x="5" y="20"/>
                  </a:cubicBezTo>
                  <a:cubicBezTo>
                    <a:pt x="6" y="19"/>
                    <a:pt x="8" y="18"/>
                    <a:pt x="10" y="17"/>
                  </a:cubicBezTo>
                  <a:cubicBezTo>
                    <a:pt x="12" y="17"/>
                    <a:pt x="14" y="16"/>
                    <a:pt x="17" y="16"/>
                  </a:cubicBezTo>
                  <a:cubicBezTo>
                    <a:pt x="19" y="16"/>
                    <a:pt x="21" y="17"/>
                    <a:pt x="23" y="17"/>
                  </a:cubicBezTo>
                  <a:cubicBezTo>
                    <a:pt x="25" y="17"/>
                    <a:pt x="27" y="18"/>
                    <a:pt x="28" y="18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1"/>
                    <a:pt x="27" y="9"/>
                    <a:pt x="25" y="7"/>
                  </a:cubicBezTo>
                  <a:cubicBezTo>
                    <a:pt x="23" y="4"/>
                    <a:pt x="21" y="3"/>
                    <a:pt x="17" y="3"/>
                  </a:cubicBezTo>
                  <a:cubicBezTo>
                    <a:pt x="15" y="3"/>
                    <a:pt x="13" y="4"/>
                    <a:pt x="11" y="5"/>
                  </a:cubicBezTo>
                  <a:cubicBezTo>
                    <a:pt x="9" y="5"/>
                    <a:pt x="7" y="7"/>
                    <a:pt x="5" y="8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1"/>
                    <a:pt x="13" y="0"/>
                    <a:pt x="18" y="0"/>
                  </a:cubicBezTo>
                  <a:cubicBezTo>
                    <a:pt x="23" y="0"/>
                    <a:pt x="26" y="1"/>
                    <a:pt x="29" y="4"/>
                  </a:cubicBezTo>
                  <a:cubicBezTo>
                    <a:pt x="32" y="7"/>
                    <a:pt x="34" y="10"/>
                    <a:pt x="34" y="1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5" y="35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2" y="40"/>
                    <a:pt x="31" y="40"/>
                    <a:pt x="30" y="39"/>
                  </a:cubicBezTo>
                  <a:cubicBezTo>
                    <a:pt x="30" y="38"/>
                    <a:pt x="29" y="38"/>
                    <a:pt x="29" y="36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6"/>
                    <a:pt x="25" y="37"/>
                    <a:pt x="22" y="39"/>
                  </a:cubicBezTo>
                  <a:cubicBezTo>
                    <a:pt x="19" y="40"/>
                    <a:pt x="16" y="41"/>
                    <a:pt x="13" y="41"/>
                  </a:cubicBezTo>
                  <a:close/>
                  <a:moveTo>
                    <a:pt x="15" y="37"/>
                  </a:moveTo>
                  <a:cubicBezTo>
                    <a:pt x="17" y="37"/>
                    <a:pt x="20" y="36"/>
                    <a:pt x="22" y="35"/>
                  </a:cubicBezTo>
                  <a:cubicBezTo>
                    <a:pt x="24" y="34"/>
                    <a:pt x="26" y="33"/>
                    <a:pt x="27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29"/>
                    <a:pt x="28" y="29"/>
                    <a:pt x="28" y="28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1"/>
                    <a:pt x="25" y="21"/>
                    <a:pt x="23" y="20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4" y="20"/>
                    <a:pt x="11" y="20"/>
                    <a:pt x="8" y="22"/>
                  </a:cubicBezTo>
                  <a:cubicBezTo>
                    <a:pt x="6" y="23"/>
                    <a:pt x="5" y="25"/>
                    <a:pt x="5" y="28"/>
                  </a:cubicBezTo>
                  <a:cubicBezTo>
                    <a:pt x="5" y="29"/>
                    <a:pt x="5" y="30"/>
                    <a:pt x="6" y="31"/>
                  </a:cubicBezTo>
                  <a:cubicBezTo>
                    <a:pt x="6" y="32"/>
                    <a:pt x="7" y="33"/>
                    <a:pt x="8" y="34"/>
                  </a:cubicBezTo>
                  <a:cubicBezTo>
                    <a:pt x="9" y="35"/>
                    <a:pt x="10" y="36"/>
                    <a:pt x="11" y="36"/>
                  </a:cubicBezTo>
                  <a:cubicBezTo>
                    <a:pt x="12" y="36"/>
                    <a:pt x="13" y="37"/>
                    <a:pt x="1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294"/>
            <p:cNvSpPr>
              <a:spLocks/>
            </p:cNvSpPr>
            <p:nvPr/>
          </p:nvSpPr>
          <p:spPr bwMode="auto">
            <a:xfrm>
              <a:off x="8132113" y="3596170"/>
              <a:ext cx="31750" cy="76200"/>
            </a:xfrm>
            <a:custGeom>
              <a:avLst/>
              <a:gdLst>
                <a:gd name="T0" fmla="*/ 23 w 23"/>
                <a:gd name="T1" fmla="*/ 51 h 53"/>
                <a:gd name="T2" fmla="*/ 21 w 23"/>
                <a:gd name="T3" fmla="*/ 52 h 53"/>
                <a:gd name="T4" fmla="*/ 19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5 w 23"/>
                <a:gd name="T17" fmla="*/ 46 h 53"/>
                <a:gd name="T18" fmla="*/ 5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5 w 23"/>
                <a:gd name="T25" fmla="*/ 13 h 53"/>
                <a:gd name="T26" fmla="*/ 5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8 h 53"/>
                <a:gd name="T42" fmla="*/ 15 w 23"/>
                <a:gd name="T43" fmla="*/ 49 h 53"/>
                <a:gd name="T44" fmla="*/ 19 w 23"/>
                <a:gd name="T45" fmla="*/ 48 h 53"/>
                <a:gd name="T46" fmla="*/ 21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3" y="48"/>
                    <a:pt x="14" y="49"/>
                    <a:pt x="15" y="49"/>
                  </a:cubicBezTo>
                  <a:cubicBezTo>
                    <a:pt x="17" y="49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Rectangle 295"/>
            <p:cNvSpPr>
              <a:spLocks noChangeArrowheads="1"/>
            </p:cNvSpPr>
            <p:nvPr/>
          </p:nvSpPr>
          <p:spPr bwMode="auto">
            <a:xfrm>
              <a:off x="8171801" y="3659670"/>
              <a:ext cx="6350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296"/>
            <p:cNvSpPr>
              <a:spLocks/>
            </p:cNvSpPr>
            <p:nvPr/>
          </p:nvSpPr>
          <p:spPr bwMode="auto">
            <a:xfrm>
              <a:off x="7495526" y="3029433"/>
              <a:ext cx="96838" cy="104775"/>
            </a:xfrm>
            <a:custGeom>
              <a:avLst/>
              <a:gdLst>
                <a:gd name="T0" fmla="*/ 14 w 61"/>
                <a:gd name="T1" fmla="*/ 0 h 66"/>
                <a:gd name="T2" fmla="*/ 30 w 61"/>
                <a:gd name="T3" fmla="*/ 32 h 66"/>
                <a:gd name="T4" fmla="*/ 47 w 61"/>
                <a:gd name="T5" fmla="*/ 0 h 66"/>
                <a:gd name="T6" fmla="*/ 61 w 61"/>
                <a:gd name="T7" fmla="*/ 0 h 66"/>
                <a:gd name="T8" fmla="*/ 36 w 61"/>
                <a:gd name="T9" fmla="*/ 43 h 66"/>
                <a:gd name="T10" fmla="*/ 36 w 61"/>
                <a:gd name="T11" fmla="*/ 66 h 66"/>
                <a:gd name="T12" fmla="*/ 24 w 61"/>
                <a:gd name="T13" fmla="*/ 66 h 66"/>
                <a:gd name="T14" fmla="*/ 24 w 61"/>
                <a:gd name="T15" fmla="*/ 43 h 66"/>
                <a:gd name="T16" fmla="*/ 0 w 61"/>
                <a:gd name="T17" fmla="*/ 0 h 66"/>
                <a:gd name="T18" fmla="*/ 14 w 61"/>
                <a:gd name="T1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66">
                  <a:moveTo>
                    <a:pt x="14" y="0"/>
                  </a:moveTo>
                  <a:lnTo>
                    <a:pt x="30" y="32"/>
                  </a:lnTo>
                  <a:lnTo>
                    <a:pt x="47" y="0"/>
                  </a:lnTo>
                  <a:lnTo>
                    <a:pt x="61" y="0"/>
                  </a:lnTo>
                  <a:lnTo>
                    <a:pt x="36" y="43"/>
                  </a:lnTo>
                  <a:lnTo>
                    <a:pt x="36" y="66"/>
                  </a:lnTo>
                  <a:lnTo>
                    <a:pt x="24" y="66"/>
                  </a:lnTo>
                  <a:lnTo>
                    <a:pt x="24" y="43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Freeform 297"/>
            <p:cNvSpPr>
              <a:spLocks noEditPoints="1"/>
            </p:cNvSpPr>
            <p:nvPr/>
          </p:nvSpPr>
          <p:spPr bwMode="auto">
            <a:xfrm>
              <a:off x="7595538" y="3056420"/>
              <a:ext cx="82550" cy="79375"/>
            </a:xfrm>
            <a:custGeom>
              <a:avLst/>
              <a:gdLst>
                <a:gd name="T0" fmla="*/ 29 w 57"/>
                <a:gd name="T1" fmla="*/ 56 h 56"/>
                <a:gd name="T2" fmla="*/ 17 w 57"/>
                <a:gd name="T3" fmla="*/ 53 h 56"/>
                <a:gd name="T4" fmla="*/ 8 w 57"/>
                <a:gd name="T5" fmla="*/ 47 h 56"/>
                <a:gd name="T6" fmla="*/ 2 w 57"/>
                <a:gd name="T7" fmla="*/ 38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7 w 57"/>
                <a:gd name="T15" fmla="*/ 2 h 56"/>
                <a:gd name="T16" fmla="*/ 29 w 57"/>
                <a:gd name="T17" fmla="*/ 0 h 56"/>
                <a:gd name="T18" fmla="*/ 41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8 h 56"/>
                <a:gd name="T26" fmla="*/ 55 w 57"/>
                <a:gd name="T27" fmla="*/ 38 h 56"/>
                <a:gd name="T28" fmla="*/ 49 w 57"/>
                <a:gd name="T29" fmla="*/ 47 h 56"/>
                <a:gd name="T30" fmla="*/ 41 w 57"/>
                <a:gd name="T31" fmla="*/ 53 h 56"/>
                <a:gd name="T32" fmla="*/ 29 w 57"/>
                <a:gd name="T33" fmla="*/ 56 h 56"/>
                <a:gd name="T34" fmla="*/ 15 w 57"/>
                <a:gd name="T35" fmla="*/ 28 h 56"/>
                <a:gd name="T36" fmla="*/ 16 w 57"/>
                <a:gd name="T37" fmla="*/ 34 h 56"/>
                <a:gd name="T38" fmla="*/ 19 w 57"/>
                <a:gd name="T39" fmla="*/ 39 h 56"/>
                <a:gd name="T40" fmla="*/ 23 w 57"/>
                <a:gd name="T41" fmla="*/ 43 h 56"/>
                <a:gd name="T42" fmla="*/ 29 w 57"/>
                <a:gd name="T43" fmla="*/ 44 h 56"/>
                <a:gd name="T44" fmla="*/ 34 w 57"/>
                <a:gd name="T45" fmla="*/ 43 h 56"/>
                <a:gd name="T46" fmla="*/ 39 w 57"/>
                <a:gd name="T47" fmla="*/ 39 h 56"/>
                <a:gd name="T48" fmla="*/ 42 w 57"/>
                <a:gd name="T49" fmla="*/ 34 h 56"/>
                <a:gd name="T50" fmla="*/ 43 w 57"/>
                <a:gd name="T51" fmla="*/ 28 h 56"/>
                <a:gd name="T52" fmla="*/ 42 w 57"/>
                <a:gd name="T53" fmla="*/ 21 h 56"/>
                <a:gd name="T54" fmla="*/ 39 w 57"/>
                <a:gd name="T55" fmla="*/ 16 h 56"/>
                <a:gd name="T56" fmla="*/ 34 w 57"/>
                <a:gd name="T57" fmla="*/ 12 h 56"/>
                <a:gd name="T58" fmla="*/ 29 w 57"/>
                <a:gd name="T59" fmla="*/ 11 h 56"/>
                <a:gd name="T60" fmla="*/ 23 w 57"/>
                <a:gd name="T61" fmla="*/ 13 h 56"/>
                <a:gd name="T62" fmla="*/ 19 w 57"/>
                <a:gd name="T63" fmla="*/ 16 h 56"/>
                <a:gd name="T64" fmla="*/ 16 w 57"/>
                <a:gd name="T65" fmla="*/ 21 h 56"/>
                <a:gd name="T66" fmla="*/ 15 w 57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cubicBezTo>
                    <a:pt x="24" y="56"/>
                    <a:pt x="20" y="55"/>
                    <a:pt x="17" y="53"/>
                  </a:cubicBezTo>
                  <a:cubicBezTo>
                    <a:pt x="13" y="52"/>
                    <a:pt x="10" y="50"/>
                    <a:pt x="8" y="47"/>
                  </a:cubicBezTo>
                  <a:cubicBezTo>
                    <a:pt x="5" y="45"/>
                    <a:pt x="4" y="42"/>
                    <a:pt x="2" y="38"/>
                  </a:cubicBezTo>
                  <a:cubicBezTo>
                    <a:pt x="1" y="35"/>
                    <a:pt x="0" y="31"/>
                    <a:pt x="0" y="28"/>
                  </a:cubicBezTo>
                  <a:cubicBezTo>
                    <a:pt x="0" y="24"/>
                    <a:pt x="1" y="20"/>
                    <a:pt x="2" y="17"/>
                  </a:cubicBezTo>
                  <a:cubicBezTo>
                    <a:pt x="4" y="13"/>
                    <a:pt x="5" y="11"/>
                    <a:pt x="8" y="8"/>
                  </a:cubicBezTo>
                  <a:cubicBezTo>
                    <a:pt x="10" y="5"/>
                    <a:pt x="13" y="3"/>
                    <a:pt x="17" y="2"/>
                  </a:cubicBezTo>
                  <a:cubicBezTo>
                    <a:pt x="20" y="0"/>
                    <a:pt x="24" y="0"/>
                    <a:pt x="29" y="0"/>
                  </a:cubicBezTo>
                  <a:cubicBezTo>
                    <a:pt x="33" y="0"/>
                    <a:pt x="37" y="0"/>
                    <a:pt x="41" y="2"/>
                  </a:cubicBezTo>
                  <a:cubicBezTo>
                    <a:pt x="44" y="3"/>
                    <a:pt x="47" y="5"/>
                    <a:pt x="49" y="8"/>
                  </a:cubicBezTo>
                  <a:cubicBezTo>
                    <a:pt x="52" y="11"/>
                    <a:pt x="54" y="13"/>
                    <a:pt x="55" y="17"/>
                  </a:cubicBezTo>
                  <a:cubicBezTo>
                    <a:pt x="56" y="20"/>
                    <a:pt x="57" y="24"/>
                    <a:pt x="57" y="28"/>
                  </a:cubicBezTo>
                  <a:cubicBezTo>
                    <a:pt x="57" y="31"/>
                    <a:pt x="56" y="35"/>
                    <a:pt x="55" y="38"/>
                  </a:cubicBezTo>
                  <a:cubicBezTo>
                    <a:pt x="54" y="42"/>
                    <a:pt x="52" y="45"/>
                    <a:pt x="49" y="47"/>
                  </a:cubicBezTo>
                  <a:cubicBezTo>
                    <a:pt x="47" y="50"/>
                    <a:pt x="44" y="52"/>
                    <a:pt x="41" y="53"/>
                  </a:cubicBezTo>
                  <a:cubicBezTo>
                    <a:pt x="37" y="55"/>
                    <a:pt x="33" y="56"/>
                    <a:pt x="29" y="56"/>
                  </a:cubicBezTo>
                  <a:close/>
                  <a:moveTo>
                    <a:pt x="15" y="28"/>
                  </a:moveTo>
                  <a:cubicBezTo>
                    <a:pt x="15" y="30"/>
                    <a:pt x="15" y="32"/>
                    <a:pt x="16" y="34"/>
                  </a:cubicBezTo>
                  <a:cubicBezTo>
                    <a:pt x="16" y="36"/>
                    <a:pt x="17" y="38"/>
                    <a:pt x="19" y="39"/>
                  </a:cubicBezTo>
                  <a:cubicBezTo>
                    <a:pt x="20" y="41"/>
                    <a:pt x="21" y="42"/>
                    <a:pt x="23" y="43"/>
                  </a:cubicBezTo>
                  <a:cubicBezTo>
                    <a:pt x="25" y="43"/>
                    <a:pt x="27" y="44"/>
                    <a:pt x="29" y="44"/>
                  </a:cubicBezTo>
                  <a:cubicBezTo>
                    <a:pt x="31" y="44"/>
                    <a:pt x="33" y="43"/>
                    <a:pt x="34" y="43"/>
                  </a:cubicBezTo>
                  <a:cubicBezTo>
                    <a:pt x="36" y="42"/>
                    <a:pt x="37" y="41"/>
                    <a:pt x="39" y="39"/>
                  </a:cubicBezTo>
                  <a:cubicBezTo>
                    <a:pt x="40" y="38"/>
                    <a:pt x="41" y="36"/>
                    <a:pt x="42" y="34"/>
                  </a:cubicBezTo>
                  <a:cubicBezTo>
                    <a:pt x="42" y="32"/>
                    <a:pt x="43" y="30"/>
                    <a:pt x="43" y="28"/>
                  </a:cubicBezTo>
                  <a:cubicBezTo>
                    <a:pt x="43" y="25"/>
                    <a:pt x="42" y="23"/>
                    <a:pt x="42" y="21"/>
                  </a:cubicBezTo>
                  <a:cubicBezTo>
                    <a:pt x="41" y="19"/>
                    <a:pt x="40" y="17"/>
                    <a:pt x="39" y="16"/>
                  </a:cubicBezTo>
                  <a:cubicBezTo>
                    <a:pt x="37" y="14"/>
                    <a:pt x="36" y="13"/>
                    <a:pt x="34" y="12"/>
                  </a:cubicBezTo>
                  <a:cubicBezTo>
                    <a:pt x="33" y="12"/>
                    <a:pt x="31" y="11"/>
                    <a:pt x="29" y="11"/>
                  </a:cubicBezTo>
                  <a:cubicBezTo>
                    <a:pt x="27" y="11"/>
                    <a:pt x="25" y="12"/>
                    <a:pt x="23" y="13"/>
                  </a:cubicBezTo>
                  <a:cubicBezTo>
                    <a:pt x="21" y="13"/>
                    <a:pt x="20" y="14"/>
                    <a:pt x="19" y="16"/>
                  </a:cubicBezTo>
                  <a:cubicBezTo>
                    <a:pt x="17" y="17"/>
                    <a:pt x="16" y="19"/>
                    <a:pt x="16" y="21"/>
                  </a:cubicBezTo>
                  <a:cubicBezTo>
                    <a:pt x="15" y="23"/>
                    <a:pt x="15" y="25"/>
                    <a:pt x="15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298"/>
            <p:cNvSpPr>
              <a:spLocks/>
            </p:cNvSpPr>
            <p:nvPr/>
          </p:nvSpPr>
          <p:spPr bwMode="auto">
            <a:xfrm>
              <a:off x="7690788" y="3056420"/>
              <a:ext cx="76200" cy="79375"/>
            </a:xfrm>
            <a:custGeom>
              <a:avLst/>
              <a:gdLst>
                <a:gd name="T0" fmla="*/ 17 w 54"/>
                <a:gd name="T1" fmla="*/ 56 h 56"/>
                <a:gd name="T2" fmla="*/ 4 w 54"/>
                <a:gd name="T3" fmla="*/ 50 h 56"/>
                <a:gd name="T4" fmla="*/ 0 w 54"/>
                <a:gd name="T5" fmla="*/ 34 h 56"/>
                <a:gd name="T6" fmla="*/ 0 w 54"/>
                <a:gd name="T7" fmla="*/ 0 h 56"/>
                <a:gd name="T8" fmla="*/ 14 w 54"/>
                <a:gd name="T9" fmla="*/ 0 h 56"/>
                <a:gd name="T10" fmla="*/ 14 w 54"/>
                <a:gd name="T11" fmla="*/ 31 h 56"/>
                <a:gd name="T12" fmla="*/ 23 w 54"/>
                <a:gd name="T13" fmla="*/ 44 h 56"/>
                <a:gd name="T14" fmla="*/ 30 w 54"/>
                <a:gd name="T15" fmla="*/ 41 h 56"/>
                <a:gd name="T16" fmla="*/ 37 w 54"/>
                <a:gd name="T17" fmla="*/ 34 h 56"/>
                <a:gd name="T18" fmla="*/ 37 w 54"/>
                <a:gd name="T19" fmla="*/ 0 h 56"/>
                <a:gd name="T20" fmla="*/ 50 w 54"/>
                <a:gd name="T21" fmla="*/ 0 h 56"/>
                <a:gd name="T22" fmla="*/ 50 w 54"/>
                <a:gd name="T23" fmla="*/ 39 h 56"/>
                <a:gd name="T24" fmla="*/ 51 w 54"/>
                <a:gd name="T25" fmla="*/ 42 h 56"/>
                <a:gd name="T26" fmla="*/ 54 w 54"/>
                <a:gd name="T27" fmla="*/ 43 h 56"/>
                <a:gd name="T28" fmla="*/ 54 w 54"/>
                <a:gd name="T29" fmla="*/ 55 h 56"/>
                <a:gd name="T30" fmla="*/ 50 w 54"/>
                <a:gd name="T31" fmla="*/ 55 h 56"/>
                <a:gd name="T32" fmla="*/ 48 w 54"/>
                <a:gd name="T33" fmla="*/ 55 h 56"/>
                <a:gd name="T34" fmla="*/ 42 w 54"/>
                <a:gd name="T35" fmla="*/ 53 h 56"/>
                <a:gd name="T36" fmla="*/ 39 w 54"/>
                <a:gd name="T37" fmla="*/ 49 h 56"/>
                <a:gd name="T38" fmla="*/ 39 w 54"/>
                <a:gd name="T39" fmla="*/ 44 h 56"/>
                <a:gd name="T40" fmla="*/ 29 w 54"/>
                <a:gd name="T41" fmla="*/ 53 h 56"/>
                <a:gd name="T42" fmla="*/ 17 w 54"/>
                <a:gd name="T4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6">
                  <a:moveTo>
                    <a:pt x="17" y="56"/>
                  </a:moveTo>
                  <a:cubicBezTo>
                    <a:pt x="11" y="56"/>
                    <a:pt x="7" y="54"/>
                    <a:pt x="4" y="50"/>
                  </a:cubicBezTo>
                  <a:cubicBezTo>
                    <a:pt x="1" y="47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40"/>
                    <a:pt x="17" y="44"/>
                    <a:pt x="23" y="44"/>
                  </a:cubicBezTo>
                  <a:cubicBezTo>
                    <a:pt x="25" y="44"/>
                    <a:pt x="28" y="43"/>
                    <a:pt x="30" y="41"/>
                  </a:cubicBezTo>
                  <a:cubicBezTo>
                    <a:pt x="33" y="40"/>
                    <a:pt x="35" y="37"/>
                    <a:pt x="37" y="3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40"/>
                    <a:pt x="51" y="41"/>
                    <a:pt x="51" y="42"/>
                  </a:cubicBezTo>
                  <a:cubicBezTo>
                    <a:pt x="52" y="42"/>
                    <a:pt x="52" y="43"/>
                    <a:pt x="54" y="43"/>
                  </a:cubicBezTo>
                  <a:cubicBezTo>
                    <a:pt x="54" y="55"/>
                    <a:pt x="54" y="55"/>
                    <a:pt x="54" y="55"/>
                  </a:cubicBezTo>
                  <a:cubicBezTo>
                    <a:pt x="52" y="55"/>
                    <a:pt x="51" y="55"/>
                    <a:pt x="50" y="55"/>
                  </a:cubicBezTo>
                  <a:cubicBezTo>
                    <a:pt x="49" y="55"/>
                    <a:pt x="48" y="55"/>
                    <a:pt x="48" y="55"/>
                  </a:cubicBezTo>
                  <a:cubicBezTo>
                    <a:pt x="45" y="55"/>
                    <a:pt x="43" y="55"/>
                    <a:pt x="42" y="53"/>
                  </a:cubicBezTo>
                  <a:cubicBezTo>
                    <a:pt x="40" y="52"/>
                    <a:pt x="39" y="51"/>
                    <a:pt x="39" y="49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6" y="48"/>
                    <a:pt x="33" y="51"/>
                    <a:pt x="29" y="53"/>
                  </a:cubicBezTo>
                  <a:cubicBezTo>
                    <a:pt x="25" y="55"/>
                    <a:pt x="21" y="56"/>
                    <a:pt x="1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299"/>
            <p:cNvSpPr>
              <a:spLocks/>
            </p:cNvSpPr>
            <p:nvPr/>
          </p:nvSpPr>
          <p:spPr bwMode="auto">
            <a:xfrm>
              <a:off x="7781276" y="3056420"/>
              <a:ext cx="46038" cy="77788"/>
            </a:xfrm>
            <a:custGeom>
              <a:avLst/>
              <a:gdLst>
                <a:gd name="T0" fmla="*/ 32 w 32"/>
                <a:gd name="T1" fmla="*/ 12 h 55"/>
                <a:gd name="T2" fmla="*/ 21 w 32"/>
                <a:gd name="T3" fmla="*/ 15 h 55"/>
                <a:gd name="T4" fmla="*/ 14 w 32"/>
                <a:gd name="T5" fmla="*/ 22 h 55"/>
                <a:gd name="T6" fmla="*/ 14 w 32"/>
                <a:gd name="T7" fmla="*/ 55 h 55"/>
                <a:gd name="T8" fmla="*/ 0 w 32"/>
                <a:gd name="T9" fmla="*/ 55 h 55"/>
                <a:gd name="T10" fmla="*/ 0 w 32"/>
                <a:gd name="T11" fmla="*/ 0 h 55"/>
                <a:gd name="T12" fmla="*/ 13 w 32"/>
                <a:gd name="T13" fmla="*/ 0 h 55"/>
                <a:gd name="T14" fmla="*/ 13 w 32"/>
                <a:gd name="T15" fmla="*/ 12 h 55"/>
                <a:gd name="T16" fmla="*/ 16 w 32"/>
                <a:gd name="T17" fmla="*/ 7 h 55"/>
                <a:gd name="T18" fmla="*/ 20 w 32"/>
                <a:gd name="T19" fmla="*/ 3 h 55"/>
                <a:gd name="T20" fmla="*/ 25 w 32"/>
                <a:gd name="T21" fmla="*/ 1 h 55"/>
                <a:gd name="T22" fmla="*/ 29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2"/>
                  </a:moveTo>
                  <a:cubicBezTo>
                    <a:pt x="28" y="13"/>
                    <a:pt x="24" y="13"/>
                    <a:pt x="21" y="15"/>
                  </a:cubicBezTo>
                  <a:cubicBezTo>
                    <a:pt x="18" y="16"/>
                    <a:pt x="15" y="19"/>
                    <a:pt x="14" y="2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0"/>
                    <a:pt x="15" y="8"/>
                    <a:pt x="16" y="7"/>
                  </a:cubicBezTo>
                  <a:cubicBezTo>
                    <a:pt x="17" y="6"/>
                    <a:pt x="19" y="4"/>
                    <a:pt x="20" y="3"/>
                  </a:cubicBezTo>
                  <a:cubicBezTo>
                    <a:pt x="22" y="2"/>
                    <a:pt x="23" y="1"/>
                    <a:pt x="25" y="1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300"/>
            <p:cNvSpPr>
              <a:spLocks/>
            </p:cNvSpPr>
            <p:nvPr/>
          </p:nvSpPr>
          <p:spPr bwMode="auto">
            <a:xfrm>
              <a:off x="7867001" y="3029433"/>
              <a:ext cx="87313" cy="104775"/>
            </a:xfrm>
            <a:custGeom>
              <a:avLst/>
              <a:gdLst>
                <a:gd name="T0" fmla="*/ 55 w 55"/>
                <a:gd name="T1" fmla="*/ 11 h 66"/>
                <a:gd name="T2" fmla="*/ 34 w 55"/>
                <a:gd name="T3" fmla="*/ 11 h 66"/>
                <a:gd name="T4" fmla="*/ 34 w 55"/>
                <a:gd name="T5" fmla="*/ 66 h 66"/>
                <a:gd name="T6" fmla="*/ 21 w 55"/>
                <a:gd name="T7" fmla="*/ 66 h 66"/>
                <a:gd name="T8" fmla="*/ 21 w 55"/>
                <a:gd name="T9" fmla="*/ 11 h 66"/>
                <a:gd name="T10" fmla="*/ 0 w 55"/>
                <a:gd name="T11" fmla="*/ 11 h 66"/>
                <a:gd name="T12" fmla="*/ 0 w 55"/>
                <a:gd name="T13" fmla="*/ 0 h 66"/>
                <a:gd name="T14" fmla="*/ 55 w 55"/>
                <a:gd name="T15" fmla="*/ 0 h 66"/>
                <a:gd name="T16" fmla="*/ 55 w 55"/>
                <a:gd name="T1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6">
                  <a:moveTo>
                    <a:pt x="55" y="11"/>
                  </a:moveTo>
                  <a:lnTo>
                    <a:pt x="34" y="11"/>
                  </a:lnTo>
                  <a:lnTo>
                    <a:pt x="34" y="66"/>
                  </a:lnTo>
                  <a:lnTo>
                    <a:pt x="21" y="66"/>
                  </a:lnTo>
                  <a:lnTo>
                    <a:pt x="21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301"/>
            <p:cNvSpPr>
              <a:spLocks noEditPoints="1"/>
            </p:cNvSpPr>
            <p:nvPr/>
          </p:nvSpPr>
          <p:spPr bwMode="auto">
            <a:xfrm>
              <a:off x="7965426" y="3026258"/>
              <a:ext cx="20638" cy="107950"/>
            </a:xfrm>
            <a:custGeom>
              <a:avLst/>
              <a:gdLst>
                <a:gd name="T0" fmla="*/ 0 w 13"/>
                <a:gd name="T1" fmla="*/ 12 h 68"/>
                <a:gd name="T2" fmla="*/ 0 w 13"/>
                <a:gd name="T3" fmla="*/ 0 h 68"/>
                <a:gd name="T4" fmla="*/ 13 w 13"/>
                <a:gd name="T5" fmla="*/ 0 h 68"/>
                <a:gd name="T6" fmla="*/ 13 w 13"/>
                <a:gd name="T7" fmla="*/ 12 h 68"/>
                <a:gd name="T8" fmla="*/ 0 w 13"/>
                <a:gd name="T9" fmla="*/ 12 h 68"/>
                <a:gd name="T10" fmla="*/ 0 w 13"/>
                <a:gd name="T11" fmla="*/ 68 h 68"/>
                <a:gd name="T12" fmla="*/ 0 w 13"/>
                <a:gd name="T13" fmla="*/ 19 h 68"/>
                <a:gd name="T14" fmla="*/ 13 w 13"/>
                <a:gd name="T15" fmla="*/ 19 h 68"/>
                <a:gd name="T16" fmla="*/ 13 w 13"/>
                <a:gd name="T17" fmla="*/ 68 h 68"/>
                <a:gd name="T18" fmla="*/ 0 w 13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68">
                  <a:moveTo>
                    <a:pt x="0" y="12"/>
                  </a:moveTo>
                  <a:lnTo>
                    <a:pt x="0" y="0"/>
                  </a:lnTo>
                  <a:lnTo>
                    <a:pt x="13" y="0"/>
                  </a:lnTo>
                  <a:lnTo>
                    <a:pt x="13" y="12"/>
                  </a:lnTo>
                  <a:lnTo>
                    <a:pt x="0" y="12"/>
                  </a:lnTo>
                  <a:close/>
                  <a:moveTo>
                    <a:pt x="0" y="68"/>
                  </a:moveTo>
                  <a:lnTo>
                    <a:pt x="0" y="19"/>
                  </a:lnTo>
                  <a:lnTo>
                    <a:pt x="13" y="19"/>
                  </a:lnTo>
                  <a:lnTo>
                    <a:pt x="13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302"/>
            <p:cNvSpPr>
              <a:spLocks/>
            </p:cNvSpPr>
            <p:nvPr/>
          </p:nvSpPr>
          <p:spPr bwMode="auto">
            <a:xfrm>
              <a:off x="7997176" y="3031020"/>
              <a:ext cx="52388" cy="103188"/>
            </a:xfrm>
            <a:custGeom>
              <a:avLst/>
              <a:gdLst>
                <a:gd name="T0" fmla="*/ 36 w 36"/>
                <a:gd name="T1" fmla="*/ 69 h 72"/>
                <a:gd name="T2" fmla="*/ 30 w 36"/>
                <a:gd name="T3" fmla="*/ 71 h 72"/>
                <a:gd name="T4" fmla="*/ 21 w 36"/>
                <a:gd name="T5" fmla="*/ 72 h 72"/>
                <a:gd name="T6" fmla="*/ 16 w 36"/>
                <a:gd name="T7" fmla="*/ 72 h 72"/>
                <a:gd name="T8" fmla="*/ 11 w 36"/>
                <a:gd name="T9" fmla="*/ 69 h 72"/>
                <a:gd name="T10" fmla="*/ 8 w 36"/>
                <a:gd name="T11" fmla="*/ 65 h 72"/>
                <a:gd name="T12" fmla="*/ 7 w 36"/>
                <a:gd name="T13" fmla="*/ 59 h 72"/>
                <a:gd name="T14" fmla="*/ 7 w 36"/>
                <a:gd name="T15" fmla="*/ 28 h 72"/>
                <a:gd name="T16" fmla="*/ 0 w 36"/>
                <a:gd name="T17" fmla="*/ 28 h 72"/>
                <a:gd name="T18" fmla="*/ 0 w 36"/>
                <a:gd name="T19" fmla="*/ 17 h 72"/>
                <a:gd name="T20" fmla="*/ 7 w 36"/>
                <a:gd name="T21" fmla="*/ 17 h 72"/>
                <a:gd name="T22" fmla="*/ 7 w 36"/>
                <a:gd name="T23" fmla="*/ 0 h 72"/>
                <a:gd name="T24" fmla="*/ 21 w 36"/>
                <a:gd name="T25" fmla="*/ 0 h 72"/>
                <a:gd name="T26" fmla="*/ 21 w 36"/>
                <a:gd name="T27" fmla="*/ 17 h 72"/>
                <a:gd name="T28" fmla="*/ 32 w 36"/>
                <a:gd name="T29" fmla="*/ 17 h 72"/>
                <a:gd name="T30" fmla="*/ 32 w 36"/>
                <a:gd name="T31" fmla="*/ 28 h 72"/>
                <a:gd name="T32" fmla="*/ 21 w 36"/>
                <a:gd name="T33" fmla="*/ 28 h 72"/>
                <a:gd name="T34" fmla="*/ 21 w 36"/>
                <a:gd name="T35" fmla="*/ 55 h 72"/>
                <a:gd name="T36" fmla="*/ 22 w 36"/>
                <a:gd name="T37" fmla="*/ 59 h 72"/>
                <a:gd name="T38" fmla="*/ 26 w 36"/>
                <a:gd name="T39" fmla="*/ 60 h 72"/>
                <a:gd name="T40" fmla="*/ 30 w 36"/>
                <a:gd name="T41" fmla="*/ 59 h 72"/>
                <a:gd name="T42" fmla="*/ 34 w 36"/>
                <a:gd name="T43" fmla="*/ 58 h 72"/>
                <a:gd name="T44" fmla="*/ 36 w 36"/>
                <a:gd name="T45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72">
                  <a:moveTo>
                    <a:pt x="36" y="69"/>
                  </a:moveTo>
                  <a:cubicBezTo>
                    <a:pt x="35" y="70"/>
                    <a:pt x="32" y="70"/>
                    <a:pt x="30" y="71"/>
                  </a:cubicBezTo>
                  <a:cubicBezTo>
                    <a:pt x="27" y="72"/>
                    <a:pt x="24" y="72"/>
                    <a:pt x="21" y="72"/>
                  </a:cubicBezTo>
                  <a:cubicBezTo>
                    <a:pt x="19" y="72"/>
                    <a:pt x="17" y="72"/>
                    <a:pt x="16" y="72"/>
                  </a:cubicBezTo>
                  <a:cubicBezTo>
                    <a:pt x="14" y="71"/>
                    <a:pt x="13" y="71"/>
                    <a:pt x="11" y="69"/>
                  </a:cubicBezTo>
                  <a:cubicBezTo>
                    <a:pt x="10" y="68"/>
                    <a:pt x="9" y="67"/>
                    <a:pt x="8" y="65"/>
                  </a:cubicBezTo>
                  <a:cubicBezTo>
                    <a:pt x="7" y="64"/>
                    <a:pt x="7" y="62"/>
                    <a:pt x="7" y="59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6"/>
                    <a:pt x="21" y="58"/>
                    <a:pt x="22" y="59"/>
                  </a:cubicBezTo>
                  <a:cubicBezTo>
                    <a:pt x="23" y="59"/>
                    <a:pt x="25" y="60"/>
                    <a:pt x="26" y="60"/>
                  </a:cubicBezTo>
                  <a:cubicBezTo>
                    <a:pt x="28" y="60"/>
                    <a:pt x="29" y="60"/>
                    <a:pt x="30" y="59"/>
                  </a:cubicBezTo>
                  <a:cubicBezTo>
                    <a:pt x="32" y="59"/>
                    <a:pt x="33" y="58"/>
                    <a:pt x="34" y="58"/>
                  </a:cubicBezTo>
                  <a:lnTo>
                    <a:pt x="36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303"/>
            <p:cNvSpPr>
              <a:spLocks/>
            </p:cNvSpPr>
            <p:nvPr/>
          </p:nvSpPr>
          <p:spPr bwMode="auto">
            <a:xfrm>
              <a:off x="8060676" y="3026258"/>
              <a:ext cx="36513" cy="107950"/>
            </a:xfrm>
            <a:custGeom>
              <a:avLst/>
              <a:gdLst>
                <a:gd name="T0" fmla="*/ 0 w 26"/>
                <a:gd name="T1" fmla="*/ 0 h 76"/>
                <a:gd name="T2" fmla="*/ 13 w 26"/>
                <a:gd name="T3" fmla="*/ 0 h 76"/>
                <a:gd name="T4" fmla="*/ 13 w 26"/>
                <a:gd name="T5" fmla="*/ 58 h 76"/>
                <a:gd name="T6" fmla="*/ 15 w 26"/>
                <a:gd name="T7" fmla="*/ 63 h 76"/>
                <a:gd name="T8" fmla="*/ 19 w 26"/>
                <a:gd name="T9" fmla="*/ 65 h 76"/>
                <a:gd name="T10" fmla="*/ 22 w 26"/>
                <a:gd name="T11" fmla="*/ 64 h 76"/>
                <a:gd name="T12" fmla="*/ 25 w 26"/>
                <a:gd name="T13" fmla="*/ 63 h 76"/>
                <a:gd name="T14" fmla="*/ 26 w 26"/>
                <a:gd name="T15" fmla="*/ 74 h 76"/>
                <a:gd name="T16" fmla="*/ 20 w 26"/>
                <a:gd name="T17" fmla="*/ 76 h 76"/>
                <a:gd name="T18" fmla="*/ 13 w 26"/>
                <a:gd name="T19" fmla="*/ 76 h 76"/>
                <a:gd name="T20" fmla="*/ 3 w 26"/>
                <a:gd name="T21" fmla="*/ 73 h 76"/>
                <a:gd name="T22" fmla="*/ 0 w 26"/>
                <a:gd name="T23" fmla="*/ 63 h 76"/>
                <a:gd name="T24" fmla="*/ 0 w 2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76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60"/>
                    <a:pt x="14" y="62"/>
                    <a:pt x="15" y="63"/>
                  </a:cubicBezTo>
                  <a:cubicBezTo>
                    <a:pt x="16" y="64"/>
                    <a:pt x="17" y="65"/>
                    <a:pt x="19" y="65"/>
                  </a:cubicBezTo>
                  <a:cubicBezTo>
                    <a:pt x="20" y="65"/>
                    <a:pt x="21" y="64"/>
                    <a:pt x="22" y="64"/>
                  </a:cubicBezTo>
                  <a:cubicBezTo>
                    <a:pt x="23" y="64"/>
                    <a:pt x="24" y="63"/>
                    <a:pt x="25" y="63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5" y="74"/>
                    <a:pt x="22" y="75"/>
                    <a:pt x="20" y="76"/>
                  </a:cubicBezTo>
                  <a:cubicBezTo>
                    <a:pt x="17" y="76"/>
                    <a:pt x="15" y="76"/>
                    <a:pt x="13" y="76"/>
                  </a:cubicBezTo>
                  <a:cubicBezTo>
                    <a:pt x="9" y="76"/>
                    <a:pt x="5" y="75"/>
                    <a:pt x="3" y="73"/>
                  </a:cubicBezTo>
                  <a:cubicBezTo>
                    <a:pt x="1" y="71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304"/>
            <p:cNvSpPr>
              <a:spLocks noEditPoints="1"/>
            </p:cNvSpPr>
            <p:nvPr/>
          </p:nvSpPr>
          <p:spPr bwMode="auto">
            <a:xfrm>
              <a:off x="8101951" y="3056420"/>
              <a:ext cx="80963" cy="79375"/>
            </a:xfrm>
            <a:custGeom>
              <a:avLst/>
              <a:gdLst>
                <a:gd name="T0" fmla="*/ 28 w 57"/>
                <a:gd name="T1" fmla="*/ 56 h 56"/>
                <a:gd name="T2" fmla="*/ 17 w 57"/>
                <a:gd name="T3" fmla="*/ 53 h 56"/>
                <a:gd name="T4" fmla="*/ 8 w 57"/>
                <a:gd name="T5" fmla="*/ 47 h 56"/>
                <a:gd name="T6" fmla="*/ 2 w 57"/>
                <a:gd name="T7" fmla="*/ 38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7 w 57"/>
                <a:gd name="T15" fmla="*/ 2 h 56"/>
                <a:gd name="T16" fmla="*/ 29 w 57"/>
                <a:gd name="T17" fmla="*/ 0 h 56"/>
                <a:gd name="T18" fmla="*/ 40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7 h 56"/>
                <a:gd name="T26" fmla="*/ 57 w 57"/>
                <a:gd name="T27" fmla="*/ 30 h 56"/>
                <a:gd name="T28" fmla="*/ 56 w 57"/>
                <a:gd name="T29" fmla="*/ 32 h 56"/>
                <a:gd name="T30" fmla="*/ 15 w 57"/>
                <a:gd name="T31" fmla="*/ 32 h 56"/>
                <a:gd name="T32" fmla="*/ 16 w 57"/>
                <a:gd name="T33" fmla="*/ 38 h 56"/>
                <a:gd name="T34" fmla="*/ 19 w 57"/>
                <a:gd name="T35" fmla="*/ 42 h 56"/>
                <a:gd name="T36" fmla="*/ 24 w 57"/>
                <a:gd name="T37" fmla="*/ 45 h 56"/>
                <a:gd name="T38" fmla="*/ 29 w 57"/>
                <a:gd name="T39" fmla="*/ 45 h 56"/>
                <a:gd name="T40" fmla="*/ 37 w 57"/>
                <a:gd name="T41" fmla="*/ 43 h 56"/>
                <a:gd name="T42" fmla="*/ 42 w 57"/>
                <a:gd name="T43" fmla="*/ 38 h 56"/>
                <a:gd name="T44" fmla="*/ 54 w 57"/>
                <a:gd name="T45" fmla="*/ 41 h 56"/>
                <a:gd name="T46" fmla="*/ 44 w 57"/>
                <a:gd name="T47" fmla="*/ 52 h 56"/>
                <a:gd name="T48" fmla="*/ 28 w 57"/>
                <a:gd name="T49" fmla="*/ 56 h 56"/>
                <a:gd name="T50" fmla="*/ 43 w 57"/>
                <a:gd name="T51" fmla="*/ 23 h 56"/>
                <a:gd name="T52" fmla="*/ 38 w 57"/>
                <a:gd name="T53" fmla="*/ 13 h 56"/>
                <a:gd name="T54" fmla="*/ 28 w 57"/>
                <a:gd name="T55" fmla="*/ 10 h 56"/>
                <a:gd name="T56" fmla="*/ 23 w 57"/>
                <a:gd name="T57" fmla="*/ 11 h 56"/>
                <a:gd name="T58" fmla="*/ 19 w 57"/>
                <a:gd name="T59" fmla="*/ 13 h 56"/>
                <a:gd name="T60" fmla="*/ 16 w 57"/>
                <a:gd name="T61" fmla="*/ 17 h 56"/>
                <a:gd name="T62" fmla="*/ 14 w 57"/>
                <a:gd name="T63" fmla="*/ 23 h 56"/>
                <a:gd name="T64" fmla="*/ 43 w 57"/>
                <a:gd name="T65" fmla="*/ 2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56">
                  <a:moveTo>
                    <a:pt x="28" y="56"/>
                  </a:moveTo>
                  <a:cubicBezTo>
                    <a:pt x="24" y="56"/>
                    <a:pt x="20" y="55"/>
                    <a:pt x="17" y="53"/>
                  </a:cubicBezTo>
                  <a:cubicBezTo>
                    <a:pt x="13" y="52"/>
                    <a:pt x="10" y="50"/>
                    <a:pt x="8" y="47"/>
                  </a:cubicBezTo>
                  <a:cubicBezTo>
                    <a:pt x="5" y="45"/>
                    <a:pt x="3" y="42"/>
                    <a:pt x="2" y="38"/>
                  </a:cubicBezTo>
                  <a:cubicBezTo>
                    <a:pt x="1" y="35"/>
                    <a:pt x="0" y="32"/>
                    <a:pt x="0" y="28"/>
                  </a:cubicBezTo>
                  <a:cubicBezTo>
                    <a:pt x="0" y="24"/>
                    <a:pt x="1" y="20"/>
                    <a:pt x="2" y="17"/>
                  </a:cubicBezTo>
                  <a:cubicBezTo>
                    <a:pt x="3" y="14"/>
                    <a:pt x="5" y="11"/>
                    <a:pt x="8" y="8"/>
                  </a:cubicBezTo>
                  <a:cubicBezTo>
                    <a:pt x="10" y="5"/>
                    <a:pt x="13" y="3"/>
                    <a:pt x="17" y="2"/>
                  </a:cubicBezTo>
                  <a:cubicBezTo>
                    <a:pt x="20" y="0"/>
                    <a:pt x="24" y="0"/>
                    <a:pt x="29" y="0"/>
                  </a:cubicBezTo>
                  <a:cubicBezTo>
                    <a:pt x="33" y="0"/>
                    <a:pt x="37" y="0"/>
                    <a:pt x="40" y="2"/>
                  </a:cubicBezTo>
                  <a:cubicBezTo>
                    <a:pt x="44" y="3"/>
                    <a:pt x="47" y="5"/>
                    <a:pt x="49" y="8"/>
                  </a:cubicBezTo>
                  <a:cubicBezTo>
                    <a:pt x="52" y="10"/>
                    <a:pt x="54" y="13"/>
                    <a:pt x="55" y="17"/>
                  </a:cubicBezTo>
                  <a:cubicBezTo>
                    <a:pt x="56" y="20"/>
                    <a:pt x="57" y="24"/>
                    <a:pt x="57" y="27"/>
                  </a:cubicBezTo>
                  <a:cubicBezTo>
                    <a:pt x="57" y="28"/>
                    <a:pt x="57" y="29"/>
                    <a:pt x="57" y="30"/>
                  </a:cubicBezTo>
                  <a:cubicBezTo>
                    <a:pt x="57" y="31"/>
                    <a:pt x="57" y="31"/>
                    <a:pt x="56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4"/>
                    <a:pt x="15" y="36"/>
                    <a:pt x="16" y="38"/>
                  </a:cubicBezTo>
                  <a:cubicBezTo>
                    <a:pt x="17" y="39"/>
                    <a:pt x="18" y="41"/>
                    <a:pt x="19" y="42"/>
                  </a:cubicBezTo>
                  <a:cubicBezTo>
                    <a:pt x="21" y="43"/>
                    <a:pt x="22" y="44"/>
                    <a:pt x="24" y="45"/>
                  </a:cubicBezTo>
                  <a:cubicBezTo>
                    <a:pt x="25" y="45"/>
                    <a:pt x="27" y="45"/>
                    <a:pt x="29" y="45"/>
                  </a:cubicBezTo>
                  <a:cubicBezTo>
                    <a:pt x="32" y="45"/>
                    <a:pt x="34" y="45"/>
                    <a:pt x="37" y="43"/>
                  </a:cubicBezTo>
                  <a:cubicBezTo>
                    <a:pt x="39" y="42"/>
                    <a:pt x="41" y="40"/>
                    <a:pt x="42" y="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2" y="46"/>
                    <a:pt x="48" y="49"/>
                    <a:pt x="44" y="52"/>
                  </a:cubicBezTo>
                  <a:cubicBezTo>
                    <a:pt x="40" y="54"/>
                    <a:pt x="35" y="56"/>
                    <a:pt x="28" y="56"/>
                  </a:cubicBezTo>
                  <a:close/>
                  <a:moveTo>
                    <a:pt x="43" y="23"/>
                  </a:moveTo>
                  <a:cubicBezTo>
                    <a:pt x="42" y="19"/>
                    <a:pt x="41" y="16"/>
                    <a:pt x="38" y="13"/>
                  </a:cubicBezTo>
                  <a:cubicBezTo>
                    <a:pt x="35" y="11"/>
                    <a:pt x="32" y="10"/>
                    <a:pt x="28" y="10"/>
                  </a:cubicBezTo>
                  <a:cubicBezTo>
                    <a:pt x="27" y="10"/>
                    <a:pt x="25" y="10"/>
                    <a:pt x="23" y="11"/>
                  </a:cubicBezTo>
                  <a:cubicBezTo>
                    <a:pt x="22" y="11"/>
                    <a:pt x="20" y="12"/>
                    <a:pt x="19" y="13"/>
                  </a:cubicBezTo>
                  <a:cubicBezTo>
                    <a:pt x="18" y="14"/>
                    <a:pt x="17" y="16"/>
                    <a:pt x="16" y="17"/>
                  </a:cubicBezTo>
                  <a:cubicBezTo>
                    <a:pt x="15" y="19"/>
                    <a:pt x="15" y="21"/>
                    <a:pt x="14" y="23"/>
                  </a:cubicBezTo>
                  <a:lnTo>
                    <a:pt x="4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305"/>
            <p:cNvSpPr>
              <a:spLocks noEditPoints="1"/>
            </p:cNvSpPr>
            <p:nvPr/>
          </p:nvSpPr>
          <p:spPr bwMode="auto">
            <a:xfrm>
              <a:off x="8379763" y="4259745"/>
              <a:ext cx="71438" cy="77788"/>
            </a:xfrm>
            <a:custGeom>
              <a:avLst/>
              <a:gdLst>
                <a:gd name="T0" fmla="*/ 21 w 45"/>
                <a:gd name="T1" fmla="*/ 0 h 49"/>
                <a:gd name="T2" fmla="*/ 25 w 45"/>
                <a:gd name="T3" fmla="*/ 0 h 49"/>
                <a:gd name="T4" fmla="*/ 45 w 45"/>
                <a:gd name="T5" fmla="*/ 49 h 49"/>
                <a:gd name="T6" fmla="*/ 40 w 45"/>
                <a:gd name="T7" fmla="*/ 49 h 49"/>
                <a:gd name="T8" fmla="*/ 34 w 45"/>
                <a:gd name="T9" fmla="*/ 34 h 49"/>
                <a:gd name="T10" fmla="*/ 12 w 45"/>
                <a:gd name="T11" fmla="*/ 34 h 49"/>
                <a:gd name="T12" fmla="*/ 6 w 45"/>
                <a:gd name="T13" fmla="*/ 49 h 49"/>
                <a:gd name="T14" fmla="*/ 0 w 45"/>
                <a:gd name="T15" fmla="*/ 49 h 49"/>
                <a:gd name="T16" fmla="*/ 21 w 45"/>
                <a:gd name="T17" fmla="*/ 0 h 49"/>
                <a:gd name="T18" fmla="*/ 33 w 45"/>
                <a:gd name="T19" fmla="*/ 30 h 49"/>
                <a:gd name="T20" fmla="*/ 23 w 45"/>
                <a:gd name="T21" fmla="*/ 6 h 49"/>
                <a:gd name="T22" fmla="*/ 13 w 45"/>
                <a:gd name="T23" fmla="*/ 30 h 49"/>
                <a:gd name="T24" fmla="*/ 33 w 45"/>
                <a:gd name="T25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9">
                  <a:moveTo>
                    <a:pt x="21" y="0"/>
                  </a:moveTo>
                  <a:lnTo>
                    <a:pt x="25" y="0"/>
                  </a:lnTo>
                  <a:lnTo>
                    <a:pt x="45" y="49"/>
                  </a:lnTo>
                  <a:lnTo>
                    <a:pt x="40" y="49"/>
                  </a:lnTo>
                  <a:lnTo>
                    <a:pt x="34" y="34"/>
                  </a:lnTo>
                  <a:lnTo>
                    <a:pt x="12" y="34"/>
                  </a:lnTo>
                  <a:lnTo>
                    <a:pt x="6" y="49"/>
                  </a:lnTo>
                  <a:lnTo>
                    <a:pt x="0" y="49"/>
                  </a:lnTo>
                  <a:lnTo>
                    <a:pt x="21" y="0"/>
                  </a:lnTo>
                  <a:close/>
                  <a:moveTo>
                    <a:pt x="33" y="30"/>
                  </a:moveTo>
                  <a:lnTo>
                    <a:pt x="23" y="6"/>
                  </a:lnTo>
                  <a:lnTo>
                    <a:pt x="13" y="30"/>
                  </a:lnTo>
                  <a:lnTo>
                    <a:pt x="3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306"/>
            <p:cNvSpPr>
              <a:spLocks noEditPoints="1"/>
            </p:cNvSpPr>
            <p:nvPr/>
          </p:nvSpPr>
          <p:spPr bwMode="auto">
            <a:xfrm>
              <a:off x="8457551" y="4278795"/>
              <a:ext cx="55563" cy="60325"/>
            </a:xfrm>
            <a:custGeom>
              <a:avLst/>
              <a:gdLst>
                <a:gd name="T0" fmla="*/ 19 w 39"/>
                <a:gd name="T1" fmla="*/ 42 h 42"/>
                <a:gd name="T2" fmla="*/ 11 w 39"/>
                <a:gd name="T3" fmla="*/ 40 h 42"/>
                <a:gd name="T4" fmla="*/ 5 w 39"/>
                <a:gd name="T5" fmla="*/ 35 h 42"/>
                <a:gd name="T6" fmla="*/ 1 w 39"/>
                <a:gd name="T7" fmla="*/ 29 h 42"/>
                <a:gd name="T8" fmla="*/ 0 w 39"/>
                <a:gd name="T9" fmla="*/ 21 h 42"/>
                <a:gd name="T10" fmla="*/ 1 w 39"/>
                <a:gd name="T11" fmla="*/ 13 h 42"/>
                <a:gd name="T12" fmla="*/ 5 w 39"/>
                <a:gd name="T13" fmla="*/ 7 h 42"/>
                <a:gd name="T14" fmla="*/ 11 w 39"/>
                <a:gd name="T15" fmla="*/ 2 h 42"/>
                <a:gd name="T16" fmla="*/ 19 w 39"/>
                <a:gd name="T17" fmla="*/ 0 h 42"/>
                <a:gd name="T18" fmla="*/ 27 w 39"/>
                <a:gd name="T19" fmla="*/ 2 h 42"/>
                <a:gd name="T20" fmla="*/ 33 w 39"/>
                <a:gd name="T21" fmla="*/ 7 h 42"/>
                <a:gd name="T22" fmla="*/ 37 w 39"/>
                <a:gd name="T23" fmla="*/ 13 h 42"/>
                <a:gd name="T24" fmla="*/ 39 w 39"/>
                <a:gd name="T25" fmla="*/ 21 h 42"/>
                <a:gd name="T26" fmla="*/ 39 w 39"/>
                <a:gd name="T27" fmla="*/ 22 h 42"/>
                <a:gd name="T28" fmla="*/ 39 w 39"/>
                <a:gd name="T29" fmla="*/ 23 h 42"/>
                <a:gd name="T30" fmla="*/ 5 w 39"/>
                <a:gd name="T31" fmla="*/ 23 h 42"/>
                <a:gd name="T32" fmla="*/ 6 w 39"/>
                <a:gd name="T33" fmla="*/ 29 h 42"/>
                <a:gd name="T34" fmla="*/ 10 w 39"/>
                <a:gd name="T35" fmla="*/ 33 h 42"/>
                <a:gd name="T36" fmla="*/ 14 w 39"/>
                <a:gd name="T37" fmla="*/ 37 h 42"/>
                <a:gd name="T38" fmla="*/ 20 w 39"/>
                <a:gd name="T39" fmla="*/ 38 h 42"/>
                <a:gd name="T40" fmla="*/ 23 w 39"/>
                <a:gd name="T41" fmla="*/ 37 h 42"/>
                <a:gd name="T42" fmla="*/ 27 w 39"/>
                <a:gd name="T43" fmla="*/ 36 h 42"/>
                <a:gd name="T44" fmla="*/ 30 w 39"/>
                <a:gd name="T45" fmla="*/ 33 h 42"/>
                <a:gd name="T46" fmla="*/ 32 w 39"/>
                <a:gd name="T47" fmla="*/ 30 h 42"/>
                <a:gd name="T48" fmla="*/ 36 w 39"/>
                <a:gd name="T49" fmla="*/ 32 h 42"/>
                <a:gd name="T50" fmla="*/ 34 w 39"/>
                <a:gd name="T51" fmla="*/ 36 h 42"/>
                <a:gd name="T52" fmla="*/ 30 w 39"/>
                <a:gd name="T53" fmla="*/ 39 h 42"/>
                <a:gd name="T54" fmla="*/ 25 w 39"/>
                <a:gd name="T55" fmla="*/ 41 h 42"/>
                <a:gd name="T56" fmla="*/ 19 w 39"/>
                <a:gd name="T57" fmla="*/ 42 h 42"/>
                <a:gd name="T58" fmla="*/ 34 w 39"/>
                <a:gd name="T59" fmla="*/ 19 h 42"/>
                <a:gd name="T60" fmla="*/ 33 w 39"/>
                <a:gd name="T61" fmla="*/ 13 h 42"/>
                <a:gd name="T62" fmla="*/ 29 w 39"/>
                <a:gd name="T63" fmla="*/ 9 h 42"/>
                <a:gd name="T64" fmla="*/ 25 w 39"/>
                <a:gd name="T65" fmla="*/ 6 h 42"/>
                <a:gd name="T66" fmla="*/ 19 w 39"/>
                <a:gd name="T67" fmla="*/ 5 h 42"/>
                <a:gd name="T68" fmla="*/ 14 w 39"/>
                <a:gd name="T69" fmla="*/ 6 h 42"/>
                <a:gd name="T70" fmla="*/ 9 w 39"/>
                <a:gd name="T71" fmla="*/ 9 h 42"/>
                <a:gd name="T72" fmla="*/ 6 w 39"/>
                <a:gd name="T73" fmla="*/ 13 h 42"/>
                <a:gd name="T74" fmla="*/ 5 w 39"/>
                <a:gd name="T75" fmla="*/ 19 h 42"/>
                <a:gd name="T76" fmla="*/ 34 w 39"/>
                <a:gd name="T7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2">
                  <a:moveTo>
                    <a:pt x="19" y="42"/>
                  </a:moveTo>
                  <a:cubicBezTo>
                    <a:pt x="16" y="42"/>
                    <a:pt x="14" y="41"/>
                    <a:pt x="11" y="40"/>
                  </a:cubicBezTo>
                  <a:cubicBezTo>
                    <a:pt x="9" y="39"/>
                    <a:pt x="7" y="37"/>
                    <a:pt x="5" y="35"/>
                  </a:cubicBezTo>
                  <a:cubicBezTo>
                    <a:pt x="3" y="34"/>
                    <a:pt x="2" y="31"/>
                    <a:pt x="1" y="29"/>
                  </a:cubicBezTo>
                  <a:cubicBezTo>
                    <a:pt x="0" y="26"/>
                    <a:pt x="0" y="24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1"/>
                    <a:pt x="3" y="8"/>
                    <a:pt x="5" y="7"/>
                  </a:cubicBezTo>
                  <a:cubicBezTo>
                    <a:pt x="7" y="5"/>
                    <a:pt x="9" y="3"/>
                    <a:pt x="11" y="2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5"/>
                    <a:pt x="33" y="7"/>
                  </a:cubicBezTo>
                  <a:cubicBezTo>
                    <a:pt x="35" y="8"/>
                    <a:pt x="37" y="11"/>
                    <a:pt x="37" y="13"/>
                  </a:cubicBezTo>
                  <a:cubicBezTo>
                    <a:pt x="38" y="15"/>
                    <a:pt x="39" y="18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5"/>
                    <a:pt x="6" y="27"/>
                    <a:pt x="6" y="29"/>
                  </a:cubicBezTo>
                  <a:cubicBezTo>
                    <a:pt x="7" y="31"/>
                    <a:pt x="8" y="32"/>
                    <a:pt x="10" y="33"/>
                  </a:cubicBezTo>
                  <a:cubicBezTo>
                    <a:pt x="11" y="35"/>
                    <a:pt x="12" y="36"/>
                    <a:pt x="14" y="37"/>
                  </a:cubicBezTo>
                  <a:cubicBezTo>
                    <a:pt x="16" y="37"/>
                    <a:pt x="18" y="38"/>
                    <a:pt x="20" y="38"/>
                  </a:cubicBezTo>
                  <a:cubicBezTo>
                    <a:pt x="21" y="38"/>
                    <a:pt x="22" y="37"/>
                    <a:pt x="23" y="37"/>
                  </a:cubicBezTo>
                  <a:cubicBezTo>
                    <a:pt x="25" y="37"/>
                    <a:pt x="26" y="36"/>
                    <a:pt x="27" y="36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3"/>
                    <a:pt x="31" y="32"/>
                    <a:pt x="32" y="30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5" y="34"/>
                    <a:pt x="34" y="36"/>
                  </a:cubicBezTo>
                  <a:cubicBezTo>
                    <a:pt x="33" y="37"/>
                    <a:pt x="31" y="38"/>
                    <a:pt x="30" y="39"/>
                  </a:cubicBezTo>
                  <a:cubicBezTo>
                    <a:pt x="28" y="40"/>
                    <a:pt x="27" y="40"/>
                    <a:pt x="25" y="41"/>
                  </a:cubicBezTo>
                  <a:cubicBezTo>
                    <a:pt x="23" y="41"/>
                    <a:pt x="21" y="42"/>
                    <a:pt x="19" y="42"/>
                  </a:cubicBezTo>
                  <a:close/>
                  <a:moveTo>
                    <a:pt x="34" y="19"/>
                  </a:moveTo>
                  <a:cubicBezTo>
                    <a:pt x="34" y="17"/>
                    <a:pt x="33" y="15"/>
                    <a:pt x="33" y="13"/>
                  </a:cubicBezTo>
                  <a:cubicBezTo>
                    <a:pt x="32" y="11"/>
                    <a:pt x="31" y="10"/>
                    <a:pt x="29" y="9"/>
                  </a:cubicBezTo>
                  <a:cubicBezTo>
                    <a:pt x="28" y="7"/>
                    <a:pt x="27" y="6"/>
                    <a:pt x="25" y="6"/>
                  </a:cubicBezTo>
                  <a:cubicBezTo>
                    <a:pt x="23" y="5"/>
                    <a:pt x="21" y="5"/>
                    <a:pt x="19" y="5"/>
                  </a:cubicBezTo>
                  <a:cubicBezTo>
                    <a:pt x="17" y="5"/>
                    <a:pt x="16" y="5"/>
                    <a:pt x="14" y="6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1"/>
                    <a:pt x="6" y="13"/>
                  </a:cubicBezTo>
                  <a:cubicBezTo>
                    <a:pt x="5" y="15"/>
                    <a:pt x="5" y="17"/>
                    <a:pt x="5" y="19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307"/>
            <p:cNvSpPr>
              <a:spLocks/>
            </p:cNvSpPr>
            <p:nvPr/>
          </p:nvSpPr>
          <p:spPr bwMode="auto">
            <a:xfrm>
              <a:off x="8524226" y="4278795"/>
              <a:ext cx="47625" cy="58738"/>
            </a:xfrm>
            <a:custGeom>
              <a:avLst/>
              <a:gdLst>
                <a:gd name="T0" fmla="*/ 33 w 33"/>
                <a:gd name="T1" fmla="*/ 41 h 41"/>
                <a:gd name="T2" fmla="*/ 28 w 33"/>
                <a:gd name="T3" fmla="*/ 41 h 41"/>
                <a:gd name="T4" fmla="*/ 28 w 33"/>
                <a:gd name="T5" fmla="*/ 19 h 41"/>
                <a:gd name="T6" fmla="*/ 26 w 33"/>
                <a:gd name="T7" fmla="*/ 8 h 41"/>
                <a:gd name="T8" fmla="*/ 20 w 33"/>
                <a:gd name="T9" fmla="*/ 5 h 41"/>
                <a:gd name="T10" fmla="*/ 15 w 33"/>
                <a:gd name="T11" fmla="*/ 6 h 41"/>
                <a:gd name="T12" fmla="*/ 11 w 33"/>
                <a:gd name="T13" fmla="*/ 8 h 41"/>
                <a:gd name="T14" fmla="*/ 7 w 33"/>
                <a:gd name="T15" fmla="*/ 12 h 41"/>
                <a:gd name="T16" fmla="*/ 5 w 33"/>
                <a:gd name="T17" fmla="*/ 17 h 41"/>
                <a:gd name="T18" fmla="*/ 5 w 33"/>
                <a:gd name="T19" fmla="*/ 41 h 41"/>
                <a:gd name="T20" fmla="*/ 0 w 33"/>
                <a:gd name="T21" fmla="*/ 41 h 41"/>
                <a:gd name="T22" fmla="*/ 0 w 33"/>
                <a:gd name="T23" fmla="*/ 1 h 41"/>
                <a:gd name="T24" fmla="*/ 5 w 33"/>
                <a:gd name="T25" fmla="*/ 1 h 41"/>
                <a:gd name="T26" fmla="*/ 5 w 33"/>
                <a:gd name="T27" fmla="*/ 10 h 41"/>
                <a:gd name="T28" fmla="*/ 12 w 33"/>
                <a:gd name="T29" fmla="*/ 3 h 41"/>
                <a:gd name="T30" fmla="*/ 21 w 33"/>
                <a:gd name="T31" fmla="*/ 0 h 41"/>
                <a:gd name="T32" fmla="*/ 27 w 33"/>
                <a:gd name="T33" fmla="*/ 2 h 41"/>
                <a:gd name="T34" fmla="*/ 31 w 33"/>
                <a:gd name="T35" fmla="*/ 5 h 41"/>
                <a:gd name="T36" fmla="*/ 33 w 33"/>
                <a:gd name="T37" fmla="*/ 11 h 41"/>
                <a:gd name="T38" fmla="*/ 33 w 33"/>
                <a:gd name="T39" fmla="*/ 18 h 41"/>
                <a:gd name="T40" fmla="*/ 33 w 33"/>
                <a:gd name="T4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41">
                  <a:moveTo>
                    <a:pt x="33" y="41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4"/>
                    <a:pt x="27" y="11"/>
                    <a:pt x="26" y="8"/>
                  </a:cubicBezTo>
                  <a:cubicBezTo>
                    <a:pt x="25" y="6"/>
                    <a:pt x="22" y="5"/>
                    <a:pt x="20" y="5"/>
                  </a:cubicBezTo>
                  <a:cubicBezTo>
                    <a:pt x="18" y="5"/>
                    <a:pt x="16" y="5"/>
                    <a:pt x="15" y="6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9" y="9"/>
                    <a:pt x="8" y="11"/>
                    <a:pt x="7" y="12"/>
                  </a:cubicBezTo>
                  <a:cubicBezTo>
                    <a:pt x="6" y="13"/>
                    <a:pt x="6" y="15"/>
                    <a:pt x="5" y="17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9" y="5"/>
                    <a:pt x="12" y="3"/>
                  </a:cubicBezTo>
                  <a:cubicBezTo>
                    <a:pt x="15" y="1"/>
                    <a:pt x="18" y="0"/>
                    <a:pt x="21" y="0"/>
                  </a:cubicBezTo>
                  <a:cubicBezTo>
                    <a:pt x="24" y="0"/>
                    <a:pt x="25" y="1"/>
                    <a:pt x="27" y="2"/>
                  </a:cubicBezTo>
                  <a:cubicBezTo>
                    <a:pt x="29" y="3"/>
                    <a:pt x="30" y="4"/>
                    <a:pt x="31" y="5"/>
                  </a:cubicBezTo>
                  <a:cubicBezTo>
                    <a:pt x="32" y="7"/>
                    <a:pt x="32" y="8"/>
                    <a:pt x="33" y="11"/>
                  </a:cubicBezTo>
                  <a:cubicBezTo>
                    <a:pt x="33" y="13"/>
                    <a:pt x="33" y="15"/>
                    <a:pt x="33" y="18"/>
                  </a:cubicBezTo>
                  <a:lnTo>
                    <a:pt x="33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308"/>
            <p:cNvSpPr>
              <a:spLocks noEditPoints="1"/>
            </p:cNvSpPr>
            <p:nvPr/>
          </p:nvSpPr>
          <p:spPr bwMode="auto">
            <a:xfrm>
              <a:off x="8584551" y="4278795"/>
              <a:ext cx="55563" cy="60325"/>
            </a:xfrm>
            <a:custGeom>
              <a:avLst/>
              <a:gdLst>
                <a:gd name="T0" fmla="*/ 19 w 39"/>
                <a:gd name="T1" fmla="*/ 42 h 42"/>
                <a:gd name="T2" fmla="*/ 11 w 39"/>
                <a:gd name="T3" fmla="*/ 40 h 42"/>
                <a:gd name="T4" fmla="*/ 5 w 39"/>
                <a:gd name="T5" fmla="*/ 35 h 42"/>
                <a:gd name="T6" fmla="*/ 1 w 39"/>
                <a:gd name="T7" fmla="*/ 29 h 42"/>
                <a:gd name="T8" fmla="*/ 0 w 39"/>
                <a:gd name="T9" fmla="*/ 21 h 42"/>
                <a:gd name="T10" fmla="*/ 1 w 39"/>
                <a:gd name="T11" fmla="*/ 13 h 42"/>
                <a:gd name="T12" fmla="*/ 5 w 39"/>
                <a:gd name="T13" fmla="*/ 7 h 42"/>
                <a:gd name="T14" fmla="*/ 11 w 39"/>
                <a:gd name="T15" fmla="*/ 2 h 42"/>
                <a:gd name="T16" fmla="*/ 19 w 39"/>
                <a:gd name="T17" fmla="*/ 0 h 42"/>
                <a:gd name="T18" fmla="*/ 27 w 39"/>
                <a:gd name="T19" fmla="*/ 2 h 42"/>
                <a:gd name="T20" fmla="*/ 33 w 39"/>
                <a:gd name="T21" fmla="*/ 7 h 42"/>
                <a:gd name="T22" fmla="*/ 37 w 39"/>
                <a:gd name="T23" fmla="*/ 13 h 42"/>
                <a:gd name="T24" fmla="*/ 39 w 39"/>
                <a:gd name="T25" fmla="*/ 21 h 42"/>
                <a:gd name="T26" fmla="*/ 39 w 39"/>
                <a:gd name="T27" fmla="*/ 22 h 42"/>
                <a:gd name="T28" fmla="*/ 39 w 39"/>
                <a:gd name="T29" fmla="*/ 23 h 42"/>
                <a:gd name="T30" fmla="*/ 5 w 39"/>
                <a:gd name="T31" fmla="*/ 23 h 42"/>
                <a:gd name="T32" fmla="*/ 6 w 39"/>
                <a:gd name="T33" fmla="*/ 29 h 42"/>
                <a:gd name="T34" fmla="*/ 10 w 39"/>
                <a:gd name="T35" fmla="*/ 33 h 42"/>
                <a:gd name="T36" fmla="*/ 14 w 39"/>
                <a:gd name="T37" fmla="*/ 37 h 42"/>
                <a:gd name="T38" fmla="*/ 20 w 39"/>
                <a:gd name="T39" fmla="*/ 38 h 42"/>
                <a:gd name="T40" fmla="*/ 23 w 39"/>
                <a:gd name="T41" fmla="*/ 37 h 42"/>
                <a:gd name="T42" fmla="*/ 27 w 39"/>
                <a:gd name="T43" fmla="*/ 36 h 42"/>
                <a:gd name="T44" fmla="*/ 30 w 39"/>
                <a:gd name="T45" fmla="*/ 33 h 42"/>
                <a:gd name="T46" fmla="*/ 32 w 39"/>
                <a:gd name="T47" fmla="*/ 30 h 42"/>
                <a:gd name="T48" fmla="*/ 36 w 39"/>
                <a:gd name="T49" fmla="*/ 32 h 42"/>
                <a:gd name="T50" fmla="*/ 34 w 39"/>
                <a:gd name="T51" fmla="*/ 36 h 42"/>
                <a:gd name="T52" fmla="*/ 30 w 39"/>
                <a:gd name="T53" fmla="*/ 39 h 42"/>
                <a:gd name="T54" fmla="*/ 25 w 39"/>
                <a:gd name="T55" fmla="*/ 41 h 42"/>
                <a:gd name="T56" fmla="*/ 19 w 39"/>
                <a:gd name="T57" fmla="*/ 42 h 42"/>
                <a:gd name="T58" fmla="*/ 34 w 39"/>
                <a:gd name="T59" fmla="*/ 19 h 42"/>
                <a:gd name="T60" fmla="*/ 33 w 39"/>
                <a:gd name="T61" fmla="*/ 13 h 42"/>
                <a:gd name="T62" fmla="*/ 29 w 39"/>
                <a:gd name="T63" fmla="*/ 9 h 42"/>
                <a:gd name="T64" fmla="*/ 25 w 39"/>
                <a:gd name="T65" fmla="*/ 6 h 42"/>
                <a:gd name="T66" fmla="*/ 19 w 39"/>
                <a:gd name="T67" fmla="*/ 5 h 42"/>
                <a:gd name="T68" fmla="*/ 14 w 39"/>
                <a:gd name="T69" fmla="*/ 6 h 42"/>
                <a:gd name="T70" fmla="*/ 9 w 39"/>
                <a:gd name="T71" fmla="*/ 9 h 42"/>
                <a:gd name="T72" fmla="*/ 6 w 39"/>
                <a:gd name="T73" fmla="*/ 13 h 42"/>
                <a:gd name="T74" fmla="*/ 5 w 39"/>
                <a:gd name="T75" fmla="*/ 19 h 42"/>
                <a:gd name="T76" fmla="*/ 34 w 39"/>
                <a:gd name="T77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2">
                  <a:moveTo>
                    <a:pt x="19" y="42"/>
                  </a:moveTo>
                  <a:cubicBezTo>
                    <a:pt x="16" y="42"/>
                    <a:pt x="14" y="41"/>
                    <a:pt x="11" y="40"/>
                  </a:cubicBezTo>
                  <a:cubicBezTo>
                    <a:pt x="9" y="39"/>
                    <a:pt x="7" y="37"/>
                    <a:pt x="5" y="35"/>
                  </a:cubicBezTo>
                  <a:cubicBezTo>
                    <a:pt x="3" y="34"/>
                    <a:pt x="2" y="31"/>
                    <a:pt x="1" y="29"/>
                  </a:cubicBezTo>
                  <a:cubicBezTo>
                    <a:pt x="0" y="26"/>
                    <a:pt x="0" y="24"/>
                    <a:pt x="0" y="21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1"/>
                    <a:pt x="3" y="8"/>
                    <a:pt x="5" y="7"/>
                  </a:cubicBezTo>
                  <a:cubicBezTo>
                    <a:pt x="7" y="5"/>
                    <a:pt x="9" y="3"/>
                    <a:pt x="11" y="2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30" y="3"/>
                    <a:pt x="32" y="5"/>
                    <a:pt x="33" y="7"/>
                  </a:cubicBezTo>
                  <a:cubicBezTo>
                    <a:pt x="35" y="8"/>
                    <a:pt x="37" y="11"/>
                    <a:pt x="37" y="13"/>
                  </a:cubicBezTo>
                  <a:cubicBezTo>
                    <a:pt x="38" y="15"/>
                    <a:pt x="39" y="18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5"/>
                    <a:pt x="6" y="27"/>
                    <a:pt x="6" y="29"/>
                  </a:cubicBezTo>
                  <a:cubicBezTo>
                    <a:pt x="7" y="31"/>
                    <a:pt x="8" y="32"/>
                    <a:pt x="10" y="33"/>
                  </a:cubicBezTo>
                  <a:cubicBezTo>
                    <a:pt x="11" y="35"/>
                    <a:pt x="12" y="36"/>
                    <a:pt x="14" y="37"/>
                  </a:cubicBezTo>
                  <a:cubicBezTo>
                    <a:pt x="16" y="37"/>
                    <a:pt x="18" y="38"/>
                    <a:pt x="20" y="38"/>
                  </a:cubicBezTo>
                  <a:cubicBezTo>
                    <a:pt x="21" y="38"/>
                    <a:pt x="22" y="37"/>
                    <a:pt x="23" y="37"/>
                  </a:cubicBezTo>
                  <a:cubicBezTo>
                    <a:pt x="25" y="37"/>
                    <a:pt x="26" y="36"/>
                    <a:pt x="27" y="36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3"/>
                    <a:pt x="31" y="32"/>
                    <a:pt x="32" y="30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5" y="34"/>
                    <a:pt x="34" y="36"/>
                  </a:cubicBezTo>
                  <a:cubicBezTo>
                    <a:pt x="33" y="37"/>
                    <a:pt x="31" y="38"/>
                    <a:pt x="30" y="39"/>
                  </a:cubicBezTo>
                  <a:cubicBezTo>
                    <a:pt x="28" y="40"/>
                    <a:pt x="27" y="40"/>
                    <a:pt x="25" y="41"/>
                  </a:cubicBezTo>
                  <a:cubicBezTo>
                    <a:pt x="23" y="41"/>
                    <a:pt x="21" y="42"/>
                    <a:pt x="19" y="42"/>
                  </a:cubicBezTo>
                  <a:close/>
                  <a:moveTo>
                    <a:pt x="34" y="19"/>
                  </a:moveTo>
                  <a:cubicBezTo>
                    <a:pt x="34" y="17"/>
                    <a:pt x="33" y="15"/>
                    <a:pt x="33" y="13"/>
                  </a:cubicBezTo>
                  <a:cubicBezTo>
                    <a:pt x="32" y="11"/>
                    <a:pt x="31" y="10"/>
                    <a:pt x="29" y="9"/>
                  </a:cubicBezTo>
                  <a:cubicBezTo>
                    <a:pt x="28" y="7"/>
                    <a:pt x="27" y="6"/>
                    <a:pt x="25" y="6"/>
                  </a:cubicBezTo>
                  <a:cubicBezTo>
                    <a:pt x="23" y="5"/>
                    <a:pt x="21" y="5"/>
                    <a:pt x="19" y="5"/>
                  </a:cubicBezTo>
                  <a:cubicBezTo>
                    <a:pt x="17" y="5"/>
                    <a:pt x="16" y="5"/>
                    <a:pt x="14" y="6"/>
                  </a:cubicBezTo>
                  <a:cubicBezTo>
                    <a:pt x="12" y="6"/>
                    <a:pt x="11" y="7"/>
                    <a:pt x="9" y="9"/>
                  </a:cubicBezTo>
                  <a:cubicBezTo>
                    <a:pt x="8" y="10"/>
                    <a:pt x="7" y="11"/>
                    <a:pt x="6" y="13"/>
                  </a:cubicBezTo>
                  <a:cubicBezTo>
                    <a:pt x="5" y="15"/>
                    <a:pt x="5" y="17"/>
                    <a:pt x="5" y="19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309"/>
            <p:cNvSpPr>
              <a:spLocks noEditPoints="1"/>
            </p:cNvSpPr>
            <p:nvPr/>
          </p:nvSpPr>
          <p:spPr bwMode="auto">
            <a:xfrm>
              <a:off x="8648051" y="4278795"/>
              <a:ext cx="49213" cy="60325"/>
            </a:xfrm>
            <a:custGeom>
              <a:avLst/>
              <a:gdLst>
                <a:gd name="T0" fmla="*/ 13 w 35"/>
                <a:gd name="T1" fmla="*/ 42 h 42"/>
                <a:gd name="T2" fmla="*/ 8 w 35"/>
                <a:gd name="T3" fmla="*/ 41 h 42"/>
                <a:gd name="T4" fmla="*/ 3 w 35"/>
                <a:gd name="T5" fmla="*/ 38 h 42"/>
                <a:gd name="T6" fmla="*/ 1 w 35"/>
                <a:gd name="T7" fmla="*/ 34 h 42"/>
                <a:gd name="T8" fmla="*/ 0 w 35"/>
                <a:gd name="T9" fmla="*/ 29 h 42"/>
                <a:gd name="T10" fmla="*/ 1 w 35"/>
                <a:gd name="T11" fmla="*/ 24 h 42"/>
                <a:gd name="T12" fmla="*/ 4 w 35"/>
                <a:gd name="T13" fmla="*/ 21 h 42"/>
                <a:gd name="T14" fmla="*/ 10 w 35"/>
                <a:gd name="T15" fmla="*/ 18 h 42"/>
                <a:gd name="T16" fmla="*/ 16 w 35"/>
                <a:gd name="T17" fmla="*/ 17 h 42"/>
                <a:gd name="T18" fmla="*/ 22 w 35"/>
                <a:gd name="T19" fmla="*/ 18 h 42"/>
                <a:gd name="T20" fmla="*/ 28 w 35"/>
                <a:gd name="T21" fmla="*/ 19 h 42"/>
                <a:gd name="T22" fmla="*/ 28 w 35"/>
                <a:gd name="T23" fmla="*/ 16 h 42"/>
                <a:gd name="T24" fmla="*/ 25 w 35"/>
                <a:gd name="T25" fmla="*/ 7 h 42"/>
                <a:gd name="T26" fmla="*/ 17 w 35"/>
                <a:gd name="T27" fmla="*/ 4 h 42"/>
                <a:gd name="T28" fmla="*/ 11 w 35"/>
                <a:gd name="T29" fmla="*/ 6 h 42"/>
                <a:gd name="T30" fmla="*/ 4 w 35"/>
                <a:gd name="T31" fmla="*/ 9 h 42"/>
                <a:gd name="T32" fmla="*/ 2 w 35"/>
                <a:gd name="T33" fmla="*/ 6 h 42"/>
                <a:gd name="T34" fmla="*/ 17 w 35"/>
                <a:gd name="T35" fmla="*/ 0 h 42"/>
                <a:gd name="T36" fmla="*/ 29 w 35"/>
                <a:gd name="T37" fmla="*/ 5 h 42"/>
                <a:gd name="T38" fmla="*/ 33 w 35"/>
                <a:gd name="T39" fmla="*/ 16 h 42"/>
                <a:gd name="T40" fmla="*/ 33 w 35"/>
                <a:gd name="T41" fmla="*/ 34 h 42"/>
                <a:gd name="T42" fmla="*/ 35 w 35"/>
                <a:gd name="T43" fmla="*/ 36 h 42"/>
                <a:gd name="T44" fmla="*/ 35 w 35"/>
                <a:gd name="T45" fmla="*/ 41 h 42"/>
                <a:gd name="T46" fmla="*/ 33 w 35"/>
                <a:gd name="T47" fmla="*/ 41 h 42"/>
                <a:gd name="T48" fmla="*/ 30 w 35"/>
                <a:gd name="T49" fmla="*/ 40 h 42"/>
                <a:gd name="T50" fmla="*/ 29 w 35"/>
                <a:gd name="T51" fmla="*/ 37 h 42"/>
                <a:gd name="T52" fmla="*/ 29 w 35"/>
                <a:gd name="T53" fmla="*/ 34 h 42"/>
                <a:gd name="T54" fmla="*/ 22 w 35"/>
                <a:gd name="T55" fmla="*/ 40 h 42"/>
                <a:gd name="T56" fmla="*/ 13 w 35"/>
                <a:gd name="T57" fmla="*/ 42 h 42"/>
                <a:gd name="T58" fmla="*/ 14 w 35"/>
                <a:gd name="T59" fmla="*/ 38 h 42"/>
                <a:gd name="T60" fmla="*/ 22 w 35"/>
                <a:gd name="T61" fmla="*/ 36 h 42"/>
                <a:gd name="T62" fmla="*/ 27 w 35"/>
                <a:gd name="T63" fmla="*/ 32 h 42"/>
                <a:gd name="T64" fmla="*/ 28 w 35"/>
                <a:gd name="T65" fmla="*/ 31 h 42"/>
                <a:gd name="T66" fmla="*/ 28 w 35"/>
                <a:gd name="T67" fmla="*/ 29 h 42"/>
                <a:gd name="T68" fmla="*/ 28 w 35"/>
                <a:gd name="T69" fmla="*/ 23 h 42"/>
                <a:gd name="T70" fmla="*/ 23 w 35"/>
                <a:gd name="T71" fmla="*/ 21 h 42"/>
                <a:gd name="T72" fmla="*/ 17 w 35"/>
                <a:gd name="T73" fmla="*/ 21 h 42"/>
                <a:gd name="T74" fmla="*/ 8 w 35"/>
                <a:gd name="T75" fmla="*/ 23 h 42"/>
                <a:gd name="T76" fmla="*/ 5 w 35"/>
                <a:gd name="T77" fmla="*/ 29 h 42"/>
                <a:gd name="T78" fmla="*/ 5 w 35"/>
                <a:gd name="T79" fmla="*/ 32 h 42"/>
                <a:gd name="T80" fmla="*/ 7 w 35"/>
                <a:gd name="T81" fmla="*/ 35 h 42"/>
                <a:gd name="T82" fmla="*/ 10 w 35"/>
                <a:gd name="T83" fmla="*/ 37 h 42"/>
                <a:gd name="T84" fmla="*/ 14 w 35"/>
                <a:gd name="T85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42">
                  <a:moveTo>
                    <a:pt x="13" y="42"/>
                  </a:moveTo>
                  <a:cubicBezTo>
                    <a:pt x="11" y="42"/>
                    <a:pt x="9" y="41"/>
                    <a:pt x="8" y="41"/>
                  </a:cubicBezTo>
                  <a:cubicBezTo>
                    <a:pt x="6" y="40"/>
                    <a:pt x="5" y="39"/>
                    <a:pt x="3" y="38"/>
                  </a:cubicBezTo>
                  <a:cubicBezTo>
                    <a:pt x="2" y="37"/>
                    <a:pt x="1" y="36"/>
                    <a:pt x="1" y="34"/>
                  </a:cubicBezTo>
                  <a:cubicBezTo>
                    <a:pt x="0" y="33"/>
                    <a:pt x="0" y="31"/>
                    <a:pt x="0" y="29"/>
                  </a:cubicBezTo>
                  <a:cubicBezTo>
                    <a:pt x="0" y="28"/>
                    <a:pt x="0" y="26"/>
                    <a:pt x="1" y="24"/>
                  </a:cubicBezTo>
                  <a:cubicBezTo>
                    <a:pt x="2" y="23"/>
                    <a:pt x="3" y="22"/>
                    <a:pt x="4" y="21"/>
                  </a:cubicBezTo>
                  <a:cubicBezTo>
                    <a:pt x="6" y="20"/>
                    <a:pt x="8" y="19"/>
                    <a:pt x="10" y="18"/>
                  </a:cubicBezTo>
                  <a:cubicBezTo>
                    <a:pt x="12" y="18"/>
                    <a:pt x="14" y="17"/>
                    <a:pt x="16" y="17"/>
                  </a:cubicBezTo>
                  <a:cubicBezTo>
                    <a:pt x="18" y="17"/>
                    <a:pt x="20" y="17"/>
                    <a:pt x="22" y="18"/>
                  </a:cubicBezTo>
                  <a:cubicBezTo>
                    <a:pt x="25" y="18"/>
                    <a:pt x="26" y="19"/>
                    <a:pt x="28" y="19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2"/>
                    <a:pt x="27" y="10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ubicBezTo>
                    <a:pt x="15" y="4"/>
                    <a:pt x="13" y="5"/>
                    <a:pt x="11" y="6"/>
                  </a:cubicBezTo>
                  <a:cubicBezTo>
                    <a:pt x="8" y="6"/>
                    <a:pt x="6" y="8"/>
                    <a:pt x="4" y="9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7" y="2"/>
                    <a:pt x="12" y="0"/>
                    <a:pt x="17" y="0"/>
                  </a:cubicBezTo>
                  <a:cubicBezTo>
                    <a:pt x="22" y="0"/>
                    <a:pt x="26" y="2"/>
                    <a:pt x="29" y="5"/>
                  </a:cubicBezTo>
                  <a:cubicBezTo>
                    <a:pt x="32" y="7"/>
                    <a:pt x="33" y="11"/>
                    <a:pt x="33" y="16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6"/>
                    <a:pt x="34" y="36"/>
                    <a:pt x="35" y="36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1"/>
                  </a:cubicBezTo>
                  <a:cubicBezTo>
                    <a:pt x="32" y="41"/>
                    <a:pt x="31" y="41"/>
                    <a:pt x="30" y="40"/>
                  </a:cubicBezTo>
                  <a:cubicBezTo>
                    <a:pt x="29" y="39"/>
                    <a:pt x="29" y="38"/>
                    <a:pt x="29" y="37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7" y="37"/>
                    <a:pt x="25" y="38"/>
                    <a:pt x="22" y="40"/>
                  </a:cubicBezTo>
                  <a:cubicBezTo>
                    <a:pt x="19" y="41"/>
                    <a:pt x="16" y="42"/>
                    <a:pt x="13" y="42"/>
                  </a:cubicBezTo>
                  <a:close/>
                  <a:moveTo>
                    <a:pt x="14" y="38"/>
                  </a:moveTo>
                  <a:cubicBezTo>
                    <a:pt x="17" y="38"/>
                    <a:pt x="19" y="37"/>
                    <a:pt x="22" y="36"/>
                  </a:cubicBezTo>
                  <a:cubicBezTo>
                    <a:pt x="24" y="35"/>
                    <a:pt x="25" y="34"/>
                    <a:pt x="27" y="32"/>
                  </a:cubicBezTo>
                  <a:cubicBezTo>
                    <a:pt x="27" y="32"/>
                    <a:pt x="27" y="31"/>
                    <a:pt x="28" y="31"/>
                  </a:cubicBezTo>
                  <a:cubicBezTo>
                    <a:pt x="28" y="30"/>
                    <a:pt x="28" y="30"/>
                    <a:pt x="28" y="29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6" y="22"/>
                    <a:pt x="25" y="21"/>
                    <a:pt x="23" y="21"/>
                  </a:cubicBezTo>
                  <a:cubicBezTo>
                    <a:pt x="21" y="21"/>
                    <a:pt x="19" y="21"/>
                    <a:pt x="17" y="21"/>
                  </a:cubicBezTo>
                  <a:cubicBezTo>
                    <a:pt x="13" y="21"/>
                    <a:pt x="10" y="21"/>
                    <a:pt x="8" y="23"/>
                  </a:cubicBezTo>
                  <a:cubicBezTo>
                    <a:pt x="6" y="24"/>
                    <a:pt x="5" y="26"/>
                    <a:pt x="5" y="29"/>
                  </a:cubicBezTo>
                  <a:cubicBezTo>
                    <a:pt x="5" y="30"/>
                    <a:pt x="5" y="31"/>
                    <a:pt x="5" y="32"/>
                  </a:cubicBezTo>
                  <a:cubicBezTo>
                    <a:pt x="6" y="33"/>
                    <a:pt x="7" y="34"/>
                    <a:pt x="7" y="35"/>
                  </a:cubicBezTo>
                  <a:cubicBezTo>
                    <a:pt x="8" y="36"/>
                    <a:pt x="9" y="36"/>
                    <a:pt x="10" y="37"/>
                  </a:cubicBezTo>
                  <a:cubicBezTo>
                    <a:pt x="12" y="37"/>
                    <a:pt x="13" y="38"/>
                    <a:pt x="14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310"/>
            <p:cNvSpPr>
              <a:spLocks/>
            </p:cNvSpPr>
            <p:nvPr/>
          </p:nvSpPr>
          <p:spPr bwMode="auto">
            <a:xfrm>
              <a:off x="8709963" y="4278795"/>
              <a:ext cx="49213" cy="58738"/>
            </a:xfrm>
            <a:custGeom>
              <a:avLst/>
              <a:gdLst>
                <a:gd name="T0" fmla="*/ 34 w 34"/>
                <a:gd name="T1" fmla="*/ 41 h 41"/>
                <a:gd name="T2" fmla="*/ 29 w 34"/>
                <a:gd name="T3" fmla="*/ 41 h 41"/>
                <a:gd name="T4" fmla="*/ 29 w 34"/>
                <a:gd name="T5" fmla="*/ 19 h 41"/>
                <a:gd name="T6" fmla="*/ 26 w 34"/>
                <a:gd name="T7" fmla="*/ 8 h 41"/>
                <a:gd name="T8" fmla="*/ 20 w 34"/>
                <a:gd name="T9" fmla="*/ 5 h 41"/>
                <a:gd name="T10" fmla="*/ 15 w 34"/>
                <a:gd name="T11" fmla="*/ 6 h 41"/>
                <a:gd name="T12" fmla="*/ 11 w 34"/>
                <a:gd name="T13" fmla="*/ 8 h 41"/>
                <a:gd name="T14" fmla="*/ 8 w 34"/>
                <a:gd name="T15" fmla="*/ 12 h 41"/>
                <a:gd name="T16" fmla="*/ 6 w 34"/>
                <a:gd name="T17" fmla="*/ 17 h 41"/>
                <a:gd name="T18" fmla="*/ 6 w 34"/>
                <a:gd name="T19" fmla="*/ 41 h 41"/>
                <a:gd name="T20" fmla="*/ 0 w 34"/>
                <a:gd name="T21" fmla="*/ 41 h 41"/>
                <a:gd name="T22" fmla="*/ 0 w 34"/>
                <a:gd name="T23" fmla="*/ 1 h 41"/>
                <a:gd name="T24" fmla="*/ 5 w 34"/>
                <a:gd name="T25" fmla="*/ 1 h 41"/>
                <a:gd name="T26" fmla="*/ 5 w 34"/>
                <a:gd name="T27" fmla="*/ 10 h 41"/>
                <a:gd name="T28" fmla="*/ 12 w 34"/>
                <a:gd name="T29" fmla="*/ 3 h 41"/>
                <a:gd name="T30" fmla="*/ 22 w 34"/>
                <a:gd name="T31" fmla="*/ 0 h 41"/>
                <a:gd name="T32" fmla="*/ 27 w 34"/>
                <a:gd name="T33" fmla="*/ 2 h 41"/>
                <a:gd name="T34" fmla="*/ 31 w 34"/>
                <a:gd name="T35" fmla="*/ 5 h 41"/>
                <a:gd name="T36" fmla="*/ 33 w 34"/>
                <a:gd name="T37" fmla="*/ 11 h 41"/>
                <a:gd name="T38" fmla="*/ 34 w 34"/>
                <a:gd name="T39" fmla="*/ 18 h 41"/>
                <a:gd name="T40" fmla="*/ 34 w 34"/>
                <a:gd name="T41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" h="41">
                  <a:moveTo>
                    <a:pt x="34" y="41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4"/>
                    <a:pt x="28" y="11"/>
                    <a:pt x="26" y="8"/>
                  </a:cubicBezTo>
                  <a:cubicBezTo>
                    <a:pt x="25" y="6"/>
                    <a:pt x="23" y="5"/>
                    <a:pt x="20" y="5"/>
                  </a:cubicBezTo>
                  <a:cubicBezTo>
                    <a:pt x="18" y="5"/>
                    <a:pt x="17" y="5"/>
                    <a:pt x="15" y="6"/>
                  </a:cubicBezTo>
                  <a:cubicBezTo>
                    <a:pt x="14" y="7"/>
                    <a:pt x="13" y="7"/>
                    <a:pt x="11" y="8"/>
                  </a:cubicBezTo>
                  <a:cubicBezTo>
                    <a:pt x="10" y="9"/>
                    <a:pt x="9" y="11"/>
                    <a:pt x="8" y="12"/>
                  </a:cubicBezTo>
                  <a:cubicBezTo>
                    <a:pt x="7" y="13"/>
                    <a:pt x="6" y="15"/>
                    <a:pt x="6" y="17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5"/>
                    <a:pt x="12" y="3"/>
                  </a:cubicBezTo>
                  <a:cubicBezTo>
                    <a:pt x="15" y="1"/>
                    <a:pt x="18" y="0"/>
                    <a:pt x="22" y="0"/>
                  </a:cubicBezTo>
                  <a:cubicBezTo>
                    <a:pt x="24" y="0"/>
                    <a:pt x="26" y="1"/>
                    <a:pt x="27" y="2"/>
                  </a:cubicBezTo>
                  <a:cubicBezTo>
                    <a:pt x="29" y="3"/>
                    <a:pt x="30" y="4"/>
                    <a:pt x="31" y="5"/>
                  </a:cubicBezTo>
                  <a:cubicBezTo>
                    <a:pt x="32" y="7"/>
                    <a:pt x="33" y="8"/>
                    <a:pt x="33" y="11"/>
                  </a:cubicBezTo>
                  <a:cubicBezTo>
                    <a:pt x="33" y="13"/>
                    <a:pt x="34" y="15"/>
                    <a:pt x="34" y="18"/>
                  </a:cubicBezTo>
                  <a:lnTo>
                    <a:pt x="34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311"/>
            <p:cNvSpPr>
              <a:spLocks noEditPoints="1"/>
            </p:cNvSpPr>
            <p:nvPr/>
          </p:nvSpPr>
          <p:spPr bwMode="auto">
            <a:xfrm>
              <a:off x="8335313" y="4396270"/>
              <a:ext cx="53975" cy="80963"/>
            </a:xfrm>
            <a:custGeom>
              <a:avLst/>
              <a:gdLst>
                <a:gd name="T0" fmla="*/ 20 w 38"/>
                <a:gd name="T1" fmla="*/ 41 h 57"/>
                <a:gd name="T2" fmla="*/ 12 w 38"/>
                <a:gd name="T3" fmla="*/ 39 h 57"/>
                <a:gd name="T4" fmla="*/ 5 w 38"/>
                <a:gd name="T5" fmla="*/ 32 h 57"/>
                <a:gd name="T6" fmla="*/ 5 w 38"/>
                <a:gd name="T7" fmla="*/ 57 h 57"/>
                <a:gd name="T8" fmla="*/ 0 w 38"/>
                <a:gd name="T9" fmla="*/ 57 h 57"/>
                <a:gd name="T10" fmla="*/ 0 w 38"/>
                <a:gd name="T11" fmla="*/ 1 h 57"/>
                <a:gd name="T12" fmla="*/ 5 w 38"/>
                <a:gd name="T13" fmla="*/ 1 h 57"/>
                <a:gd name="T14" fmla="*/ 5 w 38"/>
                <a:gd name="T15" fmla="*/ 8 h 57"/>
                <a:gd name="T16" fmla="*/ 11 w 38"/>
                <a:gd name="T17" fmla="*/ 2 h 57"/>
                <a:gd name="T18" fmla="*/ 20 w 38"/>
                <a:gd name="T19" fmla="*/ 0 h 57"/>
                <a:gd name="T20" fmla="*/ 27 w 38"/>
                <a:gd name="T21" fmla="*/ 2 h 57"/>
                <a:gd name="T22" fmla="*/ 33 w 38"/>
                <a:gd name="T23" fmla="*/ 6 h 57"/>
                <a:gd name="T24" fmla="*/ 37 w 38"/>
                <a:gd name="T25" fmla="*/ 13 h 57"/>
                <a:gd name="T26" fmla="*/ 38 w 38"/>
                <a:gd name="T27" fmla="*/ 21 h 57"/>
                <a:gd name="T28" fmla="*/ 37 w 38"/>
                <a:gd name="T29" fmla="*/ 28 h 57"/>
                <a:gd name="T30" fmla="*/ 33 w 38"/>
                <a:gd name="T31" fmla="*/ 35 h 57"/>
                <a:gd name="T32" fmla="*/ 28 w 38"/>
                <a:gd name="T33" fmla="*/ 39 h 57"/>
                <a:gd name="T34" fmla="*/ 20 w 38"/>
                <a:gd name="T35" fmla="*/ 41 h 57"/>
                <a:gd name="T36" fmla="*/ 19 w 38"/>
                <a:gd name="T37" fmla="*/ 37 h 57"/>
                <a:gd name="T38" fmla="*/ 25 w 38"/>
                <a:gd name="T39" fmla="*/ 35 h 57"/>
                <a:gd name="T40" fmla="*/ 29 w 38"/>
                <a:gd name="T41" fmla="*/ 32 h 57"/>
                <a:gd name="T42" fmla="*/ 32 w 38"/>
                <a:gd name="T43" fmla="*/ 26 h 57"/>
                <a:gd name="T44" fmla="*/ 33 w 38"/>
                <a:gd name="T45" fmla="*/ 21 h 57"/>
                <a:gd name="T46" fmla="*/ 32 w 38"/>
                <a:gd name="T47" fmla="*/ 14 h 57"/>
                <a:gd name="T48" fmla="*/ 29 w 38"/>
                <a:gd name="T49" fmla="*/ 9 h 57"/>
                <a:gd name="T50" fmla="*/ 24 w 38"/>
                <a:gd name="T51" fmla="*/ 6 h 57"/>
                <a:gd name="T52" fmla="*/ 18 w 38"/>
                <a:gd name="T53" fmla="*/ 5 h 57"/>
                <a:gd name="T54" fmla="*/ 14 w 38"/>
                <a:gd name="T55" fmla="*/ 5 h 57"/>
                <a:gd name="T56" fmla="*/ 10 w 38"/>
                <a:gd name="T57" fmla="*/ 7 h 57"/>
                <a:gd name="T58" fmla="*/ 7 w 38"/>
                <a:gd name="T59" fmla="*/ 11 h 57"/>
                <a:gd name="T60" fmla="*/ 5 w 38"/>
                <a:gd name="T61" fmla="*/ 14 h 57"/>
                <a:gd name="T62" fmla="*/ 5 w 38"/>
                <a:gd name="T63" fmla="*/ 27 h 57"/>
                <a:gd name="T64" fmla="*/ 8 w 38"/>
                <a:gd name="T65" fmla="*/ 31 h 57"/>
                <a:gd name="T66" fmla="*/ 11 w 38"/>
                <a:gd name="T67" fmla="*/ 34 h 57"/>
                <a:gd name="T68" fmla="*/ 15 w 38"/>
                <a:gd name="T69" fmla="*/ 36 h 57"/>
                <a:gd name="T70" fmla="*/ 19 w 38"/>
                <a:gd name="T71" fmla="*/ 3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8" h="57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9" y="37"/>
                    <a:pt x="7" y="35"/>
                    <a:pt x="5" y="32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6"/>
                    <a:pt x="9" y="4"/>
                    <a:pt x="11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2" y="0"/>
                    <a:pt x="25" y="1"/>
                    <a:pt x="27" y="2"/>
                  </a:cubicBezTo>
                  <a:cubicBezTo>
                    <a:pt x="29" y="3"/>
                    <a:pt x="31" y="4"/>
                    <a:pt x="33" y="6"/>
                  </a:cubicBezTo>
                  <a:cubicBezTo>
                    <a:pt x="35" y="8"/>
                    <a:pt x="36" y="10"/>
                    <a:pt x="37" y="13"/>
                  </a:cubicBezTo>
                  <a:cubicBezTo>
                    <a:pt x="38" y="15"/>
                    <a:pt x="38" y="18"/>
                    <a:pt x="38" y="21"/>
                  </a:cubicBezTo>
                  <a:cubicBezTo>
                    <a:pt x="38" y="23"/>
                    <a:pt x="38" y="26"/>
                    <a:pt x="37" y="28"/>
                  </a:cubicBezTo>
                  <a:cubicBezTo>
                    <a:pt x="36" y="31"/>
                    <a:pt x="35" y="33"/>
                    <a:pt x="33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5" y="41"/>
                    <a:pt x="23" y="41"/>
                    <a:pt x="20" y="41"/>
                  </a:cubicBezTo>
                  <a:close/>
                  <a:moveTo>
                    <a:pt x="19" y="37"/>
                  </a:moveTo>
                  <a:cubicBezTo>
                    <a:pt x="21" y="37"/>
                    <a:pt x="23" y="36"/>
                    <a:pt x="25" y="35"/>
                  </a:cubicBezTo>
                  <a:cubicBezTo>
                    <a:pt x="27" y="34"/>
                    <a:pt x="28" y="33"/>
                    <a:pt x="29" y="32"/>
                  </a:cubicBezTo>
                  <a:cubicBezTo>
                    <a:pt x="31" y="30"/>
                    <a:pt x="31" y="28"/>
                    <a:pt x="32" y="26"/>
                  </a:cubicBezTo>
                  <a:cubicBezTo>
                    <a:pt x="33" y="25"/>
                    <a:pt x="33" y="23"/>
                    <a:pt x="33" y="21"/>
                  </a:cubicBezTo>
                  <a:cubicBezTo>
                    <a:pt x="33" y="18"/>
                    <a:pt x="33" y="16"/>
                    <a:pt x="32" y="14"/>
                  </a:cubicBezTo>
                  <a:cubicBezTo>
                    <a:pt x="31" y="13"/>
                    <a:pt x="30" y="11"/>
                    <a:pt x="29" y="9"/>
                  </a:cubicBezTo>
                  <a:cubicBezTo>
                    <a:pt x="28" y="8"/>
                    <a:pt x="26" y="7"/>
                    <a:pt x="24" y="6"/>
                  </a:cubicBezTo>
                  <a:cubicBezTo>
                    <a:pt x="22" y="5"/>
                    <a:pt x="20" y="5"/>
                    <a:pt x="18" y="5"/>
                  </a:cubicBezTo>
                  <a:cubicBezTo>
                    <a:pt x="17" y="5"/>
                    <a:pt x="16" y="5"/>
                    <a:pt x="14" y="5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9" y="8"/>
                    <a:pt x="8" y="9"/>
                    <a:pt x="7" y="11"/>
                  </a:cubicBezTo>
                  <a:cubicBezTo>
                    <a:pt x="6" y="12"/>
                    <a:pt x="6" y="13"/>
                    <a:pt x="5" y="1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8"/>
                    <a:pt x="7" y="29"/>
                    <a:pt x="8" y="31"/>
                  </a:cubicBezTo>
                  <a:cubicBezTo>
                    <a:pt x="9" y="32"/>
                    <a:pt x="10" y="33"/>
                    <a:pt x="11" y="34"/>
                  </a:cubicBezTo>
                  <a:cubicBezTo>
                    <a:pt x="12" y="35"/>
                    <a:pt x="13" y="35"/>
                    <a:pt x="15" y="36"/>
                  </a:cubicBezTo>
                  <a:cubicBezTo>
                    <a:pt x="16" y="36"/>
                    <a:pt x="17" y="37"/>
                    <a:pt x="19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312"/>
            <p:cNvSpPr>
              <a:spLocks noEditPoints="1"/>
            </p:cNvSpPr>
            <p:nvPr/>
          </p:nvSpPr>
          <p:spPr bwMode="auto">
            <a:xfrm>
              <a:off x="8397226" y="4396270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1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1 h 41"/>
                <a:gd name="T26" fmla="*/ 38 w 40"/>
                <a:gd name="T27" fmla="*/ 28 h 41"/>
                <a:gd name="T28" fmla="*/ 34 w 40"/>
                <a:gd name="T29" fmla="*/ 35 h 41"/>
                <a:gd name="T30" fmla="*/ 28 w 40"/>
                <a:gd name="T31" fmla="*/ 39 h 41"/>
                <a:gd name="T32" fmla="*/ 20 w 40"/>
                <a:gd name="T33" fmla="*/ 41 h 41"/>
                <a:gd name="T34" fmla="*/ 6 w 40"/>
                <a:gd name="T35" fmla="*/ 21 h 41"/>
                <a:gd name="T36" fmla="*/ 7 w 40"/>
                <a:gd name="T37" fmla="*/ 27 h 41"/>
                <a:gd name="T38" fmla="*/ 10 w 40"/>
                <a:gd name="T39" fmla="*/ 32 h 41"/>
                <a:gd name="T40" fmla="*/ 14 w 40"/>
                <a:gd name="T41" fmla="*/ 35 h 41"/>
                <a:gd name="T42" fmla="*/ 20 w 40"/>
                <a:gd name="T43" fmla="*/ 37 h 41"/>
                <a:gd name="T44" fmla="*/ 26 w 40"/>
                <a:gd name="T45" fmla="*/ 35 h 41"/>
                <a:gd name="T46" fmla="*/ 30 w 40"/>
                <a:gd name="T47" fmla="*/ 32 h 41"/>
                <a:gd name="T48" fmla="*/ 33 w 40"/>
                <a:gd name="T49" fmla="*/ 27 h 41"/>
                <a:gd name="T50" fmla="*/ 34 w 40"/>
                <a:gd name="T51" fmla="*/ 21 h 41"/>
                <a:gd name="T52" fmla="*/ 33 w 40"/>
                <a:gd name="T53" fmla="*/ 14 h 41"/>
                <a:gd name="T54" fmla="*/ 30 w 40"/>
                <a:gd name="T55" fmla="*/ 9 h 41"/>
                <a:gd name="T56" fmla="*/ 26 w 40"/>
                <a:gd name="T57" fmla="*/ 6 h 41"/>
                <a:gd name="T58" fmla="*/ 20 w 40"/>
                <a:gd name="T59" fmla="*/ 5 h 41"/>
                <a:gd name="T60" fmla="*/ 14 w 40"/>
                <a:gd name="T61" fmla="*/ 6 h 41"/>
                <a:gd name="T62" fmla="*/ 10 w 40"/>
                <a:gd name="T63" fmla="*/ 9 h 41"/>
                <a:gd name="T64" fmla="*/ 7 w 40"/>
                <a:gd name="T65" fmla="*/ 14 h 41"/>
                <a:gd name="T66" fmla="*/ 6 w 40"/>
                <a:gd name="T6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1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1"/>
                  </a:cubicBezTo>
                  <a:cubicBezTo>
                    <a:pt x="40" y="23"/>
                    <a:pt x="39" y="26"/>
                    <a:pt x="38" y="28"/>
                  </a:cubicBezTo>
                  <a:cubicBezTo>
                    <a:pt x="37" y="31"/>
                    <a:pt x="36" y="33"/>
                    <a:pt x="34" y="35"/>
                  </a:cubicBezTo>
                  <a:cubicBezTo>
                    <a:pt x="32" y="37"/>
                    <a:pt x="30" y="38"/>
                    <a:pt x="28" y="39"/>
                  </a:cubicBezTo>
                  <a:cubicBezTo>
                    <a:pt x="26" y="41"/>
                    <a:pt x="23" y="41"/>
                    <a:pt x="20" y="41"/>
                  </a:cubicBezTo>
                  <a:close/>
                  <a:moveTo>
                    <a:pt x="6" y="21"/>
                  </a:moveTo>
                  <a:cubicBezTo>
                    <a:pt x="6" y="23"/>
                    <a:pt x="6" y="25"/>
                    <a:pt x="7" y="27"/>
                  </a:cubicBezTo>
                  <a:cubicBezTo>
                    <a:pt x="8" y="29"/>
                    <a:pt x="9" y="30"/>
                    <a:pt x="10" y="32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2" y="37"/>
                    <a:pt x="24" y="36"/>
                    <a:pt x="26" y="35"/>
                  </a:cubicBezTo>
                  <a:cubicBezTo>
                    <a:pt x="27" y="34"/>
                    <a:pt x="29" y="33"/>
                    <a:pt x="30" y="32"/>
                  </a:cubicBezTo>
                  <a:cubicBezTo>
                    <a:pt x="32" y="30"/>
                    <a:pt x="33" y="29"/>
                    <a:pt x="33" y="27"/>
                  </a:cubicBezTo>
                  <a:cubicBezTo>
                    <a:pt x="34" y="25"/>
                    <a:pt x="34" y="23"/>
                    <a:pt x="34" y="21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3" y="12"/>
                    <a:pt x="32" y="11"/>
                    <a:pt x="30" y="9"/>
                  </a:cubicBezTo>
                  <a:cubicBezTo>
                    <a:pt x="29" y="8"/>
                    <a:pt x="27" y="7"/>
                    <a:pt x="26" y="6"/>
                  </a:cubicBezTo>
                  <a:cubicBezTo>
                    <a:pt x="24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9" y="11"/>
                    <a:pt x="8" y="12"/>
                    <a:pt x="7" y="14"/>
                  </a:cubicBezTo>
                  <a:cubicBezTo>
                    <a:pt x="6" y="16"/>
                    <a:pt x="6" y="18"/>
                    <a:pt x="6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313"/>
            <p:cNvSpPr>
              <a:spLocks/>
            </p:cNvSpPr>
            <p:nvPr/>
          </p:nvSpPr>
          <p:spPr bwMode="auto">
            <a:xfrm>
              <a:off x="8462313" y="4396270"/>
              <a:ext cx="44450" cy="58738"/>
            </a:xfrm>
            <a:custGeom>
              <a:avLst/>
              <a:gdLst>
                <a:gd name="T0" fmla="*/ 17 w 32"/>
                <a:gd name="T1" fmla="*/ 41 h 41"/>
                <a:gd name="T2" fmla="*/ 7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6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2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4 h 41"/>
                <a:gd name="T50" fmla="*/ 13 w 32"/>
                <a:gd name="T51" fmla="*/ 4 h 41"/>
                <a:gd name="T52" fmla="*/ 9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3" y="41"/>
                    <a:pt x="10" y="41"/>
                    <a:pt x="7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4" y="33"/>
                    <a:pt x="7" y="35"/>
                    <a:pt x="9" y="36"/>
                  </a:cubicBezTo>
                  <a:cubicBezTo>
                    <a:pt x="11" y="37"/>
                    <a:pt x="14" y="37"/>
                    <a:pt x="16" y="37"/>
                  </a:cubicBezTo>
                  <a:cubicBezTo>
                    <a:pt x="20" y="37"/>
                    <a:pt x="22" y="36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3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2" y="0"/>
                    <a:pt x="25" y="1"/>
                  </a:cubicBezTo>
                  <a:cubicBezTo>
                    <a:pt x="27" y="2"/>
                    <a:pt x="29" y="4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6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314"/>
            <p:cNvSpPr>
              <a:spLocks/>
            </p:cNvSpPr>
            <p:nvPr/>
          </p:nvSpPr>
          <p:spPr bwMode="auto">
            <a:xfrm>
              <a:off x="8519463" y="4397858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39 h 40"/>
                <a:gd name="T34" fmla="*/ 33 w 36"/>
                <a:gd name="T35" fmla="*/ 39 h 40"/>
                <a:gd name="T36" fmla="*/ 30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7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39"/>
                    <a:pt x="34" y="39"/>
                    <a:pt x="33" y="39"/>
                  </a:cubicBezTo>
                  <a:cubicBezTo>
                    <a:pt x="32" y="39"/>
                    <a:pt x="31" y="39"/>
                    <a:pt x="30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315"/>
            <p:cNvSpPr>
              <a:spLocks noEditPoints="1"/>
            </p:cNvSpPr>
            <p:nvPr/>
          </p:nvSpPr>
          <p:spPr bwMode="auto">
            <a:xfrm>
              <a:off x="8579788" y="4396270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5 w 39"/>
                <a:gd name="T5" fmla="*/ 35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3 h 41"/>
                <a:gd name="T12" fmla="*/ 5 w 39"/>
                <a:gd name="T13" fmla="*/ 6 h 41"/>
                <a:gd name="T14" fmla="*/ 12 w 39"/>
                <a:gd name="T15" fmla="*/ 2 h 41"/>
                <a:gd name="T16" fmla="*/ 20 w 39"/>
                <a:gd name="T17" fmla="*/ 0 h 41"/>
                <a:gd name="T18" fmla="*/ 28 w 39"/>
                <a:gd name="T19" fmla="*/ 2 h 41"/>
                <a:gd name="T20" fmla="*/ 34 w 39"/>
                <a:gd name="T21" fmla="*/ 6 h 41"/>
                <a:gd name="T22" fmla="*/ 38 w 39"/>
                <a:gd name="T23" fmla="*/ 13 h 41"/>
                <a:gd name="T24" fmla="*/ 39 w 39"/>
                <a:gd name="T25" fmla="*/ 20 h 41"/>
                <a:gd name="T26" fmla="*/ 39 w 39"/>
                <a:gd name="T27" fmla="*/ 22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3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7 h 41"/>
                <a:gd name="T42" fmla="*/ 27 w 39"/>
                <a:gd name="T43" fmla="*/ 35 h 41"/>
                <a:gd name="T44" fmla="*/ 30 w 39"/>
                <a:gd name="T45" fmla="*/ 33 h 41"/>
                <a:gd name="T46" fmla="*/ 32 w 39"/>
                <a:gd name="T47" fmla="*/ 30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3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3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1"/>
                    <a:pt x="12" y="39"/>
                  </a:cubicBezTo>
                  <a:cubicBezTo>
                    <a:pt x="9" y="38"/>
                    <a:pt x="7" y="37"/>
                    <a:pt x="5" y="35"/>
                  </a:cubicBezTo>
                  <a:cubicBezTo>
                    <a:pt x="4" y="33"/>
                    <a:pt x="2" y="31"/>
                    <a:pt x="1" y="28"/>
                  </a:cubicBezTo>
                  <a:cubicBezTo>
                    <a:pt x="0" y="26"/>
                    <a:pt x="0" y="23"/>
                    <a:pt x="0" y="20"/>
                  </a:cubicBezTo>
                  <a:cubicBezTo>
                    <a:pt x="0" y="18"/>
                    <a:pt x="0" y="15"/>
                    <a:pt x="1" y="13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3" y="0"/>
                    <a:pt x="25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39" y="18"/>
                    <a:pt x="39" y="20"/>
                  </a:cubicBezTo>
                  <a:cubicBezTo>
                    <a:pt x="39" y="21"/>
                    <a:pt x="39" y="21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4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7"/>
                    <a:pt x="18" y="37"/>
                    <a:pt x="20" y="37"/>
                  </a:cubicBezTo>
                  <a:cubicBezTo>
                    <a:pt x="21" y="37"/>
                    <a:pt x="22" y="37"/>
                    <a:pt x="24" y="37"/>
                  </a:cubicBezTo>
                  <a:cubicBezTo>
                    <a:pt x="25" y="36"/>
                    <a:pt x="26" y="36"/>
                    <a:pt x="27" y="35"/>
                  </a:cubicBezTo>
                  <a:cubicBezTo>
                    <a:pt x="28" y="35"/>
                    <a:pt x="29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3" y="41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8" y="9"/>
                    <a:pt x="7" y="11"/>
                    <a:pt x="7" y="13"/>
                  </a:cubicBezTo>
                  <a:cubicBezTo>
                    <a:pt x="6" y="14"/>
                    <a:pt x="5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316"/>
            <p:cNvSpPr>
              <a:spLocks/>
            </p:cNvSpPr>
            <p:nvPr/>
          </p:nvSpPr>
          <p:spPr bwMode="auto">
            <a:xfrm>
              <a:off x="8648051" y="4396270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6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1 h 40"/>
                <a:gd name="T12" fmla="*/ 5 w 20"/>
                <a:gd name="T13" fmla="*/ 1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1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7" y="5"/>
                    <a:pt x="13" y="6"/>
                    <a:pt x="11" y="8"/>
                  </a:cubicBezTo>
                  <a:cubicBezTo>
                    <a:pt x="8" y="10"/>
                    <a:pt x="6" y="12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9" y="5"/>
                    <a:pt x="11" y="3"/>
                  </a:cubicBezTo>
                  <a:cubicBezTo>
                    <a:pt x="14" y="1"/>
                    <a:pt x="16" y="0"/>
                    <a:pt x="19" y="0"/>
                  </a:cubicBezTo>
                  <a:cubicBezTo>
                    <a:pt x="19" y="0"/>
                    <a:pt x="20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317"/>
            <p:cNvSpPr>
              <a:spLocks noEditPoints="1"/>
            </p:cNvSpPr>
            <p:nvPr/>
          </p:nvSpPr>
          <p:spPr bwMode="auto">
            <a:xfrm>
              <a:off x="8681388" y="4396270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5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3 h 41"/>
                <a:gd name="T12" fmla="*/ 6 w 40"/>
                <a:gd name="T13" fmla="*/ 6 h 41"/>
                <a:gd name="T14" fmla="*/ 12 w 40"/>
                <a:gd name="T15" fmla="*/ 2 h 41"/>
                <a:gd name="T16" fmla="*/ 20 w 40"/>
                <a:gd name="T17" fmla="*/ 0 h 41"/>
                <a:gd name="T18" fmla="*/ 28 w 40"/>
                <a:gd name="T19" fmla="*/ 2 h 41"/>
                <a:gd name="T20" fmla="*/ 34 w 40"/>
                <a:gd name="T21" fmla="*/ 6 h 41"/>
                <a:gd name="T22" fmla="*/ 38 w 40"/>
                <a:gd name="T23" fmla="*/ 13 h 41"/>
                <a:gd name="T24" fmla="*/ 40 w 40"/>
                <a:gd name="T25" fmla="*/ 20 h 41"/>
                <a:gd name="T26" fmla="*/ 40 w 40"/>
                <a:gd name="T27" fmla="*/ 22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3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7 h 41"/>
                <a:gd name="T42" fmla="*/ 28 w 40"/>
                <a:gd name="T43" fmla="*/ 35 h 41"/>
                <a:gd name="T44" fmla="*/ 30 w 40"/>
                <a:gd name="T45" fmla="*/ 33 h 41"/>
                <a:gd name="T46" fmla="*/ 32 w 40"/>
                <a:gd name="T47" fmla="*/ 30 h 41"/>
                <a:gd name="T48" fmla="*/ 37 w 40"/>
                <a:gd name="T49" fmla="*/ 31 h 41"/>
                <a:gd name="T50" fmla="*/ 34 w 40"/>
                <a:gd name="T51" fmla="*/ 35 h 41"/>
                <a:gd name="T52" fmla="*/ 30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3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3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1"/>
                    <a:pt x="12" y="39"/>
                  </a:cubicBezTo>
                  <a:cubicBezTo>
                    <a:pt x="10" y="38"/>
                    <a:pt x="8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8"/>
                    <a:pt x="1" y="15"/>
                    <a:pt x="2" y="13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3"/>
                    <a:pt x="12" y="2"/>
                  </a:cubicBezTo>
                  <a:cubicBezTo>
                    <a:pt x="15" y="1"/>
                    <a:pt x="17" y="0"/>
                    <a:pt x="20" y="0"/>
                  </a:cubicBezTo>
                  <a:cubicBezTo>
                    <a:pt x="23" y="0"/>
                    <a:pt x="26" y="1"/>
                    <a:pt x="28" y="2"/>
                  </a:cubicBezTo>
                  <a:cubicBezTo>
                    <a:pt x="30" y="3"/>
                    <a:pt x="32" y="4"/>
                    <a:pt x="34" y="6"/>
                  </a:cubicBezTo>
                  <a:cubicBezTo>
                    <a:pt x="36" y="8"/>
                    <a:pt x="37" y="10"/>
                    <a:pt x="38" y="13"/>
                  </a:cubicBezTo>
                  <a:cubicBezTo>
                    <a:pt x="39" y="15"/>
                    <a:pt x="40" y="18"/>
                    <a:pt x="40" y="20"/>
                  </a:cubicBezTo>
                  <a:cubicBezTo>
                    <a:pt x="40" y="21"/>
                    <a:pt x="40" y="21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2"/>
                    <a:pt x="10" y="33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7"/>
                    <a:pt x="18" y="37"/>
                    <a:pt x="20" y="37"/>
                  </a:cubicBezTo>
                  <a:cubicBezTo>
                    <a:pt x="22" y="37"/>
                    <a:pt x="23" y="37"/>
                    <a:pt x="24" y="37"/>
                  </a:cubicBezTo>
                  <a:cubicBezTo>
                    <a:pt x="25" y="36"/>
                    <a:pt x="27" y="36"/>
                    <a:pt x="28" y="35"/>
                  </a:cubicBezTo>
                  <a:cubicBezTo>
                    <a:pt x="29" y="35"/>
                    <a:pt x="30" y="34"/>
                    <a:pt x="30" y="33"/>
                  </a:cubicBezTo>
                  <a:cubicBezTo>
                    <a:pt x="31" y="32"/>
                    <a:pt x="32" y="31"/>
                    <a:pt x="32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6" y="40"/>
                  </a:cubicBezTo>
                  <a:cubicBezTo>
                    <a:pt x="24" y="41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3"/>
                  </a:cubicBezTo>
                  <a:cubicBezTo>
                    <a:pt x="32" y="11"/>
                    <a:pt x="31" y="9"/>
                    <a:pt x="30" y="8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6"/>
                    <a:pt x="11" y="7"/>
                    <a:pt x="10" y="8"/>
                  </a:cubicBezTo>
                  <a:cubicBezTo>
                    <a:pt x="9" y="9"/>
                    <a:pt x="8" y="11"/>
                    <a:pt x="7" y="13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318"/>
            <p:cNvSpPr>
              <a:spLocks/>
            </p:cNvSpPr>
            <p:nvPr/>
          </p:nvSpPr>
          <p:spPr bwMode="auto">
            <a:xfrm>
              <a:off x="8749651" y="4443895"/>
              <a:ext cx="7938" cy="17463"/>
            </a:xfrm>
            <a:custGeom>
              <a:avLst/>
              <a:gdLst>
                <a:gd name="T0" fmla="*/ 0 w 5"/>
                <a:gd name="T1" fmla="*/ 11 h 11"/>
                <a:gd name="T2" fmla="*/ 2 w 5"/>
                <a:gd name="T3" fmla="*/ 6 h 11"/>
                <a:gd name="T4" fmla="*/ 0 w 5"/>
                <a:gd name="T5" fmla="*/ 6 h 11"/>
                <a:gd name="T6" fmla="*/ 0 w 5"/>
                <a:gd name="T7" fmla="*/ 0 h 11"/>
                <a:gd name="T8" fmla="*/ 5 w 5"/>
                <a:gd name="T9" fmla="*/ 0 h 11"/>
                <a:gd name="T10" fmla="*/ 5 w 5"/>
                <a:gd name="T11" fmla="*/ 6 h 11"/>
                <a:gd name="T12" fmla="*/ 3 w 5"/>
                <a:gd name="T13" fmla="*/ 11 h 11"/>
                <a:gd name="T14" fmla="*/ 0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0" y="11"/>
                  </a:moveTo>
                  <a:lnTo>
                    <a:pt x="2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6"/>
                  </a:lnTo>
                  <a:lnTo>
                    <a:pt x="3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19"/>
            <p:cNvSpPr>
              <a:spLocks/>
            </p:cNvSpPr>
            <p:nvPr/>
          </p:nvSpPr>
          <p:spPr bwMode="auto">
            <a:xfrm>
              <a:off x="8278163" y="4494695"/>
              <a:ext cx="31750" cy="76200"/>
            </a:xfrm>
            <a:custGeom>
              <a:avLst/>
              <a:gdLst>
                <a:gd name="T0" fmla="*/ 22 w 22"/>
                <a:gd name="T1" fmla="*/ 51 h 53"/>
                <a:gd name="T2" fmla="*/ 21 w 22"/>
                <a:gd name="T3" fmla="*/ 52 h 53"/>
                <a:gd name="T4" fmla="*/ 19 w 22"/>
                <a:gd name="T5" fmla="*/ 52 h 53"/>
                <a:gd name="T6" fmla="*/ 17 w 22"/>
                <a:gd name="T7" fmla="*/ 53 h 53"/>
                <a:gd name="T8" fmla="*/ 13 w 22"/>
                <a:gd name="T9" fmla="*/ 53 h 53"/>
                <a:gd name="T10" fmla="*/ 10 w 22"/>
                <a:gd name="T11" fmla="*/ 53 h 53"/>
                <a:gd name="T12" fmla="*/ 8 w 22"/>
                <a:gd name="T13" fmla="*/ 51 h 53"/>
                <a:gd name="T14" fmla="*/ 6 w 22"/>
                <a:gd name="T15" fmla="*/ 49 h 53"/>
                <a:gd name="T16" fmla="*/ 5 w 22"/>
                <a:gd name="T17" fmla="*/ 46 h 53"/>
                <a:gd name="T18" fmla="*/ 5 w 22"/>
                <a:gd name="T19" fmla="*/ 17 h 53"/>
                <a:gd name="T20" fmla="*/ 0 w 22"/>
                <a:gd name="T21" fmla="*/ 17 h 53"/>
                <a:gd name="T22" fmla="*/ 0 w 22"/>
                <a:gd name="T23" fmla="*/ 13 h 53"/>
                <a:gd name="T24" fmla="*/ 5 w 22"/>
                <a:gd name="T25" fmla="*/ 13 h 53"/>
                <a:gd name="T26" fmla="*/ 5 w 22"/>
                <a:gd name="T27" fmla="*/ 0 h 53"/>
                <a:gd name="T28" fmla="*/ 10 w 22"/>
                <a:gd name="T29" fmla="*/ 0 h 53"/>
                <a:gd name="T30" fmla="*/ 10 w 22"/>
                <a:gd name="T31" fmla="*/ 13 h 53"/>
                <a:gd name="T32" fmla="*/ 19 w 22"/>
                <a:gd name="T33" fmla="*/ 13 h 53"/>
                <a:gd name="T34" fmla="*/ 19 w 22"/>
                <a:gd name="T35" fmla="*/ 17 h 53"/>
                <a:gd name="T36" fmla="*/ 10 w 22"/>
                <a:gd name="T37" fmla="*/ 17 h 53"/>
                <a:gd name="T38" fmla="*/ 10 w 22"/>
                <a:gd name="T39" fmla="*/ 44 h 53"/>
                <a:gd name="T40" fmla="*/ 12 w 22"/>
                <a:gd name="T41" fmla="*/ 47 h 53"/>
                <a:gd name="T42" fmla="*/ 15 w 22"/>
                <a:gd name="T43" fmla="*/ 48 h 53"/>
                <a:gd name="T44" fmla="*/ 19 w 22"/>
                <a:gd name="T45" fmla="*/ 48 h 53"/>
                <a:gd name="T46" fmla="*/ 21 w 22"/>
                <a:gd name="T47" fmla="*/ 47 h 53"/>
                <a:gd name="T48" fmla="*/ 22 w 22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3">
                  <a:moveTo>
                    <a:pt x="22" y="51"/>
                  </a:moveTo>
                  <a:cubicBezTo>
                    <a:pt x="22" y="51"/>
                    <a:pt x="22" y="51"/>
                    <a:pt x="21" y="52"/>
                  </a:cubicBezTo>
                  <a:cubicBezTo>
                    <a:pt x="21" y="52"/>
                    <a:pt x="20" y="52"/>
                    <a:pt x="19" y="52"/>
                  </a:cubicBezTo>
                  <a:cubicBezTo>
                    <a:pt x="18" y="53"/>
                    <a:pt x="17" y="53"/>
                    <a:pt x="17" y="53"/>
                  </a:cubicBezTo>
                  <a:cubicBezTo>
                    <a:pt x="16" y="53"/>
                    <a:pt x="15" y="53"/>
                    <a:pt x="13" y="53"/>
                  </a:cubicBezTo>
                  <a:cubicBezTo>
                    <a:pt x="12" y="53"/>
                    <a:pt x="11" y="53"/>
                    <a:pt x="10" y="53"/>
                  </a:cubicBezTo>
                  <a:cubicBezTo>
                    <a:pt x="9" y="53"/>
                    <a:pt x="8" y="52"/>
                    <a:pt x="8" y="51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7"/>
                    <a:pt x="5" y="4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6"/>
                    <a:pt x="11" y="47"/>
                    <a:pt x="12" y="47"/>
                  </a:cubicBezTo>
                  <a:cubicBezTo>
                    <a:pt x="13" y="48"/>
                    <a:pt x="14" y="48"/>
                    <a:pt x="15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20" y="47"/>
                    <a:pt x="21" y="47"/>
                    <a:pt x="21" y="47"/>
                  </a:cubicBezTo>
                  <a:lnTo>
                    <a:pt x="22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20"/>
            <p:cNvSpPr>
              <a:spLocks noEditPoints="1"/>
            </p:cNvSpPr>
            <p:nvPr/>
          </p:nvSpPr>
          <p:spPr bwMode="auto">
            <a:xfrm>
              <a:off x="8316263" y="451374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4 h 41"/>
                <a:gd name="T6" fmla="*/ 2 w 39"/>
                <a:gd name="T7" fmla="*/ 28 h 41"/>
                <a:gd name="T8" fmla="*/ 0 w 39"/>
                <a:gd name="T9" fmla="*/ 20 h 41"/>
                <a:gd name="T10" fmla="*/ 2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8 w 39"/>
                <a:gd name="T27" fmla="*/ 28 h 41"/>
                <a:gd name="T28" fmla="*/ 34 w 39"/>
                <a:gd name="T29" fmla="*/ 34 h 41"/>
                <a:gd name="T30" fmla="*/ 28 w 39"/>
                <a:gd name="T31" fmla="*/ 39 h 41"/>
                <a:gd name="T32" fmla="*/ 20 w 39"/>
                <a:gd name="T33" fmla="*/ 41 h 41"/>
                <a:gd name="T34" fmla="*/ 5 w 39"/>
                <a:gd name="T35" fmla="*/ 20 h 41"/>
                <a:gd name="T36" fmla="*/ 7 w 39"/>
                <a:gd name="T37" fmla="*/ 26 h 41"/>
                <a:gd name="T38" fmla="*/ 10 w 39"/>
                <a:gd name="T39" fmla="*/ 31 h 41"/>
                <a:gd name="T40" fmla="*/ 14 w 39"/>
                <a:gd name="T41" fmla="*/ 35 h 41"/>
                <a:gd name="T42" fmla="*/ 20 w 39"/>
                <a:gd name="T43" fmla="*/ 36 h 41"/>
                <a:gd name="T44" fmla="*/ 25 w 39"/>
                <a:gd name="T45" fmla="*/ 35 h 41"/>
                <a:gd name="T46" fmla="*/ 30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30 w 39"/>
                <a:gd name="T55" fmla="*/ 9 h 41"/>
                <a:gd name="T56" fmla="*/ 25 w 39"/>
                <a:gd name="T57" fmla="*/ 5 h 41"/>
                <a:gd name="T58" fmla="*/ 20 w 39"/>
                <a:gd name="T59" fmla="*/ 4 h 41"/>
                <a:gd name="T60" fmla="*/ 14 w 39"/>
                <a:gd name="T61" fmla="*/ 5 h 41"/>
                <a:gd name="T62" fmla="*/ 10 w 39"/>
                <a:gd name="T63" fmla="*/ 9 h 41"/>
                <a:gd name="T64" fmla="*/ 7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7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2" y="12"/>
                  </a:cubicBezTo>
                  <a:cubicBezTo>
                    <a:pt x="3" y="10"/>
                    <a:pt x="4" y="8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8"/>
                    <a:pt x="37" y="10"/>
                    <a:pt x="38" y="12"/>
                  </a:cubicBezTo>
                  <a:cubicBezTo>
                    <a:pt x="39" y="15"/>
                    <a:pt x="39" y="17"/>
                    <a:pt x="39" y="20"/>
                  </a:cubicBezTo>
                  <a:cubicBezTo>
                    <a:pt x="39" y="23"/>
                    <a:pt x="39" y="25"/>
                    <a:pt x="38" y="28"/>
                  </a:cubicBezTo>
                  <a:cubicBezTo>
                    <a:pt x="37" y="30"/>
                    <a:pt x="36" y="33"/>
                    <a:pt x="34" y="34"/>
                  </a:cubicBezTo>
                  <a:cubicBezTo>
                    <a:pt x="32" y="36"/>
                    <a:pt x="30" y="38"/>
                    <a:pt x="28" y="39"/>
                  </a:cubicBezTo>
                  <a:cubicBezTo>
                    <a:pt x="25" y="40"/>
                    <a:pt x="23" y="41"/>
                    <a:pt x="20" y="41"/>
                  </a:cubicBezTo>
                  <a:close/>
                  <a:moveTo>
                    <a:pt x="5" y="20"/>
                  </a:moveTo>
                  <a:cubicBezTo>
                    <a:pt x="5" y="22"/>
                    <a:pt x="6" y="24"/>
                    <a:pt x="7" y="26"/>
                  </a:cubicBezTo>
                  <a:cubicBezTo>
                    <a:pt x="7" y="28"/>
                    <a:pt x="8" y="30"/>
                    <a:pt x="10" y="31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ubicBezTo>
                    <a:pt x="22" y="36"/>
                    <a:pt x="24" y="36"/>
                    <a:pt x="25" y="35"/>
                  </a:cubicBezTo>
                  <a:cubicBezTo>
                    <a:pt x="27" y="34"/>
                    <a:pt x="29" y="33"/>
                    <a:pt x="30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4" y="24"/>
                    <a:pt x="34" y="22"/>
                    <a:pt x="34" y="20"/>
                  </a:cubicBezTo>
                  <a:cubicBezTo>
                    <a:pt x="34" y="18"/>
                    <a:pt x="34" y="16"/>
                    <a:pt x="33" y="14"/>
                  </a:cubicBezTo>
                  <a:cubicBezTo>
                    <a:pt x="32" y="12"/>
                    <a:pt x="31" y="10"/>
                    <a:pt x="30" y="9"/>
                  </a:cubicBezTo>
                  <a:cubicBezTo>
                    <a:pt x="29" y="7"/>
                    <a:pt x="27" y="6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8" y="10"/>
                    <a:pt x="7" y="12"/>
                    <a:pt x="7" y="14"/>
                  </a:cubicBezTo>
                  <a:cubicBezTo>
                    <a:pt x="6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21"/>
            <p:cNvSpPr>
              <a:spLocks/>
            </p:cNvSpPr>
            <p:nvPr/>
          </p:nvSpPr>
          <p:spPr bwMode="auto">
            <a:xfrm>
              <a:off x="8384526" y="4513745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1 w 20"/>
                <a:gd name="T3" fmla="*/ 8 h 40"/>
                <a:gd name="T4" fmla="*/ 5 w 20"/>
                <a:gd name="T5" fmla="*/ 15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0 h 40"/>
                <a:gd name="T12" fmla="*/ 5 w 20"/>
                <a:gd name="T13" fmla="*/ 0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0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1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7" y="7"/>
                    <a:pt x="8" y="4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20" y="0"/>
                    <a:pt x="20" y="0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22"/>
            <p:cNvSpPr>
              <a:spLocks/>
            </p:cNvSpPr>
            <p:nvPr/>
          </p:nvSpPr>
          <p:spPr bwMode="auto">
            <a:xfrm>
              <a:off x="8417863" y="4494695"/>
              <a:ext cx="31750" cy="76200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7 h 53"/>
                <a:gd name="T42" fmla="*/ 16 w 23"/>
                <a:gd name="T43" fmla="*/ 48 h 53"/>
                <a:gd name="T44" fmla="*/ 19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0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7"/>
                  </a:cubicBezTo>
                  <a:cubicBezTo>
                    <a:pt x="13" y="48"/>
                    <a:pt x="14" y="48"/>
                    <a:pt x="16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21" y="47"/>
                    <a:pt x="21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23"/>
            <p:cNvSpPr>
              <a:spLocks noEditPoints="1"/>
            </p:cNvSpPr>
            <p:nvPr/>
          </p:nvSpPr>
          <p:spPr bwMode="auto">
            <a:xfrm>
              <a:off x="8455963" y="4513745"/>
              <a:ext cx="55563" cy="58738"/>
            </a:xfrm>
            <a:custGeom>
              <a:avLst/>
              <a:gdLst>
                <a:gd name="T0" fmla="*/ 19 w 39"/>
                <a:gd name="T1" fmla="*/ 41 h 41"/>
                <a:gd name="T2" fmla="*/ 11 w 39"/>
                <a:gd name="T3" fmla="*/ 39 h 41"/>
                <a:gd name="T4" fmla="*/ 5 w 39"/>
                <a:gd name="T5" fmla="*/ 34 h 41"/>
                <a:gd name="T6" fmla="*/ 1 w 39"/>
                <a:gd name="T7" fmla="*/ 28 h 41"/>
                <a:gd name="T8" fmla="*/ 0 w 39"/>
                <a:gd name="T9" fmla="*/ 20 h 41"/>
                <a:gd name="T10" fmla="*/ 1 w 39"/>
                <a:gd name="T11" fmla="*/ 12 h 41"/>
                <a:gd name="T12" fmla="*/ 5 w 39"/>
                <a:gd name="T13" fmla="*/ 6 h 41"/>
                <a:gd name="T14" fmla="*/ 11 w 39"/>
                <a:gd name="T15" fmla="*/ 1 h 41"/>
                <a:gd name="T16" fmla="*/ 19 w 39"/>
                <a:gd name="T17" fmla="*/ 0 h 41"/>
                <a:gd name="T18" fmla="*/ 27 w 39"/>
                <a:gd name="T19" fmla="*/ 1 h 41"/>
                <a:gd name="T20" fmla="*/ 33 w 39"/>
                <a:gd name="T21" fmla="*/ 6 h 41"/>
                <a:gd name="T22" fmla="*/ 37 w 39"/>
                <a:gd name="T23" fmla="*/ 12 h 41"/>
                <a:gd name="T24" fmla="*/ 39 w 39"/>
                <a:gd name="T25" fmla="*/ 20 h 41"/>
                <a:gd name="T26" fmla="*/ 37 w 39"/>
                <a:gd name="T27" fmla="*/ 28 h 41"/>
                <a:gd name="T28" fmla="*/ 33 w 39"/>
                <a:gd name="T29" fmla="*/ 34 h 41"/>
                <a:gd name="T30" fmla="*/ 27 w 39"/>
                <a:gd name="T31" fmla="*/ 39 h 41"/>
                <a:gd name="T32" fmla="*/ 19 w 39"/>
                <a:gd name="T33" fmla="*/ 41 h 41"/>
                <a:gd name="T34" fmla="*/ 5 w 39"/>
                <a:gd name="T35" fmla="*/ 20 h 41"/>
                <a:gd name="T36" fmla="*/ 6 w 39"/>
                <a:gd name="T37" fmla="*/ 26 h 41"/>
                <a:gd name="T38" fmla="*/ 9 w 39"/>
                <a:gd name="T39" fmla="*/ 31 h 41"/>
                <a:gd name="T40" fmla="*/ 14 w 39"/>
                <a:gd name="T41" fmla="*/ 35 h 41"/>
                <a:gd name="T42" fmla="*/ 19 w 39"/>
                <a:gd name="T43" fmla="*/ 36 h 41"/>
                <a:gd name="T44" fmla="*/ 25 w 39"/>
                <a:gd name="T45" fmla="*/ 35 h 41"/>
                <a:gd name="T46" fmla="*/ 29 w 39"/>
                <a:gd name="T47" fmla="*/ 31 h 41"/>
                <a:gd name="T48" fmla="*/ 33 w 39"/>
                <a:gd name="T49" fmla="*/ 26 h 41"/>
                <a:gd name="T50" fmla="*/ 34 w 39"/>
                <a:gd name="T51" fmla="*/ 20 h 41"/>
                <a:gd name="T52" fmla="*/ 33 w 39"/>
                <a:gd name="T53" fmla="*/ 14 h 41"/>
                <a:gd name="T54" fmla="*/ 29 w 39"/>
                <a:gd name="T55" fmla="*/ 9 h 41"/>
                <a:gd name="T56" fmla="*/ 25 w 39"/>
                <a:gd name="T57" fmla="*/ 5 h 41"/>
                <a:gd name="T58" fmla="*/ 19 w 39"/>
                <a:gd name="T59" fmla="*/ 4 h 41"/>
                <a:gd name="T60" fmla="*/ 14 w 39"/>
                <a:gd name="T61" fmla="*/ 5 h 41"/>
                <a:gd name="T62" fmla="*/ 9 w 39"/>
                <a:gd name="T63" fmla="*/ 9 h 41"/>
                <a:gd name="T64" fmla="*/ 6 w 39"/>
                <a:gd name="T65" fmla="*/ 14 h 41"/>
                <a:gd name="T66" fmla="*/ 5 w 39"/>
                <a:gd name="T67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9" h="41">
                  <a:moveTo>
                    <a:pt x="19" y="41"/>
                  </a:moveTo>
                  <a:cubicBezTo>
                    <a:pt x="16" y="41"/>
                    <a:pt x="14" y="40"/>
                    <a:pt x="11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3" y="33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7"/>
                    <a:pt x="0" y="15"/>
                    <a:pt x="1" y="12"/>
                  </a:cubicBezTo>
                  <a:cubicBezTo>
                    <a:pt x="2" y="10"/>
                    <a:pt x="3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4" y="0"/>
                    <a:pt x="16" y="0"/>
                    <a:pt x="19" y="0"/>
                  </a:cubicBezTo>
                  <a:cubicBezTo>
                    <a:pt x="22" y="0"/>
                    <a:pt x="25" y="0"/>
                    <a:pt x="27" y="1"/>
                  </a:cubicBezTo>
                  <a:cubicBezTo>
                    <a:pt x="30" y="2"/>
                    <a:pt x="32" y="4"/>
                    <a:pt x="33" y="6"/>
                  </a:cubicBezTo>
                  <a:cubicBezTo>
                    <a:pt x="35" y="8"/>
                    <a:pt x="36" y="10"/>
                    <a:pt x="37" y="12"/>
                  </a:cubicBezTo>
                  <a:cubicBezTo>
                    <a:pt x="38" y="15"/>
                    <a:pt x="39" y="17"/>
                    <a:pt x="39" y="20"/>
                  </a:cubicBezTo>
                  <a:cubicBezTo>
                    <a:pt x="39" y="23"/>
                    <a:pt x="38" y="25"/>
                    <a:pt x="37" y="28"/>
                  </a:cubicBezTo>
                  <a:cubicBezTo>
                    <a:pt x="37" y="30"/>
                    <a:pt x="35" y="33"/>
                    <a:pt x="33" y="34"/>
                  </a:cubicBezTo>
                  <a:cubicBezTo>
                    <a:pt x="32" y="36"/>
                    <a:pt x="30" y="38"/>
                    <a:pt x="27" y="39"/>
                  </a:cubicBezTo>
                  <a:cubicBezTo>
                    <a:pt x="25" y="40"/>
                    <a:pt x="22" y="41"/>
                    <a:pt x="19" y="41"/>
                  </a:cubicBezTo>
                  <a:close/>
                  <a:moveTo>
                    <a:pt x="5" y="20"/>
                  </a:moveTo>
                  <a:cubicBezTo>
                    <a:pt x="5" y="22"/>
                    <a:pt x="5" y="24"/>
                    <a:pt x="6" y="26"/>
                  </a:cubicBezTo>
                  <a:cubicBezTo>
                    <a:pt x="7" y="28"/>
                    <a:pt x="8" y="30"/>
                    <a:pt x="9" y="31"/>
                  </a:cubicBezTo>
                  <a:cubicBezTo>
                    <a:pt x="10" y="33"/>
                    <a:pt x="12" y="34"/>
                    <a:pt x="14" y="35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5"/>
                  </a:cubicBezTo>
                  <a:cubicBezTo>
                    <a:pt x="27" y="34"/>
                    <a:pt x="28" y="33"/>
                    <a:pt x="29" y="31"/>
                  </a:cubicBezTo>
                  <a:cubicBezTo>
                    <a:pt x="31" y="30"/>
                    <a:pt x="32" y="28"/>
                    <a:pt x="33" y="26"/>
                  </a:cubicBezTo>
                  <a:cubicBezTo>
                    <a:pt x="33" y="24"/>
                    <a:pt x="34" y="22"/>
                    <a:pt x="34" y="20"/>
                  </a:cubicBezTo>
                  <a:cubicBezTo>
                    <a:pt x="34" y="18"/>
                    <a:pt x="33" y="16"/>
                    <a:pt x="33" y="14"/>
                  </a:cubicBezTo>
                  <a:cubicBezTo>
                    <a:pt x="32" y="12"/>
                    <a:pt x="31" y="10"/>
                    <a:pt x="29" y="9"/>
                  </a:cubicBezTo>
                  <a:cubicBezTo>
                    <a:pt x="28" y="7"/>
                    <a:pt x="27" y="6"/>
                    <a:pt x="25" y="5"/>
                  </a:cubicBezTo>
                  <a:cubicBezTo>
                    <a:pt x="23" y="4"/>
                    <a:pt x="21" y="4"/>
                    <a:pt x="19" y="4"/>
                  </a:cubicBezTo>
                  <a:cubicBezTo>
                    <a:pt x="17" y="4"/>
                    <a:pt x="15" y="4"/>
                    <a:pt x="14" y="5"/>
                  </a:cubicBezTo>
                  <a:cubicBezTo>
                    <a:pt x="12" y="6"/>
                    <a:pt x="10" y="7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5" y="16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24"/>
            <p:cNvSpPr>
              <a:spLocks/>
            </p:cNvSpPr>
            <p:nvPr/>
          </p:nvSpPr>
          <p:spPr bwMode="auto">
            <a:xfrm>
              <a:off x="8524226" y="4513745"/>
              <a:ext cx="26988" cy="57150"/>
            </a:xfrm>
            <a:custGeom>
              <a:avLst/>
              <a:gdLst>
                <a:gd name="T0" fmla="*/ 19 w 19"/>
                <a:gd name="T1" fmla="*/ 5 h 40"/>
                <a:gd name="T2" fmla="*/ 10 w 19"/>
                <a:gd name="T3" fmla="*/ 8 h 40"/>
                <a:gd name="T4" fmla="*/ 5 w 19"/>
                <a:gd name="T5" fmla="*/ 15 h 40"/>
                <a:gd name="T6" fmla="*/ 5 w 19"/>
                <a:gd name="T7" fmla="*/ 40 h 40"/>
                <a:gd name="T8" fmla="*/ 0 w 19"/>
                <a:gd name="T9" fmla="*/ 40 h 40"/>
                <a:gd name="T10" fmla="*/ 0 w 19"/>
                <a:gd name="T11" fmla="*/ 0 h 40"/>
                <a:gd name="T12" fmla="*/ 4 w 19"/>
                <a:gd name="T13" fmla="*/ 0 h 40"/>
                <a:gd name="T14" fmla="*/ 4 w 19"/>
                <a:gd name="T15" fmla="*/ 10 h 40"/>
                <a:gd name="T16" fmla="*/ 10 w 19"/>
                <a:gd name="T17" fmla="*/ 3 h 40"/>
                <a:gd name="T18" fmla="*/ 18 w 19"/>
                <a:gd name="T19" fmla="*/ 0 h 40"/>
                <a:gd name="T20" fmla="*/ 19 w 19"/>
                <a:gd name="T21" fmla="*/ 0 h 40"/>
                <a:gd name="T22" fmla="*/ 19 w 19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40">
                  <a:moveTo>
                    <a:pt x="19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9"/>
                    <a:pt x="6" y="12"/>
                    <a:pt x="5" y="15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7"/>
                    <a:pt x="8" y="4"/>
                    <a:pt x="10" y="3"/>
                  </a:cubicBezTo>
                  <a:cubicBezTo>
                    <a:pt x="13" y="1"/>
                    <a:pt x="16" y="0"/>
                    <a:pt x="18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25"/>
            <p:cNvSpPr>
              <a:spLocks/>
            </p:cNvSpPr>
            <p:nvPr/>
          </p:nvSpPr>
          <p:spPr bwMode="auto">
            <a:xfrm>
              <a:off x="8584551" y="4513745"/>
              <a:ext cx="46038" cy="58738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39 h 41"/>
                <a:gd name="T4" fmla="*/ 0 w 32"/>
                <a:gd name="T5" fmla="*/ 35 h 41"/>
                <a:gd name="T6" fmla="*/ 3 w 32"/>
                <a:gd name="T7" fmla="*/ 31 h 41"/>
                <a:gd name="T8" fmla="*/ 9 w 32"/>
                <a:gd name="T9" fmla="*/ 35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29 h 41"/>
                <a:gd name="T16" fmla="*/ 27 w 32"/>
                <a:gd name="T17" fmla="*/ 26 h 41"/>
                <a:gd name="T18" fmla="*/ 24 w 32"/>
                <a:gd name="T19" fmla="*/ 24 h 41"/>
                <a:gd name="T20" fmla="*/ 21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8 h 41"/>
                <a:gd name="T28" fmla="*/ 3 w 32"/>
                <a:gd name="T29" fmla="*/ 15 h 41"/>
                <a:gd name="T30" fmla="*/ 2 w 32"/>
                <a:gd name="T31" fmla="*/ 12 h 41"/>
                <a:gd name="T32" fmla="*/ 3 w 32"/>
                <a:gd name="T33" fmla="*/ 6 h 41"/>
                <a:gd name="T34" fmla="*/ 6 w 32"/>
                <a:gd name="T35" fmla="*/ 3 h 41"/>
                <a:gd name="T36" fmla="*/ 11 w 32"/>
                <a:gd name="T37" fmla="*/ 0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3 h 41"/>
                <a:gd name="T50" fmla="*/ 13 w 32"/>
                <a:gd name="T51" fmla="*/ 4 h 41"/>
                <a:gd name="T52" fmla="*/ 10 w 32"/>
                <a:gd name="T53" fmla="*/ 5 h 41"/>
                <a:gd name="T54" fmla="*/ 8 w 32"/>
                <a:gd name="T55" fmla="*/ 7 h 41"/>
                <a:gd name="T56" fmla="*/ 7 w 32"/>
                <a:gd name="T57" fmla="*/ 11 h 41"/>
                <a:gd name="T58" fmla="*/ 8 w 32"/>
                <a:gd name="T59" fmla="*/ 13 h 41"/>
                <a:gd name="T60" fmla="*/ 9 w 32"/>
                <a:gd name="T61" fmla="*/ 15 h 41"/>
                <a:gd name="T62" fmla="*/ 12 w 32"/>
                <a:gd name="T63" fmla="*/ 16 h 41"/>
                <a:gd name="T64" fmla="*/ 17 w 32"/>
                <a:gd name="T65" fmla="*/ 18 h 41"/>
                <a:gd name="T66" fmla="*/ 24 w 32"/>
                <a:gd name="T67" fmla="*/ 19 h 41"/>
                <a:gd name="T68" fmla="*/ 28 w 32"/>
                <a:gd name="T69" fmla="*/ 21 h 41"/>
                <a:gd name="T70" fmla="*/ 31 w 32"/>
                <a:gd name="T71" fmla="*/ 24 h 41"/>
                <a:gd name="T72" fmla="*/ 32 w 32"/>
                <a:gd name="T73" fmla="*/ 29 h 41"/>
                <a:gd name="T74" fmla="*/ 28 w 32"/>
                <a:gd name="T75" fmla="*/ 37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0"/>
                    <a:pt x="8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5" y="33"/>
                    <a:pt x="7" y="34"/>
                    <a:pt x="9" y="35"/>
                  </a:cubicBezTo>
                  <a:cubicBezTo>
                    <a:pt x="12" y="36"/>
                    <a:pt x="14" y="37"/>
                    <a:pt x="17" y="37"/>
                  </a:cubicBezTo>
                  <a:cubicBezTo>
                    <a:pt x="20" y="37"/>
                    <a:pt x="23" y="36"/>
                    <a:pt x="24" y="35"/>
                  </a:cubicBezTo>
                  <a:cubicBezTo>
                    <a:pt x="26" y="33"/>
                    <a:pt x="27" y="32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6" y="26"/>
                    <a:pt x="25" y="25"/>
                    <a:pt x="24" y="24"/>
                  </a:cubicBezTo>
                  <a:cubicBezTo>
                    <a:pt x="23" y="24"/>
                    <a:pt x="22" y="23"/>
                    <a:pt x="21" y="23"/>
                  </a:cubicBezTo>
                  <a:cubicBezTo>
                    <a:pt x="19" y="23"/>
                    <a:pt x="17" y="22"/>
                    <a:pt x="15" y="22"/>
                  </a:cubicBezTo>
                  <a:cubicBezTo>
                    <a:pt x="13" y="21"/>
                    <a:pt x="11" y="21"/>
                    <a:pt x="9" y="20"/>
                  </a:cubicBezTo>
                  <a:cubicBezTo>
                    <a:pt x="8" y="19"/>
                    <a:pt x="6" y="19"/>
                    <a:pt x="5" y="18"/>
                  </a:cubicBezTo>
                  <a:cubicBezTo>
                    <a:pt x="4" y="17"/>
                    <a:pt x="3" y="16"/>
                    <a:pt x="3" y="15"/>
                  </a:cubicBezTo>
                  <a:cubicBezTo>
                    <a:pt x="2" y="14"/>
                    <a:pt x="2" y="13"/>
                    <a:pt x="2" y="12"/>
                  </a:cubicBezTo>
                  <a:cubicBezTo>
                    <a:pt x="2" y="10"/>
                    <a:pt x="2" y="8"/>
                    <a:pt x="3" y="6"/>
                  </a:cubicBezTo>
                  <a:cubicBezTo>
                    <a:pt x="4" y="5"/>
                    <a:pt x="5" y="3"/>
                    <a:pt x="6" y="3"/>
                  </a:cubicBezTo>
                  <a:cubicBezTo>
                    <a:pt x="8" y="2"/>
                    <a:pt x="9" y="1"/>
                    <a:pt x="11" y="0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0"/>
                    <a:pt x="25" y="1"/>
                  </a:cubicBezTo>
                  <a:cubicBezTo>
                    <a:pt x="28" y="2"/>
                    <a:pt x="30" y="3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6"/>
                    <a:pt x="25" y="5"/>
                    <a:pt x="23" y="5"/>
                  </a:cubicBezTo>
                  <a:cubicBezTo>
                    <a:pt x="21" y="4"/>
                    <a:pt x="19" y="3"/>
                    <a:pt x="17" y="3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4"/>
                    <a:pt x="11" y="5"/>
                    <a:pt x="10" y="5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7" y="8"/>
                    <a:pt x="7" y="9"/>
                    <a:pt x="7" y="11"/>
                  </a:cubicBezTo>
                  <a:cubicBezTo>
                    <a:pt x="7" y="12"/>
                    <a:pt x="7" y="13"/>
                    <a:pt x="8" y="13"/>
                  </a:cubicBezTo>
                  <a:cubicBezTo>
                    <a:pt x="8" y="14"/>
                    <a:pt x="8" y="15"/>
                    <a:pt x="9" y="15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4" y="17"/>
                    <a:pt x="15" y="17"/>
                    <a:pt x="17" y="18"/>
                  </a:cubicBezTo>
                  <a:cubicBezTo>
                    <a:pt x="19" y="18"/>
                    <a:pt x="22" y="19"/>
                    <a:pt x="24" y="19"/>
                  </a:cubicBezTo>
                  <a:cubicBezTo>
                    <a:pt x="25" y="20"/>
                    <a:pt x="27" y="21"/>
                    <a:pt x="28" y="21"/>
                  </a:cubicBezTo>
                  <a:cubicBezTo>
                    <a:pt x="30" y="22"/>
                    <a:pt x="31" y="23"/>
                    <a:pt x="31" y="24"/>
                  </a:cubicBezTo>
                  <a:cubicBezTo>
                    <a:pt x="32" y="26"/>
                    <a:pt x="32" y="27"/>
                    <a:pt x="32" y="29"/>
                  </a:cubicBezTo>
                  <a:cubicBezTo>
                    <a:pt x="32" y="32"/>
                    <a:pt x="31" y="35"/>
                    <a:pt x="28" y="37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26"/>
            <p:cNvSpPr>
              <a:spLocks noEditPoints="1"/>
            </p:cNvSpPr>
            <p:nvPr/>
          </p:nvSpPr>
          <p:spPr bwMode="auto">
            <a:xfrm>
              <a:off x="8638526" y="4513745"/>
              <a:ext cx="55563" cy="58738"/>
            </a:xfrm>
            <a:custGeom>
              <a:avLst/>
              <a:gdLst>
                <a:gd name="T0" fmla="*/ 20 w 39"/>
                <a:gd name="T1" fmla="*/ 41 h 41"/>
                <a:gd name="T2" fmla="*/ 12 w 39"/>
                <a:gd name="T3" fmla="*/ 39 h 41"/>
                <a:gd name="T4" fmla="*/ 6 w 39"/>
                <a:gd name="T5" fmla="*/ 34 h 41"/>
                <a:gd name="T6" fmla="*/ 2 w 39"/>
                <a:gd name="T7" fmla="*/ 28 h 41"/>
                <a:gd name="T8" fmla="*/ 0 w 39"/>
                <a:gd name="T9" fmla="*/ 20 h 41"/>
                <a:gd name="T10" fmla="*/ 2 w 39"/>
                <a:gd name="T11" fmla="*/ 12 h 41"/>
                <a:gd name="T12" fmla="*/ 6 w 39"/>
                <a:gd name="T13" fmla="*/ 6 h 41"/>
                <a:gd name="T14" fmla="*/ 12 w 39"/>
                <a:gd name="T15" fmla="*/ 1 h 41"/>
                <a:gd name="T16" fmla="*/ 20 w 39"/>
                <a:gd name="T17" fmla="*/ 0 h 41"/>
                <a:gd name="T18" fmla="*/ 28 w 39"/>
                <a:gd name="T19" fmla="*/ 1 h 41"/>
                <a:gd name="T20" fmla="*/ 34 w 39"/>
                <a:gd name="T21" fmla="*/ 6 h 41"/>
                <a:gd name="T22" fmla="*/ 38 w 39"/>
                <a:gd name="T23" fmla="*/ 12 h 41"/>
                <a:gd name="T24" fmla="*/ 39 w 39"/>
                <a:gd name="T25" fmla="*/ 20 h 41"/>
                <a:gd name="T26" fmla="*/ 39 w 39"/>
                <a:gd name="T27" fmla="*/ 21 h 41"/>
                <a:gd name="T28" fmla="*/ 39 w 39"/>
                <a:gd name="T29" fmla="*/ 22 h 41"/>
                <a:gd name="T30" fmla="*/ 5 w 39"/>
                <a:gd name="T31" fmla="*/ 22 h 41"/>
                <a:gd name="T32" fmla="*/ 7 w 39"/>
                <a:gd name="T33" fmla="*/ 28 h 41"/>
                <a:gd name="T34" fmla="*/ 10 w 39"/>
                <a:gd name="T35" fmla="*/ 32 h 41"/>
                <a:gd name="T36" fmla="*/ 15 w 39"/>
                <a:gd name="T37" fmla="*/ 36 h 41"/>
                <a:gd name="T38" fmla="*/ 20 w 39"/>
                <a:gd name="T39" fmla="*/ 37 h 41"/>
                <a:gd name="T40" fmla="*/ 24 w 39"/>
                <a:gd name="T41" fmla="*/ 36 h 41"/>
                <a:gd name="T42" fmla="*/ 27 w 39"/>
                <a:gd name="T43" fmla="*/ 35 h 41"/>
                <a:gd name="T44" fmla="*/ 30 w 39"/>
                <a:gd name="T45" fmla="*/ 32 h 41"/>
                <a:gd name="T46" fmla="*/ 32 w 39"/>
                <a:gd name="T47" fmla="*/ 29 h 41"/>
                <a:gd name="T48" fmla="*/ 37 w 39"/>
                <a:gd name="T49" fmla="*/ 31 h 41"/>
                <a:gd name="T50" fmla="*/ 34 w 39"/>
                <a:gd name="T51" fmla="*/ 35 h 41"/>
                <a:gd name="T52" fmla="*/ 30 w 39"/>
                <a:gd name="T53" fmla="*/ 38 h 41"/>
                <a:gd name="T54" fmla="*/ 25 w 39"/>
                <a:gd name="T55" fmla="*/ 40 h 41"/>
                <a:gd name="T56" fmla="*/ 20 w 39"/>
                <a:gd name="T57" fmla="*/ 41 h 41"/>
                <a:gd name="T58" fmla="*/ 34 w 39"/>
                <a:gd name="T59" fmla="*/ 18 h 41"/>
                <a:gd name="T60" fmla="*/ 33 w 39"/>
                <a:gd name="T61" fmla="*/ 12 h 41"/>
                <a:gd name="T62" fmla="*/ 30 w 39"/>
                <a:gd name="T63" fmla="*/ 8 h 41"/>
                <a:gd name="T64" fmla="*/ 25 w 39"/>
                <a:gd name="T65" fmla="*/ 5 h 41"/>
                <a:gd name="T66" fmla="*/ 20 w 39"/>
                <a:gd name="T67" fmla="*/ 4 h 41"/>
                <a:gd name="T68" fmla="*/ 14 w 39"/>
                <a:gd name="T69" fmla="*/ 5 h 41"/>
                <a:gd name="T70" fmla="*/ 10 w 39"/>
                <a:gd name="T71" fmla="*/ 8 h 41"/>
                <a:gd name="T72" fmla="*/ 7 w 39"/>
                <a:gd name="T73" fmla="*/ 12 h 41"/>
                <a:gd name="T74" fmla="*/ 5 w 39"/>
                <a:gd name="T75" fmla="*/ 18 h 41"/>
                <a:gd name="T76" fmla="*/ 34 w 39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41">
                  <a:moveTo>
                    <a:pt x="20" y="41"/>
                  </a:moveTo>
                  <a:cubicBezTo>
                    <a:pt x="17" y="41"/>
                    <a:pt x="14" y="40"/>
                    <a:pt x="12" y="39"/>
                  </a:cubicBezTo>
                  <a:cubicBezTo>
                    <a:pt x="10" y="38"/>
                    <a:pt x="7" y="36"/>
                    <a:pt x="6" y="34"/>
                  </a:cubicBezTo>
                  <a:cubicBezTo>
                    <a:pt x="4" y="33"/>
                    <a:pt x="2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10"/>
                    <a:pt x="4" y="7"/>
                    <a:pt x="6" y="6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0"/>
                    <a:pt x="20" y="0"/>
                  </a:cubicBezTo>
                  <a:cubicBezTo>
                    <a:pt x="23" y="0"/>
                    <a:pt x="25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7"/>
                    <a:pt x="37" y="10"/>
                    <a:pt x="38" y="12"/>
                  </a:cubicBezTo>
                  <a:cubicBezTo>
                    <a:pt x="39" y="14"/>
                    <a:pt x="39" y="17"/>
                    <a:pt x="39" y="20"/>
                  </a:cubicBezTo>
                  <a:cubicBezTo>
                    <a:pt x="39" y="20"/>
                    <a:pt x="39" y="21"/>
                    <a:pt x="39" y="21"/>
                  </a:cubicBezTo>
                  <a:cubicBezTo>
                    <a:pt x="39" y="21"/>
                    <a:pt x="39" y="22"/>
                    <a:pt x="39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2"/>
                  </a:cubicBezTo>
                  <a:cubicBezTo>
                    <a:pt x="11" y="34"/>
                    <a:pt x="13" y="35"/>
                    <a:pt x="15" y="36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1" y="32"/>
                    <a:pt x="32" y="31"/>
                    <a:pt x="32" y="29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5" y="33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39"/>
                    <a:pt x="25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4" y="18"/>
                  </a:moveTo>
                  <a:cubicBezTo>
                    <a:pt x="34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9" y="6"/>
                    <a:pt x="27" y="5"/>
                    <a:pt x="25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4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5" y="18"/>
                  </a:cubicBezTo>
                  <a:lnTo>
                    <a:pt x="34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27"/>
            <p:cNvSpPr>
              <a:spLocks noEditPoints="1"/>
            </p:cNvSpPr>
            <p:nvPr/>
          </p:nvSpPr>
          <p:spPr bwMode="auto">
            <a:xfrm>
              <a:off x="8703613" y="4489933"/>
              <a:ext cx="57150" cy="82550"/>
            </a:xfrm>
            <a:custGeom>
              <a:avLst/>
              <a:gdLst>
                <a:gd name="T0" fmla="*/ 19 w 40"/>
                <a:gd name="T1" fmla="*/ 57 h 57"/>
                <a:gd name="T2" fmla="*/ 11 w 40"/>
                <a:gd name="T3" fmla="*/ 55 h 57"/>
                <a:gd name="T4" fmla="*/ 5 w 40"/>
                <a:gd name="T5" fmla="*/ 50 h 57"/>
                <a:gd name="T6" fmla="*/ 1 w 40"/>
                <a:gd name="T7" fmla="*/ 44 h 57"/>
                <a:gd name="T8" fmla="*/ 0 w 40"/>
                <a:gd name="T9" fmla="*/ 36 h 57"/>
                <a:gd name="T10" fmla="*/ 1 w 40"/>
                <a:gd name="T11" fmla="*/ 28 h 57"/>
                <a:gd name="T12" fmla="*/ 5 w 40"/>
                <a:gd name="T13" fmla="*/ 22 h 57"/>
                <a:gd name="T14" fmla="*/ 11 w 40"/>
                <a:gd name="T15" fmla="*/ 17 h 57"/>
                <a:gd name="T16" fmla="*/ 18 w 40"/>
                <a:gd name="T17" fmla="*/ 16 h 57"/>
                <a:gd name="T18" fmla="*/ 27 w 40"/>
                <a:gd name="T19" fmla="*/ 18 h 57"/>
                <a:gd name="T20" fmla="*/ 33 w 40"/>
                <a:gd name="T21" fmla="*/ 24 h 57"/>
                <a:gd name="T22" fmla="*/ 33 w 40"/>
                <a:gd name="T23" fmla="*/ 0 h 57"/>
                <a:gd name="T24" fmla="*/ 38 w 40"/>
                <a:gd name="T25" fmla="*/ 0 h 57"/>
                <a:gd name="T26" fmla="*/ 38 w 40"/>
                <a:gd name="T27" fmla="*/ 49 h 57"/>
                <a:gd name="T28" fmla="*/ 40 w 40"/>
                <a:gd name="T29" fmla="*/ 51 h 57"/>
                <a:gd name="T30" fmla="*/ 40 w 40"/>
                <a:gd name="T31" fmla="*/ 56 h 57"/>
                <a:gd name="T32" fmla="*/ 38 w 40"/>
                <a:gd name="T33" fmla="*/ 56 h 57"/>
                <a:gd name="T34" fmla="*/ 35 w 40"/>
                <a:gd name="T35" fmla="*/ 55 h 57"/>
                <a:gd name="T36" fmla="*/ 33 w 40"/>
                <a:gd name="T37" fmla="*/ 52 h 57"/>
                <a:gd name="T38" fmla="*/ 33 w 40"/>
                <a:gd name="T39" fmla="*/ 48 h 57"/>
                <a:gd name="T40" fmla="*/ 27 w 40"/>
                <a:gd name="T41" fmla="*/ 54 h 57"/>
                <a:gd name="T42" fmla="*/ 19 w 40"/>
                <a:gd name="T43" fmla="*/ 57 h 57"/>
                <a:gd name="T44" fmla="*/ 20 w 40"/>
                <a:gd name="T45" fmla="*/ 52 h 57"/>
                <a:gd name="T46" fmla="*/ 24 w 40"/>
                <a:gd name="T47" fmla="*/ 51 h 57"/>
                <a:gd name="T48" fmla="*/ 28 w 40"/>
                <a:gd name="T49" fmla="*/ 49 h 57"/>
                <a:gd name="T50" fmla="*/ 31 w 40"/>
                <a:gd name="T51" fmla="*/ 46 h 57"/>
                <a:gd name="T52" fmla="*/ 33 w 40"/>
                <a:gd name="T53" fmla="*/ 42 h 57"/>
                <a:gd name="T54" fmla="*/ 33 w 40"/>
                <a:gd name="T55" fmla="*/ 30 h 57"/>
                <a:gd name="T56" fmla="*/ 31 w 40"/>
                <a:gd name="T57" fmla="*/ 26 h 57"/>
                <a:gd name="T58" fmla="*/ 27 w 40"/>
                <a:gd name="T59" fmla="*/ 23 h 57"/>
                <a:gd name="T60" fmla="*/ 23 w 40"/>
                <a:gd name="T61" fmla="*/ 21 h 57"/>
                <a:gd name="T62" fmla="*/ 19 w 40"/>
                <a:gd name="T63" fmla="*/ 20 h 57"/>
                <a:gd name="T64" fmla="*/ 13 w 40"/>
                <a:gd name="T65" fmla="*/ 21 h 57"/>
                <a:gd name="T66" fmla="*/ 9 w 40"/>
                <a:gd name="T67" fmla="*/ 25 h 57"/>
                <a:gd name="T68" fmla="*/ 6 w 40"/>
                <a:gd name="T69" fmla="*/ 30 h 57"/>
                <a:gd name="T70" fmla="*/ 5 w 40"/>
                <a:gd name="T71" fmla="*/ 36 h 57"/>
                <a:gd name="T72" fmla="*/ 6 w 40"/>
                <a:gd name="T73" fmla="*/ 42 h 57"/>
                <a:gd name="T74" fmla="*/ 9 w 40"/>
                <a:gd name="T75" fmla="*/ 47 h 57"/>
                <a:gd name="T76" fmla="*/ 14 w 40"/>
                <a:gd name="T77" fmla="*/ 51 h 57"/>
                <a:gd name="T78" fmla="*/ 20 w 40"/>
                <a:gd name="T79" fmla="*/ 5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" h="57">
                  <a:moveTo>
                    <a:pt x="19" y="57"/>
                  </a:moveTo>
                  <a:cubicBezTo>
                    <a:pt x="16" y="57"/>
                    <a:pt x="13" y="56"/>
                    <a:pt x="11" y="55"/>
                  </a:cubicBezTo>
                  <a:cubicBezTo>
                    <a:pt x="9" y="54"/>
                    <a:pt x="7" y="52"/>
                    <a:pt x="5" y="50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1"/>
                    <a:pt x="0" y="39"/>
                    <a:pt x="0" y="36"/>
                  </a:cubicBezTo>
                  <a:cubicBezTo>
                    <a:pt x="0" y="33"/>
                    <a:pt x="0" y="31"/>
                    <a:pt x="1" y="28"/>
                  </a:cubicBezTo>
                  <a:cubicBezTo>
                    <a:pt x="2" y="26"/>
                    <a:pt x="3" y="23"/>
                    <a:pt x="5" y="22"/>
                  </a:cubicBezTo>
                  <a:cubicBezTo>
                    <a:pt x="6" y="20"/>
                    <a:pt x="8" y="18"/>
                    <a:pt x="11" y="17"/>
                  </a:cubicBezTo>
                  <a:cubicBezTo>
                    <a:pt x="13" y="16"/>
                    <a:pt x="15" y="16"/>
                    <a:pt x="18" y="16"/>
                  </a:cubicBezTo>
                  <a:cubicBezTo>
                    <a:pt x="21" y="16"/>
                    <a:pt x="24" y="16"/>
                    <a:pt x="27" y="18"/>
                  </a:cubicBezTo>
                  <a:cubicBezTo>
                    <a:pt x="29" y="20"/>
                    <a:pt x="31" y="22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8" y="51"/>
                    <a:pt x="39" y="51"/>
                    <a:pt x="40" y="51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7" y="56"/>
                    <a:pt x="36" y="56"/>
                    <a:pt x="35" y="55"/>
                  </a:cubicBezTo>
                  <a:cubicBezTo>
                    <a:pt x="34" y="54"/>
                    <a:pt x="33" y="53"/>
                    <a:pt x="33" y="52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51"/>
                    <a:pt x="30" y="53"/>
                    <a:pt x="27" y="54"/>
                  </a:cubicBezTo>
                  <a:cubicBezTo>
                    <a:pt x="24" y="56"/>
                    <a:pt x="22" y="57"/>
                    <a:pt x="19" y="57"/>
                  </a:cubicBezTo>
                  <a:close/>
                  <a:moveTo>
                    <a:pt x="20" y="52"/>
                  </a:moveTo>
                  <a:cubicBezTo>
                    <a:pt x="21" y="52"/>
                    <a:pt x="22" y="52"/>
                    <a:pt x="24" y="51"/>
                  </a:cubicBezTo>
                  <a:cubicBezTo>
                    <a:pt x="25" y="51"/>
                    <a:pt x="27" y="50"/>
                    <a:pt x="28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2" y="45"/>
                    <a:pt x="33" y="44"/>
                    <a:pt x="33" y="4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2" y="29"/>
                    <a:pt x="32" y="27"/>
                    <a:pt x="31" y="26"/>
                  </a:cubicBezTo>
                  <a:cubicBezTo>
                    <a:pt x="30" y="25"/>
                    <a:pt x="29" y="24"/>
                    <a:pt x="27" y="23"/>
                  </a:cubicBezTo>
                  <a:cubicBezTo>
                    <a:pt x="26" y="22"/>
                    <a:pt x="25" y="21"/>
                    <a:pt x="23" y="21"/>
                  </a:cubicBezTo>
                  <a:cubicBezTo>
                    <a:pt x="22" y="20"/>
                    <a:pt x="21" y="20"/>
                    <a:pt x="19" y="20"/>
                  </a:cubicBezTo>
                  <a:cubicBezTo>
                    <a:pt x="17" y="20"/>
                    <a:pt x="15" y="21"/>
                    <a:pt x="13" y="21"/>
                  </a:cubicBezTo>
                  <a:cubicBezTo>
                    <a:pt x="12" y="22"/>
                    <a:pt x="10" y="24"/>
                    <a:pt x="9" y="25"/>
                  </a:cubicBezTo>
                  <a:cubicBezTo>
                    <a:pt x="8" y="27"/>
                    <a:pt x="7" y="28"/>
                    <a:pt x="6" y="30"/>
                  </a:cubicBezTo>
                  <a:cubicBezTo>
                    <a:pt x="5" y="32"/>
                    <a:pt x="5" y="34"/>
                    <a:pt x="5" y="36"/>
                  </a:cubicBezTo>
                  <a:cubicBezTo>
                    <a:pt x="5" y="38"/>
                    <a:pt x="5" y="40"/>
                    <a:pt x="6" y="42"/>
                  </a:cubicBezTo>
                  <a:cubicBezTo>
                    <a:pt x="7" y="44"/>
                    <a:pt x="8" y="46"/>
                    <a:pt x="9" y="47"/>
                  </a:cubicBezTo>
                  <a:cubicBezTo>
                    <a:pt x="11" y="49"/>
                    <a:pt x="12" y="50"/>
                    <a:pt x="14" y="51"/>
                  </a:cubicBezTo>
                  <a:cubicBezTo>
                    <a:pt x="16" y="52"/>
                    <a:pt x="18" y="52"/>
                    <a:pt x="20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28"/>
            <p:cNvSpPr>
              <a:spLocks/>
            </p:cNvSpPr>
            <p:nvPr/>
          </p:nvSpPr>
          <p:spPr bwMode="auto">
            <a:xfrm>
              <a:off x="8436913" y="4629633"/>
              <a:ext cx="52388" cy="57150"/>
            </a:xfrm>
            <a:custGeom>
              <a:avLst/>
              <a:gdLst>
                <a:gd name="T0" fmla="*/ 0 w 36"/>
                <a:gd name="T1" fmla="*/ 20 h 41"/>
                <a:gd name="T2" fmla="*/ 2 w 36"/>
                <a:gd name="T3" fmla="*/ 12 h 41"/>
                <a:gd name="T4" fmla="*/ 6 w 36"/>
                <a:gd name="T5" fmla="*/ 6 h 41"/>
                <a:gd name="T6" fmla="*/ 12 w 36"/>
                <a:gd name="T7" fmla="*/ 2 h 41"/>
                <a:gd name="T8" fmla="*/ 20 w 36"/>
                <a:gd name="T9" fmla="*/ 0 h 41"/>
                <a:gd name="T10" fmla="*/ 30 w 36"/>
                <a:gd name="T11" fmla="*/ 3 h 41"/>
                <a:gd name="T12" fmla="*/ 36 w 36"/>
                <a:gd name="T13" fmla="*/ 9 h 41"/>
                <a:gd name="T14" fmla="*/ 31 w 36"/>
                <a:gd name="T15" fmla="*/ 11 h 41"/>
                <a:gd name="T16" fmla="*/ 26 w 36"/>
                <a:gd name="T17" fmla="*/ 6 h 41"/>
                <a:gd name="T18" fmla="*/ 20 w 36"/>
                <a:gd name="T19" fmla="*/ 5 h 41"/>
                <a:gd name="T20" fmla="*/ 14 w 36"/>
                <a:gd name="T21" fmla="*/ 6 h 41"/>
                <a:gd name="T22" fmla="*/ 9 w 36"/>
                <a:gd name="T23" fmla="*/ 9 h 41"/>
                <a:gd name="T24" fmla="*/ 6 w 36"/>
                <a:gd name="T25" fmla="*/ 14 h 41"/>
                <a:gd name="T26" fmla="*/ 5 w 36"/>
                <a:gd name="T27" fmla="*/ 20 h 41"/>
                <a:gd name="T28" fmla="*/ 6 w 36"/>
                <a:gd name="T29" fmla="*/ 27 h 41"/>
                <a:gd name="T30" fmla="*/ 10 w 36"/>
                <a:gd name="T31" fmla="*/ 32 h 41"/>
                <a:gd name="T32" fmla="*/ 14 w 36"/>
                <a:gd name="T33" fmla="*/ 35 h 41"/>
                <a:gd name="T34" fmla="*/ 20 w 36"/>
                <a:gd name="T35" fmla="*/ 37 h 41"/>
                <a:gd name="T36" fmla="*/ 24 w 36"/>
                <a:gd name="T37" fmla="*/ 36 h 41"/>
                <a:gd name="T38" fmla="*/ 27 w 36"/>
                <a:gd name="T39" fmla="*/ 35 h 41"/>
                <a:gd name="T40" fmla="*/ 30 w 36"/>
                <a:gd name="T41" fmla="*/ 32 h 41"/>
                <a:gd name="T42" fmla="*/ 31 w 36"/>
                <a:gd name="T43" fmla="*/ 30 h 41"/>
                <a:gd name="T44" fmla="*/ 36 w 36"/>
                <a:gd name="T45" fmla="*/ 31 h 41"/>
                <a:gd name="T46" fmla="*/ 34 w 36"/>
                <a:gd name="T47" fmla="*/ 35 h 41"/>
                <a:gd name="T48" fmla="*/ 30 w 36"/>
                <a:gd name="T49" fmla="*/ 38 h 41"/>
                <a:gd name="T50" fmla="*/ 25 w 36"/>
                <a:gd name="T51" fmla="*/ 40 h 41"/>
                <a:gd name="T52" fmla="*/ 20 w 36"/>
                <a:gd name="T53" fmla="*/ 41 h 41"/>
                <a:gd name="T54" fmla="*/ 12 w 36"/>
                <a:gd name="T55" fmla="*/ 39 h 41"/>
                <a:gd name="T56" fmla="*/ 6 w 36"/>
                <a:gd name="T57" fmla="*/ 35 h 41"/>
                <a:gd name="T58" fmla="*/ 2 w 36"/>
                <a:gd name="T59" fmla="*/ 28 h 41"/>
                <a:gd name="T60" fmla="*/ 0 w 36"/>
                <a:gd name="T61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" h="41">
                  <a:moveTo>
                    <a:pt x="0" y="20"/>
                  </a:moveTo>
                  <a:cubicBezTo>
                    <a:pt x="0" y="18"/>
                    <a:pt x="1" y="15"/>
                    <a:pt x="2" y="12"/>
                  </a:cubicBezTo>
                  <a:cubicBezTo>
                    <a:pt x="2" y="10"/>
                    <a:pt x="4" y="8"/>
                    <a:pt x="6" y="6"/>
                  </a:cubicBezTo>
                  <a:cubicBezTo>
                    <a:pt x="7" y="4"/>
                    <a:pt x="9" y="3"/>
                    <a:pt x="12" y="2"/>
                  </a:cubicBezTo>
                  <a:cubicBezTo>
                    <a:pt x="14" y="1"/>
                    <a:pt x="17" y="0"/>
                    <a:pt x="20" y="0"/>
                  </a:cubicBezTo>
                  <a:cubicBezTo>
                    <a:pt x="24" y="0"/>
                    <a:pt x="27" y="1"/>
                    <a:pt x="30" y="3"/>
                  </a:cubicBezTo>
                  <a:cubicBezTo>
                    <a:pt x="33" y="4"/>
                    <a:pt x="35" y="7"/>
                    <a:pt x="36" y="9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9"/>
                    <a:pt x="28" y="7"/>
                    <a:pt x="26" y="6"/>
                  </a:cubicBezTo>
                  <a:cubicBezTo>
                    <a:pt x="24" y="5"/>
                    <a:pt x="22" y="5"/>
                    <a:pt x="20" y="5"/>
                  </a:cubicBezTo>
                  <a:cubicBezTo>
                    <a:pt x="18" y="5"/>
                    <a:pt x="16" y="5"/>
                    <a:pt x="14" y="6"/>
                  </a:cubicBezTo>
                  <a:cubicBezTo>
                    <a:pt x="12" y="7"/>
                    <a:pt x="11" y="8"/>
                    <a:pt x="9" y="9"/>
                  </a:cubicBezTo>
                  <a:cubicBezTo>
                    <a:pt x="8" y="10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ubicBezTo>
                    <a:pt x="5" y="23"/>
                    <a:pt x="6" y="25"/>
                    <a:pt x="6" y="27"/>
                  </a:cubicBezTo>
                  <a:cubicBezTo>
                    <a:pt x="7" y="29"/>
                    <a:pt x="8" y="30"/>
                    <a:pt x="10" y="32"/>
                  </a:cubicBezTo>
                  <a:cubicBezTo>
                    <a:pt x="11" y="33"/>
                    <a:pt x="12" y="34"/>
                    <a:pt x="14" y="35"/>
                  </a:cubicBezTo>
                  <a:cubicBezTo>
                    <a:pt x="16" y="36"/>
                    <a:pt x="18" y="37"/>
                    <a:pt x="20" y="37"/>
                  </a:cubicBezTo>
                  <a:cubicBezTo>
                    <a:pt x="21" y="37"/>
                    <a:pt x="22" y="36"/>
                    <a:pt x="24" y="36"/>
                  </a:cubicBezTo>
                  <a:cubicBezTo>
                    <a:pt x="25" y="36"/>
                    <a:pt x="26" y="35"/>
                    <a:pt x="27" y="35"/>
                  </a:cubicBezTo>
                  <a:cubicBezTo>
                    <a:pt x="28" y="34"/>
                    <a:pt x="29" y="33"/>
                    <a:pt x="30" y="32"/>
                  </a:cubicBezTo>
                  <a:cubicBezTo>
                    <a:pt x="30" y="32"/>
                    <a:pt x="31" y="31"/>
                    <a:pt x="31" y="30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6" y="33"/>
                    <a:pt x="35" y="34"/>
                    <a:pt x="34" y="35"/>
                  </a:cubicBezTo>
                  <a:cubicBezTo>
                    <a:pt x="33" y="36"/>
                    <a:pt x="32" y="37"/>
                    <a:pt x="30" y="38"/>
                  </a:cubicBezTo>
                  <a:cubicBezTo>
                    <a:pt x="29" y="39"/>
                    <a:pt x="27" y="40"/>
                    <a:pt x="25" y="40"/>
                  </a:cubicBezTo>
                  <a:cubicBezTo>
                    <a:pt x="24" y="41"/>
                    <a:pt x="22" y="41"/>
                    <a:pt x="20" y="41"/>
                  </a:cubicBezTo>
                  <a:cubicBezTo>
                    <a:pt x="17" y="41"/>
                    <a:pt x="14" y="41"/>
                    <a:pt x="12" y="39"/>
                  </a:cubicBezTo>
                  <a:cubicBezTo>
                    <a:pt x="10" y="38"/>
                    <a:pt x="7" y="37"/>
                    <a:pt x="6" y="35"/>
                  </a:cubicBezTo>
                  <a:cubicBezTo>
                    <a:pt x="4" y="33"/>
                    <a:pt x="3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29"/>
            <p:cNvSpPr>
              <a:spLocks/>
            </p:cNvSpPr>
            <p:nvPr/>
          </p:nvSpPr>
          <p:spPr bwMode="auto">
            <a:xfrm>
              <a:off x="8500413" y="46296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5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39 h 40"/>
                <a:gd name="T34" fmla="*/ 34 w 36"/>
                <a:gd name="T35" fmla="*/ 39 h 40"/>
                <a:gd name="T36" fmla="*/ 31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5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1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30"/>
            <p:cNvSpPr>
              <a:spLocks/>
            </p:cNvSpPr>
            <p:nvPr/>
          </p:nvSpPr>
          <p:spPr bwMode="auto">
            <a:xfrm>
              <a:off x="8565501" y="4629633"/>
              <a:ext cx="28575" cy="57150"/>
            </a:xfrm>
            <a:custGeom>
              <a:avLst/>
              <a:gdLst>
                <a:gd name="T0" fmla="*/ 20 w 20"/>
                <a:gd name="T1" fmla="*/ 5 h 40"/>
                <a:gd name="T2" fmla="*/ 10 w 20"/>
                <a:gd name="T3" fmla="*/ 8 h 40"/>
                <a:gd name="T4" fmla="*/ 5 w 20"/>
                <a:gd name="T5" fmla="*/ 16 h 40"/>
                <a:gd name="T6" fmla="*/ 5 w 20"/>
                <a:gd name="T7" fmla="*/ 40 h 40"/>
                <a:gd name="T8" fmla="*/ 0 w 20"/>
                <a:gd name="T9" fmla="*/ 40 h 40"/>
                <a:gd name="T10" fmla="*/ 0 w 20"/>
                <a:gd name="T11" fmla="*/ 1 h 40"/>
                <a:gd name="T12" fmla="*/ 5 w 20"/>
                <a:gd name="T13" fmla="*/ 1 h 40"/>
                <a:gd name="T14" fmla="*/ 5 w 20"/>
                <a:gd name="T15" fmla="*/ 10 h 40"/>
                <a:gd name="T16" fmla="*/ 11 w 20"/>
                <a:gd name="T17" fmla="*/ 3 h 40"/>
                <a:gd name="T18" fmla="*/ 19 w 20"/>
                <a:gd name="T19" fmla="*/ 0 h 40"/>
                <a:gd name="T20" fmla="*/ 20 w 20"/>
                <a:gd name="T21" fmla="*/ 1 h 40"/>
                <a:gd name="T22" fmla="*/ 20 w 20"/>
                <a:gd name="T23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40">
                  <a:moveTo>
                    <a:pt x="20" y="5"/>
                  </a:moveTo>
                  <a:cubicBezTo>
                    <a:pt x="16" y="5"/>
                    <a:pt x="13" y="6"/>
                    <a:pt x="10" y="8"/>
                  </a:cubicBezTo>
                  <a:cubicBezTo>
                    <a:pt x="8" y="10"/>
                    <a:pt x="6" y="12"/>
                    <a:pt x="5" y="16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7"/>
                    <a:pt x="8" y="5"/>
                    <a:pt x="11" y="3"/>
                  </a:cubicBezTo>
                  <a:cubicBezTo>
                    <a:pt x="13" y="1"/>
                    <a:pt x="16" y="0"/>
                    <a:pt x="19" y="0"/>
                  </a:cubicBezTo>
                  <a:cubicBezTo>
                    <a:pt x="19" y="0"/>
                    <a:pt x="19" y="0"/>
                    <a:pt x="20" y="1"/>
                  </a:cubicBezTo>
                  <a:lnTo>
                    <a:pt x="2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331"/>
            <p:cNvSpPr>
              <a:spLocks/>
            </p:cNvSpPr>
            <p:nvPr/>
          </p:nvSpPr>
          <p:spPr bwMode="auto">
            <a:xfrm>
              <a:off x="8598838" y="4629633"/>
              <a:ext cx="46038" cy="57150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2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0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8 w 32"/>
                <a:gd name="T45" fmla="*/ 8 h 41"/>
                <a:gd name="T46" fmla="*/ 23 w 32"/>
                <a:gd name="T47" fmla="*/ 5 h 41"/>
                <a:gd name="T48" fmla="*/ 16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7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3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0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3"/>
                    <a:pt x="7" y="35"/>
                    <a:pt x="9" y="36"/>
                  </a:cubicBezTo>
                  <a:cubicBezTo>
                    <a:pt x="11" y="37"/>
                    <a:pt x="14" y="37"/>
                    <a:pt x="17" y="37"/>
                  </a:cubicBezTo>
                  <a:cubicBezTo>
                    <a:pt x="20" y="37"/>
                    <a:pt x="22" y="36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0" y="23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7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7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2" y="1"/>
                    <a:pt x="25" y="1"/>
                  </a:cubicBezTo>
                  <a:cubicBezTo>
                    <a:pt x="27" y="2"/>
                    <a:pt x="29" y="4"/>
                    <a:pt x="3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6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9" y="6"/>
                    <a:pt x="8" y="7"/>
                    <a:pt x="7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6"/>
                    <a:pt x="12" y="17"/>
                  </a:cubicBezTo>
                  <a:cubicBezTo>
                    <a:pt x="13" y="17"/>
                    <a:pt x="15" y="18"/>
                    <a:pt x="17" y="18"/>
                  </a:cubicBezTo>
                  <a:cubicBezTo>
                    <a:pt x="19" y="19"/>
                    <a:pt x="21" y="19"/>
                    <a:pt x="23" y="20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1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332"/>
            <p:cNvSpPr>
              <a:spLocks/>
            </p:cNvSpPr>
            <p:nvPr/>
          </p:nvSpPr>
          <p:spPr bwMode="auto">
            <a:xfrm>
              <a:off x="8655988" y="4629633"/>
              <a:ext cx="50800" cy="57150"/>
            </a:xfrm>
            <a:custGeom>
              <a:avLst/>
              <a:gdLst>
                <a:gd name="T0" fmla="*/ 13 w 36"/>
                <a:gd name="T1" fmla="*/ 40 h 40"/>
                <a:gd name="T2" fmla="*/ 3 w 36"/>
                <a:gd name="T3" fmla="*/ 36 h 40"/>
                <a:gd name="T4" fmla="*/ 0 w 36"/>
                <a:gd name="T5" fmla="*/ 23 h 40"/>
                <a:gd name="T6" fmla="*/ 0 w 36"/>
                <a:gd name="T7" fmla="*/ 0 h 40"/>
                <a:gd name="T8" fmla="*/ 5 w 36"/>
                <a:gd name="T9" fmla="*/ 0 h 40"/>
                <a:gd name="T10" fmla="*/ 5 w 36"/>
                <a:gd name="T11" fmla="*/ 22 h 40"/>
                <a:gd name="T12" fmla="*/ 14 w 36"/>
                <a:gd name="T13" fmla="*/ 36 h 40"/>
                <a:gd name="T14" fmla="*/ 19 w 36"/>
                <a:gd name="T15" fmla="*/ 35 h 40"/>
                <a:gd name="T16" fmla="*/ 23 w 36"/>
                <a:gd name="T17" fmla="*/ 33 h 40"/>
                <a:gd name="T18" fmla="*/ 26 w 36"/>
                <a:gd name="T19" fmla="*/ 29 h 40"/>
                <a:gd name="T20" fmla="*/ 29 w 36"/>
                <a:gd name="T21" fmla="*/ 25 h 40"/>
                <a:gd name="T22" fmla="*/ 29 w 36"/>
                <a:gd name="T23" fmla="*/ 0 h 40"/>
                <a:gd name="T24" fmla="*/ 34 w 36"/>
                <a:gd name="T25" fmla="*/ 0 h 40"/>
                <a:gd name="T26" fmla="*/ 34 w 36"/>
                <a:gd name="T27" fmla="*/ 33 h 40"/>
                <a:gd name="T28" fmla="*/ 36 w 36"/>
                <a:gd name="T29" fmla="*/ 35 h 40"/>
                <a:gd name="T30" fmla="*/ 36 w 36"/>
                <a:gd name="T31" fmla="*/ 39 h 40"/>
                <a:gd name="T32" fmla="*/ 34 w 36"/>
                <a:gd name="T33" fmla="*/ 39 h 40"/>
                <a:gd name="T34" fmla="*/ 34 w 36"/>
                <a:gd name="T35" fmla="*/ 39 h 40"/>
                <a:gd name="T36" fmla="*/ 31 w 36"/>
                <a:gd name="T37" fmla="*/ 38 h 40"/>
                <a:gd name="T38" fmla="*/ 29 w 36"/>
                <a:gd name="T39" fmla="*/ 35 h 40"/>
                <a:gd name="T40" fmla="*/ 29 w 36"/>
                <a:gd name="T41" fmla="*/ 30 h 40"/>
                <a:gd name="T42" fmla="*/ 22 w 36"/>
                <a:gd name="T43" fmla="*/ 38 h 40"/>
                <a:gd name="T44" fmla="*/ 13 w 36"/>
                <a:gd name="T4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0">
                  <a:moveTo>
                    <a:pt x="13" y="40"/>
                  </a:moveTo>
                  <a:cubicBezTo>
                    <a:pt x="9" y="40"/>
                    <a:pt x="5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31"/>
                    <a:pt x="8" y="36"/>
                    <a:pt x="14" y="36"/>
                  </a:cubicBezTo>
                  <a:cubicBezTo>
                    <a:pt x="16" y="36"/>
                    <a:pt x="18" y="35"/>
                    <a:pt x="19" y="35"/>
                  </a:cubicBezTo>
                  <a:cubicBezTo>
                    <a:pt x="20" y="34"/>
                    <a:pt x="22" y="34"/>
                    <a:pt x="23" y="33"/>
                  </a:cubicBezTo>
                  <a:cubicBezTo>
                    <a:pt x="24" y="32"/>
                    <a:pt x="25" y="30"/>
                    <a:pt x="26" y="29"/>
                  </a:cubicBezTo>
                  <a:cubicBezTo>
                    <a:pt x="27" y="28"/>
                    <a:pt x="28" y="26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4"/>
                    <a:pt x="35" y="35"/>
                    <a:pt x="36" y="35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2" y="39"/>
                    <a:pt x="31" y="39"/>
                    <a:pt x="31" y="38"/>
                  </a:cubicBezTo>
                  <a:cubicBezTo>
                    <a:pt x="30" y="37"/>
                    <a:pt x="29" y="36"/>
                    <a:pt x="29" y="35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3"/>
                    <a:pt x="25" y="36"/>
                    <a:pt x="22" y="38"/>
                  </a:cubicBezTo>
                  <a:cubicBezTo>
                    <a:pt x="19" y="39"/>
                    <a:pt x="16" y="40"/>
                    <a:pt x="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333"/>
            <p:cNvSpPr>
              <a:spLocks/>
            </p:cNvSpPr>
            <p:nvPr/>
          </p:nvSpPr>
          <p:spPr bwMode="auto">
            <a:xfrm>
              <a:off x="8716313" y="4629633"/>
              <a:ext cx="46038" cy="57150"/>
            </a:xfrm>
            <a:custGeom>
              <a:avLst/>
              <a:gdLst>
                <a:gd name="T0" fmla="*/ 17 w 32"/>
                <a:gd name="T1" fmla="*/ 41 h 41"/>
                <a:gd name="T2" fmla="*/ 8 w 32"/>
                <a:gd name="T3" fmla="*/ 40 h 41"/>
                <a:gd name="T4" fmla="*/ 0 w 32"/>
                <a:gd name="T5" fmla="*/ 35 h 41"/>
                <a:gd name="T6" fmla="*/ 3 w 32"/>
                <a:gd name="T7" fmla="*/ 32 h 41"/>
                <a:gd name="T8" fmla="*/ 9 w 32"/>
                <a:gd name="T9" fmla="*/ 36 h 41"/>
                <a:gd name="T10" fmla="*/ 17 w 32"/>
                <a:gd name="T11" fmla="*/ 37 h 41"/>
                <a:gd name="T12" fmla="*/ 24 w 32"/>
                <a:gd name="T13" fmla="*/ 35 h 41"/>
                <a:gd name="T14" fmla="*/ 27 w 32"/>
                <a:gd name="T15" fmla="*/ 30 h 41"/>
                <a:gd name="T16" fmla="*/ 26 w 32"/>
                <a:gd name="T17" fmla="*/ 27 h 41"/>
                <a:gd name="T18" fmla="*/ 24 w 32"/>
                <a:gd name="T19" fmla="*/ 25 h 41"/>
                <a:gd name="T20" fmla="*/ 21 w 32"/>
                <a:gd name="T21" fmla="*/ 23 h 41"/>
                <a:gd name="T22" fmla="*/ 15 w 32"/>
                <a:gd name="T23" fmla="*/ 22 h 41"/>
                <a:gd name="T24" fmla="*/ 9 w 32"/>
                <a:gd name="T25" fmla="*/ 20 h 41"/>
                <a:gd name="T26" fmla="*/ 5 w 32"/>
                <a:gd name="T27" fmla="*/ 19 h 41"/>
                <a:gd name="T28" fmla="*/ 3 w 32"/>
                <a:gd name="T29" fmla="*/ 16 h 41"/>
                <a:gd name="T30" fmla="*/ 2 w 32"/>
                <a:gd name="T31" fmla="*/ 12 h 41"/>
                <a:gd name="T32" fmla="*/ 3 w 32"/>
                <a:gd name="T33" fmla="*/ 7 h 41"/>
                <a:gd name="T34" fmla="*/ 6 w 32"/>
                <a:gd name="T35" fmla="*/ 3 h 41"/>
                <a:gd name="T36" fmla="*/ 11 w 32"/>
                <a:gd name="T37" fmla="*/ 1 h 41"/>
                <a:gd name="T38" fmla="*/ 17 w 32"/>
                <a:gd name="T39" fmla="*/ 0 h 41"/>
                <a:gd name="T40" fmla="*/ 25 w 32"/>
                <a:gd name="T41" fmla="*/ 1 h 41"/>
                <a:gd name="T42" fmla="*/ 31 w 32"/>
                <a:gd name="T43" fmla="*/ 5 h 41"/>
                <a:gd name="T44" fmla="*/ 29 w 32"/>
                <a:gd name="T45" fmla="*/ 8 h 41"/>
                <a:gd name="T46" fmla="*/ 23 w 32"/>
                <a:gd name="T47" fmla="*/ 5 h 41"/>
                <a:gd name="T48" fmla="*/ 17 w 32"/>
                <a:gd name="T49" fmla="*/ 4 h 41"/>
                <a:gd name="T50" fmla="*/ 13 w 32"/>
                <a:gd name="T51" fmla="*/ 4 h 41"/>
                <a:gd name="T52" fmla="*/ 10 w 32"/>
                <a:gd name="T53" fmla="*/ 6 h 41"/>
                <a:gd name="T54" fmla="*/ 8 w 32"/>
                <a:gd name="T55" fmla="*/ 8 h 41"/>
                <a:gd name="T56" fmla="*/ 7 w 32"/>
                <a:gd name="T57" fmla="*/ 11 h 41"/>
                <a:gd name="T58" fmla="*/ 7 w 32"/>
                <a:gd name="T59" fmla="*/ 14 h 41"/>
                <a:gd name="T60" fmla="*/ 9 w 32"/>
                <a:gd name="T61" fmla="*/ 16 h 41"/>
                <a:gd name="T62" fmla="*/ 12 w 32"/>
                <a:gd name="T63" fmla="*/ 17 h 41"/>
                <a:gd name="T64" fmla="*/ 17 w 32"/>
                <a:gd name="T65" fmla="*/ 18 h 41"/>
                <a:gd name="T66" fmla="*/ 24 w 32"/>
                <a:gd name="T67" fmla="*/ 20 h 41"/>
                <a:gd name="T68" fmla="*/ 28 w 32"/>
                <a:gd name="T69" fmla="*/ 22 h 41"/>
                <a:gd name="T70" fmla="*/ 31 w 32"/>
                <a:gd name="T71" fmla="*/ 25 h 41"/>
                <a:gd name="T72" fmla="*/ 32 w 32"/>
                <a:gd name="T73" fmla="*/ 29 h 41"/>
                <a:gd name="T74" fmla="*/ 28 w 32"/>
                <a:gd name="T75" fmla="*/ 38 h 41"/>
                <a:gd name="T76" fmla="*/ 17 w 32"/>
                <a:gd name="T7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17" y="41"/>
                  </a:moveTo>
                  <a:cubicBezTo>
                    <a:pt x="14" y="41"/>
                    <a:pt x="11" y="41"/>
                    <a:pt x="8" y="40"/>
                  </a:cubicBezTo>
                  <a:cubicBezTo>
                    <a:pt x="5" y="39"/>
                    <a:pt x="2" y="37"/>
                    <a:pt x="0" y="35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7" y="35"/>
                    <a:pt x="9" y="36"/>
                  </a:cubicBezTo>
                  <a:cubicBezTo>
                    <a:pt x="12" y="37"/>
                    <a:pt x="14" y="37"/>
                    <a:pt x="17" y="37"/>
                  </a:cubicBezTo>
                  <a:cubicBezTo>
                    <a:pt x="20" y="37"/>
                    <a:pt x="23" y="36"/>
                    <a:pt x="24" y="35"/>
                  </a:cubicBezTo>
                  <a:cubicBezTo>
                    <a:pt x="26" y="34"/>
                    <a:pt x="27" y="32"/>
                    <a:pt x="27" y="30"/>
                  </a:cubicBezTo>
                  <a:cubicBezTo>
                    <a:pt x="27" y="29"/>
                    <a:pt x="27" y="28"/>
                    <a:pt x="26" y="27"/>
                  </a:cubicBezTo>
                  <a:cubicBezTo>
                    <a:pt x="26" y="26"/>
                    <a:pt x="25" y="26"/>
                    <a:pt x="24" y="25"/>
                  </a:cubicBezTo>
                  <a:cubicBezTo>
                    <a:pt x="23" y="24"/>
                    <a:pt x="22" y="24"/>
                    <a:pt x="21" y="23"/>
                  </a:cubicBezTo>
                  <a:cubicBezTo>
                    <a:pt x="19" y="23"/>
                    <a:pt x="17" y="23"/>
                    <a:pt x="15" y="22"/>
                  </a:cubicBezTo>
                  <a:cubicBezTo>
                    <a:pt x="13" y="22"/>
                    <a:pt x="11" y="21"/>
                    <a:pt x="9" y="20"/>
                  </a:cubicBezTo>
                  <a:cubicBezTo>
                    <a:pt x="8" y="20"/>
                    <a:pt x="6" y="19"/>
                    <a:pt x="5" y="19"/>
                  </a:cubicBezTo>
                  <a:cubicBezTo>
                    <a:pt x="4" y="18"/>
                    <a:pt x="3" y="17"/>
                    <a:pt x="3" y="16"/>
                  </a:cubicBezTo>
                  <a:cubicBezTo>
                    <a:pt x="2" y="15"/>
                    <a:pt x="2" y="14"/>
                    <a:pt x="2" y="12"/>
                  </a:cubicBezTo>
                  <a:cubicBezTo>
                    <a:pt x="2" y="10"/>
                    <a:pt x="2" y="8"/>
                    <a:pt x="3" y="7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8" y="2"/>
                    <a:pt x="9" y="1"/>
                    <a:pt x="11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20" y="0"/>
                    <a:pt x="23" y="1"/>
                    <a:pt x="25" y="1"/>
                  </a:cubicBezTo>
                  <a:cubicBezTo>
                    <a:pt x="28" y="2"/>
                    <a:pt x="30" y="4"/>
                    <a:pt x="31" y="5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7" y="7"/>
                    <a:pt x="25" y="6"/>
                    <a:pt x="23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5" y="4"/>
                    <a:pt x="14" y="4"/>
                    <a:pt x="13" y="4"/>
                  </a:cubicBezTo>
                  <a:cubicBezTo>
                    <a:pt x="12" y="5"/>
                    <a:pt x="11" y="5"/>
                    <a:pt x="10" y="6"/>
                  </a:cubicBezTo>
                  <a:cubicBezTo>
                    <a:pt x="9" y="6"/>
                    <a:pt x="8" y="7"/>
                    <a:pt x="8" y="8"/>
                  </a:cubicBezTo>
                  <a:cubicBezTo>
                    <a:pt x="7" y="9"/>
                    <a:pt x="7" y="10"/>
                    <a:pt x="7" y="11"/>
                  </a:cubicBezTo>
                  <a:cubicBezTo>
                    <a:pt x="7" y="12"/>
                    <a:pt x="7" y="13"/>
                    <a:pt x="7" y="14"/>
                  </a:cubicBezTo>
                  <a:cubicBezTo>
                    <a:pt x="8" y="15"/>
                    <a:pt x="8" y="15"/>
                    <a:pt x="9" y="16"/>
                  </a:cubicBezTo>
                  <a:cubicBezTo>
                    <a:pt x="10" y="16"/>
                    <a:pt x="11" y="16"/>
                    <a:pt x="12" y="17"/>
                  </a:cubicBezTo>
                  <a:cubicBezTo>
                    <a:pt x="14" y="17"/>
                    <a:pt x="15" y="18"/>
                    <a:pt x="17" y="18"/>
                  </a:cubicBezTo>
                  <a:cubicBezTo>
                    <a:pt x="19" y="19"/>
                    <a:pt x="22" y="19"/>
                    <a:pt x="24" y="20"/>
                  </a:cubicBezTo>
                  <a:cubicBezTo>
                    <a:pt x="25" y="20"/>
                    <a:pt x="27" y="21"/>
                    <a:pt x="28" y="22"/>
                  </a:cubicBezTo>
                  <a:cubicBezTo>
                    <a:pt x="30" y="23"/>
                    <a:pt x="31" y="24"/>
                    <a:pt x="31" y="25"/>
                  </a:cubicBezTo>
                  <a:cubicBezTo>
                    <a:pt x="32" y="26"/>
                    <a:pt x="32" y="28"/>
                    <a:pt x="32" y="29"/>
                  </a:cubicBezTo>
                  <a:cubicBezTo>
                    <a:pt x="32" y="33"/>
                    <a:pt x="31" y="36"/>
                    <a:pt x="28" y="38"/>
                  </a:cubicBezTo>
                  <a:cubicBezTo>
                    <a:pt x="25" y="40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334"/>
            <p:cNvSpPr>
              <a:spLocks/>
            </p:cNvSpPr>
            <p:nvPr/>
          </p:nvSpPr>
          <p:spPr bwMode="auto">
            <a:xfrm>
              <a:off x="8397226" y="4723295"/>
              <a:ext cx="38100" cy="79375"/>
            </a:xfrm>
            <a:custGeom>
              <a:avLst/>
              <a:gdLst>
                <a:gd name="T0" fmla="*/ 6 w 26"/>
                <a:gd name="T1" fmla="*/ 56 h 56"/>
                <a:gd name="T2" fmla="*/ 6 w 26"/>
                <a:gd name="T3" fmla="*/ 20 h 56"/>
                <a:gd name="T4" fmla="*/ 0 w 26"/>
                <a:gd name="T5" fmla="*/ 20 h 56"/>
                <a:gd name="T6" fmla="*/ 0 w 26"/>
                <a:gd name="T7" fmla="*/ 16 h 56"/>
                <a:gd name="T8" fmla="*/ 6 w 26"/>
                <a:gd name="T9" fmla="*/ 16 h 56"/>
                <a:gd name="T10" fmla="*/ 6 w 26"/>
                <a:gd name="T11" fmla="*/ 15 h 56"/>
                <a:gd name="T12" fmla="*/ 9 w 26"/>
                <a:gd name="T13" fmla="*/ 4 h 56"/>
                <a:gd name="T14" fmla="*/ 17 w 26"/>
                <a:gd name="T15" fmla="*/ 0 h 56"/>
                <a:gd name="T16" fmla="*/ 22 w 26"/>
                <a:gd name="T17" fmla="*/ 0 h 56"/>
                <a:gd name="T18" fmla="*/ 26 w 26"/>
                <a:gd name="T19" fmla="*/ 2 h 56"/>
                <a:gd name="T20" fmla="*/ 24 w 26"/>
                <a:gd name="T21" fmla="*/ 6 h 56"/>
                <a:gd name="T22" fmla="*/ 22 w 26"/>
                <a:gd name="T23" fmla="*/ 4 h 56"/>
                <a:gd name="T24" fmla="*/ 18 w 26"/>
                <a:gd name="T25" fmla="*/ 4 h 56"/>
                <a:gd name="T26" fmla="*/ 13 w 26"/>
                <a:gd name="T27" fmla="*/ 7 h 56"/>
                <a:gd name="T28" fmla="*/ 11 w 26"/>
                <a:gd name="T29" fmla="*/ 15 h 56"/>
                <a:gd name="T30" fmla="*/ 11 w 26"/>
                <a:gd name="T31" fmla="*/ 16 h 56"/>
                <a:gd name="T32" fmla="*/ 22 w 26"/>
                <a:gd name="T33" fmla="*/ 16 h 56"/>
                <a:gd name="T34" fmla="*/ 22 w 26"/>
                <a:gd name="T35" fmla="*/ 20 h 56"/>
                <a:gd name="T36" fmla="*/ 11 w 26"/>
                <a:gd name="T37" fmla="*/ 20 h 56"/>
                <a:gd name="T38" fmla="*/ 11 w 26"/>
                <a:gd name="T39" fmla="*/ 56 h 56"/>
                <a:gd name="T40" fmla="*/ 6 w 26"/>
                <a:gd name="T4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56">
                  <a:moveTo>
                    <a:pt x="6" y="56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7" y="6"/>
                    <a:pt x="9" y="4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1" y="0"/>
                    <a:pt x="22" y="0"/>
                  </a:cubicBezTo>
                  <a:cubicBezTo>
                    <a:pt x="23" y="1"/>
                    <a:pt x="25" y="1"/>
                    <a:pt x="26" y="2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5"/>
                    <a:pt x="23" y="5"/>
                    <a:pt x="22" y="4"/>
                  </a:cubicBezTo>
                  <a:cubicBezTo>
                    <a:pt x="21" y="4"/>
                    <a:pt x="19" y="4"/>
                    <a:pt x="18" y="4"/>
                  </a:cubicBezTo>
                  <a:cubicBezTo>
                    <a:pt x="16" y="4"/>
                    <a:pt x="14" y="5"/>
                    <a:pt x="13" y="7"/>
                  </a:cubicBezTo>
                  <a:cubicBezTo>
                    <a:pt x="12" y="9"/>
                    <a:pt x="11" y="11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56"/>
                    <a:pt x="11" y="56"/>
                    <a:pt x="11" y="56"/>
                  </a:cubicBezTo>
                  <a:lnTo>
                    <a:pt x="6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335"/>
            <p:cNvSpPr>
              <a:spLocks noEditPoints="1"/>
            </p:cNvSpPr>
            <p:nvPr/>
          </p:nvSpPr>
          <p:spPr bwMode="auto">
            <a:xfrm>
              <a:off x="8435326" y="4745520"/>
              <a:ext cx="57150" cy="58738"/>
            </a:xfrm>
            <a:custGeom>
              <a:avLst/>
              <a:gdLst>
                <a:gd name="T0" fmla="*/ 20 w 40"/>
                <a:gd name="T1" fmla="*/ 41 h 41"/>
                <a:gd name="T2" fmla="*/ 12 w 40"/>
                <a:gd name="T3" fmla="*/ 39 h 41"/>
                <a:gd name="T4" fmla="*/ 6 w 40"/>
                <a:gd name="T5" fmla="*/ 34 h 41"/>
                <a:gd name="T6" fmla="*/ 2 w 40"/>
                <a:gd name="T7" fmla="*/ 28 h 41"/>
                <a:gd name="T8" fmla="*/ 0 w 40"/>
                <a:gd name="T9" fmla="*/ 20 h 41"/>
                <a:gd name="T10" fmla="*/ 2 w 40"/>
                <a:gd name="T11" fmla="*/ 12 h 41"/>
                <a:gd name="T12" fmla="*/ 6 w 40"/>
                <a:gd name="T13" fmla="*/ 6 h 41"/>
                <a:gd name="T14" fmla="*/ 12 w 40"/>
                <a:gd name="T15" fmla="*/ 1 h 41"/>
                <a:gd name="T16" fmla="*/ 20 w 40"/>
                <a:gd name="T17" fmla="*/ 0 h 41"/>
                <a:gd name="T18" fmla="*/ 28 w 40"/>
                <a:gd name="T19" fmla="*/ 1 h 41"/>
                <a:gd name="T20" fmla="*/ 34 w 40"/>
                <a:gd name="T21" fmla="*/ 6 h 41"/>
                <a:gd name="T22" fmla="*/ 38 w 40"/>
                <a:gd name="T23" fmla="*/ 12 h 41"/>
                <a:gd name="T24" fmla="*/ 40 w 40"/>
                <a:gd name="T25" fmla="*/ 20 h 41"/>
                <a:gd name="T26" fmla="*/ 40 w 40"/>
                <a:gd name="T27" fmla="*/ 21 h 41"/>
                <a:gd name="T28" fmla="*/ 40 w 40"/>
                <a:gd name="T29" fmla="*/ 22 h 41"/>
                <a:gd name="T30" fmla="*/ 6 w 40"/>
                <a:gd name="T31" fmla="*/ 22 h 41"/>
                <a:gd name="T32" fmla="*/ 7 w 40"/>
                <a:gd name="T33" fmla="*/ 28 h 41"/>
                <a:gd name="T34" fmla="*/ 10 w 40"/>
                <a:gd name="T35" fmla="*/ 32 h 41"/>
                <a:gd name="T36" fmla="*/ 15 w 40"/>
                <a:gd name="T37" fmla="*/ 36 h 41"/>
                <a:gd name="T38" fmla="*/ 20 w 40"/>
                <a:gd name="T39" fmla="*/ 37 h 41"/>
                <a:gd name="T40" fmla="*/ 24 w 40"/>
                <a:gd name="T41" fmla="*/ 36 h 41"/>
                <a:gd name="T42" fmla="*/ 28 w 40"/>
                <a:gd name="T43" fmla="*/ 35 h 41"/>
                <a:gd name="T44" fmla="*/ 31 w 40"/>
                <a:gd name="T45" fmla="*/ 32 h 41"/>
                <a:gd name="T46" fmla="*/ 32 w 40"/>
                <a:gd name="T47" fmla="*/ 29 h 41"/>
                <a:gd name="T48" fmla="*/ 37 w 40"/>
                <a:gd name="T49" fmla="*/ 31 h 41"/>
                <a:gd name="T50" fmla="*/ 34 w 40"/>
                <a:gd name="T51" fmla="*/ 35 h 41"/>
                <a:gd name="T52" fmla="*/ 31 w 40"/>
                <a:gd name="T53" fmla="*/ 38 h 41"/>
                <a:gd name="T54" fmla="*/ 26 w 40"/>
                <a:gd name="T55" fmla="*/ 40 h 41"/>
                <a:gd name="T56" fmla="*/ 20 w 40"/>
                <a:gd name="T57" fmla="*/ 41 h 41"/>
                <a:gd name="T58" fmla="*/ 35 w 40"/>
                <a:gd name="T59" fmla="*/ 18 h 41"/>
                <a:gd name="T60" fmla="*/ 33 w 40"/>
                <a:gd name="T61" fmla="*/ 12 h 41"/>
                <a:gd name="T62" fmla="*/ 30 w 40"/>
                <a:gd name="T63" fmla="*/ 8 h 41"/>
                <a:gd name="T64" fmla="*/ 26 w 40"/>
                <a:gd name="T65" fmla="*/ 5 h 41"/>
                <a:gd name="T66" fmla="*/ 20 w 40"/>
                <a:gd name="T67" fmla="*/ 4 h 41"/>
                <a:gd name="T68" fmla="*/ 15 w 40"/>
                <a:gd name="T69" fmla="*/ 5 h 41"/>
                <a:gd name="T70" fmla="*/ 10 w 40"/>
                <a:gd name="T71" fmla="*/ 8 h 41"/>
                <a:gd name="T72" fmla="*/ 7 w 40"/>
                <a:gd name="T73" fmla="*/ 12 h 41"/>
                <a:gd name="T74" fmla="*/ 6 w 40"/>
                <a:gd name="T75" fmla="*/ 18 h 41"/>
                <a:gd name="T76" fmla="*/ 35 w 40"/>
                <a:gd name="T77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1">
                  <a:moveTo>
                    <a:pt x="20" y="41"/>
                  </a:moveTo>
                  <a:cubicBezTo>
                    <a:pt x="17" y="41"/>
                    <a:pt x="15" y="40"/>
                    <a:pt x="12" y="39"/>
                  </a:cubicBezTo>
                  <a:cubicBezTo>
                    <a:pt x="10" y="38"/>
                    <a:pt x="8" y="36"/>
                    <a:pt x="6" y="34"/>
                  </a:cubicBezTo>
                  <a:cubicBezTo>
                    <a:pt x="4" y="33"/>
                    <a:pt x="3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10"/>
                    <a:pt x="4" y="7"/>
                    <a:pt x="6" y="6"/>
                  </a:cubicBezTo>
                  <a:cubicBezTo>
                    <a:pt x="8" y="4"/>
                    <a:pt x="10" y="2"/>
                    <a:pt x="12" y="1"/>
                  </a:cubicBezTo>
                  <a:cubicBezTo>
                    <a:pt x="15" y="0"/>
                    <a:pt x="17" y="0"/>
                    <a:pt x="20" y="0"/>
                  </a:cubicBezTo>
                  <a:cubicBezTo>
                    <a:pt x="23" y="0"/>
                    <a:pt x="26" y="0"/>
                    <a:pt x="28" y="1"/>
                  </a:cubicBezTo>
                  <a:cubicBezTo>
                    <a:pt x="30" y="2"/>
                    <a:pt x="32" y="4"/>
                    <a:pt x="34" y="6"/>
                  </a:cubicBezTo>
                  <a:cubicBezTo>
                    <a:pt x="36" y="7"/>
                    <a:pt x="37" y="10"/>
                    <a:pt x="38" y="12"/>
                  </a:cubicBezTo>
                  <a:cubicBezTo>
                    <a:pt x="39" y="14"/>
                    <a:pt x="40" y="17"/>
                    <a:pt x="40" y="20"/>
                  </a:cubicBezTo>
                  <a:cubicBezTo>
                    <a:pt x="40" y="20"/>
                    <a:pt x="40" y="21"/>
                    <a:pt x="40" y="21"/>
                  </a:cubicBezTo>
                  <a:cubicBezTo>
                    <a:pt x="40" y="21"/>
                    <a:pt x="40" y="22"/>
                    <a:pt x="40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4"/>
                    <a:pt x="6" y="26"/>
                    <a:pt x="7" y="28"/>
                  </a:cubicBezTo>
                  <a:cubicBezTo>
                    <a:pt x="8" y="30"/>
                    <a:pt x="9" y="31"/>
                    <a:pt x="10" y="32"/>
                  </a:cubicBezTo>
                  <a:cubicBezTo>
                    <a:pt x="12" y="34"/>
                    <a:pt x="13" y="35"/>
                    <a:pt x="15" y="36"/>
                  </a:cubicBezTo>
                  <a:cubicBezTo>
                    <a:pt x="17" y="36"/>
                    <a:pt x="18" y="37"/>
                    <a:pt x="20" y="37"/>
                  </a:cubicBezTo>
                  <a:cubicBezTo>
                    <a:pt x="22" y="37"/>
                    <a:pt x="23" y="36"/>
                    <a:pt x="24" y="36"/>
                  </a:cubicBezTo>
                  <a:cubicBezTo>
                    <a:pt x="25" y="36"/>
                    <a:pt x="27" y="35"/>
                    <a:pt x="28" y="35"/>
                  </a:cubicBezTo>
                  <a:cubicBezTo>
                    <a:pt x="29" y="34"/>
                    <a:pt x="30" y="33"/>
                    <a:pt x="31" y="32"/>
                  </a:cubicBezTo>
                  <a:cubicBezTo>
                    <a:pt x="31" y="32"/>
                    <a:pt x="32" y="31"/>
                    <a:pt x="32" y="29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2"/>
                    <a:pt x="36" y="34"/>
                    <a:pt x="34" y="35"/>
                  </a:cubicBezTo>
                  <a:cubicBezTo>
                    <a:pt x="33" y="36"/>
                    <a:pt x="32" y="37"/>
                    <a:pt x="31" y="38"/>
                  </a:cubicBezTo>
                  <a:cubicBezTo>
                    <a:pt x="29" y="39"/>
                    <a:pt x="27" y="39"/>
                    <a:pt x="26" y="40"/>
                  </a:cubicBezTo>
                  <a:cubicBezTo>
                    <a:pt x="24" y="40"/>
                    <a:pt x="22" y="41"/>
                    <a:pt x="20" y="41"/>
                  </a:cubicBezTo>
                  <a:close/>
                  <a:moveTo>
                    <a:pt x="35" y="18"/>
                  </a:moveTo>
                  <a:cubicBezTo>
                    <a:pt x="35" y="16"/>
                    <a:pt x="34" y="14"/>
                    <a:pt x="33" y="12"/>
                  </a:cubicBezTo>
                  <a:cubicBezTo>
                    <a:pt x="32" y="10"/>
                    <a:pt x="31" y="9"/>
                    <a:pt x="30" y="8"/>
                  </a:cubicBezTo>
                  <a:cubicBezTo>
                    <a:pt x="29" y="6"/>
                    <a:pt x="27" y="5"/>
                    <a:pt x="26" y="5"/>
                  </a:cubicBezTo>
                  <a:cubicBezTo>
                    <a:pt x="24" y="4"/>
                    <a:pt x="22" y="4"/>
                    <a:pt x="20" y="4"/>
                  </a:cubicBezTo>
                  <a:cubicBezTo>
                    <a:pt x="18" y="4"/>
                    <a:pt x="16" y="4"/>
                    <a:pt x="15" y="5"/>
                  </a:cubicBezTo>
                  <a:cubicBezTo>
                    <a:pt x="13" y="5"/>
                    <a:pt x="11" y="6"/>
                    <a:pt x="10" y="8"/>
                  </a:cubicBezTo>
                  <a:cubicBezTo>
                    <a:pt x="9" y="9"/>
                    <a:pt x="8" y="10"/>
                    <a:pt x="7" y="12"/>
                  </a:cubicBezTo>
                  <a:cubicBezTo>
                    <a:pt x="6" y="14"/>
                    <a:pt x="6" y="16"/>
                    <a:pt x="6" y="18"/>
                  </a:cubicBezTo>
                  <a:lnTo>
                    <a:pt x="3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336"/>
            <p:cNvSpPr>
              <a:spLocks/>
            </p:cNvSpPr>
            <p:nvPr/>
          </p:nvSpPr>
          <p:spPr bwMode="auto">
            <a:xfrm>
              <a:off x="8502001" y="4745520"/>
              <a:ext cx="50800" cy="58738"/>
            </a:xfrm>
            <a:custGeom>
              <a:avLst/>
              <a:gdLst>
                <a:gd name="T0" fmla="*/ 13 w 36"/>
                <a:gd name="T1" fmla="*/ 41 h 41"/>
                <a:gd name="T2" fmla="*/ 3 w 36"/>
                <a:gd name="T3" fmla="*/ 36 h 41"/>
                <a:gd name="T4" fmla="*/ 0 w 36"/>
                <a:gd name="T5" fmla="*/ 23 h 41"/>
                <a:gd name="T6" fmla="*/ 0 w 36"/>
                <a:gd name="T7" fmla="*/ 0 h 41"/>
                <a:gd name="T8" fmla="*/ 5 w 36"/>
                <a:gd name="T9" fmla="*/ 0 h 41"/>
                <a:gd name="T10" fmla="*/ 5 w 36"/>
                <a:gd name="T11" fmla="*/ 23 h 41"/>
                <a:gd name="T12" fmla="*/ 15 w 36"/>
                <a:gd name="T13" fmla="*/ 36 h 41"/>
                <a:gd name="T14" fmla="*/ 19 w 36"/>
                <a:gd name="T15" fmla="*/ 35 h 41"/>
                <a:gd name="T16" fmla="*/ 23 w 36"/>
                <a:gd name="T17" fmla="*/ 33 h 41"/>
                <a:gd name="T18" fmla="*/ 27 w 36"/>
                <a:gd name="T19" fmla="*/ 30 h 41"/>
                <a:gd name="T20" fmla="*/ 29 w 36"/>
                <a:gd name="T21" fmla="*/ 25 h 41"/>
                <a:gd name="T22" fmla="*/ 29 w 36"/>
                <a:gd name="T23" fmla="*/ 0 h 41"/>
                <a:gd name="T24" fmla="*/ 34 w 36"/>
                <a:gd name="T25" fmla="*/ 0 h 41"/>
                <a:gd name="T26" fmla="*/ 34 w 36"/>
                <a:gd name="T27" fmla="*/ 33 h 41"/>
                <a:gd name="T28" fmla="*/ 36 w 36"/>
                <a:gd name="T29" fmla="*/ 35 h 41"/>
                <a:gd name="T30" fmla="*/ 36 w 36"/>
                <a:gd name="T31" fmla="*/ 40 h 41"/>
                <a:gd name="T32" fmla="*/ 34 w 36"/>
                <a:gd name="T33" fmla="*/ 40 h 41"/>
                <a:gd name="T34" fmla="*/ 34 w 36"/>
                <a:gd name="T35" fmla="*/ 40 h 41"/>
                <a:gd name="T36" fmla="*/ 31 w 36"/>
                <a:gd name="T37" fmla="*/ 39 h 41"/>
                <a:gd name="T38" fmla="*/ 30 w 36"/>
                <a:gd name="T39" fmla="*/ 35 h 41"/>
                <a:gd name="T40" fmla="*/ 30 w 36"/>
                <a:gd name="T41" fmla="*/ 31 h 41"/>
                <a:gd name="T42" fmla="*/ 23 w 36"/>
                <a:gd name="T43" fmla="*/ 38 h 41"/>
                <a:gd name="T44" fmla="*/ 13 w 36"/>
                <a:gd name="T4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9" y="41"/>
                    <a:pt x="6" y="39"/>
                    <a:pt x="3" y="36"/>
                  </a:cubicBezTo>
                  <a:cubicBezTo>
                    <a:pt x="1" y="33"/>
                    <a:pt x="0" y="29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32"/>
                    <a:pt x="8" y="36"/>
                    <a:pt x="15" y="36"/>
                  </a:cubicBezTo>
                  <a:cubicBezTo>
                    <a:pt x="16" y="36"/>
                    <a:pt x="18" y="36"/>
                    <a:pt x="19" y="35"/>
                  </a:cubicBezTo>
                  <a:cubicBezTo>
                    <a:pt x="21" y="35"/>
                    <a:pt x="22" y="34"/>
                    <a:pt x="23" y="33"/>
                  </a:cubicBezTo>
                  <a:cubicBezTo>
                    <a:pt x="24" y="32"/>
                    <a:pt x="26" y="31"/>
                    <a:pt x="27" y="30"/>
                  </a:cubicBezTo>
                  <a:cubicBezTo>
                    <a:pt x="28" y="28"/>
                    <a:pt x="28" y="27"/>
                    <a:pt x="29" y="25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5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0"/>
                    <a:pt x="35" y="40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2" y="40"/>
                    <a:pt x="31" y="40"/>
                    <a:pt x="31" y="39"/>
                  </a:cubicBezTo>
                  <a:cubicBezTo>
                    <a:pt x="30" y="38"/>
                    <a:pt x="30" y="37"/>
                    <a:pt x="30" y="35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8" y="34"/>
                    <a:pt x="25" y="36"/>
                    <a:pt x="23" y="38"/>
                  </a:cubicBezTo>
                  <a:cubicBezTo>
                    <a:pt x="20" y="40"/>
                    <a:pt x="16" y="41"/>
                    <a:pt x="1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337"/>
            <p:cNvSpPr>
              <a:spLocks noEditPoints="1"/>
            </p:cNvSpPr>
            <p:nvPr/>
          </p:nvSpPr>
          <p:spPr bwMode="auto">
            <a:xfrm>
              <a:off x="8563913" y="4745520"/>
              <a:ext cx="53975" cy="82550"/>
            </a:xfrm>
            <a:custGeom>
              <a:avLst/>
              <a:gdLst>
                <a:gd name="T0" fmla="*/ 19 w 38"/>
                <a:gd name="T1" fmla="*/ 40 h 57"/>
                <a:gd name="T2" fmla="*/ 11 w 38"/>
                <a:gd name="T3" fmla="*/ 39 h 57"/>
                <a:gd name="T4" fmla="*/ 5 w 38"/>
                <a:gd name="T5" fmla="*/ 34 h 57"/>
                <a:gd name="T6" fmla="*/ 2 w 38"/>
                <a:gd name="T7" fmla="*/ 28 h 57"/>
                <a:gd name="T8" fmla="*/ 0 w 38"/>
                <a:gd name="T9" fmla="*/ 20 h 57"/>
                <a:gd name="T10" fmla="*/ 1 w 38"/>
                <a:gd name="T11" fmla="*/ 12 h 57"/>
                <a:gd name="T12" fmla="*/ 5 w 38"/>
                <a:gd name="T13" fmla="*/ 6 h 57"/>
                <a:gd name="T14" fmla="*/ 11 w 38"/>
                <a:gd name="T15" fmla="*/ 1 h 57"/>
                <a:gd name="T16" fmla="*/ 19 w 38"/>
                <a:gd name="T17" fmla="*/ 0 h 57"/>
                <a:gd name="T18" fmla="*/ 27 w 38"/>
                <a:gd name="T19" fmla="*/ 2 h 57"/>
                <a:gd name="T20" fmla="*/ 34 w 38"/>
                <a:gd name="T21" fmla="*/ 8 h 57"/>
                <a:gd name="T22" fmla="*/ 34 w 38"/>
                <a:gd name="T23" fmla="*/ 0 h 57"/>
                <a:gd name="T24" fmla="*/ 38 w 38"/>
                <a:gd name="T25" fmla="*/ 0 h 57"/>
                <a:gd name="T26" fmla="*/ 38 w 38"/>
                <a:gd name="T27" fmla="*/ 40 h 57"/>
                <a:gd name="T28" fmla="*/ 37 w 38"/>
                <a:gd name="T29" fmla="*/ 47 h 57"/>
                <a:gd name="T30" fmla="*/ 33 w 38"/>
                <a:gd name="T31" fmla="*/ 53 h 57"/>
                <a:gd name="T32" fmla="*/ 27 w 38"/>
                <a:gd name="T33" fmla="*/ 56 h 57"/>
                <a:gd name="T34" fmla="*/ 19 w 38"/>
                <a:gd name="T35" fmla="*/ 57 h 57"/>
                <a:gd name="T36" fmla="*/ 8 w 38"/>
                <a:gd name="T37" fmla="*/ 54 h 57"/>
                <a:gd name="T38" fmla="*/ 1 w 38"/>
                <a:gd name="T39" fmla="*/ 48 h 57"/>
                <a:gd name="T40" fmla="*/ 4 w 38"/>
                <a:gd name="T41" fmla="*/ 45 h 57"/>
                <a:gd name="T42" fmla="*/ 11 w 38"/>
                <a:gd name="T43" fmla="*/ 51 h 57"/>
                <a:gd name="T44" fmla="*/ 19 w 38"/>
                <a:gd name="T45" fmla="*/ 53 h 57"/>
                <a:gd name="T46" fmla="*/ 24 w 38"/>
                <a:gd name="T47" fmla="*/ 52 h 57"/>
                <a:gd name="T48" fmla="*/ 29 w 38"/>
                <a:gd name="T49" fmla="*/ 50 h 57"/>
                <a:gd name="T50" fmla="*/ 32 w 38"/>
                <a:gd name="T51" fmla="*/ 46 h 57"/>
                <a:gd name="T52" fmla="*/ 33 w 38"/>
                <a:gd name="T53" fmla="*/ 40 h 57"/>
                <a:gd name="T54" fmla="*/ 33 w 38"/>
                <a:gd name="T55" fmla="*/ 32 h 57"/>
                <a:gd name="T56" fmla="*/ 27 w 38"/>
                <a:gd name="T57" fmla="*/ 38 h 57"/>
                <a:gd name="T58" fmla="*/ 19 w 38"/>
                <a:gd name="T59" fmla="*/ 40 h 57"/>
                <a:gd name="T60" fmla="*/ 20 w 38"/>
                <a:gd name="T61" fmla="*/ 36 h 57"/>
                <a:gd name="T62" fmla="*/ 25 w 38"/>
                <a:gd name="T63" fmla="*/ 35 h 57"/>
                <a:gd name="T64" fmla="*/ 29 w 38"/>
                <a:gd name="T65" fmla="*/ 33 h 57"/>
                <a:gd name="T66" fmla="*/ 32 w 38"/>
                <a:gd name="T67" fmla="*/ 30 h 57"/>
                <a:gd name="T68" fmla="*/ 33 w 38"/>
                <a:gd name="T69" fmla="*/ 26 h 57"/>
                <a:gd name="T70" fmla="*/ 33 w 38"/>
                <a:gd name="T71" fmla="*/ 14 h 57"/>
                <a:gd name="T72" fmla="*/ 31 w 38"/>
                <a:gd name="T73" fmla="*/ 10 h 57"/>
                <a:gd name="T74" fmla="*/ 28 w 38"/>
                <a:gd name="T75" fmla="*/ 7 h 57"/>
                <a:gd name="T76" fmla="*/ 24 w 38"/>
                <a:gd name="T77" fmla="*/ 5 h 57"/>
                <a:gd name="T78" fmla="*/ 20 w 38"/>
                <a:gd name="T79" fmla="*/ 4 h 57"/>
                <a:gd name="T80" fmla="*/ 14 w 38"/>
                <a:gd name="T81" fmla="*/ 5 h 57"/>
                <a:gd name="T82" fmla="*/ 9 w 38"/>
                <a:gd name="T83" fmla="*/ 9 h 57"/>
                <a:gd name="T84" fmla="*/ 6 w 38"/>
                <a:gd name="T85" fmla="*/ 14 h 57"/>
                <a:gd name="T86" fmla="*/ 5 w 38"/>
                <a:gd name="T87" fmla="*/ 20 h 57"/>
                <a:gd name="T88" fmla="*/ 7 w 38"/>
                <a:gd name="T89" fmla="*/ 26 h 57"/>
                <a:gd name="T90" fmla="*/ 10 w 38"/>
                <a:gd name="T91" fmla="*/ 31 h 57"/>
                <a:gd name="T92" fmla="*/ 14 w 38"/>
                <a:gd name="T93" fmla="*/ 35 h 57"/>
                <a:gd name="T94" fmla="*/ 20 w 38"/>
                <a:gd name="T95" fmla="*/ 3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8" h="57">
                  <a:moveTo>
                    <a:pt x="19" y="40"/>
                  </a:moveTo>
                  <a:cubicBezTo>
                    <a:pt x="16" y="40"/>
                    <a:pt x="13" y="40"/>
                    <a:pt x="11" y="39"/>
                  </a:cubicBezTo>
                  <a:cubicBezTo>
                    <a:pt x="9" y="38"/>
                    <a:pt x="7" y="36"/>
                    <a:pt x="5" y="34"/>
                  </a:cubicBezTo>
                  <a:cubicBezTo>
                    <a:pt x="4" y="32"/>
                    <a:pt x="2" y="30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17"/>
                    <a:pt x="1" y="15"/>
                    <a:pt x="1" y="12"/>
                  </a:cubicBezTo>
                  <a:cubicBezTo>
                    <a:pt x="2" y="10"/>
                    <a:pt x="4" y="8"/>
                    <a:pt x="5" y="6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0"/>
                    <a:pt x="16" y="0"/>
                    <a:pt x="19" y="0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30" y="4"/>
                    <a:pt x="32" y="6"/>
                    <a:pt x="34" y="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3"/>
                    <a:pt x="38" y="45"/>
                    <a:pt x="37" y="47"/>
                  </a:cubicBezTo>
                  <a:cubicBezTo>
                    <a:pt x="36" y="49"/>
                    <a:pt x="34" y="51"/>
                    <a:pt x="33" y="53"/>
                  </a:cubicBezTo>
                  <a:cubicBezTo>
                    <a:pt x="31" y="54"/>
                    <a:pt x="29" y="55"/>
                    <a:pt x="27" y="56"/>
                  </a:cubicBezTo>
                  <a:cubicBezTo>
                    <a:pt x="24" y="56"/>
                    <a:pt x="22" y="57"/>
                    <a:pt x="19" y="57"/>
                  </a:cubicBezTo>
                  <a:cubicBezTo>
                    <a:pt x="14" y="57"/>
                    <a:pt x="11" y="56"/>
                    <a:pt x="8" y="54"/>
                  </a:cubicBezTo>
                  <a:cubicBezTo>
                    <a:pt x="5" y="53"/>
                    <a:pt x="3" y="51"/>
                    <a:pt x="1" y="48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6" y="48"/>
                    <a:pt x="8" y="50"/>
                    <a:pt x="11" y="51"/>
                  </a:cubicBezTo>
                  <a:cubicBezTo>
                    <a:pt x="13" y="52"/>
                    <a:pt x="16" y="53"/>
                    <a:pt x="19" y="53"/>
                  </a:cubicBezTo>
                  <a:cubicBezTo>
                    <a:pt x="21" y="53"/>
                    <a:pt x="23" y="52"/>
                    <a:pt x="24" y="52"/>
                  </a:cubicBezTo>
                  <a:cubicBezTo>
                    <a:pt x="26" y="51"/>
                    <a:pt x="28" y="51"/>
                    <a:pt x="29" y="50"/>
                  </a:cubicBezTo>
                  <a:cubicBezTo>
                    <a:pt x="30" y="48"/>
                    <a:pt x="31" y="47"/>
                    <a:pt x="32" y="46"/>
                  </a:cubicBezTo>
                  <a:cubicBezTo>
                    <a:pt x="33" y="44"/>
                    <a:pt x="33" y="42"/>
                    <a:pt x="33" y="4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5"/>
                    <a:pt x="30" y="37"/>
                    <a:pt x="27" y="38"/>
                  </a:cubicBezTo>
                  <a:cubicBezTo>
                    <a:pt x="24" y="40"/>
                    <a:pt x="22" y="40"/>
                    <a:pt x="19" y="40"/>
                  </a:cubicBezTo>
                  <a:close/>
                  <a:moveTo>
                    <a:pt x="20" y="36"/>
                  </a:moveTo>
                  <a:cubicBezTo>
                    <a:pt x="22" y="36"/>
                    <a:pt x="23" y="36"/>
                    <a:pt x="25" y="35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2"/>
                    <a:pt x="31" y="31"/>
                    <a:pt x="32" y="30"/>
                  </a:cubicBezTo>
                  <a:cubicBezTo>
                    <a:pt x="32" y="29"/>
                    <a:pt x="33" y="27"/>
                    <a:pt x="33" y="26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2" y="11"/>
                    <a:pt x="31" y="10"/>
                  </a:cubicBezTo>
                  <a:cubicBezTo>
                    <a:pt x="30" y="9"/>
                    <a:pt x="29" y="8"/>
                    <a:pt x="28" y="7"/>
                  </a:cubicBezTo>
                  <a:cubicBezTo>
                    <a:pt x="26" y="6"/>
                    <a:pt x="25" y="5"/>
                    <a:pt x="24" y="5"/>
                  </a:cubicBezTo>
                  <a:cubicBezTo>
                    <a:pt x="22" y="4"/>
                    <a:pt x="21" y="4"/>
                    <a:pt x="20" y="4"/>
                  </a:cubicBezTo>
                  <a:cubicBezTo>
                    <a:pt x="17" y="4"/>
                    <a:pt x="15" y="5"/>
                    <a:pt x="14" y="5"/>
                  </a:cubicBezTo>
                  <a:cubicBezTo>
                    <a:pt x="12" y="6"/>
                    <a:pt x="10" y="8"/>
                    <a:pt x="9" y="9"/>
                  </a:cubicBezTo>
                  <a:cubicBezTo>
                    <a:pt x="8" y="11"/>
                    <a:pt x="7" y="12"/>
                    <a:pt x="6" y="14"/>
                  </a:cubicBezTo>
                  <a:cubicBezTo>
                    <a:pt x="6" y="16"/>
                    <a:pt x="5" y="18"/>
                    <a:pt x="5" y="20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7" y="28"/>
                    <a:pt x="8" y="30"/>
                    <a:pt x="10" y="31"/>
                  </a:cubicBezTo>
                  <a:cubicBezTo>
                    <a:pt x="11" y="33"/>
                    <a:pt x="13" y="34"/>
                    <a:pt x="14" y="35"/>
                  </a:cubicBezTo>
                  <a:cubicBezTo>
                    <a:pt x="16" y="36"/>
                    <a:pt x="18" y="36"/>
                    <a:pt x="20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338"/>
            <p:cNvSpPr>
              <a:spLocks noEditPoints="1"/>
            </p:cNvSpPr>
            <p:nvPr/>
          </p:nvSpPr>
          <p:spPr bwMode="auto">
            <a:xfrm>
              <a:off x="8635351" y="4723295"/>
              <a:ext cx="6350" cy="79375"/>
            </a:xfrm>
            <a:custGeom>
              <a:avLst/>
              <a:gdLst>
                <a:gd name="T0" fmla="*/ 0 w 4"/>
                <a:gd name="T1" fmla="*/ 7 h 50"/>
                <a:gd name="T2" fmla="*/ 0 w 4"/>
                <a:gd name="T3" fmla="*/ 0 h 50"/>
                <a:gd name="T4" fmla="*/ 4 w 4"/>
                <a:gd name="T5" fmla="*/ 0 h 50"/>
                <a:gd name="T6" fmla="*/ 4 w 4"/>
                <a:gd name="T7" fmla="*/ 7 h 50"/>
                <a:gd name="T8" fmla="*/ 0 w 4"/>
                <a:gd name="T9" fmla="*/ 7 h 50"/>
                <a:gd name="T10" fmla="*/ 0 w 4"/>
                <a:gd name="T11" fmla="*/ 50 h 50"/>
                <a:gd name="T12" fmla="*/ 0 w 4"/>
                <a:gd name="T13" fmla="*/ 14 h 50"/>
                <a:gd name="T14" fmla="*/ 4 w 4"/>
                <a:gd name="T15" fmla="*/ 14 h 50"/>
                <a:gd name="T16" fmla="*/ 4 w 4"/>
                <a:gd name="T17" fmla="*/ 50 h 50"/>
                <a:gd name="T18" fmla="*/ 0 w 4"/>
                <a:gd name="T1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0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0" y="7"/>
                  </a:lnTo>
                  <a:close/>
                  <a:moveTo>
                    <a:pt x="0" y="50"/>
                  </a:moveTo>
                  <a:lnTo>
                    <a:pt x="0" y="14"/>
                  </a:lnTo>
                  <a:lnTo>
                    <a:pt x="4" y="14"/>
                  </a:lnTo>
                  <a:lnTo>
                    <a:pt x="4" y="50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339"/>
            <p:cNvSpPr>
              <a:spLocks noEditPoints="1"/>
            </p:cNvSpPr>
            <p:nvPr/>
          </p:nvSpPr>
          <p:spPr bwMode="auto">
            <a:xfrm>
              <a:off x="8652813" y="4745520"/>
              <a:ext cx="52388" cy="58738"/>
            </a:xfrm>
            <a:custGeom>
              <a:avLst/>
              <a:gdLst>
                <a:gd name="T0" fmla="*/ 13 w 36"/>
                <a:gd name="T1" fmla="*/ 41 h 41"/>
                <a:gd name="T2" fmla="*/ 8 w 36"/>
                <a:gd name="T3" fmla="*/ 40 h 41"/>
                <a:gd name="T4" fmla="*/ 4 w 36"/>
                <a:gd name="T5" fmla="*/ 37 h 41"/>
                <a:gd name="T6" fmla="*/ 1 w 36"/>
                <a:gd name="T7" fmla="*/ 33 h 41"/>
                <a:gd name="T8" fmla="*/ 0 w 36"/>
                <a:gd name="T9" fmla="*/ 28 h 41"/>
                <a:gd name="T10" fmla="*/ 1 w 36"/>
                <a:gd name="T11" fmla="*/ 23 h 41"/>
                <a:gd name="T12" fmla="*/ 5 w 36"/>
                <a:gd name="T13" fmla="*/ 20 h 41"/>
                <a:gd name="T14" fmla="*/ 10 w 36"/>
                <a:gd name="T15" fmla="*/ 17 h 41"/>
                <a:gd name="T16" fmla="*/ 17 w 36"/>
                <a:gd name="T17" fmla="*/ 16 h 41"/>
                <a:gd name="T18" fmla="*/ 23 w 36"/>
                <a:gd name="T19" fmla="*/ 17 h 41"/>
                <a:gd name="T20" fmla="*/ 29 w 36"/>
                <a:gd name="T21" fmla="*/ 18 h 41"/>
                <a:gd name="T22" fmla="*/ 29 w 36"/>
                <a:gd name="T23" fmla="*/ 15 h 41"/>
                <a:gd name="T24" fmla="*/ 26 w 36"/>
                <a:gd name="T25" fmla="*/ 6 h 41"/>
                <a:gd name="T26" fmla="*/ 17 w 36"/>
                <a:gd name="T27" fmla="*/ 3 h 41"/>
                <a:gd name="T28" fmla="*/ 11 w 36"/>
                <a:gd name="T29" fmla="*/ 5 h 41"/>
                <a:gd name="T30" fmla="*/ 5 w 36"/>
                <a:gd name="T31" fmla="*/ 8 h 41"/>
                <a:gd name="T32" fmla="*/ 3 w 36"/>
                <a:gd name="T33" fmla="*/ 5 h 41"/>
                <a:gd name="T34" fmla="*/ 18 w 36"/>
                <a:gd name="T35" fmla="*/ 0 h 41"/>
                <a:gd name="T36" fmla="*/ 29 w 36"/>
                <a:gd name="T37" fmla="*/ 4 h 41"/>
                <a:gd name="T38" fmla="*/ 34 w 36"/>
                <a:gd name="T39" fmla="*/ 15 h 41"/>
                <a:gd name="T40" fmla="*/ 34 w 36"/>
                <a:gd name="T41" fmla="*/ 33 h 41"/>
                <a:gd name="T42" fmla="*/ 36 w 36"/>
                <a:gd name="T43" fmla="*/ 35 h 41"/>
                <a:gd name="T44" fmla="*/ 36 w 36"/>
                <a:gd name="T45" fmla="*/ 40 h 41"/>
                <a:gd name="T46" fmla="*/ 34 w 36"/>
                <a:gd name="T47" fmla="*/ 40 h 41"/>
                <a:gd name="T48" fmla="*/ 31 w 36"/>
                <a:gd name="T49" fmla="*/ 39 h 41"/>
                <a:gd name="T50" fmla="*/ 29 w 36"/>
                <a:gd name="T51" fmla="*/ 36 h 41"/>
                <a:gd name="T52" fmla="*/ 29 w 36"/>
                <a:gd name="T53" fmla="*/ 33 h 41"/>
                <a:gd name="T54" fmla="*/ 22 w 36"/>
                <a:gd name="T55" fmla="*/ 39 h 41"/>
                <a:gd name="T56" fmla="*/ 13 w 36"/>
                <a:gd name="T57" fmla="*/ 41 h 41"/>
                <a:gd name="T58" fmla="*/ 15 w 36"/>
                <a:gd name="T59" fmla="*/ 37 h 41"/>
                <a:gd name="T60" fmla="*/ 22 w 36"/>
                <a:gd name="T61" fmla="*/ 35 h 41"/>
                <a:gd name="T62" fmla="*/ 27 w 36"/>
                <a:gd name="T63" fmla="*/ 31 h 41"/>
                <a:gd name="T64" fmla="*/ 28 w 36"/>
                <a:gd name="T65" fmla="*/ 30 h 41"/>
                <a:gd name="T66" fmla="*/ 29 w 36"/>
                <a:gd name="T67" fmla="*/ 28 h 41"/>
                <a:gd name="T68" fmla="*/ 29 w 36"/>
                <a:gd name="T69" fmla="*/ 22 h 41"/>
                <a:gd name="T70" fmla="*/ 23 w 36"/>
                <a:gd name="T71" fmla="*/ 20 h 41"/>
                <a:gd name="T72" fmla="*/ 17 w 36"/>
                <a:gd name="T73" fmla="*/ 20 h 41"/>
                <a:gd name="T74" fmla="*/ 9 w 36"/>
                <a:gd name="T75" fmla="*/ 22 h 41"/>
                <a:gd name="T76" fmla="*/ 5 w 36"/>
                <a:gd name="T77" fmla="*/ 28 h 41"/>
                <a:gd name="T78" fmla="*/ 6 w 36"/>
                <a:gd name="T79" fmla="*/ 31 h 41"/>
                <a:gd name="T80" fmla="*/ 8 w 36"/>
                <a:gd name="T81" fmla="*/ 34 h 41"/>
                <a:gd name="T82" fmla="*/ 11 w 36"/>
                <a:gd name="T83" fmla="*/ 36 h 41"/>
                <a:gd name="T84" fmla="*/ 15 w 36"/>
                <a:gd name="T8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6" h="41">
                  <a:moveTo>
                    <a:pt x="13" y="41"/>
                  </a:moveTo>
                  <a:cubicBezTo>
                    <a:pt x="11" y="41"/>
                    <a:pt x="10" y="40"/>
                    <a:pt x="8" y="40"/>
                  </a:cubicBezTo>
                  <a:cubicBezTo>
                    <a:pt x="7" y="39"/>
                    <a:pt x="5" y="38"/>
                    <a:pt x="4" y="37"/>
                  </a:cubicBezTo>
                  <a:cubicBezTo>
                    <a:pt x="3" y="36"/>
                    <a:pt x="2" y="35"/>
                    <a:pt x="1" y="33"/>
                  </a:cubicBezTo>
                  <a:cubicBezTo>
                    <a:pt x="1" y="32"/>
                    <a:pt x="0" y="30"/>
                    <a:pt x="0" y="28"/>
                  </a:cubicBezTo>
                  <a:cubicBezTo>
                    <a:pt x="0" y="27"/>
                    <a:pt x="1" y="25"/>
                    <a:pt x="1" y="23"/>
                  </a:cubicBezTo>
                  <a:cubicBezTo>
                    <a:pt x="2" y="22"/>
                    <a:pt x="3" y="21"/>
                    <a:pt x="5" y="20"/>
                  </a:cubicBezTo>
                  <a:cubicBezTo>
                    <a:pt x="6" y="19"/>
                    <a:pt x="8" y="18"/>
                    <a:pt x="10" y="17"/>
                  </a:cubicBezTo>
                  <a:cubicBezTo>
                    <a:pt x="12" y="17"/>
                    <a:pt x="14" y="16"/>
                    <a:pt x="17" y="16"/>
                  </a:cubicBezTo>
                  <a:cubicBezTo>
                    <a:pt x="19" y="16"/>
                    <a:pt x="21" y="17"/>
                    <a:pt x="23" y="17"/>
                  </a:cubicBezTo>
                  <a:cubicBezTo>
                    <a:pt x="25" y="17"/>
                    <a:pt x="27" y="18"/>
                    <a:pt x="29" y="18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1"/>
                    <a:pt x="28" y="9"/>
                    <a:pt x="26" y="6"/>
                  </a:cubicBezTo>
                  <a:cubicBezTo>
                    <a:pt x="24" y="4"/>
                    <a:pt x="21" y="3"/>
                    <a:pt x="17" y="3"/>
                  </a:cubicBezTo>
                  <a:cubicBezTo>
                    <a:pt x="15" y="3"/>
                    <a:pt x="13" y="4"/>
                    <a:pt x="11" y="5"/>
                  </a:cubicBezTo>
                  <a:cubicBezTo>
                    <a:pt x="9" y="5"/>
                    <a:pt x="7" y="7"/>
                    <a:pt x="5" y="8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8" y="1"/>
                    <a:pt x="13" y="0"/>
                    <a:pt x="18" y="0"/>
                  </a:cubicBezTo>
                  <a:cubicBezTo>
                    <a:pt x="23" y="0"/>
                    <a:pt x="27" y="1"/>
                    <a:pt x="29" y="4"/>
                  </a:cubicBezTo>
                  <a:cubicBezTo>
                    <a:pt x="32" y="6"/>
                    <a:pt x="34" y="10"/>
                    <a:pt x="34" y="15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5"/>
                    <a:pt x="34" y="35"/>
                    <a:pt x="36" y="35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5" y="40"/>
                    <a:pt x="34" y="40"/>
                    <a:pt x="34" y="40"/>
                  </a:cubicBezTo>
                  <a:cubicBezTo>
                    <a:pt x="32" y="40"/>
                    <a:pt x="31" y="40"/>
                    <a:pt x="31" y="39"/>
                  </a:cubicBezTo>
                  <a:cubicBezTo>
                    <a:pt x="30" y="38"/>
                    <a:pt x="29" y="38"/>
                    <a:pt x="29" y="36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7" y="36"/>
                    <a:pt x="25" y="37"/>
                    <a:pt x="22" y="39"/>
                  </a:cubicBezTo>
                  <a:cubicBezTo>
                    <a:pt x="20" y="40"/>
                    <a:pt x="17" y="41"/>
                    <a:pt x="13" y="41"/>
                  </a:cubicBezTo>
                  <a:close/>
                  <a:moveTo>
                    <a:pt x="15" y="37"/>
                  </a:moveTo>
                  <a:cubicBezTo>
                    <a:pt x="17" y="37"/>
                    <a:pt x="20" y="36"/>
                    <a:pt x="22" y="35"/>
                  </a:cubicBezTo>
                  <a:cubicBezTo>
                    <a:pt x="24" y="34"/>
                    <a:pt x="26" y="33"/>
                    <a:pt x="27" y="31"/>
                  </a:cubicBezTo>
                  <a:cubicBezTo>
                    <a:pt x="28" y="31"/>
                    <a:pt x="28" y="30"/>
                    <a:pt x="28" y="30"/>
                  </a:cubicBezTo>
                  <a:cubicBezTo>
                    <a:pt x="28" y="29"/>
                    <a:pt x="29" y="29"/>
                    <a:pt x="29" y="28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7" y="21"/>
                    <a:pt x="25" y="20"/>
                    <a:pt x="23" y="20"/>
                  </a:cubicBezTo>
                  <a:cubicBezTo>
                    <a:pt x="21" y="20"/>
                    <a:pt x="19" y="20"/>
                    <a:pt x="17" y="20"/>
                  </a:cubicBezTo>
                  <a:cubicBezTo>
                    <a:pt x="14" y="20"/>
                    <a:pt x="11" y="20"/>
                    <a:pt x="9" y="22"/>
                  </a:cubicBezTo>
                  <a:cubicBezTo>
                    <a:pt x="6" y="23"/>
                    <a:pt x="5" y="25"/>
                    <a:pt x="5" y="28"/>
                  </a:cubicBezTo>
                  <a:cubicBezTo>
                    <a:pt x="5" y="29"/>
                    <a:pt x="5" y="30"/>
                    <a:pt x="6" y="31"/>
                  </a:cubicBezTo>
                  <a:cubicBezTo>
                    <a:pt x="6" y="32"/>
                    <a:pt x="7" y="33"/>
                    <a:pt x="8" y="34"/>
                  </a:cubicBezTo>
                  <a:cubicBezTo>
                    <a:pt x="9" y="35"/>
                    <a:pt x="10" y="35"/>
                    <a:pt x="11" y="36"/>
                  </a:cubicBezTo>
                  <a:cubicBezTo>
                    <a:pt x="12" y="36"/>
                    <a:pt x="13" y="37"/>
                    <a:pt x="15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340"/>
            <p:cNvSpPr>
              <a:spLocks/>
            </p:cNvSpPr>
            <p:nvPr/>
          </p:nvSpPr>
          <p:spPr bwMode="auto">
            <a:xfrm>
              <a:off x="8711551" y="4728058"/>
              <a:ext cx="33338" cy="74613"/>
            </a:xfrm>
            <a:custGeom>
              <a:avLst/>
              <a:gdLst>
                <a:gd name="T0" fmla="*/ 23 w 23"/>
                <a:gd name="T1" fmla="*/ 51 h 53"/>
                <a:gd name="T2" fmla="*/ 22 w 23"/>
                <a:gd name="T3" fmla="*/ 52 h 53"/>
                <a:gd name="T4" fmla="*/ 20 w 23"/>
                <a:gd name="T5" fmla="*/ 52 h 53"/>
                <a:gd name="T6" fmla="*/ 17 w 23"/>
                <a:gd name="T7" fmla="*/ 53 h 53"/>
                <a:gd name="T8" fmla="*/ 14 w 23"/>
                <a:gd name="T9" fmla="*/ 53 h 53"/>
                <a:gd name="T10" fmla="*/ 11 w 23"/>
                <a:gd name="T11" fmla="*/ 53 h 53"/>
                <a:gd name="T12" fmla="*/ 8 w 23"/>
                <a:gd name="T13" fmla="*/ 51 h 53"/>
                <a:gd name="T14" fmla="*/ 6 w 23"/>
                <a:gd name="T15" fmla="*/ 49 h 53"/>
                <a:gd name="T16" fmla="*/ 6 w 23"/>
                <a:gd name="T17" fmla="*/ 46 h 53"/>
                <a:gd name="T18" fmla="*/ 6 w 23"/>
                <a:gd name="T19" fmla="*/ 17 h 53"/>
                <a:gd name="T20" fmla="*/ 0 w 23"/>
                <a:gd name="T21" fmla="*/ 17 h 53"/>
                <a:gd name="T22" fmla="*/ 0 w 23"/>
                <a:gd name="T23" fmla="*/ 13 h 53"/>
                <a:gd name="T24" fmla="*/ 6 w 23"/>
                <a:gd name="T25" fmla="*/ 13 h 53"/>
                <a:gd name="T26" fmla="*/ 6 w 23"/>
                <a:gd name="T27" fmla="*/ 0 h 53"/>
                <a:gd name="T28" fmla="*/ 11 w 23"/>
                <a:gd name="T29" fmla="*/ 0 h 53"/>
                <a:gd name="T30" fmla="*/ 11 w 23"/>
                <a:gd name="T31" fmla="*/ 13 h 53"/>
                <a:gd name="T32" fmla="*/ 20 w 23"/>
                <a:gd name="T33" fmla="*/ 13 h 53"/>
                <a:gd name="T34" fmla="*/ 20 w 23"/>
                <a:gd name="T35" fmla="*/ 17 h 53"/>
                <a:gd name="T36" fmla="*/ 11 w 23"/>
                <a:gd name="T37" fmla="*/ 17 h 53"/>
                <a:gd name="T38" fmla="*/ 11 w 23"/>
                <a:gd name="T39" fmla="*/ 44 h 53"/>
                <a:gd name="T40" fmla="*/ 12 w 23"/>
                <a:gd name="T41" fmla="*/ 47 h 53"/>
                <a:gd name="T42" fmla="*/ 16 w 23"/>
                <a:gd name="T43" fmla="*/ 48 h 53"/>
                <a:gd name="T44" fmla="*/ 19 w 23"/>
                <a:gd name="T45" fmla="*/ 48 h 53"/>
                <a:gd name="T46" fmla="*/ 22 w 23"/>
                <a:gd name="T47" fmla="*/ 47 h 53"/>
                <a:gd name="T48" fmla="*/ 23 w 23"/>
                <a:gd name="T49" fmla="*/ 5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" h="53">
                  <a:moveTo>
                    <a:pt x="23" y="51"/>
                  </a:moveTo>
                  <a:cubicBezTo>
                    <a:pt x="23" y="51"/>
                    <a:pt x="22" y="51"/>
                    <a:pt x="22" y="52"/>
                  </a:cubicBezTo>
                  <a:cubicBezTo>
                    <a:pt x="21" y="52"/>
                    <a:pt x="20" y="52"/>
                    <a:pt x="20" y="52"/>
                  </a:cubicBezTo>
                  <a:cubicBezTo>
                    <a:pt x="19" y="53"/>
                    <a:pt x="18" y="53"/>
                    <a:pt x="17" y="53"/>
                  </a:cubicBezTo>
                  <a:cubicBezTo>
                    <a:pt x="16" y="53"/>
                    <a:pt x="15" y="53"/>
                    <a:pt x="14" y="53"/>
                  </a:cubicBezTo>
                  <a:cubicBezTo>
                    <a:pt x="13" y="53"/>
                    <a:pt x="12" y="53"/>
                    <a:pt x="11" y="53"/>
                  </a:cubicBezTo>
                  <a:cubicBezTo>
                    <a:pt x="10" y="53"/>
                    <a:pt x="9" y="52"/>
                    <a:pt x="8" y="51"/>
                  </a:cubicBezTo>
                  <a:cubicBezTo>
                    <a:pt x="7" y="51"/>
                    <a:pt x="7" y="50"/>
                    <a:pt x="6" y="49"/>
                  </a:cubicBezTo>
                  <a:cubicBezTo>
                    <a:pt x="6" y="48"/>
                    <a:pt x="6" y="47"/>
                    <a:pt x="6" y="4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6"/>
                    <a:pt x="11" y="47"/>
                    <a:pt x="12" y="47"/>
                  </a:cubicBezTo>
                  <a:cubicBezTo>
                    <a:pt x="13" y="48"/>
                    <a:pt x="14" y="48"/>
                    <a:pt x="16" y="48"/>
                  </a:cubicBezTo>
                  <a:cubicBezTo>
                    <a:pt x="17" y="48"/>
                    <a:pt x="18" y="48"/>
                    <a:pt x="19" y="48"/>
                  </a:cubicBezTo>
                  <a:cubicBezTo>
                    <a:pt x="20" y="47"/>
                    <a:pt x="21" y="47"/>
                    <a:pt x="22" y="47"/>
                  </a:cubicBezTo>
                  <a:lnTo>
                    <a:pt x="23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Rectangle 341"/>
            <p:cNvSpPr>
              <a:spLocks noChangeArrowheads="1"/>
            </p:cNvSpPr>
            <p:nvPr/>
          </p:nvSpPr>
          <p:spPr bwMode="auto">
            <a:xfrm>
              <a:off x="8752826" y="4791558"/>
              <a:ext cx="6350" cy="111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342"/>
            <p:cNvSpPr>
              <a:spLocks/>
            </p:cNvSpPr>
            <p:nvPr/>
          </p:nvSpPr>
          <p:spPr bwMode="auto">
            <a:xfrm>
              <a:off x="8076551" y="4015270"/>
              <a:ext cx="95250" cy="103188"/>
            </a:xfrm>
            <a:custGeom>
              <a:avLst/>
              <a:gdLst>
                <a:gd name="T0" fmla="*/ 13 w 60"/>
                <a:gd name="T1" fmla="*/ 0 h 65"/>
                <a:gd name="T2" fmla="*/ 29 w 60"/>
                <a:gd name="T3" fmla="*/ 31 h 65"/>
                <a:gd name="T4" fmla="*/ 46 w 60"/>
                <a:gd name="T5" fmla="*/ 0 h 65"/>
                <a:gd name="T6" fmla="*/ 60 w 60"/>
                <a:gd name="T7" fmla="*/ 0 h 65"/>
                <a:gd name="T8" fmla="*/ 36 w 60"/>
                <a:gd name="T9" fmla="*/ 42 h 65"/>
                <a:gd name="T10" fmla="*/ 36 w 60"/>
                <a:gd name="T11" fmla="*/ 65 h 65"/>
                <a:gd name="T12" fmla="*/ 23 w 60"/>
                <a:gd name="T13" fmla="*/ 65 h 65"/>
                <a:gd name="T14" fmla="*/ 23 w 60"/>
                <a:gd name="T15" fmla="*/ 42 h 65"/>
                <a:gd name="T16" fmla="*/ 0 w 60"/>
                <a:gd name="T17" fmla="*/ 0 h 65"/>
                <a:gd name="T18" fmla="*/ 13 w 60"/>
                <a:gd name="T1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5">
                  <a:moveTo>
                    <a:pt x="13" y="0"/>
                  </a:moveTo>
                  <a:lnTo>
                    <a:pt x="29" y="31"/>
                  </a:lnTo>
                  <a:lnTo>
                    <a:pt x="46" y="0"/>
                  </a:lnTo>
                  <a:lnTo>
                    <a:pt x="60" y="0"/>
                  </a:lnTo>
                  <a:lnTo>
                    <a:pt x="36" y="42"/>
                  </a:lnTo>
                  <a:lnTo>
                    <a:pt x="36" y="65"/>
                  </a:lnTo>
                  <a:lnTo>
                    <a:pt x="23" y="65"/>
                  </a:lnTo>
                  <a:lnTo>
                    <a:pt x="23" y="42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343"/>
            <p:cNvSpPr>
              <a:spLocks noEditPoints="1"/>
            </p:cNvSpPr>
            <p:nvPr/>
          </p:nvSpPr>
          <p:spPr bwMode="auto">
            <a:xfrm>
              <a:off x="8176563" y="4040670"/>
              <a:ext cx="80963" cy="79375"/>
            </a:xfrm>
            <a:custGeom>
              <a:avLst/>
              <a:gdLst>
                <a:gd name="T0" fmla="*/ 29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7 w 57"/>
                <a:gd name="T15" fmla="*/ 2 h 56"/>
                <a:gd name="T16" fmla="*/ 29 w 57"/>
                <a:gd name="T17" fmla="*/ 0 h 56"/>
                <a:gd name="T18" fmla="*/ 41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8 h 56"/>
                <a:gd name="T26" fmla="*/ 55 w 57"/>
                <a:gd name="T27" fmla="*/ 39 h 56"/>
                <a:gd name="T28" fmla="*/ 50 w 57"/>
                <a:gd name="T29" fmla="*/ 48 h 56"/>
                <a:gd name="T30" fmla="*/ 41 w 57"/>
                <a:gd name="T31" fmla="*/ 54 h 56"/>
                <a:gd name="T32" fmla="*/ 29 w 57"/>
                <a:gd name="T33" fmla="*/ 56 h 56"/>
                <a:gd name="T34" fmla="*/ 15 w 57"/>
                <a:gd name="T35" fmla="*/ 28 h 56"/>
                <a:gd name="T36" fmla="*/ 16 w 57"/>
                <a:gd name="T37" fmla="*/ 35 h 56"/>
                <a:gd name="T38" fmla="*/ 19 w 57"/>
                <a:gd name="T39" fmla="*/ 40 h 56"/>
                <a:gd name="T40" fmla="*/ 23 w 57"/>
                <a:gd name="T41" fmla="*/ 43 h 56"/>
                <a:gd name="T42" fmla="*/ 29 w 57"/>
                <a:gd name="T43" fmla="*/ 44 h 56"/>
                <a:gd name="T44" fmla="*/ 34 w 57"/>
                <a:gd name="T45" fmla="*/ 43 h 56"/>
                <a:gd name="T46" fmla="*/ 39 w 57"/>
                <a:gd name="T47" fmla="*/ 40 h 56"/>
                <a:gd name="T48" fmla="*/ 42 w 57"/>
                <a:gd name="T49" fmla="*/ 35 h 56"/>
                <a:gd name="T50" fmla="*/ 43 w 57"/>
                <a:gd name="T51" fmla="*/ 28 h 56"/>
                <a:gd name="T52" fmla="*/ 42 w 57"/>
                <a:gd name="T53" fmla="*/ 22 h 56"/>
                <a:gd name="T54" fmla="*/ 39 w 57"/>
                <a:gd name="T55" fmla="*/ 16 h 56"/>
                <a:gd name="T56" fmla="*/ 34 w 57"/>
                <a:gd name="T57" fmla="*/ 13 h 56"/>
                <a:gd name="T58" fmla="*/ 29 w 57"/>
                <a:gd name="T59" fmla="*/ 12 h 56"/>
                <a:gd name="T60" fmla="*/ 23 w 57"/>
                <a:gd name="T61" fmla="*/ 13 h 56"/>
                <a:gd name="T62" fmla="*/ 19 w 57"/>
                <a:gd name="T63" fmla="*/ 16 h 56"/>
                <a:gd name="T64" fmla="*/ 16 w 57"/>
                <a:gd name="T65" fmla="*/ 22 h 56"/>
                <a:gd name="T66" fmla="*/ 15 w 57"/>
                <a:gd name="T67" fmla="*/ 2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cubicBezTo>
                    <a:pt x="24" y="56"/>
                    <a:pt x="20" y="55"/>
                    <a:pt x="17" y="54"/>
                  </a:cubicBezTo>
                  <a:cubicBezTo>
                    <a:pt x="13" y="52"/>
                    <a:pt x="10" y="50"/>
                    <a:pt x="8" y="48"/>
                  </a:cubicBezTo>
                  <a:cubicBezTo>
                    <a:pt x="6" y="45"/>
                    <a:pt x="4" y="42"/>
                    <a:pt x="2" y="39"/>
                  </a:cubicBezTo>
                  <a:cubicBezTo>
                    <a:pt x="1" y="35"/>
                    <a:pt x="0" y="32"/>
                    <a:pt x="0" y="28"/>
                  </a:cubicBezTo>
                  <a:cubicBezTo>
                    <a:pt x="0" y="24"/>
                    <a:pt x="1" y="21"/>
                    <a:pt x="2" y="17"/>
                  </a:cubicBezTo>
                  <a:cubicBezTo>
                    <a:pt x="4" y="14"/>
                    <a:pt x="6" y="11"/>
                    <a:pt x="8" y="8"/>
                  </a:cubicBezTo>
                  <a:cubicBezTo>
                    <a:pt x="10" y="6"/>
                    <a:pt x="13" y="4"/>
                    <a:pt x="17" y="2"/>
                  </a:cubicBezTo>
                  <a:cubicBezTo>
                    <a:pt x="20" y="1"/>
                    <a:pt x="24" y="0"/>
                    <a:pt x="29" y="0"/>
                  </a:cubicBezTo>
                  <a:cubicBezTo>
                    <a:pt x="33" y="0"/>
                    <a:pt x="37" y="1"/>
                    <a:pt x="41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2" y="11"/>
                    <a:pt x="54" y="14"/>
                    <a:pt x="55" y="17"/>
                  </a:cubicBezTo>
                  <a:cubicBezTo>
                    <a:pt x="56" y="21"/>
                    <a:pt x="57" y="24"/>
                    <a:pt x="57" y="28"/>
                  </a:cubicBezTo>
                  <a:cubicBezTo>
                    <a:pt x="57" y="32"/>
                    <a:pt x="56" y="35"/>
                    <a:pt x="55" y="39"/>
                  </a:cubicBezTo>
                  <a:cubicBezTo>
                    <a:pt x="54" y="42"/>
                    <a:pt x="52" y="45"/>
                    <a:pt x="50" y="48"/>
                  </a:cubicBezTo>
                  <a:cubicBezTo>
                    <a:pt x="47" y="50"/>
                    <a:pt x="44" y="52"/>
                    <a:pt x="41" y="54"/>
                  </a:cubicBezTo>
                  <a:cubicBezTo>
                    <a:pt x="37" y="55"/>
                    <a:pt x="33" y="56"/>
                    <a:pt x="29" y="56"/>
                  </a:cubicBezTo>
                  <a:close/>
                  <a:moveTo>
                    <a:pt x="15" y="28"/>
                  </a:moveTo>
                  <a:cubicBezTo>
                    <a:pt x="15" y="31"/>
                    <a:pt x="15" y="33"/>
                    <a:pt x="16" y="35"/>
                  </a:cubicBezTo>
                  <a:cubicBezTo>
                    <a:pt x="16" y="37"/>
                    <a:pt x="17" y="38"/>
                    <a:pt x="19" y="40"/>
                  </a:cubicBezTo>
                  <a:cubicBezTo>
                    <a:pt x="20" y="41"/>
                    <a:pt x="21" y="42"/>
                    <a:pt x="23" y="43"/>
                  </a:cubicBezTo>
                  <a:cubicBezTo>
                    <a:pt x="25" y="44"/>
                    <a:pt x="27" y="44"/>
                    <a:pt x="29" y="44"/>
                  </a:cubicBezTo>
                  <a:cubicBezTo>
                    <a:pt x="31" y="44"/>
                    <a:pt x="33" y="44"/>
                    <a:pt x="34" y="43"/>
                  </a:cubicBezTo>
                  <a:cubicBezTo>
                    <a:pt x="36" y="42"/>
                    <a:pt x="38" y="41"/>
                    <a:pt x="39" y="40"/>
                  </a:cubicBezTo>
                  <a:cubicBezTo>
                    <a:pt x="40" y="38"/>
                    <a:pt x="41" y="37"/>
                    <a:pt x="42" y="35"/>
                  </a:cubicBezTo>
                  <a:cubicBezTo>
                    <a:pt x="43" y="33"/>
                    <a:pt x="43" y="30"/>
                    <a:pt x="43" y="28"/>
                  </a:cubicBezTo>
                  <a:cubicBezTo>
                    <a:pt x="43" y="26"/>
                    <a:pt x="43" y="24"/>
                    <a:pt x="42" y="22"/>
                  </a:cubicBezTo>
                  <a:cubicBezTo>
                    <a:pt x="41" y="20"/>
                    <a:pt x="40" y="18"/>
                    <a:pt x="39" y="16"/>
                  </a:cubicBezTo>
                  <a:cubicBezTo>
                    <a:pt x="38" y="15"/>
                    <a:pt x="36" y="14"/>
                    <a:pt x="34" y="13"/>
                  </a:cubicBezTo>
                  <a:cubicBezTo>
                    <a:pt x="33" y="12"/>
                    <a:pt x="31" y="12"/>
                    <a:pt x="29" y="12"/>
                  </a:cubicBezTo>
                  <a:cubicBezTo>
                    <a:pt x="27" y="12"/>
                    <a:pt x="25" y="12"/>
                    <a:pt x="23" y="13"/>
                  </a:cubicBezTo>
                  <a:cubicBezTo>
                    <a:pt x="21" y="14"/>
                    <a:pt x="20" y="15"/>
                    <a:pt x="19" y="16"/>
                  </a:cubicBezTo>
                  <a:cubicBezTo>
                    <a:pt x="17" y="18"/>
                    <a:pt x="16" y="20"/>
                    <a:pt x="16" y="22"/>
                  </a:cubicBezTo>
                  <a:cubicBezTo>
                    <a:pt x="15" y="24"/>
                    <a:pt x="15" y="26"/>
                    <a:pt x="15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344"/>
            <p:cNvSpPr>
              <a:spLocks/>
            </p:cNvSpPr>
            <p:nvPr/>
          </p:nvSpPr>
          <p:spPr bwMode="auto">
            <a:xfrm>
              <a:off x="8270226" y="4042258"/>
              <a:ext cx="77788" cy="77788"/>
            </a:xfrm>
            <a:custGeom>
              <a:avLst/>
              <a:gdLst>
                <a:gd name="T0" fmla="*/ 17 w 54"/>
                <a:gd name="T1" fmla="*/ 55 h 55"/>
                <a:gd name="T2" fmla="*/ 4 w 54"/>
                <a:gd name="T3" fmla="*/ 50 h 55"/>
                <a:gd name="T4" fmla="*/ 0 w 54"/>
                <a:gd name="T5" fmla="*/ 34 h 55"/>
                <a:gd name="T6" fmla="*/ 0 w 54"/>
                <a:gd name="T7" fmla="*/ 0 h 55"/>
                <a:gd name="T8" fmla="*/ 14 w 54"/>
                <a:gd name="T9" fmla="*/ 0 h 55"/>
                <a:gd name="T10" fmla="*/ 14 w 54"/>
                <a:gd name="T11" fmla="*/ 31 h 55"/>
                <a:gd name="T12" fmla="*/ 23 w 54"/>
                <a:gd name="T13" fmla="*/ 43 h 55"/>
                <a:gd name="T14" fmla="*/ 30 w 54"/>
                <a:gd name="T15" fmla="*/ 41 h 55"/>
                <a:gd name="T16" fmla="*/ 37 w 54"/>
                <a:gd name="T17" fmla="*/ 34 h 55"/>
                <a:gd name="T18" fmla="*/ 37 w 54"/>
                <a:gd name="T19" fmla="*/ 0 h 55"/>
                <a:gd name="T20" fmla="*/ 50 w 54"/>
                <a:gd name="T21" fmla="*/ 0 h 55"/>
                <a:gd name="T22" fmla="*/ 50 w 54"/>
                <a:gd name="T23" fmla="*/ 38 h 55"/>
                <a:gd name="T24" fmla="*/ 51 w 54"/>
                <a:gd name="T25" fmla="*/ 41 h 55"/>
                <a:gd name="T26" fmla="*/ 54 w 54"/>
                <a:gd name="T27" fmla="*/ 42 h 55"/>
                <a:gd name="T28" fmla="*/ 54 w 54"/>
                <a:gd name="T29" fmla="*/ 54 h 55"/>
                <a:gd name="T30" fmla="*/ 50 w 54"/>
                <a:gd name="T31" fmla="*/ 55 h 55"/>
                <a:gd name="T32" fmla="*/ 48 w 54"/>
                <a:gd name="T33" fmla="*/ 55 h 55"/>
                <a:gd name="T34" fmla="*/ 42 w 54"/>
                <a:gd name="T35" fmla="*/ 53 h 55"/>
                <a:gd name="T36" fmla="*/ 39 w 54"/>
                <a:gd name="T37" fmla="*/ 48 h 55"/>
                <a:gd name="T38" fmla="*/ 39 w 54"/>
                <a:gd name="T39" fmla="*/ 44 h 55"/>
                <a:gd name="T40" fmla="*/ 29 w 54"/>
                <a:gd name="T41" fmla="*/ 52 h 55"/>
                <a:gd name="T42" fmla="*/ 17 w 54"/>
                <a:gd name="T43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17" y="55"/>
                  </a:moveTo>
                  <a:cubicBezTo>
                    <a:pt x="11" y="55"/>
                    <a:pt x="7" y="53"/>
                    <a:pt x="4" y="50"/>
                  </a:cubicBezTo>
                  <a:cubicBezTo>
                    <a:pt x="1" y="46"/>
                    <a:pt x="0" y="41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9"/>
                    <a:pt x="17" y="43"/>
                    <a:pt x="23" y="43"/>
                  </a:cubicBezTo>
                  <a:cubicBezTo>
                    <a:pt x="25" y="43"/>
                    <a:pt x="28" y="43"/>
                    <a:pt x="30" y="41"/>
                  </a:cubicBezTo>
                  <a:cubicBezTo>
                    <a:pt x="33" y="39"/>
                    <a:pt x="35" y="37"/>
                    <a:pt x="37" y="3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0"/>
                    <a:pt x="51" y="41"/>
                    <a:pt x="51" y="41"/>
                  </a:cubicBezTo>
                  <a:cubicBezTo>
                    <a:pt x="52" y="42"/>
                    <a:pt x="53" y="42"/>
                    <a:pt x="54" y="42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2" y="54"/>
                    <a:pt x="51" y="55"/>
                    <a:pt x="50" y="55"/>
                  </a:cubicBezTo>
                  <a:cubicBezTo>
                    <a:pt x="49" y="55"/>
                    <a:pt x="48" y="55"/>
                    <a:pt x="48" y="55"/>
                  </a:cubicBezTo>
                  <a:cubicBezTo>
                    <a:pt x="45" y="55"/>
                    <a:pt x="43" y="54"/>
                    <a:pt x="42" y="53"/>
                  </a:cubicBezTo>
                  <a:cubicBezTo>
                    <a:pt x="40" y="52"/>
                    <a:pt x="39" y="50"/>
                    <a:pt x="39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6" y="48"/>
                    <a:pt x="33" y="50"/>
                    <a:pt x="29" y="52"/>
                  </a:cubicBezTo>
                  <a:cubicBezTo>
                    <a:pt x="26" y="54"/>
                    <a:pt x="21" y="55"/>
                    <a:pt x="17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345"/>
            <p:cNvSpPr>
              <a:spLocks/>
            </p:cNvSpPr>
            <p:nvPr/>
          </p:nvSpPr>
          <p:spPr bwMode="auto">
            <a:xfrm>
              <a:off x="8362301" y="4040670"/>
              <a:ext cx="44450" cy="77788"/>
            </a:xfrm>
            <a:custGeom>
              <a:avLst/>
              <a:gdLst>
                <a:gd name="T0" fmla="*/ 32 w 32"/>
                <a:gd name="T1" fmla="*/ 13 h 55"/>
                <a:gd name="T2" fmla="*/ 21 w 32"/>
                <a:gd name="T3" fmla="*/ 15 h 55"/>
                <a:gd name="T4" fmla="*/ 14 w 32"/>
                <a:gd name="T5" fmla="*/ 22 h 55"/>
                <a:gd name="T6" fmla="*/ 14 w 32"/>
                <a:gd name="T7" fmla="*/ 55 h 55"/>
                <a:gd name="T8" fmla="*/ 0 w 32"/>
                <a:gd name="T9" fmla="*/ 55 h 55"/>
                <a:gd name="T10" fmla="*/ 0 w 32"/>
                <a:gd name="T11" fmla="*/ 1 h 55"/>
                <a:gd name="T12" fmla="*/ 13 w 32"/>
                <a:gd name="T13" fmla="*/ 1 h 55"/>
                <a:gd name="T14" fmla="*/ 13 w 32"/>
                <a:gd name="T15" fmla="*/ 13 h 55"/>
                <a:gd name="T16" fmla="*/ 16 w 32"/>
                <a:gd name="T17" fmla="*/ 8 h 55"/>
                <a:gd name="T18" fmla="*/ 20 w 32"/>
                <a:gd name="T19" fmla="*/ 4 h 55"/>
                <a:gd name="T20" fmla="*/ 25 w 32"/>
                <a:gd name="T21" fmla="*/ 1 h 55"/>
                <a:gd name="T22" fmla="*/ 30 w 32"/>
                <a:gd name="T23" fmla="*/ 0 h 55"/>
                <a:gd name="T24" fmla="*/ 31 w 32"/>
                <a:gd name="T25" fmla="*/ 0 h 55"/>
                <a:gd name="T26" fmla="*/ 32 w 32"/>
                <a:gd name="T27" fmla="*/ 0 h 55"/>
                <a:gd name="T28" fmla="*/ 32 w 32"/>
                <a:gd name="T29" fmla="*/ 1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55">
                  <a:moveTo>
                    <a:pt x="32" y="13"/>
                  </a:moveTo>
                  <a:cubicBezTo>
                    <a:pt x="28" y="13"/>
                    <a:pt x="24" y="14"/>
                    <a:pt x="21" y="15"/>
                  </a:cubicBezTo>
                  <a:cubicBezTo>
                    <a:pt x="18" y="17"/>
                    <a:pt x="15" y="19"/>
                    <a:pt x="14" y="22"/>
                  </a:cubicBezTo>
                  <a:cubicBezTo>
                    <a:pt x="14" y="55"/>
                    <a:pt x="14" y="55"/>
                    <a:pt x="14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5" y="9"/>
                    <a:pt x="16" y="8"/>
                  </a:cubicBezTo>
                  <a:cubicBezTo>
                    <a:pt x="18" y="6"/>
                    <a:pt x="19" y="5"/>
                    <a:pt x="20" y="4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7" y="1"/>
                    <a:pt x="28" y="0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346"/>
            <p:cNvSpPr>
              <a:spLocks/>
            </p:cNvSpPr>
            <p:nvPr/>
          </p:nvSpPr>
          <p:spPr bwMode="auto">
            <a:xfrm>
              <a:off x="8448026" y="4015270"/>
              <a:ext cx="87313" cy="103188"/>
            </a:xfrm>
            <a:custGeom>
              <a:avLst/>
              <a:gdLst>
                <a:gd name="T0" fmla="*/ 55 w 55"/>
                <a:gd name="T1" fmla="*/ 10 h 65"/>
                <a:gd name="T2" fmla="*/ 34 w 55"/>
                <a:gd name="T3" fmla="*/ 10 h 65"/>
                <a:gd name="T4" fmla="*/ 34 w 55"/>
                <a:gd name="T5" fmla="*/ 65 h 65"/>
                <a:gd name="T6" fmla="*/ 20 w 55"/>
                <a:gd name="T7" fmla="*/ 65 h 65"/>
                <a:gd name="T8" fmla="*/ 20 w 55"/>
                <a:gd name="T9" fmla="*/ 10 h 65"/>
                <a:gd name="T10" fmla="*/ 0 w 55"/>
                <a:gd name="T11" fmla="*/ 10 h 65"/>
                <a:gd name="T12" fmla="*/ 0 w 55"/>
                <a:gd name="T13" fmla="*/ 0 h 65"/>
                <a:gd name="T14" fmla="*/ 55 w 55"/>
                <a:gd name="T15" fmla="*/ 0 h 65"/>
                <a:gd name="T16" fmla="*/ 55 w 55"/>
                <a:gd name="T17" fmla="*/ 1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5">
                  <a:moveTo>
                    <a:pt x="55" y="10"/>
                  </a:moveTo>
                  <a:lnTo>
                    <a:pt x="34" y="10"/>
                  </a:lnTo>
                  <a:lnTo>
                    <a:pt x="34" y="65"/>
                  </a:lnTo>
                  <a:lnTo>
                    <a:pt x="20" y="65"/>
                  </a:lnTo>
                  <a:lnTo>
                    <a:pt x="20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55" y="0"/>
                  </a:lnTo>
                  <a:lnTo>
                    <a:pt x="5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347"/>
            <p:cNvSpPr>
              <a:spLocks noEditPoints="1"/>
            </p:cNvSpPr>
            <p:nvPr/>
          </p:nvSpPr>
          <p:spPr bwMode="auto">
            <a:xfrm>
              <a:off x="8546451" y="4012095"/>
              <a:ext cx="19050" cy="106363"/>
            </a:xfrm>
            <a:custGeom>
              <a:avLst/>
              <a:gdLst>
                <a:gd name="T0" fmla="*/ 0 w 12"/>
                <a:gd name="T1" fmla="*/ 11 h 67"/>
                <a:gd name="T2" fmla="*/ 0 w 12"/>
                <a:gd name="T3" fmla="*/ 0 h 67"/>
                <a:gd name="T4" fmla="*/ 12 w 12"/>
                <a:gd name="T5" fmla="*/ 0 h 67"/>
                <a:gd name="T6" fmla="*/ 12 w 12"/>
                <a:gd name="T7" fmla="*/ 11 h 67"/>
                <a:gd name="T8" fmla="*/ 0 w 12"/>
                <a:gd name="T9" fmla="*/ 11 h 67"/>
                <a:gd name="T10" fmla="*/ 0 w 12"/>
                <a:gd name="T11" fmla="*/ 67 h 67"/>
                <a:gd name="T12" fmla="*/ 0 w 12"/>
                <a:gd name="T13" fmla="*/ 19 h 67"/>
                <a:gd name="T14" fmla="*/ 12 w 12"/>
                <a:gd name="T15" fmla="*/ 19 h 67"/>
                <a:gd name="T16" fmla="*/ 12 w 12"/>
                <a:gd name="T17" fmla="*/ 67 h 67"/>
                <a:gd name="T18" fmla="*/ 0 w 12"/>
                <a:gd name="T1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67">
                  <a:moveTo>
                    <a:pt x="0" y="11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2" y="11"/>
                  </a:lnTo>
                  <a:lnTo>
                    <a:pt x="0" y="11"/>
                  </a:lnTo>
                  <a:close/>
                  <a:moveTo>
                    <a:pt x="0" y="67"/>
                  </a:moveTo>
                  <a:lnTo>
                    <a:pt x="0" y="19"/>
                  </a:lnTo>
                  <a:lnTo>
                    <a:pt x="12" y="19"/>
                  </a:lnTo>
                  <a:lnTo>
                    <a:pt x="12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348"/>
            <p:cNvSpPr>
              <a:spLocks/>
            </p:cNvSpPr>
            <p:nvPr/>
          </p:nvSpPr>
          <p:spPr bwMode="auto">
            <a:xfrm>
              <a:off x="8578201" y="4015270"/>
              <a:ext cx="52388" cy="104775"/>
            </a:xfrm>
            <a:custGeom>
              <a:avLst/>
              <a:gdLst>
                <a:gd name="T0" fmla="*/ 37 w 37"/>
                <a:gd name="T1" fmla="*/ 69 h 73"/>
                <a:gd name="T2" fmla="*/ 30 w 37"/>
                <a:gd name="T3" fmla="*/ 72 h 73"/>
                <a:gd name="T4" fmla="*/ 21 w 37"/>
                <a:gd name="T5" fmla="*/ 73 h 73"/>
                <a:gd name="T6" fmla="*/ 16 w 37"/>
                <a:gd name="T7" fmla="*/ 72 h 73"/>
                <a:gd name="T8" fmla="*/ 11 w 37"/>
                <a:gd name="T9" fmla="*/ 70 h 73"/>
                <a:gd name="T10" fmla="*/ 8 w 37"/>
                <a:gd name="T11" fmla="*/ 66 h 73"/>
                <a:gd name="T12" fmla="*/ 7 w 37"/>
                <a:gd name="T13" fmla="*/ 60 h 73"/>
                <a:gd name="T14" fmla="*/ 7 w 37"/>
                <a:gd name="T15" fmla="*/ 29 h 73"/>
                <a:gd name="T16" fmla="*/ 0 w 37"/>
                <a:gd name="T17" fmla="*/ 29 h 73"/>
                <a:gd name="T18" fmla="*/ 0 w 37"/>
                <a:gd name="T19" fmla="*/ 18 h 73"/>
                <a:gd name="T20" fmla="*/ 7 w 37"/>
                <a:gd name="T21" fmla="*/ 18 h 73"/>
                <a:gd name="T22" fmla="*/ 7 w 37"/>
                <a:gd name="T23" fmla="*/ 0 h 73"/>
                <a:gd name="T24" fmla="*/ 21 w 37"/>
                <a:gd name="T25" fmla="*/ 0 h 73"/>
                <a:gd name="T26" fmla="*/ 21 w 37"/>
                <a:gd name="T27" fmla="*/ 18 h 73"/>
                <a:gd name="T28" fmla="*/ 32 w 37"/>
                <a:gd name="T29" fmla="*/ 18 h 73"/>
                <a:gd name="T30" fmla="*/ 32 w 37"/>
                <a:gd name="T31" fmla="*/ 29 h 73"/>
                <a:gd name="T32" fmla="*/ 21 w 37"/>
                <a:gd name="T33" fmla="*/ 29 h 73"/>
                <a:gd name="T34" fmla="*/ 21 w 37"/>
                <a:gd name="T35" fmla="*/ 55 h 73"/>
                <a:gd name="T36" fmla="*/ 23 w 37"/>
                <a:gd name="T37" fmla="*/ 59 h 73"/>
                <a:gd name="T38" fmla="*/ 26 w 37"/>
                <a:gd name="T39" fmla="*/ 60 h 73"/>
                <a:gd name="T40" fmla="*/ 30 w 37"/>
                <a:gd name="T41" fmla="*/ 60 h 73"/>
                <a:gd name="T42" fmla="*/ 34 w 37"/>
                <a:gd name="T43" fmla="*/ 58 h 73"/>
                <a:gd name="T44" fmla="*/ 37 w 37"/>
                <a:gd name="T45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73">
                  <a:moveTo>
                    <a:pt x="37" y="69"/>
                  </a:moveTo>
                  <a:cubicBezTo>
                    <a:pt x="35" y="70"/>
                    <a:pt x="32" y="71"/>
                    <a:pt x="30" y="72"/>
                  </a:cubicBezTo>
                  <a:cubicBezTo>
                    <a:pt x="27" y="73"/>
                    <a:pt x="24" y="73"/>
                    <a:pt x="21" y="73"/>
                  </a:cubicBezTo>
                  <a:cubicBezTo>
                    <a:pt x="19" y="73"/>
                    <a:pt x="18" y="73"/>
                    <a:pt x="16" y="72"/>
                  </a:cubicBezTo>
                  <a:cubicBezTo>
                    <a:pt x="14" y="72"/>
                    <a:pt x="13" y="71"/>
                    <a:pt x="11" y="70"/>
                  </a:cubicBezTo>
                  <a:cubicBezTo>
                    <a:pt x="10" y="69"/>
                    <a:pt x="9" y="68"/>
                    <a:pt x="8" y="66"/>
                  </a:cubicBezTo>
                  <a:cubicBezTo>
                    <a:pt x="8" y="64"/>
                    <a:pt x="7" y="62"/>
                    <a:pt x="7" y="6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1" y="57"/>
                    <a:pt x="22" y="58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8" y="60"/>
                    <a:pt x="29" y="60"/>
                    <a:pt x="30" y="60"/>
                  </a:cubicBezTo>
                  <a:cubicBezTo>
                    <a:pt x="32" y="59"/>
                    <a:pt x="33" y="59"/>
                    <a:pt x="34" y="58"/>
                  </a:cubicBezTo>
                  <a:lnTo>
                    <a:pt x="37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349"/>
            <p:cNvSpPr>
              <a:spLocks/>
            </p:cNvSpPr>
            <p:nvPr/>
          </p:nvSpPr>
          <p:spPr bwMode="auto">
            <a:xfrm>
              <a:off x="8640113" y="4012095"/>
              <a:ext cx="38100" cy="107950"/>
            </a:xfrm>
            <a:custGeom>
              <a:avLst/>
              <a:gdLst>
                <a:gd name="T0" fmla="*/ 0 w 26"/>
                <a:gd name="T1" fmla="*/ 0 h 76"/>
                <a:gd name="T2" fmla="*/ 13 w 26"/>
                <a:gd name="T3" fmla="*/ 0 h 76"/>
                <a:gd name="T4" fmla="*/ 13 w 26"/>
                <a:gd name="T5" fmla="*/ 58 h 76"/>
                <a:gd name="T6" fmla="*/ 15 w 26"/>
                <a:gd name="T7" fmla="*/ 62 h 76"/>
                <a:gd name="T8" fmla="*/ 19 w 26"/>
                <a:gd name="T9" fmla="*/ 64 h 76"/>
                <a:gd name="T10" fmla="*/ 22 w 26"/>
                <a:gd name="T11" fmla="*/ 64 h 76"/>
                <a:gd name="T12" fmla="*/ 25 w 26"/>
                <a:gd name="T13" fmla="*/ 63 h 76"/>
                <a:gd name="T14" fmla="*/ 26 w 26"/>
                <a:gd name="T15" fmla="*/ 73 h 76"/>
                <a:gd name="T16" fmla="*/ 20 w 26"/>
                <a:gd name="T17" fmla="*/ 75 h 76"/>
                <a:gd name="T18" fmla="*/ 13 w 26"/>
                <a:gd name="T19" fmla="*/ 76 h 76"/>
                <a:gd name="T20" fmla="*/ 3 w 26"/>
                <a:gd name="T21" fmla="*/ 72 h 76"/>
                <a:gd name="T22" fmla="*/ 0 w 26"/>
                <a:gd name="T23" fmla="*/ 63 h 76"/>
                <a:gd name="T24" fmla="*/ 0 w 26"/>
                <a:gd name="T25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76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60"/>
                    <a:pt x="14" y="61"/>
                    <a:pt x="15" y="62"/>
                  </a:cubicBezTo>
                  <a:cubicBezTo>
                    <a:pt x="16" y="64"/>
                    <a:pt x="17" y="64"/>
                    <a:pt x="19" y="64"/>
                  </a:cubicBezTo>
                  <a:cubicBezTo>
                    <a:pt x="20" y="64"/>
                    <a:pt x="21" y="64"/>
                    <a:pt x="22" y="64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5" y="74"/>
                    <a:pt x="22" y="75"/>
                    <a:pt x="20" y="75"/>
                  </a:cubicBezTo>
                  <a:cubicBezTo>
                    <a:pt x="18" y="76"/>
                    <a:pt x="15" y="76"/>
                    <a:pt x="13" y="76"/>
                  </a:cubicBezTo>
                  <a:cubicBezTo>
                    <a:pt x="9" y="76"/>
                    <a:pt x="6" y="75"/>
                    <a:pt x="3" y="72"/>
                  </a:cubicBezTo>
                  <a:cubicBezTo>
                    <a:pt x="1" y="70"/>
                    <a:pt x="0" y="67"/>
                    <a:pt x="0" y="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350"/>
            <p:cNvSpPr>
              <a:spLocks noEditPoints="1"/>
            </p:cNvSpPr>
            <p:nvPr/>
          </p:nvSpPr>
          <p:spPr bwMode="auto">
            <a:xfrm>
              <a:off x="8681388" y="4040670"/>
              <a:ext cx="82550" cy="79375"/>
            </a:xfrm>
            <a:custGeom>
              <a:avLst/>
              <a:gdLst>
                <a:gd name="T0" fmla="*/ 29 w 57"/>
                <a:gd name="T1" fmla="*/ 56 h 56"/>
                <a:gd name="T2" fmla="*/ 17 w 57"/>
                <a:gd name="T3" fmla="*/ 54 h 56"/>
                <a:gd name="T4" fmla="*/ 8 w 57"/>
                <a:gd name="T5" fmla="*/ 48 h 56"/>
                <a:gd name="T6" fmla="*/ 2 w 57"/>
                <a:gd name="T7" fmla="*/ 39 h 56"/>
                <a:gd name="T8" fmla="*/ 0 w 57"/>
                <a:gd name="T9" fmla="*/ 28 h 56"/>
                <a:gd name="T10" fmla="*/ 2 w 57"/>
                <a:gd name="T11" fmla="*/ 17 h 56"/>
                <a:gd name="T12" fmla="*/ 8 w 57"/>
                <a:gd name="T13" fmla="*/ 8 h 56"/>
                <a:gd name="T14" fmla="*/ 17 w 57"/>
                <a:gd name="T15" fmla="*/ 2 h 56"/>
                <a:gd name="T16" fmla="*/ 29 w 57"/>
                <a:gd name="T17" fmla="*/ 0 h 56"/>
                <a:gd name="T18" fmla="*/ 40 w 57"/>
                <a:gd name="T19" fmla="*/ 2 h 56"/>
                <a:gd name="T20" fmla="*/ 49 w 57"/>
                <a:gd name="T21" fmla="*/ 8 h 56"/>
                <a:gd name="T22" fmla="*/ 55 w 57"/>
                <a:gd name="T23" fmla="*/ 17 h 56"/>
                <a:gd name="T24" fmla="*/ 57 w 57"/>
                <a:gd name="T25" fmla="*/ 28 h 56"/>
                <a:gd name="T26" fmla="*/ 57 w 57"/>
                <a:gd name="T27" fmla="*/ 30 h 56"/>
                <a:gd name="T28" fmla="*/ 57 w 57"/>
                <a:gd name="T29" fmla="*/ 32 h 56"/>
                <a:gd name="T30" fmla="*/ 15 w 57"/>
                <a:gd name="T31" fmla="*/ 32 h 56"/>
                <a:gd name="T32" fmla="*/ 16 w 57"/>
                <a:gd name="T33" fmla="*/ 38 h 56"/>
                <a:gd name="T34" fmla="*/ 19 w 57"/>
                <a:gd name="T35" fmla="*/ 42 h 56"/>
                <a:gd name="T36" fmla="*/ 24 w 57"/>
                <a:gd name="T37" fmla="*/ 45 h 56"/>
                <a:gd name="T38" fmla="*/ 29 w 57"/>
                <a:gd name="T39" fmla="*/ 46 h 56"/>
                <a:gd name="T40" fmla="*/ 37 w 57"/>
                <a:gd name="T41" fmla="*/ 44 h 56"/>
                <a:gd name="T42" fmla="*/ 42 w 57"/>
                <a:gd name="T43" fmla="*/ 39 h 56"/>
                <a:gd name="T44" fmla="*/ 54 w 57"/>
                <a:gd name="T45" fmla="*/ 42 h 56"/>
                <a:gd name="T46" fmla="*/ 44 w 57"/>
                <a:gd name="T47" fmla="*/ 52 h 56"/>
                <a:gd name="T48" fmla="*/ 29 w 57"/>
                <a:gd name="T49" fmla="*/ 56 h 56"/>
                <a:gd name="T50" fmla="*/ 43 w 57"/>
                <a:gd name="T51" fmla="*/ 24 h 56"/>
                <a:gd name="T52" fmla="*/ 38 w 57"/>
                <a:gd name="T53" fmla="*/ 14 h 56"/>
                <a:gd name="T54" fmla="*/ 28 w 57"/>
                <a:gd name="T55" fmla="*/ 10 h 56"/>
                <a:gd name="T56" fmla="*/ 23 w 57"/>
                <a:gd name="T57" fmla="*/ 11 h 56"/>
                <a:gd name="T58" fmla="*/ 19 w 57"/>
                <a:gd name="T59" fmla="*/ 14 h 56"/>
                <a:gd name="T60" fmla="*/ 16 w 57"/>
                <a:gd name="T61" fmla="*/ 18 h 56"/>
                <a:gd name="T62" fmla="*/ 15 w 57"/>
                <a:gd name="T63" fmla="*/ 24 h 56"/>
                <a:gd name="T64" fmla="*/ 43 w 57"/>
                <a:gd name="T65" fmla="*/ 2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7" h="56">
                  <a:moveTo>
                    <a:pt x="29" y="56"/>
                  </a:moveTo>
                  <a:cubicBezTo>
                    <a:pt x="24" y="56"/>
                    <a:pt x="20" y="55"/>
                    <a:pt x="17" y="54"/>
                  </a:cubicBezTo>
                  <a:cubicBezTo>
                    <a:pt x="13" y="52"/>
                    <a:pt x="10" y="50"/>
                    <a:pt x="8" y="48"/>
                  </a:cubicBezTo>
                  <a:cubicBezTo>
                    <a:pt x="5" y="45"/>
                    <a:pt x="3" y="42"/>
                    <a:pt x="2" y="39"/>
                  </a:cubicBezTo>
                  <a:cubicBezTo>
                    <a:pt x="1" y="36"/>
                    <a:pt x="0" y="32"/>
                    <a:pt x="0" y="28"/>
                  </a:cubicBezTo>
                  <a:cubicBezTo>
                    <a:pt x="0" y="25"/>
                    <a:pt x="1" y="21"/>
                    <a:pt x="2" y="17"/>
                  </a:cubicBezTo>
                  <a:cubicBezTo>
                    <a:pt x="3" y="14"/>
                    <a:pt x="5" y="11"/>
                    <a:pt x="8" y="8"/>
                  </a:cubicBezTo>
                  <a:cubicBezTo>
                    <a:pt x="10" y="6"/>
                    <a:pt x="13" y="4"/>
                    <a:pt x="17" y="2"/>
                  </a:cubicBezTo>
                  <a:cubicBezTo>
                    <a:pt x="20" y="1"/>
                    <a:pt x="24" y="0"/>
                    <a:pt x="29" y="0"/>
                  </a:cubicBezTo>
                  <a:cubicBezTo>
                    <a:pt x="33" y="0"/>
                    <a:pt x="37" y="1"/>
                    <a:pt x="40" y="2"/>
                  </a:cubicBezTo>
                  <a:cubicBezTo>
                    <a:pt x="44" y="4"/>
                    <a:pt x="47" y="6"/>
                    <a:pt x="49" y="8"/>
                  </a:cubicBezTo>
                  <a:cubicBezTo>
                    <a:pt x="52" y="11"/>
                    <a:pt x="54" y="14"/>
                    <a:pt x="55" y="17"/>
                  </a:cubicBezTo>
                  <a:cubicBezTo>
                    <a:pt x="56" y="21"/>
                    <a:pt x="57" y="24"/>
                    <a:pt x="57" y="28"/>
                  </a:cubicBezTo>
                  <a:cubicBezTo>
                    <a:pt x="57" y="29"/>
                    <a:pt x="57" y="30"/>
                    <a:pt x="57" y="30"/>
                  </a:cubicBezTo>
                  <a:cubicBezTo>
                    <a:pt x="57" y="31"/>
                    <a:pt x="57" y="32"/>
                    <a:pt x="57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5"/>
                    <a:pt x="15" y="37"/>
                    <a:pt x="16" y="38"/>
                  </a:cubicBezTo>
                  <a:cubicBezTo>
                    <a:pt x="17" y="40"/>
                    <a:pt x="18" y="41"/>
                    <a:pt x="19" y="42"/>
                  </a:cubicBezTo>
                  <a:cubicBezTo>
                    <a:pt x="21" y="44"/>
                    <a:pt x="22" y="44"/>
                    <a:pt x="24" y="45"/>
                  </a:cubicBezTo>
                  <a:cubicBezTo>
                    <a:pt x="26" y="46"/>
                    <a:pt x="27" y="46"/>
                    <a:pt x="29" y="46"/>
                  </a:cubicBezTo>
                  <a:cubicBezTo>
                    <a:pt x="32" y="46"/>
                    <a:pt x="34" y="45"/>
                    <a:pt x="37" y="44"/>
                  </a:cubicBezTo>
                  <a:cubicBezTo>
                    <a:pt x="39" y="43"/>
                    <a:pt x="41" y="41"/>
                    <a:pt x="42" y="39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2" y="46"/>
                    <a:pt x="49" y="50"/>
                    <a:pt x="44" y="52"/>
                  </a:cubicBezTo>
                  <a:cubicBezTo>
                    <a:pt x="40" y="55"/>
                    <a:pt x="35" y="56"/>
                    <a:pt x="29" y="56"/>
                  </a:cubicBezTo>
                  <a:close/>
                  <a:moveTo>
                    <a:pt x="43" y="24"/>
                  </a:moveTo>
                  <a:cubicBezTo>
                    <a:pt x="42" y="19"/>
                    <a:pt x="41" y="16"/>
                    <a:pt x="38" y="14"/>
                  </a:cubicBezTo>
                  <a:cubicBezTo>
                    <a:pt x="35" y="11"/>
                    <a:pt x="32" y="10"/>
                    <a:pt x="28" y="10"/>
                  </a:cubicBezTo>
                  <a:cubicBezTo>
                    <a:pt x="27" y="10"/>
                    <a:pt x="25" y="10"/>
                    <a:pt x="23" y="11"/>
                  </a:cubicBezTo>
                  <a:cubicBezTo>
                    <a:pt x="22" y="12"/>
                    <a:pt x="20" y="13"/>
                    <a:pt x="19" y="14"/>
                  </a:cubicBezTo>
                  <a:cubicBezTo>
                    <a:pt x="18" y="15"/>
                    <a:pt x="17" y="16"/>
                    <a:pt x="16" y="18"/>
                  </a:cubicBezTo>
                  <a:cubicBezTo>
                    <a:pt x="15" y="20"/>
                    <a:pt x="15" y="22"/>
                    <a:pt x="15" y="24"/>
                  </a:cubicBezTo>
                  <a:lnTo>
                    <a:pt x="4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Oval 351"/>
            <p:cNvSpPr>
              <a:spLocks noChangeArrowheads="1"/>
            </p:cNvSpPr>
            <p:nvPr/>
          </p:nvSpPr>
          <p:spPr bwMode="auto">
            <a:xfrm>
              <a:off x="4306238" y="4286733"/>
              <a:ext cx="538163" cy="5381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Oval 352"/>
            <p:cNvSpPr>
              <a:spLocks noChangeArrowheads="1"/>
            </p:cNvSpPr>
            <p:nvPr/>
          </p:nvSpPr>
          <p:spPr bwMode="auto">
            <a:xfrm>
              <a:off x="4736451" y="3537433"/>
              <a:ext cx="538163" cy="538163"/>
            </a:xfrm>
            <a:prstGeom prst="ellipse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Oval 353"/>
            <p:cNvSpPr>
              <a:spLocks noChangeArrowheads="1"/>
            </p:cNvSpPr>
            <p:nvPr/>
          </p:nvSpPr>
          <p:spPr bwMode="auto">
            <a:xfrm>
              <a:off x="5487338" y="3105633"/>
              <a:ext cx="538163" cy="5381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Oval 354"/>
            <p:cNvSpPr>
              <a:spLocks noChangeArrowheads="1"/>
            </p:cNvSpPr>
            <p:nvPr/>
          </p:nvSpPr>
          <p:spPr bwMode="auto">
            <a:xfrm>
              <a:off x="6347763" y="3105633"/>
              <a:ext cx="536575" cy="538163"/>
            </a:xfrm>
            <a:prstGeom prst="ellipse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Oval 355"/>
            <p:cNvSpPr>
              <a:spLocks noChangeArrowheads="1"/>
            </p:cNvSpPr>
            <p:nvPr/>
          </p:nvSpPr>
          <p:spPr bwMode="auto">
            <a:xfrm>
              <a:off x="7098651" y="3537433"/>
              <a:ext cx="538163" cy="53816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Oval 356"/>
            <p:cNvSpPr>
              <a:spLocks noChangeArrowheads="1"/>
            </p:cNvSpPr>
            <p:nvPr/>
          </p:nvSpPr>
          <p:spPr bwMode="auto">
            <a:xfrm>
              <a:off x="7535213" y="4286733"/>
              <a:ext cx="536575" cy="538163"/>
            </a:xfrm>
            <a:prstGeom prst="ellipse">
              <a:avLst/>
            </a:pr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57"/>
            <p:cNvSpPr>
              <a:spLocks noEditPoints="1"/>
            </p:cNvSpPr>
            <p:nvPr/>
          </p:nvSpPr>
          <p:spPr bwMode="auto">
            <a:xfrm>
              <a:off x="5630213" y="3242158"/>
              <a:ext cx="266700" cy="265113"/>
            </a:xfrm>
            <a:custGeom>
              <a:avLst/>
              <a:gdLst>
                <a:gd name="T0" fmla="*/ 93 w 187"/>
                <a:gd name="T1" fmla="*/ 0 h 186"/>
                <a:gd name="T2" fmla="*/ 0 w 187"/>
                <a:gd name="T3" fmla="*/ 93 h 186"/>
                <a:gd name="T4" fmla="*/ 93 w 187"/>
                <a:gd name="T5" fmla="*/ 186 h 186"/>
                <a:gd name="T6" fmla="*/ 187 w 187"/>
                <a:gd name="T7" fmla="*/ 93 h 186"/>
                <a:gd name="T8" fmla="*/ 93 w 187"/>
                <a:gd name="T9" fmla="*/ 0 h 186"/>
                <a:gd name="T10" fmla="*/ 93 w 187"/>
                <a:gd name="T11" fmla="*/ 172 h 186"/>
                <a:gd name="T12" fmla="*/ 14 w 187"/>
                <a:gd name="T13" fmla="*/ 93 h 186"/>
                <a:gd name="T14" fmla="*/ 93 w 187"/>
                <a:gd name="T15" fmla="*/ 13 h 186"/>
                <a:gd name="T16" fmla="*/ 173 w 187"/>
                <a:gd name="T17" fmla="*/ 93 h 186"/>
                <a:gd name="T18" fmla="*/ 93 w 187"/>
                <a:gd name="T19" fmla="*/ 17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6">
                  <a:moveTo>
                    <a:pt x="93" y="0"/>
                  </a:moveTo>
                  <a:cubicBezTo>
                    <a:pt x="42" y="0"/>
                    <a:pt x="0" y="41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45" y="186"/>
                    <a:pt x="187" y="144"/>
                    <a:pt x="187" y="93"/>
                  </a:cubicBezTo>
                  <a:cubicBezTo>
                    <a:pt x="187" y="41"/>
                    <a:pt x="145" y="0"/>
                    <a:pt x="93" y="0"/>
                  </a:cubicBezTo>
                  <a:close/>
                  <a:moveTo>
                    <a:pt x="93" y="172"/>
                  </a:moveTo>
                  <a:cubicBezTo>
                    <a:pt x="50" y="172"/>
                    <a:pt x="14" y="137"/>
                    <a:pt x="14" y="93"/>
                  </a:cubicBezTo>
                  <a:cubicBezTo>
                    <a:pt x="14" y="49"/>
                    <a:pt x="50" y="13"/>
                    <a:pt x="93" y="13"/>
                  </a:cubicBezTo>
                  <a:cubicBezTo>
                    <a:pt x="137" y="13"/>
                    <a:pt x="173" y="49"/>
                    <a:pt x="173" y="93"/>
                  </a:cubicBezTo>
                  <a:cubicBezTo>
                    <a:pt x="173" y="137"/>
                    <a:pt x="137" y="172"/>
                    <a:pt x="93" y="1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58"/>
            <p:cNvSpPr>
              <a:spLocks/>
            </p:cNvSpPr>
            <p:nvPr/>
          </p:nvSpPr>
          <p:spPr bwMode="auto">
            <a:xfrm>
              <a:off x="5757213" y="3267558"/>
              <a:ext cx="12700" cy="25400"/>
            </a:xfrm>
            <a:custGeom>
              <a:avLst/>
              <a:gdLst>
                <a:gd name="T0" fmla="*/ 4 w 9"/>
                <a:gd name="T1" fmla="*/ 18 h 18"/>
                <a:gd name="T2" fmla="*/ 9 w 9"/>
                <a:gd name="T3" fmla="*/ 14 h 18"/>
                <a:gd name="T4" fmla="*/ 9 w 9"/>
                <a:gd name="T5" fmla="*/ 5 h 18"/>
                <a:gd name="T6" fmla="*/ 4 w 9"/>
                <a:gd name="T7" fmla="*/ 0 h 18"/>
                <a:gd name="T8" fmla="*/ 0 w 9"/>
                <a:gd name="T9" fmla="*/ 5 h 18"/>
                <a:gd name="T10" fmla="*/ 0 w 9"/>
                <a:gd name="T11" fmla="*/ 14 h 18"/>
                <a:gd name="T12" fmla="*/ 4 w 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8">
                  <a:moveTo>
                    <a:pt x="4" y="18"/>
                  </a:moveTo>
                  <a:cubicBezTo>
                    <a:pt x="7" y="18"/>
                    <a:pt x="9" y="16"/>
                    <a:pt x="9" y="1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2" y="18"/>
                    <a:pt x="4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59"/>
            <p:cNvSpPr>
              <a:spLocks/>
            </p:cNvSpPr>
            <p:nvPr/>
          </p:nvSpPr>
          <p:spPr bwMode="auto">
            <a:xfrm>
              <a:off x="5757213" y="3453295"/>
              <a:ext cx="12700" cy="26988"/>
            </a:xfrm>
            <a:custGeom>
              <a:avLst/>
              <a:gdLst>
                <a:gd name="T0" fmla="*/ 4 w 9"/>
                <a:gd name="T1" fmla="*/ 0 h 19"/>
                <a:gd name="T2" fmla="*/ 0 w 9"/>
                <a:gd name="T3" fmla="*/ 5 h 19"/>
                <a:gd name="T4" fmla="*/ 0 w 9"/>
                <a:gd name="T5" fmla="*/ 14 h 19"/>
                <a:gd name="T6" fmla="*/ 4 w 9"/>
                <a:gd name="T7" fmla="*/ 19 h 19"/>
                <a:gd name="T8" fmla="*/ 9 w 9"/>
                <a:gd name="T9" fmla="*/ 14 h 19"/>
                <a:gd name="T10" fmla="*/ 9 w 9"/>
                <a:gd name="T11" fmla="*/ 5 h 19"/>
                <a:gd name="T12" fmla="*/ 4 w 9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7" y="19"/>
                    <a:pt x="9" y="17"/>
                    <a:pt x="9" y="1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7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60"/>
            <p:cNvSpPr>
              <a:spLocks/>
            </p:cNvSpPr>
            <p:nvPr/>
          </p:nvSpPr>
          <p:spPr bwMode="auto">
            <a:xfrm>
              <a:off x="5657201" y="3367570"/>
              <a:ext cx="25400" cy="12700"/>
            </a:xfrm>
            <a:custGeom>
              <a:avLst/>
              <a:gdLst>
                <a:gd name="T0" fmla="*/ 14 w 18"/>
                <a:gd name="T1" fmla="*/ 0 h 9"/>
                <a:gd name="T2" fmla="*/ 5 w 18"/>
                <a:gd name="T3" fmla="*/ 0 h 9"/>
                <a:gd name="T4" fmla="*/ 0 w 18"/>
                <a:gd name="T5" fmla="*/ 4 h 9"/>
                <a:gd name="T6" fmla="*/ 5 w 18"/>
                <a:gd name="T7" fmla="*/ 9 h 9"/>
                <a:gd name="T8" fmla="*/ 14 w 18"/>
                <a:gd name="T9" fmla="*/ 9 h 9"/>
                <a:gd name="T10" fmla="*/ 18 w 18"/>
                <a:gd name="T11" fmla="*/ 4 h 9"/>
                <a:gd name="T12" fmla="*/ 14 w 1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9">
                  <a:moveTo>
                    <a:pt x="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6" y="9"/>
                    <a:pt x="18" y="7"/>
                    <a:pt x="18" y="4"/>
                  </a:cubicBezTo>
                  <a:cubicBezTo>
                    <a:pt x="18" y="2"/>
                    <a:pt x="16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61"/>
            <p:cNvSpPr>
              <a:spLocks/>
            </p:cNvSpPr>
            <p:nvPr/>
          </p:nvSpPr>
          <p:spPr bwMode="auto">
            <a:xfrm>
              <a:off x="5842938" y="3367570"/>
              <a:ext cx="26988" cy="12700"/>
            </a:xfrm>
            <a:custGeom>
              <a:avLst/>
              <a:gdLst>
                <a:gd name="T0" fmla="*/ 14 w 19"/>
                <a:gd name="T1" fmla="*/ 0 h 9"/>
                <a:gd name="T2" fmla="*/ 5 w 19"/>
                <a:gd name="T3" fmla="*/ 0 h 9"/>
                <a:gd name="T4" fmla="*/ 0 w 19"/>
                <a:gd name="T5" fmla="*/ 4 h 9"/>
                <a:gd name="T6" fmla="*/ 5 w 19"/>
                <a:gd name="T7" fmla="*/ 9 h 9"/>
                <a:gd name="T8" fmla="*/ 14 w 19"/>
                <a:gd name="T9" fmla="*/ 9 h 9"/>
                <a:gd name="T10" fmla="*/ 19 w 19"/>
                <a:gd name="T11" fmla="*/ 4 h 9"/>
                <a:gd name="T12" fmla="*/ 1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1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7" y="9"/>
                    <a:pt x="19" y="7"/>
                    <a:pt x="19" y="4"/>
                  </a:cubicBezTo>
                  <a:cubicBezTo>
                    <a:pt x="19" y="2"/>
                    <a:pt x="17" y="0"/>
                    <a:pt x="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62"/>
            <p:cNvSpPr>
              <a:spLocks/>
            </p:cNvSpPr>
            <p:nvPr/>
          </p:nvSpPr>
          <p:spPr bwMode="auto">
            <a:xfrm>
              <a:off x="5692126" y="3312008"/>
              <a:ext cx="93663" cy="122238"/>
            </a:xfrm>
            <a:custGeom>
              <a:avLst/>
              <a:gdLst>
                <a:gd name="T0" fmla="*/ 55 w 66"/>
                <a:gd name="T1" fmla="*/ 34 h 86"/>
                <a:gd name="T2" fmla="*/ 55 w 66"/>
                <a:gd name="T3" fmla="*/ 4 h 86"/>
                <a:gd name="T4" fmla="*/ 50 w 66"/>
                <a:gd name="T5" fmla="*/ 0 h 86"/>
                <a:gd name="T6" fmla="*/ 46 w 66"/>
                <a:gd name="T7" fmla="*/ 4 h 86"/>
                <a:gd name="T8" fmla="*/ 46 w 66"/>
                <a:gd name="T9" fmla="*/ 34 h 86"/>
                <a:gd name="T10" fmla="*/ 41 w 66"/>
                <a:gd name="T11" fmla="*/ 47 h 86"/>
                <a:gd name="T12" fmla="*/ 2 w 66"/>
                <a:gd name="T13" fmla="*/ 77 h 86"/>
                <a:gd name="T14" fmla="*/ 1 w 66"/>
                <a:gd name="T15" fmla="*/ 84 h 86"/>
                <a:gd name="T16" fmla="*/ 8 w 66"/>
                <a:gd name="T17" fmla="*/ 85 h 86"/>
                <a:gd name="T18" fmla="*/ 48 w 66"/>
                <a:gd name="T19" fmla="*/ 53 h 86"/>
                <a:gd name="T20" fmla="*/ 55 w 66"/>
                <a:gd name="T21" fmla="*/ 3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86">
                  <a:moveTo>
                    <a:pt x="55" y="34"/>
                  </a:moveTo>
                  <a:cubicBezTo>
                    <a:pt x="55" y="4"/>
                    <a:pt x="55" y="4"/>
                    <a:pt x="55" y="4"/>
                  </a:cubicBezTo>
                  <a:cubicBezTo>
                    <a:pt x="55" y="2"/>
                    <a:pt x="53" y="0"/>
                    <a:pt x="50" y="0"/>
                  </a:cubicBezTo>
                  <a:cubicBezTo>
                    <a:pt x="48" y="0"/>
                    <a:pt x="46" y="2"/>
                    <a:pt x="46" y="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1" y="36"/>
                    <a:pt x="38" y="42"/>
                    <a:pt x="41" y="4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9"/>
                    <a:pt x="0" y="82"/>
                    <a:pt x="1" y="84"/>
                  </a:cubicBezTo>
                  <a:cubicBezTo>
                    <a:pt x="3" y="86"/>
                    <a:pt x="6" y="86"/>
                    <a:pt x="8" y="85"/>
                  </a:cubicBezTo>
                  <a:cubicBezTo>
                    <a:pt x="48" y="53"/>
                    <a:pt x="48" y="53"/>
                    <a:pt x="48" y="53"/>
                  </a:cubicBezTo>
                  <a:cubicBezTo>
                    <a:pt x="60" y="56"/>
                    <a:pt x="66" y="39"/>
                    <a:pt x="55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63"/>
            <p:cNvSpPr>
              <a:spLocks noEditPoints="1"/>
            </p:cNvSpPr>
            <p:nvPr/>
          </p:nvSpPr>
          <p:spPr bwMode="auto">
            <a:xfrm>
              <a:off x="4892026" y="3664433"/>
              <a:ext cx="228600" cy="265113"/>
            </a:xfrm>
            <a:custGeom>
              <a:avLst/>
              <a:gdLst>
                <a:gd name="T0" fmla="*/ 143 w 160"/>
                <a:gd name="T1" fmla="*/ 186 h 186"/>
                <a:gd name="T2" fmla="*/ 17 w 160"/>
                <a:gd name="T3" fmla="*/ 186 h 186"/>
                <a:gd name="T4" fmla="*/ 3 w 160"/>
                <a:gd name="T5" fmla="*/ 178 h 186"/>
                <a:gd name="T6" fmla="*/ 3 w 160"/>
                <a:gd name="T7" fmla="*/ 162 h 186"/>
                <a:gd name="T8" fmla="*/ 40 w 160"/>
                <a:gd name="T9" fmla="*/ 95 h 186"/>
                <a:gd name="T10" fmla="*/ 50 w 160"/>
                <a:gd name="T11" fmla="*/ 57 h 186"/>
                <a:gd name="T12" fmla="*/ 50 w 160"/>
                <a:gd name="T13" fmla="*/ 22 h 186"/>
                <a:gd name="T14" fmla="*/ 45 w 160"/>
                <a:gd name="T15" fmla="*/ 10 h 186"/>
                <a:gd name="T16" fmla="*/ 56 w 160"/>
                <a:gd name="T17" fmla="*/ 0 h 186"/>
                <a:gd name="T18" fmla="*/ 104 w 160"/>
                <a:gd name="T19" fmla="*/ 0 h 186"/>
                <a:gd name="T20" fmla="*/ 116 w 160"/>
                <a:gd name="T21" fmla="*/ 11 h 186"/>
                <a:gd name="T22" fmla="*/ 110 w 160"/>
                <a:gd name="T23" fmla="*/ 22 h 186"/>
                <a:gd name="T24" fmla="*/ 110 w 160"/>
                <a:gd name="T25" fmla="*/ 58 h 186"/>
                <a:gd name="T26" fmla="*/ 120 w 160"/>
                <a:gd name="T27" fmla="*/ 96 h 186"/>
                <a:gd name="T28" fmla="*/ 157 w 160"/>
                <a:gd name="T29" fmla="*/ 162 h 186"/>
                <a:gd name="T30" fmla="*/ 157 w 160"/>
                <a:gd name="T31" fmla="*/ 178 h 186"/>
                <a:gd name="T32" fmla="*/ 143 w 160"/>
                <a:gd name="T33" fmla="*/ 186 h 186"/>
                <a:gd name="T34" fmla="*/ 56 w 160"/>
                <a:gd name="T35" fmla="*/ 8 h 186"/>
                <a:gd name="T36" fmla="*/ 53 w 160"/>
                <a:gd name="T37" fmla="*/ 11 h 186"/>
                <a:gd name="T38" fmla="*/ 55 w 160"/>
                <a:gd name="T39" fmla="*/ 15 h 186"/>
                <a:gd name="T40" fmla="*/ 58 w 160"/>
                <a:gd name="T41" fmla="*/ 16 h 186"/>
                <a:gd name="T42" fmla="*/ 58 w 160"/>
                <a:gd name="T43" fmla="*/ 57 h 186"/>
                <a:gd name="T44" fmla="*/ 48 w 160"/>
                <a:gd name="T45" fmla="*/ 99 h 186"/>
                <a:gd name="T46" fmla="*/ 10 w 160"/>
                <a:gd name="T47" fmla="*/ 166 h 186"/>
                <a:gd name="T48" fmla="*/ 10 w 160"/>
                <a:gd name="T49" fmla="*/ 174 h 186"/>
                <a:gd name="T50" fmla="*/ 17 w 160"/>
                <a:gd name="T51" fmla="*/ 178 h 186"/>
                <a:gd name="T52" fmla="*/ 143 w 160"/>
                <a:gd name="T53" fmla="*/ 178 h 186"/>
                <a:gd name="T54" fmla="*/ 149 w 160"/>
                <a:gd name="T55" fmla="*/ 174 h 186"/>
                <a:gd name="T56" fmla="*/ 150 w 160"/>
                <a:gd name="T57" fmla="*/ 166 h 186"/>
                <a:gd name="T58" fmla="*/ 112 w 160"/>
                <a:gd name="T59" fmla="*/ 100 h 186"/>
                <a:gd name="T60" fmla="*/ 101 w 160"/>
                <a:gd name="T61" fmla="*/ 58 h 186"/>
                <a:gd name="T62" fmla="*/ 101 w 160"/>
                <a:gd name="T63" fmla="*/ 16 h 186"/>
                <a:gd name="T64" fmla="*/ 105 w 160"/>
                <a:gd name="T65" fmla="*/ 15 h 186"/>
                <a:gd name="T66" fmla="*/ 108 w 160"/>
                <a:gd name="T67" fmla="*/ 11 h 186"/>
                <a:gd name="T68" fmla="*/ 104 w 160"/>
                <a:gd name="T69" fmla="*/ 8 h 186"/>
                <a:gd name="T70" fmla="*/ 56 w 160"/>
                <a:gd name="T71" fmla="*/ 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186">
                  <a:moveTo>
                    <a:pt x="143" y="186"/>
                  </a:moveTo>
                  <a:cubicBezTo>
                    <a:pt x="17" y="186"/>
                    <a:pt x="17" y="186"/>
                    <a:pt x="17" y="186"/>
                  </a:cubicBezTo>
                  <a:cubicBezTo>
                    <a:pt x="11" y="186"/>
                    <a:pt x="6" y="183"/>
                    <a:pt x="3" y="178"/>
                  </a:cubicBezTo>
                  <a:cubicBezTo>
                    <a:pt x="0" y="173"/>
                    <a:pt x="0" y="167"/>
                    <a:pt x="3" y="162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47" y="83"/>
                    <a:pt x="50" y="70"/>
                    <a:pt x="50" y="57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6" y="20"/>
                    <a:pt x="44" y="15"/>
                    <a:pt x="45" y="10"/>
                  </a:cubicBezTo>
                  <a:cubicBezTo>
                    <a:pt x="45" y="4"/>
                    <a:pt x="50" y="0"/>
                    <a:pt x="56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11" y="0"/>
                    <a:pt x="115" y="4"/>
                    <a:pt x="116" y="11"/>
                  </a:cubicBezTo>
                  <a:cubicBezTo>
                    <a:pt x="116" y="15"/>
                    <a:pt x="114" y="20"/>
                    <a:pt x="110" y="22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71"/>
                    <a:pt x="113" y="84"/>
                    <a:pt x="120" y="96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60" y="167"/>
                    <a:pt x="160" y="173"/>
                    <a:pt x="157" y="178"/>
                  </a:cubicBezTo>
                  <a:cubicBezTo>
                    <a:pt x="154" y="183"/>
                    <a:pt x="149" y="186"/>
                    <a:pt x="143" y="186"/>
                  </a:cubicBezTo>
                  <a:close/>
                  <a:moveTo>
                    <a:pt x="56" y="8"/>
                  </a:moveTo>
                  <a:cubicBezTo>
                    <a:pt x="54" y="8"/>
                    <a:pt x="53" y="11"/>
                    <a:pt x="53" y="11"/>
                  </a:cubicBezTo>
                  <a:cubicBezTo>
                    <a:pt x="53" y="12"/>
                    <a:pt x="53" y="15"/>
                    <a:pt x="55" y="15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72"/>
                    <a:pt x="55" y="86"/>
                    <a:pt x="48" y="99"/>
                  </a:cubicBezTo>
                  <a:cubicBezTo>
                    <a:pt x="10" y="166"/>
                    <a:pt x="10" y="166"/>
                    <a:pt x="10" y="166"/>
                  </a:cubicBezTo>
                  <a:cubicBezTo>
                    <a:pt x="9" y="169"/>
                    <a:pt x="9" y="172"/>
                    <a:pt x="10" y="174"/>
                  </a:cubicBezTo>
                  <a:cubicBezTo>
                    <a:pt x="12" y="176"/>
                    <a:pt x="14" y="178"/>
                    <a:pt x="17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6" y="178"/>
                    <a:pt x="148" y="176"/>
                    <a:pt x="149" y="174"/>
                  </a:cubicBezTo>
                  <a:cubicBezTo>
                    <a:pt x="151" y="172"/>
                    <a:pt x="151" y="169"/>
                    <a:pt x="150" y="166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05" y="87"/>
                    <a:pt x="101" y="73"/>
                    <a:pt x="101" y="58"/>
                  </a:cubicBezTo>
                  <a:cubicBezTo>
                    <a:pt x="101" y="16"/>
                    <a:pt x="101" y="16"/>
                    <a:pt x="101" y="16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8" y="15"/>
                    <a:pt x="108" y="12"/>
                    <a:pt x="108" y="11"/>
                  </a:cubicBezTo>
                  <a:cubicBezTo>
                    <a:pt x="107" y="10"/>
                    <a:pt x="107" y="8"/>
                    <a:pt x="104" y="8"/>
                  </a:cubicBezTo>
                  <a:lnTo>
                    <a:pt x="56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64"/>
            <p:cNvSpPr>
              <a:spLocks noEditPoints="1"/>
            </p:cNvSpPr>
            <p:nvPr/>
          </p:nvSpPr>
          <p:spPr bwMode="auto">
            <a:xfrm>
              <a:off x="4920601" y="3815245"/>
              <a:ext cx="171450" cy="88900"/>
            </a:xfrm>
            <a:custGeom>
              <a:avLst/>
              <a:gdLst>
                <a:gd name="T0" fmla="*/ 115 w 120"/>
                <a:gd name="T1" fmla="*/ 50 h 62"/>
                <a:gd name="T2" fmla="*/ 88 w 120"/>
                <a:gd name="T3" fmla="*/ 0 h 62"/>
                <a:gd name="T4" fmla="*/ 31 w 120"/>
                <a:gd name="T5" fmla="*/ 0 h 62"/>
                <a:gd name="T6" fmla="*/ 4 w 120"/>
                <a:gd name="T7" fmla="*/ 50 h 62"/>
                <a:gd name="T8" fmla="*/ 7 w 120"/>
                <a:gd name="T9" fmla="*/ 62 h 62"/>
                <a:gd name="T10" fmla="*/ 112 w 120"/>
                <a:gd name="T11" fmla="*/ 62 h 62"/>
                <a:gd name="T12" fmla="*/ 115 w 120"/>
                <a:gd name="T13" fmla="*/ 50 h 62"/>
                <a:gd name="T14" fmla="*/ 38 w 120"/>
                <a:gd name="T15" fmla="*/ 38 h 62"/>
                <a:gd name="T16" fmla="*/ 33 w 120"/>
                <a:gd name="T17" fmla="*/ 34 h 62"/>
                <a:gd name="T18" fmla="*/ 38 w 120"/>
                <a:gd name="T19" fmla="*/ 30 h 62"/>
                <a:gd name="T20" fmla="*/ 42 w 120"/>
                <a:gd name="T21" fmla="*/ 34 h 62"/>
                <a:gd name="T22" fmla="*/ 38 w 120"/>
                <a:gd name="T23" fmla="*/ 38 h 62"/>
                <a:gd name="T24" fmla="*/ 66 w 120"/>
                <a:gd name="T25" fmla="*/ 15 h 62"/>
                <a:gd name="T26" fmla="*/ 70 w 120"/>
                <a:gd name="T27" fmla="*/ 11 h 62"/>
                <a:gd name="T28" fmla="*/ 75 w 120"/>
                <a:gd name="T29" fmla="*/ 15 h 62"/>
                <a:gd name="T30" fmla="*/ 70 w 120"/>
                <a:gd name="T31" fmla="*/ 20 h 62"/>
                <a:gd name="T32" fmla="*/ 66 w 120"/>
                <a:gd name="T33" fmla="*/ 15 h 62"/>
                <a:gd name="T34" fmla="*/ 76 w 120"/>
                <a:gd name="T35" fmla="*/ 54 h 62"/>
                <a:gd name="T36" fmla="*/ 72 w 120"/>
                <a:gd name="T37" fmla="*/ 50 h 62"/>
                <a:gd name="T38" fmla="*/ 76 w 120"/>
                <a:gd name="T39" fmla="*/ 45 h 62"/>
                <a:gd name="T40" fmla="*/ 81 w 120"/>
                <a:gd name="T41" fmla="*/ 50 h 62"/>
                <a:gd name="T42" fmla="*/ 76 w 120"/>
                <a:gd name="T43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0" h="62">
                  <a:moveTo>
                    <a:pt x="115" y="50"/>
                  </a:moveTo>
                  <a:cubicBezTo>
                    <a:pt x="115" y="50"/>
                    <a:pt x="89" y="1"/>
                    <a:pt x="8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4" y="50"/>
                    <a:pt x="4" y="50"/>
                  </a:cubicBezTo>
                  <a:cubicBezTo>
                    <a:pt x="1" y="55"/>
                    <a:pt x="0" y="62"/>
                    <a:pt x="7" y="62"/>
                  </a:cubicBezTo>
                  <a:cubicBezTo>
                    <a:pt x="112" y="62"/>
                    <a:pt x="112" y="62"/>
                    <a:pt x="112" y="62"/>
                  </a:cubicBezTo>
                  <a:cubicBezTo>
                    <a:pt x="120" y="62"/>
                    <a:pt x="119" y="55"/>
                    <a:pt x="115" y="50"/>
                  </a:cubicBezTo>
                  <a:close/>
                  <a:moveTo>
                    <a:pt x="38" y="38"/>
                  </a:moveTo>
                  <a:cubicBezTo>
                    <a:pt x="35" y="38"/>
                    <a:pt x="33" y="36"/>
                    <a:pt x="33" y="34"/>
                  </a:cubicBezTo>
                  <a:cubicBezTo>
                    <a:pt x="33" y="32"/>
                    <a:pt x="35" y="30"/>
                    <a:pt x="38" y="30"/>
                  </a:cubicBezTo>
                  <a:cubicBezTo>
                    <a:pt x="40" y="30"/>
                    <a:pt x="42" y="32"/>
                    <a:pt x="42" y="34"/>
                  </a:cubicBezTo>
                  <a:cubicBezTo>
                    <a:pt x="42" y="36"/>
                    <a:pt x="40" y="38"/>
                    <a:pt x="38" y="38"/>
                  </a:cubicBezTo>
                  <a:close/>
                  <a:moveTo>
                    <a:pt x="66" y="15"/>
                  </a:moveTo>
                  <a:cubicBezTo>
                    <a:pt x="66" y="13"/>
                    <a:pt x="68" y="11"/>
                    <a:pt x="70" y="11"/>
                  </a:cubicBezTo>
                  <a:cubicBezTo>
                    <a:pt x="73" y="11"/>
                    <a:pt x="75" y="13"/>
                    <a:pt x="75" y="15"/>
                  </a:cubicBezTo>
                  <a:cubicBezTo>
                    <a:pt x="75" y="18"/>
                    <a:pt x="73" y="20"/>
                    <a:pt x="70" y="20"/>
                  </a:cubicBezTo>
                  <a:cubicBezTo>
                    <a:pt x="68" y="20"/>
                    <a:pt x="66" y="18"/>
                    <a:pt x="66" y="15"/>
                  </a:cubicBezTo>
                  <a:close/>
                  <a:moveTo>
                    <a:pt x="76" y="54"/>
                  </a:moveTo>
                  <a:cubicBezTo>
                    <a:pt x="74" y="54"/>
                    <a:pt x="72" y="52"/>
                    <a:pt x="72" y="50"/>
                  </a:cubicBezTo>
                  <a:cubicBezTo>
                    <a:pt x="72" y="47"/>
                    <a:pt x="74" y="45"/>
                    <a:pt x="76" y="45"/>
                  </a:cubicBezTo>
                  <a:cubicBezTo>
                    <a:pt x="79" y="45"/>
                    <a:pt x="81" y="47"/>
                    <a:pt x="81" y="50"/>
                  </a:cubicBezTo>
                  <a:cubicBezTo>
                    <a:pt x="81" y="52"/>
                    <a:pt x="79" y="54"/>
                    <a:pt x="76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5"/>
            <p:cNvSpPr>
              <a:spLocks/>
            </p:cNvSpPr>
            <p:nvPr/>
          </p:nvSpPr>
          <p:spPr bwMode="auto">
            <a:xfrm>
              <a:off x="6611288" y="3246920"/>
              <a:ext cx="7938" cy="28575"/>
            </a:xfrm>
            <a:custGeom>
              <a:avLst/>
              <a:gdLst>
                <a:gd name="T0" fmla="*/ 5 w 5"/>
                <a:gd name="T1" fmla="*/ 18 h 20"/>
                <a:gd name="T2" fmla="*/ 2 w 5"/>
                <a:gd name="T3" fmla="*/ 20 h 20"/>
                <a:gd name="T4" fmla="*/ 2 w 5"/>
                <a:gd name="T5" fmla="*/ 20 h 20"/>
                <a:gd name="T6" fmla="*/ 0 w 5"/>
                <a:gd name="T7" fmla="*/ 18 h 20"/>
                <a:gd name="T8" fmla="*/ 0 w 5"/>
                <a:gd name="T9" fmla="*/ 2 h 20"/>
                <a:gd name="T10" fmla="*/ 2 w 5"/>
                <a:gd name="T11" fmla="*/ 0 h 20"/>
                <a:gd name="T12" fmla="*/ 2 w 5"/>
                <a:gd name="T13" fmla="*/ 0 h 20"/>
                <a:gd name="T14" fmla="*/ 5 w 5"/>
                <a:gd name="T15" fmla="*/ 2 h 20"/>
                <a:gd name="T16" fmla="*/ 5 w 5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0">
                  <a:moveTo>
                    <a:pt x="5" y="18"/>
                  </a:moveTo>
                  <a:cubicBezTo>
                    <a:pt x="5" y="19"/>
                    <a:pt x="4" y="20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0"/>
                    <a:pt x="5" y="1"/>
                    <a:pt x="5" y="2"/>
                  </a:cubicBez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66"/>
            <p:cNvSpPr>
              <a:spLocks/>
            </p:cNvSpPr>
            <p:nvPr/>
          </p:nvSpPr>
          <p:spPr bwMode="auto">
            <a:xfrm>
              <a:off x="6516038" y="3291370"/>
              <a:ext cx="23813" cy="23813"/>
            </a:xfrm>
            <a:custGeom>
              <a:avLst/>
              <a:gdLst>
                <a:gd name="T0" fmla="*/ 16 w 17"/>
                <a:gd name="T1" fmla="*/ 11 h 16"/>
                <a:gd name="T2" fmla="*/ 16 w 17"/>
                <a:gd name="T3" fmla="*/ 15 h 16"/>
                <a:gd name="T4" fmla="*/ 16 w 17"/>
                <a:gd name="T5" fmla="*/ 15 h 16"/>
                <a:gd name="T6" fmla="*/ 13 w 17"/>
                <a:gd name="T7" fmla="*/ 15 h 16"/>
                <a:gd name="T8" fmla="*/ 1 w 17"/>
                <a:gd name="T9" fmla="*/ 4 h 16"/>
                <a:gd name="T10" fmla="*/ 1 w 17"/>
                <a:gd name="T11" fmla="*/ 1 h 16"/>
                <a:gd name="T12" fmla="*/ 1 w 17"/>
                <a:gd name="T13" fmla="*/ 1 h 16"/>
                <a:gd name="T14" fmla="*/ 5 w 17"/>
                <a:gd name="T15" fmla="*/ 1 h 16"/>
                <a:gd name="T16" fmla="*/ 16 w 17"/>
                <a:gd name="T1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6">
                  <a:moveTo>
                    <a:pt x="16" y="11"/>
                  </a:moveTo>
                  <a:cubicBezTo>
                    <a:pt x="17" y="12"/>
                    <a:pt x="17" y="13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6"/>
                    <a:pt x="14" y="16"/>
                    <a:pt x="13" y="1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4" y="0"/>
                    <a:pt x="5" y="1"/>
                  </a:cubicBezTo>
                  <a:lnTo>
                    <a:pt x="1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67"/>
            <p:cNvSpPr>
              <a:spLocks/>
            </p:cNvSpPr>
            <p:nvPr/>
          </p:nvSpPr>
          <p:spPr bwMode="auto">
            <a:xfrm>
              <a:off x="6487463" y="3388208"/>
              <a:ext cx="28575" cy="12700"/>
            </a:xfrm>
            <a:custGeom>
              <a:avLst/>
              <a:gdLst>
                <a:gd name="T0" fmla="*/ 18 w 20"/>
                <a:gd name="T1" fmla="*/ 1 h 8"/>
                <a:gd name="T2" fmla="*/ 20 w 20"/>
                <a:gd name="T3" fmla="*/ 3 h 8"/>
                <a:gd name="T4" fmla="*/ 20 w 20"/>
                <a:gd name="T5" fmla="*/ 3 h 8"/>
                <a:gd name="T6" fmla="*/ 18 w 20"/>
                <a:gd name="T7" fmla="*/ 6 h 8"/>
                <a:gd name="T8" fmla="*/ 2 w 20"/>
                <a:gd name="T9" fmla="*/ 8 h 8"/>
                <a:gd name="T10" fmla="*/ 0 w 20"/>
                <a:gd name="T11" fmla="*/ 5 h 8"/>
                <a:gd name="T12" fmla="*/ 0 w 20"/>
                <a:gd name="T13" fmla="*/ 5 h 8"/>
                <a:gd name="T14" fmla="*/ 2 w 20"/>
                <a:gd name="T15" fmla="*/ 2 h 8"/>
                <a:gd name="T16" fmla="*/ 18 w 20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8">
                  <a:moveTo>
                    <a:pt x="18" y="1"/>
                  </a:moveTo>
                  <a:cubicBezTo>
                    <a:pt x="19" y="0"/>
                    <a:pt x="20" y="2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4"/>
                    <a:pt x="19" y="6"/>
                    <a:pt x="18" y="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lnTo>
                    <a:pt x="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368"/>
            <p:cNvSpPr>
              <a:spLocks/>
            </p:cNvSpPr>
            <p:nvPr/>
          </p:nvSpPr>
          <p:spPr bwMode="auto">
            <a:xfrm>
              <a:off x="6720826" y="3383445"/>
              <a:ext cx="28575" cy="9525"/>
            </a:xfrm>
            <a:custGeom>
              <a:avLst/>
              <a:gdLst>
                <a:gd name="T0" fmla="*/ 2 w 21"/>
                <a:gd name="T1" fmla="*/ 5 h 7"/>
                <a:gd name="T2" fmla="*/ 1 w 21"/>
                <a:gd name="T3" fmla="*/ 2 h 7"/>
                <a:gd name="T4" fmla="*/ 1 w 21"/>
                <a:gd name="T5" fmla="*/ 2 h 7"/>
                <a:gd name="T6" fmla="*/ 3 w 21"/>
                <a:gd name="T7" fmla="*/ 0 h 7"/>
                <a:gd name="T8" fmla="*/ 19 w 21"/>
                <a:gd name="T9" fmla="*/ 2 h 7"/>
                <a:gd name="T10" fmla="*/ 21 w 21"/>
                <a:gd name="T11" fmla="*/ 4 h 7"/>
                <a:gd name="T12" fmla="*/ 21 w 21"/>
                <a:gd name="T13" fmla="*/ 4 h 7"/>
                <a:gd name="T14" fmla="*/ 18 w 21"/>
                <a:gd name="T15" fmla="*/ 7 h 7"/>
                <a:gd name="T16" fmla="*/ 2 w 21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">
                  <a:moveTo>
                    <a:pt x="2" y="5"/>
                  </a:moveTo>
                  <a:cubicBezTo>
                    <a:pt x="1" y="5"/>
                    <a:pt x="0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1" y="3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6"/>
                    <a:pt x="19" y="7"/>
                    <a:pt x="18" y="7"/>
                  </a:cubicBezTo>
                  <a:lnTo>
                    <a:pt x="2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369"/>
            <p:cNvSpPr>
              <a:spLocks/>
            </p:cNvSpPr>
            <p:nvPr/>
          </p:nvSpPr>
          <p:spPr bwMode="auto">
            <a:xfrm>
              <a:off x="6692251" y="3286608"/>
              <a:ext cx="23813" cy="22225"/>
            </a:xfrm>
            <a:custGeom>
              <a:avLst/>
              <a:gdLst>
                <a:gd name="T0" fmla="*/ 4 w 17"/>
                <a:gd name="T1" fmla="*/ 16 h 16"/>
                <a:gd name="T2" fmla="*/ 1 w 17"/>
                <a:gd name="T3" fmla="*/ 15 h 16"/>
                <a:gd name="T4" fmla="*/ 1 w 17"/>
                <a:gd name="T5" fmla="*/ 15 h 16"/>
                <a:gd name="T6" fmla="*/ 0 w 17"/>
                <a:gd name="T7" fmla="*/ 12 h 16"/>
                <a:gd name="T8" fmla="*/ 12 w 17"/>
                <a:gd name="T9" fmla="*/ 1 h 16"/>
                <a:gd name="T10" fmla="*/ 16 w 17"/>
                <a:gd name="T11" fmla="*/ 1 h 16"/>
                <a:gd name="T12" fmla="*/ 16 w 17"/>
                <a:gd name="T13" fmla="*/ 1 h 16"/>
                <a:gd name="T14" fmla="*/ 16 w 17"/>
                <a:gd name="T15" fmla="*/ 5 h 16"/>
                <a:gd name="T16" fmla="*/ 4 w 17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6">
                  <a:moveTo>
                    <a:pt x="4" y="16"/>
                  </a:moveTo>
                  <a:cubicBezTo>
                    <a:pt x="3" y="16"/>
                    <a:pt x="2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4"/>
                    <a:pt x="0" y="12"/>
                    <a:pt x="0" y="1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3"/>
                    <a:pt x="17" y="4"/>
                    <a:pt x="16" y="5"/>
                  </a:cubicBez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370"/>
            <p:cNvSpPr>
              <a:spLocks noEditPoints="1"/>
            </p:cNvSpPr>
            <p:nvPr/>
          </p:nvSpPr>
          <p:spPr bwMode="auto">
            <a:xfrm>
              <a:off x="6533501" y="3286608"/>
              <a:ext cx="160338" cy="227013"/>
            </a:xfrm>
            <a:custGeom>
              <a:avLst/>
              <a:gdLst>
                <a:gd name="T0" fmla="*/ 113 w 113"/>
                <a:gd name="T1" fmla="*/ 57 h 158"/>
                <a:gd name="T2" fmla="*/ 57 w 113"/>
                <a:gd name="T3" fmla="*/ 0 h 158"/>
                <a:gd name="T4" fmla="*/ 0 w 113"/>
                <a:gd name="T5" fmla="*/ 57 h 158"/>
                <a:gd name="T6" fmla="*/ 34 w 113"/>
                <a:gd name="T7" fmla="*/ 108 h 158"/>
                <a:gd name="T8" fmla="*/ 34 w 113"/>
                <a:gd name="T9" fmla="*/ 120 h 158"/>
                <a:gd name="T10" fmla="*/ 34 w 113"/>
                <a:gd name="T11" fmla="*/ 120 h 158"/>
                <a:gd name="T12" fmla="*/ 34 w 113"/>
                <a:gd name="T13" fmla="*/ 135 h 158"/>
                <a:gd name="T14" fmla="*/ 42 w 113"/>
                <a:gd name="T15" fmla="*/ 145 h 158"/>
                <a:gd name="T16" fmla="*/ 43 w 113"/>
                <a:gd name="T17" fmla="*/ 149 h 158"/>
                <a:gd name="T18" fmla="*/ 53 w 113"/>
                <a:gd name="T19" fmla="*/ 158 h 158"/>
                <a:gd name="T20" fmla="*/ 61 w 113"/>
                <a:gd name="T21" fmla="*/ 158 h 158"/>
                <a:gd name="T22" fmla="*/ 71 w 113"/>
                <a:gd name="T23" fmla="*/ 149 h 158"/>
                <a:gd name="T24" fmla="*/ 72 w 113"/>
                <a:gd name="T25" fmla="*/ 145 h 158"/>
                <a:gd name="T26" fmla="*/ 80 w 113"/>
                <a:gd name="T27" fmla="*/ 135 h 158"/>
                <a:gd name="T28" fmla="*/ 80 w 113"/>
                <a:gd name="T29" fmla="*/ 115 h 158"/>
                <a:gd name="T30" fmla="*/ 80 w 113"/>
                <a:gd name="T31" fmla="*/ 115 h 158"/>
                <a:gd name="T32" fmla="*/ 80 w 113"/>
                <a:gd name="T33" fmla="*/ 108 h 158"/>
                <a:gd name="T34" fmla="*/ 113 w 113"/>
                <a:gd name="T35" fmla="*/ 57 h 158"/>
                <a:gd name="T36" fmla="*/ 36 w 113"/>
                <a:gd name="T37" fmla="*/ 29 h 158"/>
                <a:gd name="T38" fmla="*/ 22 w 113"/>
                <a:gd name="T39" fmla="*/ 57 h 158"/>
                <a:gd name="T40" fmla="*/ 34 w 113"/>
                <a:gd name="T41" fmla="*/ 84 h 158"/>
                <a:gd name="T42" fmla="*/ 35 w 113"/>
                <a:gd name="T43" fmla="*/ 87 h 158"/>
                <a:gd name="T44" fmla="*/ 35 w 113"/>
                <a:gd name="T45" fmla="*/ 87 h 158"/>
                <a:gd name="T46" fmla="*/ 31 w 113"/>
                <a:gd name="T47" fmla="*/ 88 h 158"/>
                <a:gd name="T48" fmla="*/ 16 w 113"/>
                <a:gd name="T49" fmla="*/ 57 h 158"/>
                <a:gd name="T50" fmla="*/ 33 w 113"/>
                <a:gd name="T51" fmla="*/ 24 h 158"/>
                <a:gd name="T52" fmla="*/ 36 w 113"/>
                <a:gd name="T53" fmla="*/ 25 h 158"/>
                <a:gd name="T54" fmla="*/ 36 w 113"/>
                <a:gd name="T55" fmla="*/ 25 h 158"/>
                <a:gd name="T56" fmla="*/ 36 w 113"/>
                <a:gd name="T57" fmla="*/ 29 h 158"/>
                <a:gd name="T58" fmla="*/ 75 w 113"/>
                <a:gd name="T59" fmla="*/ 135 h 158"/>
                <a:gd name="T60" fmla="*/ 73 w 113"/>
                <a:gd name="T61" fmla="*/ 139 h 158"/>
                <a:gd name="T62" fmla="*/ 71 w 113"/>
                <a:gd name="T63" fmla="*/ 140 h 158"/>
                <a:gd name="T64" fmla="*/ 43 w 113"/>
                <a:gd name="T65" fmla="*/ 140 h 158"/>
                <a:gd name="T66" fmla="*/ 41 w 113"/>
                <a:gd name="T67" fmla="*/ 139 h 158"/>
                <a:gd name="T68" fmla="*/ 39 w 113"/>
                <a:gd name="T69" fmla="*/ 135 h 158"/>
                <a:gd name="T70" fmla="*/ 39 w 113"/>
                <a:gd name="T71" fmla="*/ 120 h 158"/>
                <a:gd name="T72" fmla="*/ 75 w 113"/>
                <a:gd name="T73" fmla="*/ 120 h 158"/>
                <a:gd name="T74" fmla="*/ 75 w 113"/>
                <a:gd name="T75" fmla="*/ 13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" h="158">
                  <a:moveTo>
                    <a:pt x="113" y="57"/>
                  </a:moveTo>
                  <a:cubicBezTo>
                    <a:pt x="113" y="26"/>
                    <a:pt x="88" y="0"/>
                    <a:pt x="57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80"/>
                    <a:pt x="14" y="99"/>
                    <a:pt x="34" y="108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40"/>
                    <a:pt x="37" y="145"/>
                    <a:pt x="42" y="145"/>
                  </a:cubicBezTo>
                  <a:cubicBezTo>
                    <a:pt x="42" y="147"/>
                    <a:pt x="43" y="148"/>
                    <a:pt x="43" y="149"/>
                  </a:cubicBezTo>
                  <a:cubicBezTo>
                    <a:pt x="46" y="155"/>
                    <a:pt x="50" y="158"/>
                    <a:pt x="53" y="158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64" y="158"/>
                    <a:pt x="68" y="155"/>
                    <a:pt x="71" y="149"/>
                  </a:cubicBezTo>
                  <a:cubicBezTo>
                    <a:pt x="71" y="148"/>
                    <a:pt x="72" y="147"/>
                    <a:pt x="72" y="145"/>
                  </a:cubicBezTo>
                  <a:cubicBezTo>
                    <a:pt x="77" y="145"/>
                    <a:pt x="80" y="140"/>
                    <a:pt x="80" y="13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100" y="99"/>
                    <a:pt x="113" y="80"/>
                    <a:pt x="113" y="57"/>
                  </a:cubicBezTo>
                  <a:close/>
                  <a:moveTo>
                    <a:pt x="36" y="29"/>
                  </a:moveTo>
                  <a:cubicBezTo>
                    <a:pt x="27" y="35"/>
                    <a:pt x="22" y="45"/>
                    <a:pt x="22" y="57"/>
                  </a:cubicBezTo>
                  <a:cubicBezTo>
                    <a:pt x="22" y="68"/>
                    <a:pt x="27" y="77"/>
                    <a:pt x="34" y="84"/>
                  </a:cubicBezTo>
                  <a:cubicBezTo>
                    <a:pt x="35" y="85"/>
                    <a:pt x="35" y="86"/>
                    <a:pt x="35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9"/>
                    <a:pt x="32" y="89"/>
                    <a:pt x="31" y="88"/>
                  </a:cubicBezTo>
                  <a:cubicBezTo>
                    <a:pt x="22" y="80"/>
                    <a:pt x="16" y="69"/>
                    <a:pt x="16" y="57"/>
                  </a:cubicBezTo>
                  <a:cubicBezTo>
                    <a:pt x="16" y="44"/>
                    <a:pt x="23" y="32"/>
                    <a:pt x="33" y="24"/>
                  </a:cubicBezTo>
                  <a:cubicBezTo>
                    <a:pt x="34" y="23"/>
                    <a:pt x="36" y="24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6"/>
                    <a:pt x="37" y="28"/>
                    <a:pt x="36" y="29"/>
                  </a:cubicBezTo>
                  <a:close/>
                  <a:moveTo>
                    <a:pt x="75" y="135"/>
                  </a:moveTo>
                  <a:cubicBezTo>
                    <a:pt x="75" y="137"/>
                    <a:pt x="74" y="139"/>
                    <a:pt x="73" y="139"/>
                  </a:cubicBezTo>
                  <a:cubicBezTo>
                    <a:pt x="72" y="140"/>
                    <a:pt x="71" y="140"/>
                    <a:pt x="71" y="140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2" y="140"/>
                    <a:pt x="42" y="140"/>
                    <a:pt x="41" y="139"/>
                  </a:cubicBezTo>
                  <a:cubicBezTo>
                    <a:pt x="40" y="139"/>
                    <a:pt x="39" y="137"/>
                    <a:pt x="39" y="135"/>
                  </a:cubicBezTo>
                  <a:cubicBezTo>
                    <a:pt x="39" y="120"/>
                    <a:pt x="39" y="120"/>
                    <a:pt x="39" y="120"/>
                  </a:cubicBezTo>
                  <a:cubicBezTo>
                    <a:pt x="75" y="120"/>
                    <a:pt x="75" y="120"/>
                    <a:pt x="75" y="120"/>
                  </a:cubicBezTo>
                  <a:lnTo>
                    <a:pt x="75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371"/>
            <p:cNvSpPr>
              <a:spLocks noEditPoints="1"/>
            </p:cNvSpPr>
            <p:nvPr/>
          </p:nvSpPr>
          <p:spPr bwMode="auto">
            <a:xfrm>
              <a:off x="4542776" y="4410558"/>
              <a:ext cx="63500" cy="65088"/>
            </a:xfrm>
            <a:custGeom>
              <a:avLst/>
              <a:gdLst>
                <a:gd name="T0" fmla="*/ 45 w 45"/>
                <a:gd name="T1" fmla="*/ 23 h 46"/>
                <a:gd name="T2" fmla="*/ 22 w 45"/>
                <a:gd name="T3" fmla="*/ 0 h 46"/>
                <a:gd name="T4" fmla="*/ 0 w 45"/>
                <a:gd name="T5" fmla="*/ 23 h 46"/>
                <a:gd name="T6" fmla="*/ 15 w 45"/>
                <a:gd name="T7" fmla="*/ 45 h 46"/>
                <a:gd name="T8" fmla="*/ 22 w 45"/>
                <a:gd name="T9" fmla="*/ 46 h 46"/>
                <a:gd name="T10" fmla="*/ 30 w 45"/>
                <a:gd name="T11" fmla="*/ 45 h 46"/>
                <a:gd name="T12" fmla="*/ 45 w 45"/>
                <a:gd name="T13" fmla="*/ 23 h 46"/>
                <a:gd name="T14" fmla="*/ 22 w 45"/>
                <a:gd name="T15" fmla="*/ 35 h 46"/>
                <a:gd name="T16" fmla="*/ 11 w 45"/>
                <a:gd name="T17" fmla="*/ 23 h 46"/>
                <a:gd name="T18" fmla="*/ 22 w 45"/>
                <a:gd name="T19" fmla="*/ 12 h 46"/>
                <a:gd name="T20" fmla="*/ 34 w 45"/>
                <a:gd name="T21" fmla="*/ 23 h 46"/>
                <a:gd name="T22" fmla="*/ 22 w 45"/>
                <a:gd name="T23" fmla="*/ 3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46">
                  <a:moveTo>
                    <a:pt x="45" y="23"/>
                  </a:moveTo>
                  <a:cubicBezTo>
                    <a:pt x="45" y="11"/>
                    <a:pt x="35" y="0"/>
                    <a:pt x="22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3"/>
                    <a:pt x="6" y="41"/>
                    <a:pt x="15" y="45"/>
                  </a:cubicBezTo>
                  <a:cubicBezTo>
                    <a:pt x="17" y="45"/>
                    <a:pt x="20" y="46"/>
                    <a:pt x="22" y="46"/>
                  </a:cubicBezTo>
                  <a:cubicBezTo>
                    <a:pt x="25" y="46"/>
                    <a:pt x="28" y="45"/>
                    <a:pt x="30" y="45"/>
                  </a:cubicBezTo>
                  <a:cubicBezTo>
                    <a:pt x="39" y="41"/>
                    <a:pt x="45" y="33"/>
                    <a:pt x="45" y="23"/>
                  </a:cubicBezTo>
                  <a:close/>
                  <a:moveTo>
                    <a:pt x="22" y="35"/>
                  </a:moveTo>
                  <a:cubicBezTo>
                    <a:pt x="16" y="35"/>
                    <a:pt x="11" y="29"/>
                    <a:pt x="11" y="23"/>
                  </a:cubicBezTo>
                  <a:cubicBezTo>
                    <a:pt x="11" y="17"/>
                    <a:pt x="16" y="12"/>
                    <a:pt x="22" y="12"/>
                  </a:cubicBezTo>
                  <a:cubicBezTo>
                    <a:pt x="29" y="12"/>
                    <a:pt x="34" y="17"/>
                    <a:pt x="34" y="23"/>
                  </a:cubicBezTo>
                  <a:cubicBezTo>
                    <a:pt x="34" y="29"/>
                    <a:pt x="29" y="35"/>
                    <a:pt x="2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372"/>
            <p:cNvSpPr>
              <a:spLocks/>
            </p:cNvSpPr>
            <p:nvPr/>
          </p:nvSpPr>
          <p:spPr bwMode="auto">
            <a:xfrm>
              <a:off x="4457051" y="4555020"/>
              <a:ext cx="42863" cy="38100"/>
            </a:xfrm>
            <a:custGeom>
              <a:avLst/>
              <a:gdLst>
                <a:gd name="T0" fmla="*/ 17 w 27"/>
                <a:gd name="T1" fmla="*/ 0 h 24"/>
                <a:gd name="T2" fmla="*/ 9 w 27"/>
                <a:gd name="T3" fmla="*/ 10 h 24"/>
                <a:gd name="T4" fmla="*/ 0 w 27"/>
                <a:gd name="T5" fmla="*/ 20 h 24"/>
                <a:gd name="T6" fmla="*/ 13 w 27"/>
                <a:gd name="T7" fmla="*/ 22 h 24"/>
                <a:gd name="T8" fmla="*/ 27 w 27"/>
                <a:gd name="T9" fmla="*/ 24 h 24"/>
                <a:gd name="T10" fmla="*/ 22 w 27"/>
                <a:gd name="T11" fmla="*/ 11 h 24"/>
                <a:gd name="T12" fmla="*/ 17 w 27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4">
                  <a:moveTo>
                    <a:pt x="17" y="0"/>
                  </a:moveTo>
                  <a:lnTo>
                    <a:pt x="9" y="10"/>
                  </a:lnTo>
                  <a:lnTo>
                    <a:pt x="0" y="20"/>
                  </a:lnTo>
                  <a:lnTo>
                    <a:pt x="13" y="22"/>
                  </a:lnTo>
                  <a:lnTo>
                    <a:pt x="27" y="24"/>
                  </a:lnTo>
                  <a:lnTo>
                    <a:pt x="22" y="1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373"/>
            <p:cNvSpPr>
              <a:spLocks/>
            </p:cNvSpPr>
            <p:nvPr/>
          </p:nvSpPr>
          <p:spPr bwMode="auto">
            <a:xfrm>
              <a:off x="4649138" y="4555020"/>
              <a:ext cx="42863" cy="38100"/>
            </a:xfrm>
            <a:custGeom>
              <a:avLst/>
              <a:gdLst>
                <a:gd name="T0" fmla="*/ 27 w 27"/>
                <a:gd name="T1" fmla="*/ 20 h 24"/>
                <a:gd name="T2" fmla="*/ 18 w 27"/>
                <a:gd name="T3" fmla="*/ 10 h 24"/>
                <a:gd name="T4" fmla="*/ 10 w 27"/>
                <a:gd name="T5" fmla="*/ 0 h 24"/>
                <a:gd name="T6" fmla="*/ 5 w 27"/>
                <a:gd name="T7" fmla="*/ 11 h 24"/>
                <a:gd name="T8" fmla="*/ 0 w 27"/>
                <a:gd name="T9" fmla="*/ 24 h 24"/>
                <a:gd name="T10" fmla="*/ 13 w 27"/>
                <a:gd name="T11" fmla="*/ 22 h 24"/>
                <a:gd name="T12" fmla="*/ 27 w 27"/>
                <a:gd name="T1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24">
                  <a:moveTo>
                    <a:pt x="27" y="20"/>
                  </a:moveTo>
                  <a:lnTo>
                    <a:pt x="18" y="10"/>
                  </a:lnTo>
                  <a:lnTo>
                    <a:pt x="10" y="0"/>
                  </a:lnTo>
                  <a:lnTo>
                    <a:pt x="5" y="11"/>
                  </a:lnTo>
                  <a:lnTo>
                    <a:pt x="0" y="24"/>
                  </a:lnTo>
                  <a:lnTo>
                    <a:pt x="13" y="22"/>
                  </a:lnTo>
                  <a:lnTo>
                    <a:pt x="27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374"/>
            <p:cNvSpPr>
              <a:spLocks/>
            </p:cNvSpPr>
            <p:nvPr/>
          </p:nvSpPr>
          <p:spPr bwMode="auto">
            <a:xfrm>
              <a:off x="4463401" y="4480408"/>
              <a:ext cx="222250" cy="196850"/>
            </a:xfrm>
            <a:custGeom>
              <a:avLst/>
              <a:gdLst>
                <a:gd name="T0" fmla="*/ 153 w 155"/>
                <a:gd name="T1" fmla="*/ 88 h 138"/>
                <a:gd name="T2" fmla="*/ 151 w 155"/>
                <a:gd name="T3" fmla="*/ 80 h 138"/>
                <a:gd name="T4" fmla="*/ 145 w 155"/>
                <a:gd name="T5" fmla="*/ 81 h 138"/>
                <a:gd name="T6" fmla="*/ 139 w 155"/>
                <a:gd name="T7" fmla="*/ 82 h 138"/>
                <a:gd name="T8" fmla="*/ 131 w 155"/>
                <a:gd name="T9" fmla="*/ 92 h 138"/>
                <a:gd name="T10" fmla="*/ 90 w 155"/>
                <a:gd name="T11" fmla="*/ 92 h 138"/>
                <a:gd name="T12" fmla="*/ 86 w 155"/>
                <a:gd name="T13" fmla="*/ 20 h 138"/>
                <a:gd name="T14" fmla="*/ 104 w 155"/>
                <a:gd name="T15" fmla="*/ 20 h 138"/>
                <a:gd name="T16" fmla="*/ 109 w 155"/>
                <a:gd name="T17" fmla="*/ 15 h 138"/>
                <a:gd name="T18" fmla="*/ 109 w 155"/>
                <a:gd name="T19" fmla="*/ 15 h 138"/>
                <a:gd name="T20" fmla="*/ 104 w 155"/>
                <a:gd name="T21" fmla="*/ 9 h 138"/>
                <a:gd name="T22" fmla="*/ 85 w 155"/>
                <a:gd name="T23" fmla="*/ 9 h 138"/>
                <a:gd name="T24" fmla="*/ 85 w 155"/>
                <a:gd name="T25" fmla="*/ 0 h 138"/>
                <a:gd name="T26" fmla="*/ 77 w 155"/>
                <a:gd name="T27" fmla="*/ 1 h 138"/>
                <a:gd name="T28" fmla="*/ 70 w 155"/>
                <a:gd name="T29" fmla="*/ 0 h 138"/>
                <a:gd name="T30" fmla="*/ 69 w 155"/>
                <a:gd name="T31" fmla="*/ 9 h 138"/>
                <a:gd name="T32" fmla="*/ 51 w 155"/>
                <a:gd name="T33" fmla="*/ 9 h 138"/>
                <a:gd name="T34" fmla="*/ 45 w 155"/>
                <a:gd name="T35" fmla="*/ 15 h 138"/>
                <a:gd name="T36" fmla="*/ 45 w 155"/>
                <a:gd name="T37" fmla="*/ 15 h 138"/>
                <a:gd name="T38" fmla="*/ 51 w 155"/>
                <a:gd name="T39" fmla="*/ 20 h 138"/>
                <a:gd name="T40" fmla="*/ 69 w 155"/>
                <a:gd name="T41" fmla="*/ 20 h 138"/>
                <a:gd name="T42" fmla="*/ 64 w 155"/>
                <a:gd name="T43" fmla="*/ 92 h 138"/>
                <a:gd name="T44" fmla="*/ 24 w 155"/>
                <a:gd name="T45" fmla="*/ 92 h 138"/>
                <a:gd name="T46" fmla="*/ 16 w 155"/>
                <a:gd name="T47" fmla="*/ 82 h 138"/>
                <a:gd name="T48" fmla="*/ 10 w 155"/>
                <a:gd name="T49" fmla="*/ 81 h 138"/>
                <a:gd name="T50" fmla="*/ 3 w 155"/>
                <a:gd name="T51" fmla="*/ 80 h 138"/>
                <a:gd name="T52" fmla="*/ 2 w 155"/>
                <a:gd name="T53" fmla="*/ 88 h 138"/>
                <a:gd name="T54" fmla="*/ 24 w 155"/>
                <a:gd name="T55" fmla="*/ 114 h 138"/>
                <a:gd name="T56" fmla="*/ 34 w 155"/>
                <a:gd name="T57" fmla="*/ 117 h 138"/>
                <a:gd name="T58" fmla="*/ 73 w 155"/>
                <a:gd name="T59" fmla="*/ 136 h 138"/>
                <a:gd name="T60" fmla="*/ 81 w 155"/>
                <a:gd name="T61" fmla="*/ 136 h 138"/>
                <a:gd name="T62" fmla="*/ 121 w 155"/>
                <a:gd name="T63" fmla="*/ 117 h 138"/>
                <a:gd name="T64" fmla="*/ 131 w 155"/>
                <a:gd name="T65" fmla="*/ 114 h 138"/>
                <a:gd name="T66" fmla="*/ 153 w 155"/>
                <a:gd name="T67" fmla="*/ 8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55" h="138">
                  <a:moveTo>
                    <a:pt x="153" y="88"/>
                  </a:moveTo>
                  <a:cubicBezTo>
                    <a:pt x="153" y="85"/>
                    <a:pt x="152" y="83"/>
                    <a:pt x="151" y="80"/>
                  </a:cubicBezTo>
                  <a:cubicBezTo>
                    <a:pt x="145" y="81"/>
                    <a:pt x="145" y="81"/>
                    <a:pt x="145" y="81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7" y="86"/>
                    <a:pt x="135" y="89"/>
                    <a:pt x="131" y="92"/>
                  </a:cubicBezTo>
                  <a:cubicBezTo>
                    <a:pt x="122" y="97"/>
                    <a:pt x="94" y="102"/>
                    <a:pt x="90" y="92"/>
                  </a:cubicBezTo>
                  <a:cubicBezTo>
                    <a:pt x="88" y="85"/>
                    <a:pt x="87" y="49"/>
                    <a:pt x="86" y="20"/>
                  </a:cubicBezTo>
                  <a:cubicBezTo>
                    <a:pt x="104" y="20"/>
                    <a:pt x="104" y="20"/>
                    <a:pt x="104" y="20"/>
                  </a:cubicBezTo>
                  <a:cubicBezTo>
                    <a:pt x="107" y="20"/>
                    <a:pt x="109" y="18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11"/>
                    <a:pt x="107" y="9"/>
                    <a:pt x="104" y="9"/>
                  </a:cubicBezTo>
                  <a:cubicBezTo>
                    <a:pt x="85" y="9"/>
                    <a:pt x="85" y="9"/>
                    <a:pt x="85" y="9"/>
                  </a:cubicBezTo>
                  <a:cubicBezTo>
                    <a:pt x="85" y="6"/>
                    <a:pt x="85" y="3"/>
                    <a:pt x="85" y="0"/>
                  </a:cubicBezTo>
                  <a:cubicBezTo>
                    <a:pt x="83" y="1"/>
                    <a:pt x="80" y="1"/>
                    <a:pt x="77" y="1"/>
                  </a:cubicBezTo>
                  <a:cubicBezTo>
                    <a:pt x="75" y="1"/>
                    <a:pt x="72" y="1"/>
                    <a:pt x="70" y="0"/>
                  </a:cubicBezTo>
                  <a:cubicBezTo>
                    <a:pt x="69" y="3"/>
                    <a:pt x="69" y="6"/>
                    <a:pt x="69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48" y="9"/>
                    <a:pt x="45" y="11"/>
                    <a:pt x="45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8"/>
                    <a:pt x="48" y="20"/>
                    <a:pt x="51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49"/>
                    <a:pt x="66" y="85"/>
                    <a:pt x="64" y="92"/>
                  </a:cubicBezTo>
                  <a:cubicBezTo>
                    <a:pt x="61" y="102"/>
                    <a:pt x="32" y="97"/>
                    <a:pt x="24" y="92"/>
                  </a:cubicBezTo>
                  <a:cubicBezTo>
                    <a:pt x="20" y="89"/>
                    <a:pt x="17" y="86"/>
                    <a:pt x="16" y="82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83"/>
                    <a:pt x="2" y="85"/>
                    <a:pt x="2" y="88"/>
                  </a:cubicBezTo>
                  <a:cubicBezTo>
                    <a:pt x="0" y="102"/>
                    <a:pt x="12" y="110"/>
                    <a:pt x="24" y="114"/>
                  </a:cubicBezTo>
                  <a:cubicBezTo>
                    <a:pt x="27" y="116"/>
                    <a:pt x="30" y="116"/>
                    <a:pt x="34" y="117"/>
                  </a:cubicBezTo>
                  <a:cubicBezTo>
                    <a:pt x="50" y="122"/>
                    <a:pt x="64" y="125"/>
                    <a:pt x="73" y="136"/>
                  </a:cubicBezTo>
                  <a:cubicBezTo>
                    <a:pt x="75" y="138"/>
                    <a:pt x="79" y="138"/>
                    <a:pt x="81" y="136"/>
                  </a:cubicBezTo>
                  <a:cubicBezTo>
                    <a:pt x="91" y="125"/>
                    <a:pt x="105" y="122"/>
                    <a:pt x="121" y="117"/>
                  </a:cubicBezTo>
                  <a:cubicBezTo>
                    <a:pt x="124" y="116"/>
                    <a:pt x="128" y="116"/>
                    <a:pt x="131" y="114"/>
                  </a:cubicBezTo>
                  <a:cubicBezTo>
                    <a:pt x="142" y="110"/>
                    <a:pt x="155" y="102"/>
                    <a:pt x="153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375"/>
            <p:cNvSpPr>
              <a:spLocks/>
            </p:cNvSpPr>
            <p:nvPr/>
          </p:nvSpPr>
          <p:spPr bwMode="auto">
            <a:xfrm>
              <a:off x="7405038" y="3694595"/>
              <a:ext cx="100013" cy="100013"/>
            </a:xfrm>
            <a:custGeom>
              <a:avLst/>
              <a:gdLst>
                <a:gd name="T0" fmla="*/ 60 w 70"/>
                <a:gd name="T1" fmla="*/ 60 h 70"/>
                <a:gd name="T2" fmla="*/ 66 w 70"/>
                <a:gd name="T3" fmla="*/ 27 h 70"/>
                <a:gd name="T4" fmla="*/ 52 w 70"/>
                <a:gd name="T5" fmla="*/ 41 h 70"/>
                <a:gd name="T6" fmla="*/ 31 w 70"/>
                <a:gd name="T7" fmla="*/ 41 h 70"/>
                <a:gd name="T8" fmla="*/ 29 w 70"/>
                <a:gd name="T9" fmla="*/ 39 h 70"/>
                <a:gd name="T10" fmla="*/ 29 w 70"/>
                <a:gd name="T11" fmla="*/ 18 h 70"/>
                <a:gd name="T12" fmla="*/ 43 w 70"/>
                <a:gd name="T13" fmla="*/ 4 h 70"/>
                <a:gd name="T14" fmla="*/ 11 w 70"/>
                <a:gd name="T15" fmla="*/ 10 h 70"/>
                <a:gd name="T16" fmla="*/ 5 w 70"/>
                <a:gd name="T17" fmla="*/ 45 h 70"/>
                <a:gd name="T18" fmla="*/ 13 w 70"/>
                <a:gd name="T19" fmla="*/ 57 h 70"/>
                <a:gd name="T20" fmla="*/ 25 w 70"/>
                <a:gd name="T21" fmla="*/ 65 h 70"/>
                <a:gd name="T22" fmla="*/ 60 w 70"/>
                <a:gd name="T23" fmla="*/ 6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0">
                  <a:moveTo>
                    <a:pt x="60" y="60"/>
                  </a:moveTo>
                  <a:cubicBezTo>
                    <a:pt x="68" y="51"/>
                    <a:pt x="70" y="39"/>
                    <a:pt x="66" y="27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46" y="47"/>
                    <a:pt x="37" y="47"/>
                    <a:pt x="31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3" y="33"/>
                    <a:pt x="23" y="24"/>
                    <a:pt x="29" y="18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31" y="0"/>
                    <a:pt x="19" y="2"/>
                    <a:pt x="11" y="10"/>
                  </a:cubicBezTo>
                  <a:cubicBezTo>
                    <a:pt x="2" y="19"/>
                    <a:pt x="0" y="33"/>
                    <a:pt x="5" y="45"/>
                  </a:cubicBezTo>
                  <a:cubicBezTo>
                    <a:pt x="7" y="49"/>
                    <a:pt x="9" y="53"/>
                    <a:pt x="13" y="57"/>
                  </a:cubicBezTo>
                  <a:cubicBezTo>
                    <a:pt x="17" y="61"/>
                    <a:pt x="21" y="63"/>
                    <a:pt x="25" y="65"/>
                  </a:cubicBezTo>
                  <a:cubicBezTo>
                    <a:pt x="37" y="70"/>
                    <a:pt x="51" y="69"/>
                    <a:pt x="60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376"/>
            <p:cNvSpPr>
              <a:spLocks noEditPoints="1"/>
            </p:cNvSpPr>
            <p:nvPr/>
          </p:nvSpPr>
          <p:spPr bwMode="auto">
            <a:xfrm>
              <a:off x="7278038" y="3758095"/>
              <a:ext cx="161925" cy="161925"/>
            </a:xfrm>
            <a:custGeom>
              <a:avLst/>
              <a:gdLst>
                <a:gd name="T0" fmla="*/ 113 w 113"/>
                <a:gd name="T1" fmla="*/ 20 h 113"/>
                <a:gd name="T2" fmla="*/ 101 w 113"/>
                <a:gd name="T3" fmla="*/ 12 h 113"/>
                <a:gd name="T4" fmla="*/ 93 w 113"/>
                <a:gd name="T5" fmla="*/ 0 h 113"/>
                <a:gd name="T6" fmla="*/ 90 w 113"/>
                <a:gd name="T7" fmla="*/ 2 h 113"/>
                <a:gd name="T8" fmla="*/ 5 w 113"/>
                <a:gd name="T9" fmla="*/ 87 h 113"/>
                <a:gd name="T10" fmla="*/ 5 w 113"/>
                <a:gd name="T11" fmla="*/ 108 h 113"/>
                <a:gd name="T12" fmla="*/ 6 w 113"/>
                <a:gd name="T13" fmla="*/ 108 h 113"/>
                <a:gd name="T14" fmla="*/ 26 w 113"/>
                <a:gd name="T15" fmla="*/ 108 h 113"/>
                <a:gd name="T16" fmla="*/ 111 w 113"/>
                <a:gd name="T17" fmla="*/ 23 h 113"/>
                <a:gd name="T18" fmla="*/ 113 w 113"/>
                <a:gd name="T19" fmla="*/ 20 h 113"/>
                <a:gd name="T20" fmla="*/ 12 w 113"/>
                <a:gd name="T21" fmla="*/ 101 h 113"/>
                <a:gd name="T22" fmla="*/ 12 w 113"/>
                <a:gd name="T23" fmla="*/ 95 h 113"/>
                <a:gd name="T24" fmla="*/ 18 w 113"/>
                <a:gd name="T25" fmla="*/ 95 h 113"/>
                <a:gd name="T26" fmla="*/ 18 w 113"/>
                <a:gd name="T27" fmla="*/ 101 h 113"/>
                <a:gd name="T28" fmla="*/ 12 w 113"/>
                <a:gd name="T2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13">
                  <a:moveTo>
                    <a:pt x="113" y="20"/>
                  </a:moveTo>
                  <a:cubicBezTo>
                    <a:pt x="109" y="18"/>
                    <a:pt x="105" y="16"/>
                    <a:pt x="101" y="12"/>
                  </a:cubicBezTo>
                  <a:cubicBezTo>
                    <a:pt x="97" y="8"/>
                    <a:pt x="95" y="4"/>
                    <a:pt x="93" y="0"/>
                  </a:cubicBezTo>
                  <a:cubicBezTo>
                    <a:pt x="92" y="1"/>
                    <a:pt x="91" y="1"/>
                    <a:pt x="90" y="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0" y="93"/>
                    <a:pt x="0" y="102"/>
                    <a:pt x="5" y="108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11" y="113"/>
                    <a:pt x="20" y="113"/>
                    <a:pt x="26" y="10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2" y="22"/>
                    <a:pt x="112" y="21"/>
                    <a:pt x="113" y="20"/>
                  </a:cubicBezTo>
                  <a:close/>
                  <a:moveTo>
                    <a:pt x="12" y="101"/>
                  </a:moveTo>
                  <a:cubicBezTo>
                    <a:pt x="10" y="99"/>
                    <a:pt x="10" y="97"/>
                    <a:pt x="12" y="95"/>
                  </a:cubicBezTo>
                  <a:cubicBezTo>
                    <a:pt x="14" y="93"/>
                    <a:pt x="16" y="93"/>
                    <a:pt x="18" y="95"/>
                  </a:cubicBezTo>
                  <a:cubicBezTo>
                    <a:pt x="20" y="97"/>
                    <a:pt x="20" y="99"/>
                    <a:pt x="18" y="101"/>
                  </a:cubicBezTo>
                  <a:cubicBezTo>
                    <a:pt x="16" y="103"/>
                    <a:pt x="14" y="103"/>
                    <a:pt x="12" y="10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377"/>
            <p:cNvSpPr>
              <a:spLocks/>
            </p:cNvSpPr>
            <p:nvPr/>
          </p:nvSpPr>
          <p:spPr bwMode="auto">
            <a:xfrm>
              <a:off x="7255813" y="3710470"/>
              <a:ext cx="209550" cy="211138"/>
            </a:xfrm>
            <a:custGeom>
              <a:avLst/>
              <a:gdLst>
                <a:gd name="T0" fmla="*/ 22 w 147"/>
                <a:gd name="T1" fmla="*/ 4 h 148"/>
                <a:gd name="T2" fmla="*/ 5 w 147"/>
                <a:gd name="T3" fmla="*/ 5 h 148"/>
                <a:gd name="T4" fmla="*/ 4 w 147"/>
                <a:gd name="T5" fmla="*/ 5 h 148"/>
                <a:gd name="T6" fmla="*/ 4 w 147"/>
                <a:gd name="T7" fmla="*/ 22 h 148"/>
                <a:gd name="T8" fmla="*/ 119 w 147"/>
                <a:gd name="T9" fmla="*/ 141 h 148"/>
                <a:gd name="T10" fmla="*/ 141 w 147"/>
                <a:gd name="T11" fmla="*/ 142 h 148"/>
                <a:gd name="T12" fmla="*/ 141 w 147"/>
                <a:gd name="T13" fmla="*/ 141 h 148"/>
                <a:gd name="T14" fmla="*/ 141 w 147"/>
                <a:gd name="T15" fmla="*/ 120 h 148"/>
                <a:gd name="T16" fmla="*/ 22 w 147"/>
                <a:gd name="T17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" h="148">
                  <a:moveTo>
                    <a:pt x="22" y="4"/>
                  </a:moveTo>
                  <a:cubicBezTo>
                    <a:pt x="17" y="0"/>
                    <a:pt x="9" y="0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0" y="9"/>
                    <a:pt x="0" y="17"/>
                    <a:pt x="4" y="22"/>
                  </a:cubicBezTo>
                  <a:cubicBezTo>
                    <a:pt x="119" y="141"/>
                    <a:pt x="119" y="141"/>
                    <a:pt x="119" y="141"/>
                  </a:cubicBezTo>
                  <a:cubicBezTo>
                    <a:pt x="125" y="148"/>
                    <a:pt x="135" y="148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7" y="135"/>
                    <a:pt x="147" y="125"/>
                    <a:pt x="141" y="120"/>
                  </a:cubicBezTo>
                  <a:lnTo>
                    <a:pt x="2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378"/>
            <p:cNvSpPr>
              <a:spLocks/>
            </p:cNvSpPr>
            <p:nvPr/>
          </p:nvSpPr>
          <p:spPr bwMode="auto">
            <a:xfrm>
              <a:off x="7235176" y="3694595"/>
              <a:ext cx="122238" cy="103188"/>
            </a:xfrm>
            <a:custGeom>
              <a:avLst/>
              <a:gdLst>
                <a:gd name="T0" fmla="*/ 77 w 77"/>
                <a:gd name="T1" fmla="*/ 6 h 65"/>
                <a:gd name="T2" fmla="*/ 45 w 77"/>
                <a:gd name="T3" fmla="*/ 0 h 65"/>
                <a:gd name="T4" fmla="*/ 0 w 77"/>
                <a:gd name="T5" fmla="*/ 46 h 65"/>
                <a:gd name="T6" fmla="*/ 18 w 77"/>
                <a:gd name="T7" fmla="*/ 65 h 65"/>
                <a:gd name="T8" fmla="*/ 36 w 77"/>
                <a:gd name="T9" fmla="*/ 48 h 65"/>
                <a:gd name="T10" fmla="*/ 50 w 77"/>
                <a:gd name="T11" fmla="*/ 34 h 65"/>
                <a:gd name="T12" fmla="*/ 77 w 77"/>
                <a:gd name="T13" fmla="*/ 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65">
                  <a:moveTo>
                    <a:pt x="77" y="6"/>
                  </a:moveTo>
                  <a:lnTo>
                    <a:pt x="45" y="0"/>
                  </a:lnTo>
                  <a:lnTo>
                    <a:pt x="0" y="46"/>
                  </a:lnTo>
                  <a:lnTo>
                    <a:pt x="18" y="65"/>
                  </a:lnTo>
                  <a:lnTo>
                    <a:pt x="36" y="48"/>
                  </a:lnTo>
                  <a:lnTo>
                    <a:pt x="50" y="34"/>
                  </a:lnTo>
                  <a:lnTo>
                    <a:pt x="77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379"/>
            <p:cNvSpPr>
              <a:spLocks noEditPoints="1"/>
            </p:cNvSpPr>
            <p:nvPr/>
          </p:nvSpPr>
          <p:spPr bwMode="auto">
            <a:xfrm>
              <a:off x="7722538" y="4431195"/>
              <a:ext cx="204788" cy="190500"/>
            </a:xfrm>
            <a:custGeom>
              <a:avLst/>
              <a:gdLst>
                <a:gd name="T0" fmla="*/ 75 w 143"/>
                <a:gd name="T1" fmla="*/ 133 h 133"/>
                <a:gd name="T2" fmla="*/ 32 w 143"/>
                <a:gd name="T3" fmla="*/ 117 h 133"/>
                <a:gd name="T4" fmla="*/ 24 w 143"/>
                <a:gd name="T5" fmla="*/ 23 h 133"/>
                <a:gd name="T6" fmla="*/ 75 w 143"/>
                <a:gd name="T7" fmla="*/ 0 h 133"/>
                <a:gd name="T8" fmla="*/ 118 w 143"/>
                <a:gd name="T9" fmla="*/ 16 h 133"/>
                <a:gd name="T10" fmla="*/ 141 w 143"/>
                <a:gd name="T11" fmla="*/ 61 h 133"/>
                <a:gd name="T12" fmla="*/ 126 w 143"/>
                <a:gd name="T13" fmla="*/ 109 h 133"/>
                <a:gd name="T14" fmla="*/ 75 w 143"/>
                <a:gd name="T15" fmla="*/ 133 h 133"/>
                <a:gd name="T16" fmla="*/ 75 w 143"/>
                <a:gd name="T17" fmla="*/ 18 h 133"/>
                <a:gd name="T18" fmla="*/ 38 w 143"/>
                <a:gd name="T19" fmla="*/ 35 h 133"/>
                <a:gd name="T20" fmla="*/ 44 w 143"/>
                <a:gd name="T21" fmla="*/ 103 h 133"/>
                <a:gd name="T22" fmla="*/ 75 w 143"/>
                <a:gd name="T23" fmla="*/ 115 h 133"/>
                <a:gd name="T24" fmla="*/ 112 w 143"/>
                <a:gd name="T25" fmla="*/ 98 h 133"/>
                <a:gd name="T26" fmla="*/ 123 w 143"/>
                <a:gd name="T27" fmla="*/ 62 h 133"/>
                <a:gd name="T28" fmla="*/ 106 w 143"/>
                <a:gd name="T29" fmla="*/ 30 h 133"/>
                <a:gd name="T30" fmla="*/ 75 w 143"/>
                <a:gd name="T31" fmla="*/ 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33">
                  <a:moveTo>
                    <a:pt x="75" y="133"/>
                  </a:moveTo>
                  <a:cubicBezTo>
                    <a:pt x="59" y="133"/>
                    <a:pt x="44" y="127"/>
                    <a:pt x="32" y="117"/>
                  </a:cubicBezTo>
                  <a:cubicBezTo>
                    <a:pt x="4" y="93"/>
                    <a:pt x="0" y="51"/>
                    <a:pt x="24" y="23"/>
                  </a:cubicBezTo>
                  <a:cubicBezTo>
                    <a:pt x="37" y="8"/>
                    <a:pt x="55" y="0"/>
                    <a:pt x="75" y="0"/>
                  </a:cubicBezTo>
                  <a:cubicBezTo>
                    <a:pt x="91" y="0"/>
                    <a:pt x="106" y="5"/>
                    <a:pt x="118" y="16"/>
                  </a:cubicBezTo>
                  <a:cubicBezTo>
                    <a:pt x="132" y="27"/>
                    <a:pt x="140" y="43"/>
                    <a:pt x="141" y="61"/>
                  </a:cubicBezTo>
                  <a:cubicBezTo>
                    <a:pt x="143" y="79"/>
                    <a:pt x="137" y="96"/>
                    <a:pt x="126" y="109"/>
                  </a:cubicBezTo>
                  <a:cubicBezTo>
                    <a:pt x="113" y="124"/>
                    <a:pt x="95" y="133"/>
                    <a:pt x="75" y="133"/>
                  </a:cubicBezTo>
                  <a:close/>
                  <a:moveTo>
                    <a:pt x="75" y="18"/>
                  </a:moveTo>
                  <a:cubicBezTo>
                    <a:pt x="61" y="18"/>
                    <a:pt x="47" y="24"/>
                    <a:pt x="38" y="35"/>
                  </a:cubicBezTo>
                  <a:cubicBezTo>
                    <a:pt x="21" y="55"/>
                    <a:pt x="23" y="86"/>
                    <a:pt x="44" y="103"/>
                  </a:cubicBezTo>
                  <a:cubicBezTo>
                    <a:pt x="52" y="111"/>
                    <a:pt x="63" y="115"/>
                    <a:pt x="75" y="115"/>
                  </a:cubicBezTo>
                  <a:cubicBezTo>
                    <a:pt x="89" y="115"/>
                    <a:pt x="103" y="108"/>
                    <a:pt x="112" y="98"/>
                  </a:cubicBezTo>
                  <a:cubicBezTo>
                    <a:pt x="120" y="88"/>
                    <a:pt x="124" y="75"/>
                    <a:pt x="123" y="62"/>
                  </a:cubicBezTo>
                  <a:cubicBezTo>
                    <a:pt x="122" y="50"/>
                    <a:pt x="116" y="38"/>
                    <a:pt x="106" y="30"/>
                  </a:cubicBezTo>
                  <a:cubicBezTo>
                    <a:pt x="98" y="22"/>
                    <a:pt x="86" y="18"/>
                    <a:pt x="75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380"/>
            <p:cNvSpPr>
              <a:spLocks/>
            </p:cNvSpPr>
            <p:nvPr/>
          </p:nvSpPr>
          <p:spPr bwMode="auto">
            <a:xfrm>
              <a:off x="7738413" y="4580420"/>
              <a:ext cx="49213" cy="49213"/>
            </a:xfrm>
            <a:custGeom>
              <a:avLst/>
              <a:gdLst>
                <a:gd name="T0" fmla="*/ 13 w 31"/>
                <a:gd name="T1" fmla="*/ 31 h 31"/>
                <a:gd name="T2" fmla="*/ 0 w 31"/>
                <a:gd name="T3" fmla="*/ 21 h 31"/>
                <a:gd name="T4" fmla="*/ 18 w 31"/>
                <a:gd name="T5" fmla="*/ 0 h 31"/>
                <a:gd name="T6" fmla="*/ 31 w 31"/>
                <a:gd name="T7" fmla="*/ 11 h 31"/>
                <a:gd name="T8" fmla="*/ 13 w 31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1">
                  <a:moveTo>
                    <a:pt x="13" y="31"/>
                  </a:moveTo>
                  <a:lnTo>
                    <a:pt x="0" y="21"/>
                  </a:lnTo>
                  <a:lnTo>
                    <a:pt x="18" y="0"/>
                  </a:lnTo>
                  <a:lnTo>
                    <a:pt x="31" y="11"/>
                  </a:lnTo>
                  <a:lnTo>
                    <a:pt x="13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381"/>
            <p:cNvSpPr>
              <a:spLocks/>
            </p:cNvSpPr>
            <p:nvPr/>
          </p:nvSpPr>
          <p:spPr bwMode="auto">
            <a:xfrm>
              <a:off x="7679676" y="4608995"/>
              <a:ext cx="84138" cy="90488"/>
            </a:xfrm>
            <a:custGeom>
              <a:avLst/>
              <a:gdLst>
                <a:gd name="T0" fmla="*/ 26 w 59"/>
                <a:gd name="T1" fmla="*/ 59 h 63"/>
                <a:gd name="T2" fmla="*/ 13 w 59"/>
                <a:gd name="T3" fmla="*/ 60 h 63"/>
                <a:gd name="T4" fmla="*/ 4 w 59"/>
                <a:gd name="T5" fmla="*/ 52 h 63"/>
                <a:gd name="T6" fmla="*/ 3 w 59"/>
                <a:gd name="T7" fmla="*/ 39 h 63"/>
                <a:gd name="T8" fmla="*/ 33 w 59"/>
                <a:gd name="T9" fmla="*/ 4 h 63"/>
                <a:gd name="T10" fmla="*/ 46 w 59"/>
                <a:gd name="T11" fmla="*/ 3 h 63"/>
                <a:gd name="T12" fmla="*/ 55 w 59"/>
                <a:gd name="T13" fmla="*/ 11 h 63"/>
                <a:gd name="T14" fmla="*/ 56 w 59"/>
                <a:gd name="T15" fmla="*/ 24 h 63"/>
                <a:gd name="T16" fmla="*/ 26 w 59"/>
                <a:gd name="T17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63">
                  <a:moveTo>
                    <a:pt x="26" y="59"/>
                  </a:moveTo>
                  <a:cubicBezTo>
                    <a:pt x="23" y="63"/>
                    <a:pt x="17" y="63"/>
                    <a:pt x="13" y="60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0" y="49"/>
                    <a:pt x="0" y="43"/>
                    <a:pt x="3" y="39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6" y="0"/>
                    <a:pt x="42" y="0"/>
                    <a:pt x="46" y="3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9" y="14"/>
                    <a:pt x="59" y="20"/>
                    <a:pt x="56" y="24"/>
                  </a:cubicBezTo>
                  <a:lnTo>
                    <a:pt x="26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382"/>
            <p:cNvSpPr>
              <a:spLocks/>
            </p:cNvSpPr>
            <p:nvPr/>
          </p:nvSpPr>
          <p:spPr bwMode="auto">
            <a:xfrm>
              <a:off x="7786038" y="4466120"/>
              <a:ext cx="63500" cy="36513"/>
            </a:xfrm>
            <a:custGeom>
              <a:avLst/>
              <a:gdLst>
                <a:gd name="T0" fmla="*/ 44 w 45"/>
                <a:gd name="T1" fmla="*/ 9 h 26"/>
                <a:gd name="T2" fmla="*/ 23 w 45"/>
                <a:gd name="T3" fmla="*/ 12 h 26"/>
                <a:gd name="T4" fmla="*/ 2 w 45"/>
                <a:gd name="T5" fmla="*/ 19 h 26"/>
                <a:gd name="T6" fmla="*/ 20 w 45"/>
                <a:gd name="T7" fmla="*/ 2 h 26"/>
                <a:gd name="T8" fmla="*/ 44 w 45"/>
                <a:gd name="T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6">
                  <a:moveTo>
                    <a:pt x="44" y="9"/>
                  </a:moveTo>
                  <a:cubicBezTo>
                    <a:pt x="45" y="16"/>
                    <a:pt x="35" y="10"/>
                    <a:pt x="23" y="12"/>
                  </a:cubicBezTo>
                  <a:cubicBezTo>
                    <a:pt x="12" y="15"/>
                    <a:pt x="3" y="26"/>
                    <a:pt x="2" y="19"/>
                  </a:cubicBezTo>
                  <a:cubicBezTo>
                    <a:pt x="0" y="13"/>
                    <a:pt x="13" y="4"/>
                    <a:pt x="20" y="2"/>
                  </a:cubicBezTo>
                  <a:cubicBezTo>
                    <a:pt x="28" y="0"/>
                    <a:pt x="42" y="3"/>
                    <a:pt x="44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383"/>
            <p:cNvSpPr>
              <a:spLocks/>
            </p:cNvSpPr>
            <p:nvPr/>
          </p:nvSpPr>
          <p:spPr bwMode="auto">
            <a:xfrm>
              <a:off x="7851126" y="4475645"/>
              <a:ext cx="17463" cy="14288"/>
            </a:xfrm>
            <a:custGeom>
              <a:avLst/>
              <a:gdLst>
                <a:gd name="T0" fmla="*/ 11 w 12"/>
                <a:gd name="T1" fmla="*/ 8 h 10"/>
                <a:gd name="T2" fmla="*/ 4 w 12"/>
                <a:gd name="T3" fmla="*/ 8 h 10"/>
                <a:gd name="T4" fmla="*/ 1 w 12"/>
                <a:gd name="T5" fmla="*/ 4 h 10"/>
                <a:gd name="T6" fmla="*/ 5 w 12"/>
                <a:gd name="T7" fmla="*/ 1 h 10"/>
                <a:gd name="T8" fmla="*/ 11 w 12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1" y="8"/>
                  </a:moveTo>
                  <a:cubicBezTo>
                    <a:pt x="10" y="10"/>
                    <a:pt x="7" y="9"/>
                    <a:pt x="4" y="8"/>
                  </a:cubicBezTo>
                  <a:cubicBezTo>
                    <a:pt x="1" y="7"/>
                    <a:pt x="0" y="7"/>
                    <a:pt x="1" y="4"/>
                  </a:cubicBezTo>
                  <a:cubicBezTo>
                    <a:pt x="2" y="1"/>
                    <a:pt x="3" y="0"/>
                    <a:pt x="5" y="1"/>
                  </a:cubicBezTo>
                  <a:cubicBezTo>
                    <a:pt x="8" y="2"/>
                    <a:pt x="12" y="5"/>
                    <a:pt x="11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384"/>
            <p:cNvSpPr>
              <a:spLocks/>
            </p:cNvSpPr>
            <p:nvPr/>
          </p:nvSpPr>
          <p:spPr bwMode="auto">
            <a:xfrm>
              <a:off x="4917426" y="4623283"/>
              <a:ext cx="274638" cy="100013"/>
            </a:xfrm>
            <a:custGeom>
              <a:avLst/>
              <a:gdLst>
                <a:gd name="T0" fmla="*/ 193 w 193"/>
                <a:gd name="T1" fmla="*/ 63 h 70"/>
                <a:gd name="T2" fmla="*/ 58 w 193"/>
                <a:gd name="T3" fmla="*/ 26 h 70"/>
                <a:gd name="T4" fmla="*/ 65 w 193"/>
                <a:gd name="T5" fmla="*/ 0 h 70"/>
                <a:gd name="T6" fmla="*/ 2 w 193"/>
                <a:gd name="T7" fmla="*/ 15 h 70"/>
                <a:gd name="T8" fmla="*/ 0 w 193"/>
                <a:gd name="T9" fmla="*/ 15 h 70"/>
                <a:gd name="T10" fmla="*/ 1 w 193"/>
                <a:gd name="T11" fmla="*/ 15 h 70"/>
                <a:gd name="T12" fmla="*/ 0 w 193"/>
                <a:gd name="T13" fmla="*/ 16 h 70"/>
                <a:gd name="T14" fmla="*/ 48 w 193"/>
                <a:gd name="T15" fmla="*/ 62 h 70"/>
                <a:gd name="T16" fmla="*/ 56 w 193"/>
                <a:gd name="T17" fmla="*/ 34 h 70"/>
                <a:gd name="T18" fmla="*/ 191 w 193"/>
                <a:gd name="T19" fmla="*/ 70 h 70"/>
                <a:gd name="T20" fmla="*/ 193 w 193"/>
                <a:gd name="T21" fmla="*/ 6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3" h="70">
                  <a:moveTo>
                    <a:pt x="193" y="63"/>
                  </a:moveTo>
                  <a:cubicBezTo>
                    <a:pt x="58" y="26"/>
                    <a:pt x="58" y="26"/>
                    <a:pt x="58" y="26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92" y="68"/>
                    <a:pt x="192" y="65"/>
                    <a:pt x="193" y="63"/>
                  </a:cubicBez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385"/>
            <p:cNvSpPr>
              <a:spLocks/>
            </p:cNvSpPr>
            <p:nvPr/>
          </p:nvSpPr>
          <p:spPr bwMode="auto">
            <a:xfrm>
              <a:off x="5244451" y="4048608"/>
              <a:ext cx="204788" cy="204788"/>
            </a:xfrm>
            <a:custGeom>
              <a:avLst/>
              <a:gdLst>
                <a:gd name="T0" fmla="*/ 19 w 144"/>
                <a:gd name="T1" fmla="*/ 65 h 143"/>
                <a:gd name="T2" fmla="*/ 39 w 144"/>
                <a:gd name="T3" fmla="*/ 44 h 143"/>
                <a:gd name="T4" fmla="*/ 139 w 144"/>
                <a:gd name="T5" fmla="*/ 143 h 143"/>
                <a:gd name="T6" fmla="*/ 144 w 144"/>
                <a:gd name="T7" fmla="*/ 138 h 143"/>
                <a:gd name="T8" fmla="*/ 45 w 144"/>
                <a:gd name="T9" fmla="*/ 39 h 143"/>
                <a:gd name="T10" fmla="*/ 64 w 144"/>
                <a:gd name="T11" fmla="*/ 19 h 143"/>
                <a:gd name="T12" fmla="*/ 1 w 144"/>
                <a:gd name="T13" fmla="*/ 1 h 143"/>
                <a:gd name="T14" fmla="*/ 0 w 144"/>
                <a:gd name="T15" fmla="*/ 0 h 143"/>
                <a:gd name="T16" fmla="*/ 1 w 144"/>
                <a:gd name="T17" fmla="*/ 1 h 143"/>
                <a:gd name="T18" fmla="*/ 0 w 144"/>
                <a:gd name="T19" fmla="*/ 1 h 143"/>
                <a:gd name="T20" fmla="*/ 19 w 144"/>
                <a:gd name="T21" fmla="*/ 6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143">
                  <a:moveTo>
                    <a:pt x="19" y="65"/>
                  </a:moveTo>
                  <a:cubicBezTo>
                    <a:pt x="39" y="44"/>
                    <a:pt x="39" y="44"/>
                    <a:pt x="39" y="44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1" y="142"/>
                    <a:pt x="143" y="140"/>
                    <a:pt x="144" y="138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9" y="65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386"/>
            <p:cNvSpPr>
              <a:spLocks/>
            </p:cNvSpPr>
            <p:nvPr/>
          </p:nvSpPr>
          <p:spPr bwMode="auto">
            <a:xfrm>
              <a:off x="5825476" y="3691420"/>
              <a:ext cx="103188" cy="277813"/>
            </a:xfrm>
            <a:custGeom>
              <a:avLst/>
              <a:gdLst>
                <a:gd name="T0" fmla="*/ 65 w 72"/>
                <a:gd name="T1" fmla="*/ 194 h 194"/>
                <a:gd name="T2" fmla="*/ 72 w 72"/>
                <a:gd name="T3" fmla="*/ 192 h 194"/>
                <a:gd name="T4" fmla="*/ 35 w 72"/>
                <a:gd name="T5" fmla="*/ 55 h 194"/>
                <a:gd name="T6" fmla="*/ 62 w 72"/>
                <a:gd name="T7" fmla="*/ 48 h 194"/>
                <a:gd name="T8" fmla="*/ 17 w 72"/>
                <a:gd name="T9" fmla="*/ 1 h 194"/>
                <a:gd name="T10" fmla="*/ 16 w 72"/>
                <a:gd name="T11" fmla="*/ 0 h 194"/>
                <a:gd name="T12" fmla="*/ 16 w 72"/>
                <a:gd name="T13" fmla="*/ 1 h 194"/>
                <a:gd name="T14" fmla="*/ 16 w 72"/>
                <a:gd name="T15" fmla="*/ 0 h 194"/>
                <a:gd name="T16" fmla="*/ 0 w 72"/>
                <a:gd name="T17" fmla="*/ 65 h 194"/>
                <a:gd name="T18" fmla="*/ 28 w 72"/>
                <a:gd name="T19" fmla="*/ 57 h 194"/>
                <a:gd name="T20" fmla="*/ 65 w 72"/>
                <a:gd name="T21" fmla="*/ 19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2" h="194">
                  <a:moveTo>
                    <a:pt x="65" y="194"/>
                  </a:moveTo>
                  <a:cubicBezTo>
                    <a:pt x="67" y="193"/>
                    <a:pt x="69" y="192"/>
                    <a:pt x="72" y="192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8" y="57"/>
                    <a:pt x="28" y="57"/>
                    <a:pt x="28" y="57"/>
                  </a:cubicBezTo>
                  <a:lnTo>
                    <a:pt x="65" y="194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387"/>
            <p:cNvSpPr>
              <a:spLocks/>
            </p:cNvSpPr>
            <p:nvPr/>
          </p:nvSpPr>
          <p:spPr bwMode="auto">
            <a:xfrm>
              <a:off x="6444601" y="3691420"/>
              <a:ext cx="101600" cy="274638"/>
            </a:xfrm>
            <a:custGeom>
              <a:avLst/>
              <a:gdLst>
                <a:gd name="T0" fmla="*/ 0 w 71"/>
                <a:gd name="T1" fmla="*/ 191 h 192"/>
                <a:gd name="T2" fmla="*/ 7 w 71"/>
                <a:gd name="T3" fmla="*/ 192 h 192"/>
                <a:gd name="T4" fmla="*/ 43 w 71"/>
                <a:gd name="T5" fmla="*/ 57 h 192"/>
                <a:gd name="T6" fmla="*/ 71 w 71"/>
                <a:gd name="T7" fmla="*/ 65 h 192"/>
                <a:gd name="T8" fmla="*/ 55 w 71"/>
                <a:gd name="T9" fmla="*/ 0 h 192"/>
                <a:gd name="T10" fmla="*/ 55 w 71"/>
                <a:gd name="T11" fmla="*/ 1 h 192"/>
                <a:gd name="T12" fmla="*/ 55 w 71"/>
                <a:gd name="T13" fmla="*/ 0 h 192"/>
                <a:gd name="T14" fmla="*/ 54 w 71"/>
                <a:gd name="T15" fmla="*/ 1 h 192"/>
                <a:gd name="T16" fmla="*/ 9 w 71"/>
                <a:gd name="T17" fmla="*/ 48 h 192"/>
                <a:gd name="T18" fmla="*/ 36 w 71"/>
                <a:gd name="T19" fmla="*/ 55 h 192"/>
                <a:gd name="T20" fmla="*/ 0 w 71"/>
                <a:gd name="T21" fmla="*/ 19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192">
                  <a:moveTo>
                    <a:pt x="0" y="191"/>
                  </a:moveTo>
                  <a:cubicBezTo>
                    <a:pt x="2" y="191"/>
                    <a:pt x="5" y="192"/>
                    <a:pt x="7" y="192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9" y="48"/>
                    <a:pt x="9" y="48"/>
                    <a:pt x="9" y="48"/>
                  </a:cubicBezTo>
                  <a:cubicBezTo>
                    <a:pt x="36" y="55"/>
                    <a:pt x="36" y="55"/>
                    <a:pt x="36" y="55"/>
                  </a:cubicBezTo>
                  <a:lnTo>
                    <a:pt x="0" y="19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388"/>
            <p:cNvSpPr>
              <a:spLocks/>
            </p:cNvSpPr>
            <p:nvPr/>
          </p:nvSpPr>
          <p:spPr bwMode="auto">
            <a:xfrm>
              <a:off x="6924026" y="4048608"/>
              <a:ext cx="203200" cy="201613"/>
            </a:xfrm>
            <a:custGeom>
              <a:avLst/>
              <a:gdLst>
                <a:gd name="T0" fmla="*/ 0 w 142"/>
                <a:gd name="T1" fmla="*/ 136 h 141"/>
                <a:gd name="T2" fmla="*/ 5 w 142"/>
                <a:gd name="T3" fmla="*/ 141 h 141"/>
                <a:gd name="T4" fmla="*/ 103 w 142"/>
                <a:gd name="T5" fmla="*/ 44 h 141"/>
                <a:gd name="T6" fmla="*/ 123 w 142"/>
                <a:gd name="T7" fmla="*/ 65 h 141"/>
                <a:gd name="T8" fmla="*/ 142 w 142"/>
                <a:gd name="T9" fmla="*/ 1 h 141"/>
                <a:gd name="T10" fmla="*/ 141 w 142"/>
                <a:gd name="T11" fmla="*/ 1 h 141"/>
                <a:gd name="T12" fmla="*/ 142 w 142"/>
                <a:gd name="T13" fmla="*/ 0 h 141"/>
                <a:gd name="T14" fmla="*/ 141 w 142"/>
                <a:gd name="T15" fmla="*/ 1 h 141"/>
                <a:gd name="T16" fmla="*/ 78 w 142"/>
                <a:gd name="T17" fmla="*/ 19 h 141"/>
                <a:gd name="T18" fmla="*/ 97 w 142"/>
                <a:gd name="T19" fmla="*/ 39 h 141"/>
                <a:gd name="T20" fmla="*/ 0 w 142"/>
                <a:gd name="T21" fmla="*/ 13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141">
                  <a:moveTo>
                    <a:pt x="0" y="136"/>
                  </a:moveTo>
                  <a:cubicBezTo>
                    <a:pt x="2" y="138"/>
                    <a:pt x="4" y="140"/>
                    <a:pt x="5" y="141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42" y="1"/>
                    <a:pt x="142" y="1"/>
                    <a:pt x="142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97" y="39"/>
                    <a:pt x="97" y="39"/>
                    <a:pt x="97" y="39"/>
                  </a:cubicBezTo>
                  <a:lnTo>
                    <a:pt x="0" y="13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389"/>
            <p:cNvSpPr>
              <a:spLocks/>
            </p:cNvSpPr>
            <p:nvPr/>
          </p:nvSpPr>
          <p:spPr bwMode="auto">
            <a:xfrm>
              <a:off x="7184376" y="4623283"/>
              <a:ext cx="269875" cy="98425"/>
            </a:xfrm>
            <a:custGeom>
              <a:avLst/>
              <a:gdLst>
                <a:gd name="T0" fmla="*/ 188 w 189"/>
                <a:gd name="T1" fmla="*/ 15 h 69"/>
                <a:gd name="T2" fmla="*/ 189 w 189"/>
                <a:gd name="T3" fmla="*/ 15 h 69"/>
                <a:gd name="T4" fmla="*/ 188 w 189"/>
                <a:gd name="T5" fmla="*/ 15 h 69"/>
                <a:gd name="T6" fmla="*/ 124 w 189"/>
                <a:gd name="T7" fmla="*/ 0 h 69"/>
                <a:gd name="T8" fmla="*/ 131 w 189"/>
                <a:gd name="T9" fmla="*/ 26 h 69"/>
                <a:gd name="T10" fmla="*/ 0 w 189"/>
                <a:gd name="T11" fmla="*/ 61 h 69"/>
                <a:gd name="T12" fmla="*/ 2 w 189"/>
                <a:gd name="T13" fmla="*/ 69 h 69"/>
                <a:gd name="T14" fmla="*/ 133 w 189"/>
                <a:gd name="T15" fmla="*/ 34 h 69"/>
                <a:gd name="T16" fmla="*/ 141 w 189"/>
                <a:gd name="T17" fmla="*/ 62 h 69"/>
                <a:gd name="T18" fmla="*/ 189 w 189"/>
                <a:gd name="T19" fmla="*/ 16 h 69"/>
                <a:gd name="T20" fmla="*/ 188 w 189"/>
                <a:gd name="T21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69">
                  <a:moveTo>
                    <a:pt x="188" y="15"/>
                  </a:moveTo>
                  <a:cubicBezTo>
                    <a:pt x="189" y="15"/>
                    <a:pt x="189" y="15"/>
                    <a:pt x="189" y="15"/>
                  </a:cubicBezTo>
                  <a:cubicBezTo>
                    <a:pt x="188" y="15"/>
                    <a:pt x="188" y="15"/>
                    <a:pt x="188" y="15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" y="64"/>
                    <a:pt x="1" y="66"/>
                    <a:pt x="2" y="69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89" y="16"/>
                    <a:pt x="189" y="16"/>
                    <a:pt x="189" y="16"/>
                  </a:cubicBezTo>
                  <a:lnTo>
                    <a:pt x="188" y="15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8" name="文本框 397"/>
          <p:cNvSpPr txBox="1"/>
          <p:nvPr/>
        </p:nvSpPr>
        <p:spPr>
          <a:xfrm>
            <a:off x="812192" y="2285463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399" name="矩形 398"/>
          <p:cNvSpPr/>
          <p:nvPr/>
        </p:nvSpPr>
        <p:spPr>
          <a:xfrm>
            <a:off x="783052" y="1953666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00" name="Freeform 10"/>
          <p:cNvSpPr>
            <a:spLocks noEditPoints="1"/>
          </p:cNvSpPr>
          <p:nvPr/>
        </p:nvSpPr>
        <p:spPr bwMode="auto">
          <a:xfrm>
            <a:off x="518855" y="2059052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01" name="文本框 400"/>
          <p:cNvSpPr txBox="1"/>
          <p:nvPr/>
        </p:nvSpPr>
        <p:spPr>
          <a:xfrm>
            <a:off x="812192" y="3638429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402" name="矩形 401"/>
          <p:cNvSpPr/>
          <p:nvPr/>
        </p:nvSpPr>
        <p:spPr>
          <a:xfrm>
            <a:off x="783052" y="3306632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03" name="Freeform 10"/>
          <p:cNvSpPr>
            <a:spLocks noEditPoints="1"/>
          </p:cNvSpPr>
          <p:nvPr/>
        </p:nvSpPr>
        <p:spPr bwMode="auto">
          <a:xfrm>
            <a:off x="518855" y="3412018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04" name="文本框 403"/>
          <p:cNvSpPr txBox="1"/>
          <p:nvPr/>
        </p:nvSpPr>
        <p:spPr>
          <a:xfrm>
            <a:off x="812192" y="4991395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405" name="矩形 404"/>
          <p:cNvSpPr/>
          <p:nvPr/>
        </p:nvSpPr>
        <p:spPr>
          <a:xfrm>
            <a:off x="783052" y="4659598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06" name="Freeform 10"/>
          <p:cNvSpPr>
            <a:spLocks noEditPoints="1"/>
          </p:cNvSpPr>
          <p:nvPr/>
        </p:nvSpPr>
        <p:spPr bwMode="auto">
          <a:xfrm>
            <a:off x="518855" y="4764984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07" name="文本框 406"/>
          <p:cNvSpPr txBox="1"/>
          <p:nvPr/>
        </p:nvSpPr>
        <p:spPr>
          <a:xfrm>
            <a:off x="9536268" y="2285463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408" name="矩形 407"/>
          <p:cNvSpPr/>
          <p:nvPr/>
        </p:nvSpPr>
        <p:spPr>
          <a:xfrm>
            <a:off x="9507128" y="1953666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09" name="Freeform 10"/>
          <p:cNvSpPr>
            <a:spLocks noEditPoints="1"/>
          </p:cNvSpPr>
          <p:nvPr/>
        </p:nvSpPr>
        <p:spPr bwMode="auto">
          <a:xfrm>
            <a:off x="9242931" y="2059052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10" name="文本框 409"/>
          <p:cNvSpPr txBox="1"/>
          <p:nvPr/>
        </p:nvSpPr>
        <p:spPr>
          <a:xfrm>
            <a:off x="9536268" y="3638429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411" name="矩形 410"/>
          <p:cNvSpPr/>
          <p:nvPr/>
        </p:nvSpPr>
        <p:spPr>
          <a:xfrm>
            <a:off x="9507128" y="3306632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12" name="Freeform 10"/>
          <p:cNvSpPr>
            <a:spLocks noEditPoints="1"/>
          </p:cNvSpPr>
          <p:nvPr/>
        </p:nvSpPr>
        <p:spPr bwMode="auto">
          <a:xfrm>
            <a:off x="9242931" y="3412018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13" name="文本框 412"/>
          <p:cNvSpPr txBox="1"/>
          <p:nvPr/>
        </p:nvSpPr>
        <p:spPr>
          <a:xfrm>
            <a:off x="9536268" y="4991395"/>
            <a:ext cx="22970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800" dirty="0">
              <a:latin typeface="+mj-ea"/>
              <a:ea typeface="+mj-ea"/>
            </a:endParaRPr>
          </a:p>
        </p:txBody>
      </p:sp>
      <p:sp>
        <p:nvSpPr>
          <p:cNvPr id="414" name="矩形 413"/>
          <p:cNvSpPr/>
          <p:nvPr/>
        </p:nvSpPr>
        <p:spPr>
          <a:xfrm>
            <a:off x="9507128" y="4659598"/>
            <a:ext cx="19479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15" name="Freeform 10"/>
          <p:cNvSpPr>
            <a:spLocks noEditPoints="1"/>
          </p:cNvSpPr>
          <p:nvPr/>
        </p:nvSpPr>
        <p:spPr bwMode="auto">
          <a:xfrm>
            <a:off x="9242931" y="4764984"/>
            <a:ext cx="283119" cy="273114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417" name="图片 4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418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419" name="文本框 418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研究方法与思路</a:t>
            </a:r>
          </a:p>
        </p:txBody>
      </p:sp>
      <p:pic>
        <p:nvPicPr>
          <p:cNvPr id="420" name="图片 4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14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8010290" y="0"/>
            <a:ext cx="4181710" cy="24968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1048216" cy="7443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98376" y="27469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98376" y="3144199"/>
            <a:ext cx="5289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45125" y="28204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59400" y="27186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858529" y="4082117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关键技术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189432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实践难点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444135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市场调研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698838" y="4088715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案例分析</a:t>
            </a:r>
          </a:p>
        </p:txBody>
      </p:sp>
    </p:spTree>
    <p:extLst>
      <p:ext uri="{BB962C8B-B14F-4D97-AF65-F5344CB8AC3E}">
        <p14:creationId xmlns:p14="http://schemas.microsoft.com/office/powerpoint/2010/main" xmlns="" val="21551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8550662" y="2345981"/>
            <a:ext cx="14288" cy="84613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8482400" y="2268193"/>
            <a:ext cx="153988" cy="1539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6994912" y="2922243"/>
            <a:ext cx="1751013" cy="1833563"/>
          </a:xfrm>
          <a:custGeom>
            <a:avLst/>
            <a:gdLst>
              <a:gd name="T0" fmla="*/ 1013 w 1103"/>
              <a:gd name="T1" fmla="*/ 0 h 1155"/>
              <a:gd name="T2" fmla="*/ 407 w 1103"/>
              <a:gd name="T3" fmla="*/ 0 h 1155"/>
              <a:gd name="T4" fmla="*/ 407 w 1103"/>
              <a:gd name="T5" fmla="*/ 170 h 1155"/>
              <a:gd name="T6" fmla="*/ 407 w 1103"/>
              <a:gd name="T7" fmla="*/ 985 h 1155"/>
              <a:gd name="T8" fmla="*/ 0 w 1103"/>
              <a:gd name="T9" fmla="*/ 985 h 1155"/>
              <a:gd name="T10" fmla="*/ 90 w 1103"/>
              <a:gd name="T11" fmla="*/ 1070 h 1155"/>
              <a:gd name="T12" fmla="*/ 0 w 1103"/>
              <a:gd name="T13" fmla="*/ 1155 h 1155"/>
              <a:gd name="T14" fmla="*/ 577 w 1103"/>
              <a:gd name="T15" fmla="*/ 1155 h 1155"/>
              <a:gd name="T16" fmla="*/ 577 w 1103"/>
              <a:gd name="T17" fmla="*/ 985 h 1155"/>
              <a:gd name="T18" fmla="*/ 577 w 1103"/>
              <a:gd name="T19" fmla="*/ 170 h 1155"/>
              <a:gd name="T20" fmla="*/ 1013 w 1103"/>
              <a:gd name="T21" fmla="*/ 170 h 1155"/>
              <a:gd name="T22" fmla="*/ 1103 w 1103"/>
              <a:gd name="T23" fmla="*/ 85 h 1155"/>
              <a:gd name="T24" fmla="*/ 1013 w 1103"/>
              <a:gd name="T25" fmla="*/ 0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03" h="1155">
                <a:moveTo>
                  <a:pt x="1013" y="0"/>
                </a:moveTo>
                <a:lnTo>
                  <a:pt x="407" y="0"/>
                </a:lnTo>
                <a:lnTo>
                  <a:pt x="407" y="170"/>
                </a:lnTo>
                <a:lnTo>
                  <a:pt x="407" y="985"/>
                </a:lnTo>
                <a:lnTo>
                  <a:pt x="0" y="985"/>
                </a:lnTo>
                <a:lnTo>
                  <a:pt x="90" y="1070"/>
                </a:lnTo>
                <a:lnTo>
                  <a:pt x="0" y="1155"/>
                </a:lnTo>
                <a:lnTo>
                  <a:pt x="577" y="1155"/>
                </a:lnTo>
                <a:lnTo>
                  <a:pt x="577" y="985"/>
                </a:lnTo>
                <a:lnTo>
                  <a:pt x="577" y="170"/>
                </a:lnTo>
                <a:lnTo>
                  <a:pt x="1013" y="170"/>
                </a:lnTo>
                <a:lnTo>
                  <a:pt x="1103" y="85"/>
                </a:lnTo>
                <a:lnTo>
                  <a:pt x="1013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6986975" y="4485931"/>
            <a:ext cx="15875" cy="849313"/>
          </a:xfrm>
          <a:prstGeom prst="rect">
            <a:avLst/>
          </a:pr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6920300" y="5255868"/>
            <a:ext cx="153988" cy="1539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0"/>
          <p:cNvSpPr>
            <a:spLocks/>
          </p:cNvSpPr>
          <p:nvPr/>
        </p:nvSpPr>
        <p:spPr bwMode="auto">
          <a:xfrm>
            <a:off x="5432812" y="2922243"/>
            <a:ext cx="1749425" cy="1833563"/>
          </a:xfrm>
          <a:custGeom>
            <a:avLst/>
            <a:gdLst>
              <a:gd name="T0" fmla="*/ 1012 w 1102"/>
              <a:gd name="T1" fmla="*/ 985 h 1155"/>
              <a:gd name="T2" fmla="*/ 577 w 1102"/>
              <a:gd name="T3" fmla="*/ 985 h 1155"/>
              <a:gd name="T4" fmla="*/ 577 w 1102"/>
              <a:gd name="T5" fmla="*/ 170 h 1155"/>
              <a:gd name="T6" fmla="*/ 577 w 1102"/>
              <a:gd name="T7" fmla="*/ 0 h 1155"/>
              <a:gd name="T8" fmla="*/ 0 w 1102"/>
              <a:gd name="T9" fmla="*/ 0 h 1155"/>
              <a:gd name="T10" fmla="*/ 90 w 1102"/>
              <a:gd name="T11" fmla="*/ 85 h 1155"/>
              <a:gd name="T12" fmla="*/ 0 w 1102"/>
              <a:gd name="T13" fmla="*/ 170 h 1155"/>
              <a:gd name="T14" fmla="*/ 407 w 1102"/>
              <a:gd name="T15" fmla="*/ 170 h 1155"/>
              <a:gd name="T16" fmla="*/ 407 w 1102"/>
              <a:gd name="T17" fmla="*/ 985 h 1155"/>
              <a:gd name="T18" fmla="*/ 407 w 1102"/>
              <a:gd name="T19" fmla="*/ 1155 h 1155"/>
              <a:gd name="T20" fmla="*/ 1012 w 1102"/>
              <a:gd name="T21" fmla="*/ 1155 h 1155"/>
              <a:gd name="T22" fmla="*/ 1102 w 1102"/>
              <a:gd name="T23" fmla="*/ 1070 h 1155"/>
              <a:gd name="T24" fmla="*/ 1012 w 1102"/>
              <a:gd name="T25" fmla="*/ 985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02" h="1155">
                <a:moveTo>
                  <a:pt x="1012" y="985"/>
                </a:moveTo>
                <a:lnTo>
                  <a:pt x="577" y="985"/>
                </a:lnTo>
                <a:lnTo>
                  <a:pt x="577" y="170"/>
                </a:lnTo>
                <a:lnTo>
                  <a:pt x="577" y="0"/>
                </a:lnTo>
                <a:lnTo>
                  <a:pt x="0" y="0"/>
                </a:lnTo>
                <a:lnTo>
                  <a:pt x="90" y="85"/>
                </a:lnTo>
                <a:lnTo>
                  <a:pt x="0" y="170"/>
                </a:lnTo>
                <a:lnTo>
                  <a:pt x="407" y="170"/>
                </a:lnTo>
                <a:lnTo>
                  <a:pt x="407" y="985"/>
                </a:lnTo>
                <a:lnTo>
                  <a:pt x="407" y="1155"/>
                </a:lnTo>
                <a:lnTo>
                  <a:pt x="1012" y="1155"/>
                </a:lnTo>
                <a:lnTo>
                  <a:pt x="1102" y="1070"/>
                </a:lnTo>
                <a:lnTo>
                  <a:pt x="1012" y="985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5424875" y="2345981"/>
            <a:ext cx="14288" cy="84613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Rectangle 12"/>
          <p:cNvSpPr>
            <a:spLocks noChangeArrowheads="1"/>
          </p:cNvSpPr>
          <p:nvPr/>
        </p:nvSpPr>
        <p:spPr bwMode="auto">
          <a:xfrm>
            <a:off x="5356612" y="2268193"/>
            <a:ext cx="153988" cy="1539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3"/>
          <p:cNvSpPr>
            <a:spLocks/>
          </p:cNvSpPr>
          <p:nvPr/>
        </p:nvSpPr>
        <p:spPr bwMode="auto">
          <a:xfrm>
            <a:off x="3915162" y="2922243"/>
            <a:ext cx="1704975" cy="1833563"/>
          </a:xfrm>
          <a:custGeom>
            <a:avLst/>
            <a:gdLst>
              <a:gd name="T0" fmla="*/ 984 w 1074"/>
              <a:gd name="T1" fmla="*/ 0 h 1155"/>
              <a:gd name="T2" fmla="*/ 378 w 1074"/>
              <a:gd name="T3" fmla="*/ 0 h 1155"/>
              <a:gd name="T4" fmla="*/ 378 w 1074"/>
              <a:gd name="T5" fmla="*/ 170 h 1155"/>
              <a:gd name="T6" fmla="*/ 378 w 1074"/>
              <a:gd name="T7" fmla="*/ 985 h 1155"/>
              <a:gd name="T8" fmla="*/ 0 w 1074"/>
              <a:gd name="T9" fmla="*/ 985 h 1155"/>
              <a:gd name="T10" fmla="*/ 90 w 1074"/>
              <a:gd name="T11" fmla="*/ 1070 h 1155"/>
              <a:gd name="T12" fmla="*/ 0 w 1074"/>
              <a:gd name="T13" fmla="*/ 1155 h 1155"/>
              <a:gd name="T14" fmla="*/ 549 w 1074"/>
              <a:gd name="T15" fmla="*/ 1155 h 1155"/>
              <a:gd name="T16" fmla="*/ 549 w 1074"/>
              <a:gd name="T17" fmla="*/ 985 h 1155"/>
              <a:gd name="T18" fmla="*/ 549 w 1074"/>
              <a:gd name="T19" fmla="*/ 170 h 1155"/>
              <a:gd name="T20" fmla="*/ 984 w 1074"/>
              <a:gd name="T21" fmla="*/ 170 h 1155"/>
              <a:gd name="T22" fmla="*/ 1074 w 1074"/>
              <a:gd name="T23" fmla="*/ 85 h 1155"/>
              <a:gd name="T24" fmla="*/ 984 w 1074"/>
              <a:gd name="T25" fmla="*/ 0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4" h="1155">
                <a:moveTo>
                  <a:pt x="984" y="0"/>
                </a:moveTo>
                <a:lnTo>
                  <a:pt x="378" y="0"/>
                </a:lnTo>
                <a:lnTo>
                  <a:pt x="378" y="170"/>
                </a:lnTo>
                <a:lnTo>
                  <a:pt x="378" y="985"/>
                </a:lnTo>
                <a:lnTo>
                  <a:pt x="0" y="985"/>
                </a:lnTo>
                <a:lnTo>
                  <a:pt x="90" y="1070"/>
                </a:lnTo>
                <a:lnTo>
                  <a:pt x="0" y="1155"/>
                </a:lnTo>
                <a:lnTo>
                  <a:pt x="549" y="1155"/>
                </a:lnTo>
                <a:lnTo>
                  <a:pt x="549" y="985"/>
                </a:lnTo>
                <a:lnTo>
                  <a:pt x="549" y="170"/>
                </a:lnTo>
                <a:lnTo>
                  <a:pt x="984" y="170"/>
                </a:lnTo>
                <a:lnTo>
                  <a:pt x="1074" y="85"/>
                </a:lnTo>
                <a:lnTo>
                  <a:pt x="984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Rectangle 68"/>
          <p:cNvSpPr>
            <a:spLocks noChangeArrowheads="1"/>
          </p:cNvSpPr>
          <p:nvPr/>
        </p:nvSpPr>
        <p:spPr bwMode="auto">
          <a:xfrm>
            <a:off x="3861187" y="4485931"/>
            <a:ext cx="15875" cy="849313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Rectangle 69"/>
          <p:cNvSpPr>
            <a:spLocks noChangeArrowheads="1"/>
          </p:cNvSpPr>
          <p:nvPr/>
        </p:nvSpPr>
        <p:spPr bwMode="auto">
          <a:xfrm>
            <a:off x="3794512" y="5255868"/>
            <a:ext cx="150813" cy="1539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Rectangle 70"/>
          <p:cNvSpPr>
            <a:spLocks noChangeArrowheads="1"/>
          </p:cNvSpPr>
          <p:nvPr/>
        </p:nvSpPr>
        <p:spPr bwMode="auto">
          <a:xfrm>
            <a:off x="3080137" y="2796831"/>
            <a:ext cx="15875" cy="1041400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Rectangle 71"/>
          <p:cNvSpPr>
            <a:spLocks noChangeArrowheads="1"/>
          </p:cNvSpPr>
          <p:nvPr/>
        </p:nvSpPr>
        <p:spPr bwMode="auto">
          <a:xfrm>
            <a:off x="3013462" y="2722218"/>
            <a:ext cx="149225" cy="150813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72"/>
          <p:cNvSpPr>
            <a:spLocks/>
          </p:cNvSpPr>
          <p:nvPr/>
        </p:nvSpPr>
        <p:spPr bwMode="auto">
          <a:xfrm>
            <a:off x="2953137" y="3838231"/>
            <a:ext cx="1104900" cy="917575"/>
          </a:xfrm>
          <a:custGeom>
            <a:avLst/>
            <a:gdLst>
              <a:gd name="T0" fmla="*/ 606 w 696"/>
              <a:gd name="T1" fmla="*/ 408 h 578"/>
              <a:gd name="T2" fmla="*/ 170 w 696"/>
              <a:gd name="T3" fmla="*/ 408 h 578"/>
              <a:gd name="T4" fmla="*/ 170 w 696"/>
              <a:gd name="T5" fmla="*/ 0 h 578"/>
              <a:gd name="T6" fmla="*/ 0 w 696"/>
              <a:gd name="T7" fmla="*/ 0 h 578"/>
              <a:gd name="T8" fmla="*/ 0 w 696"/>
              <a:gd name="T9" fmla="*/ 408 h 578"/>
              <a:gd name="T10" fmla="*/ 0 w 696"/>
              <a:gd name="T11" fmla="*/ 578 h 578"/>
              <a:gd name="T12" fmla="*/ 606 w 696"/>
              <a:gd name="T13" fmla="*/ 578 h 578"/>
              <a:gd name="T14" fmla="*/ 696 w 696"/>
              <a:gd name="T15" fmla="*/ 493 h 578"/>
              <a:gd name="T16" fmla="*/ 606 w 696"/>
              <a:gd name="T17" fmla="*/ 408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6" h="578">
                <a:moveTo>
                  <a:pt x="606" y="408"/>
                </a:moveTo>
                <a:lnTo>
                  <a:pt x="170" y="408"/>
                </a:lnTo>
                <a:lnTo>
                  <a:pt x="170" y="0"/>
                </a:lnTo>
                <a:lnTo>
                  <a:pt x="0" y="0"/>
                </a:lnTo>
                <a:lnTo>
                  <a:pt x="0" y="408"/>
                </a:lnTo>
                <a:lnTo>
                  <a:pt x="0" y="578"/>
                </a:lnTo>
                <a:lnTo>
                  <a:pt x="606" y="578"/>
                </a:lnTo>
                <a:lnTo>
                  <a:pt x="696" y="493"/>
                </a:lnTo>
                <a:lnTo>
                  <a:pt x="606" y="408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Rectangle 73"/>
          <p:cNvSpPr>
            <a:spLocks noChangeArrowheads="1"/>
          </p:cNvSpPr>
          <p:nvPr/>
        </p:nvSpPr>
        <p:spPr bwMode="auto">
          <a:xfrm>
            <a:off x="2867412" y="2363443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S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29" name="Rectangle 74"/>
          <p:cNvSpPr>
            <a:spLocks noChangeArrowheads="1"/>
          </p:cNvSpPr>
          <p:nvPr/>
        </p:nvSpPr>
        <p:spPr bwMode="auto">
          <a:xfrm>
            <a:off x="2951550" y="2363443"/>
            <a:ext cx="10259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30" name="Rectangle 75"/>
          <p:cNvSpPr>
            <a:spLocks noChangeArrowheads="1"/>
          </p:cNvSpPr>
          <p:nvPr/>
        </p:nvSpPr>
        <p:spPr bwMode="auto">
          <a:xfrm>
            <a:off x="3024575" y="2363443"/>
            <a:ext cx="120226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A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31" name="Rectangle 76"/>
          <p:cNvSpPr>
            <a:spLocks noChangeArrowheads="1"/>
          </p:cNvSpPr>
          <p:nvPr/>
        </p:nvSpPr>
        <p:spPr bwMode="auto">
          <a:xfrm>
            <a:off x="3130937" y="2363443"/>
            <a:ext cx="110608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dirty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R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32" name="Rectangle 77"/>
          <p:cNvSpPr>
            <a:spLocks noChangeArrowheads="1"/>
          </p:cNvSpPr>
          <p:nvPr/>
        </p:nvSpPr>
        <p:spPr bwMode="auto">
          <a:xfrm>
            <a:off x="3224600" y="2363443"/>
            <a:ext cx="10259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T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33" name="Rectangle 241"/>
          <p:cNvSpPr>
            <a:spLocks noChangeArrowheads="1"/>
          </p:cNvSpPr>
          <p:nvPr/>
        </p:nvSpPr>
        <p:spPr bwMode="auto">
          <a:xfrm>
            <a:off x="9331712" y="3838230"/>
            <a:ext cx="14288" cy="1041400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42"/>
          <p:cNvSpPr>
            <a:spLocks/>
          </p:cNvSpPr>
          <p:nvPr/>
        </p:nvSpPr>
        <p:spPr bwMode="auto">
          <a:xfrm>
            <a:off x="8603049" y="2922243"/>
            <a:ext cx="871538" cy="915988"/>
          </a:xfrm>
          <a:custGeom>
            <a:avLst/>
            <a:gdLst>
              <a:gd name="T0" fmla="*/ 0 w 549"/>
              <a:gd name="T1" fmla="*/ 0 h 577"/>
              <a:gd name="T2" fmla="*/ 90 w 549"/>
              <a:gd name="T3" fmla="*/ 85 h 577"/>
              <a:gd name="T4" fmla="*/ 0 w 549"/>
              <a:gd name="T5" fmla="*/ 170 h 577"/>
              <a:gd name="T6" fmla="*/ 378 w 549"/>
              <a:gd name="T7" fmla="*/ 170 h 577"/>
              <a:gd name="T8" fmla="*/ 378 w 549"/>
              <a:gd name="T9" fmla="*/ 577 h 577"/>
              <a:gd name="T10" fmla="*/ 549 w 549"/>
              <a:gd name="T11" fmla="*/ 577 h 577"/>
              <a:gd name="T12" fmla="*/ 549 w 549"/>
              <a:gd name="T13" fmla="*/ 170 h 577"/>
              <a:gd name="T14" fmla="*/ 549 w 549"/>
              <a:gd name="T15" fmla="*/ 0 h 577"/>
              <a:gd name="T16" fmla="*/ 0 w 549"/>
              <a:gd name="T17" fmla="*/ 0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77">
                <a:moveTo>
                  <a:pt x="0" y="0"/>
                </a:moveTo>
                <a:lnTo>
                  <a:pt x="90" y="85"/>
                </a:lnTo>
                <a:lnTo>
                  <a:pt x="0" y="170"/>
                </a:lnTo>
                <a:lnTo>
                  <a:pt x="378" y="170"/>
                </a:lnTo>
                <a:lnTo>
                  <a:pt x="378" y="577"/>
                </a:lnTo>
                <a:lnTo>
                  <a:pt x="549" y="577"/>
                </a:lnTo>
                <a:lnTo>
                  <a:pt x="549" y="170"/>
                </a:lnTo>
                <a:lnTo>
                  <a:pt x="549" y="0"/>
                </a:lnTo>
                <a:lnTo>
                  <a:pt x="0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Rectangle 243"/>
          <p:cNvSpPr>
            <a:spLocks noChangeArrowheads="1"/>
          </p:cNvSpPr>
          <p:nvPr/>
        </p:nvSpPr>
        <p:spPr bwMode="auto">
          <a:xfrm>
            <a:off x="9101524" y="5120930"/>
            <a:ext cx="6016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300" b="0" i="0" u="none" strike="noStrike" cap="none" normalizeH="0" baseline="0" smtClean="0">
                <a:ln>
                  <a:noFill/>
                </a:ln>
                <a:solidFill>
                  <a:srgbClr val="425673"/>
                </a:solidFill>
                <a:effectLst/>
                <a:latin typeface="Times New Roman" panose="02020603050405020304" pitchFamily="18" charset="0"/>
              </a:rPr>
              <a:t>FINISH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244"/>
          <p:cNvSpPr>
            <a:spLocks noChangeArrowheads="1"/>
          </p:cNvSpPr>
          <p:nvPr/>
        </p:nvSpPr>
        <p:spPr bwMode="auto">
          <a:xfrm>
            <a:off x="9263449" y="4805018"/>
            <a:ext cx="153988" cy="1539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Rectangle 245"/>
          <p:cNvSpPr>
            <a:spLocks noChangeArrowheads="1"/>
          </p:cNvSpPr>
          <p:nvPr/>
        </p:nvSpPr>
        <p:spPr bwMode="auto">
          <a:xfrm>
            <a:off x="3223012" y="3192118"/>
            <a:ext cx="1292225" cy="1293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Oval 246"/>
          <p:cNvSpPr>
            <a:spLocks noChangeArrowheads="1"/>
          </p:cNvSpPr>
          <p:nvPr/>
        </p:nvSpPr>
        <p:spPr bwMode="auto">
          <a:xfrm>
            <a:off x="3778637" y="3969993"/>
            <a:ext cx="180975" cy="180975"/>
          </a:xfrm>
          <a:prstGeom prst="ellipse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47"/>
          <p:cNvSpPr>
            <a:spLocks/>
          </p:cNvSpPr>
          <p:nvPr/>
        </p:nvSpPr>
        <p:spPr bwMode="auto">
          <a:xfrm>
            <a:off x="3704024" y="4123980"/>
            <a:ext cx="334963" cy="139700"/>
          </a:xfrm>
          <a:custGeom>
            <a:avLst/>
            <a:gdLst>
              <a:gd name="T0" fmla="*/ 69 w 89"/>
              <a:gd name="T1" fmla="*/ 0 h 37"/>
              <a:gd name="T2" fmla="*/ 44 w 89"/>
              <a:gd name="T3" fmla="*/ 13 h 37"/>
              <a:gd name="T4" fmla="*/ 19 w 89"/>
              <a:gd name="T5" fmla="*/ 0 h 37"/>
              <a:gd name="T6" fmla="*/ 0 w 89"/>
              <a:gd name="T7" fmla="*/ 37 h 37"/>
              <a:gd name="T8" fmla="*/ 89 w 89"/>
              <a:gd name="T9" fmla="*/ 37 h 37"/>
              <a:gd name="T10" fmla="*/ 69 w 89"/>
              <a:gd name="T11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9" h="37">
                <a:moveTo>
                  <a:pt x="69" y="0"/>
                </a:moveTo>
                <a:cubicBezTo>
                  <a:pt x="64" y="8"/>
                  <a:pt x="54" y="13"/>
                  <a:pt x="44" y="13"/>
                </a:cubicBezTo>
                <a:cubicBezTo>
                  <a:pt x="34" y="13"/>
                  <a:pt x="25" y="8"/>
                  <a:pt x="19" y="0"/>
                </a:cubicBezTo>
                <a:cubicBezTo>
                  <a:pt x="7" y="8"/>
                  <a:pt x="0" y="21"/>
                  <a:pt x="0" y="37"/>
                </a:cubicBezTo>
                <a:cubicBezTo>
                  <a:pt x="89" y="37"/>
                  <a:pt x="89" y="37"/>
                  <a:pt x="89" y="37"/>
                </a:cubicBezTo>
                <a:cubicBezTo>
                  <a:pt x="89" y="21"/>
                  <a:pt x="81" y="8"/>
                  <a:pt x="69" y="0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Rectangle 248"/>
          <p:cNvSpPr>
            <a:spLocks noChangeArrowheads="1"/>
          </p:cNvSpPr>
          <p:nvPr/>
        </p:nvSpPr>
        <p:spPr bwMode="auto">
          <a:xfrm>
            <a:off x="3737362" y="3322293"/>
            <a:ext cx="3714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4D4D4D"/>
                </a:solidFill>
                <a:effectLst/>
                <a:latin typeface="Times New Roman" panose="02020603050405020304" pitchFamily="18" charset="0"/>
              </a:rPr>
              <a:t>01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249"/>
          <p:cNvSpPr>
            <a:spLocks noChangeArrowheads="1"/>
          </p:cNvSpPr>
          <p:nvPr/>
        </p:nvSpPr>
        <p:spPr bwMode="auto">
          <a:xfrm>
            <a:off x="3681799" y="3608043"/>
            <a:ext cx="35907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42" name="Rectangle 250"/>
          <p:cNvSpPr>
            <a:spLocks noChangeArrowheads="1"/>
          </p:cNvSpPr>
          <p:nvPr/>
        </p:nvSpPr>
        <p:spPr bwMode="auto">
          <a:xfrm>
            <a:off x="4786699" y="3192118"/>
            <a:ext cx="1292225" cy="1293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51"/>
          <p:cNvSpPr>
            <a:spLocks noEditPoints="1"/>
          </p:cNvSpPr>
          <p:nvPr/>
        </p:nvSpPr>
        <p:spPr bwMode="auto">
          <a:xfrm>
            <a:off x="5266124" y="3936655"/>
            <a:ext cx="346075" cy="346075"/>
          </a:xfrm>
          <a:custGeom>
            <a:avLst/>
            <a:gdLst>
              <a:gd name="T0" fmla="*/ 78 w 92"/>
              <a:gd name="T1" fmla="*/ 14 h 92"/>
              <a:gd name="T2" fmla="*/ 25 w 92"/>
              <a:gd name="T3" fmla="*/ 14 h 92"/>
              <a:gd name="T4" fmla="*/ 18 w 92"/>
              <a:gd name="T5" fmla="*/ 58 h 92"/>
              <a:gd name="T6" fmla="*/ 0 w 92"/>
              <a:gd name="T7" fmla="*/ 77 h 92"/>
              <a:gd name="T8" fmla="*/ 15 w 92"/>
              <a:gd name="T9" fmla="*/ 92 h 92"/>
              <a:gd name="T10" fmla="*/ 34 w 92"/>
              <a:gd name="T11" fmla="*/ 74 h 92"/>
              <a:gd name="T12" fmla="*/ 78 w 92"/>
              <a:gd name="T13" fmla="*/ 67 h 92"/>
              <a:gd name="T14" fmla="*/ 78 w 92"/>
              <a:gd name="T15" fmla="*/ 14 h 92"/>
              <a:gd name="T16" fmla="*/ 65 w 92"/>
              <a:gd name="T17" fmla="*/ 55 h 92"/>
              <a:gd name="T18" fmla="*/ 51 w 92"/>
              <a:gd name="T19" fmla="*/ 61 h 92"/>
              <a:gd name="T20" fmla="*/ 37 w 92"/>
              <a:gd name="T21" fmla="*/ 55 h 92"/>
              <a:gd name="T22" fmla="*/ 31 w 92"/>
              <a:gd name="T23" fmla="*/ 41 h 92"/>
              <a:gd name="T24" fmla="*/ 37 w 92"/>
              <a:gd name="T25" fmla="*/ 27 h 92"/>
              <a:gd name="T26" fmla="*/ 51 w 92"/>
              <a:gd name="T27" fmla="*/ 21 h 92"/>
              <a:gd name="T28" fmla="*/ 65 w 92"/>
              <a:gd name="T29" fmla="*/ 27 h 92"/>
              <a:gd name="T30" fmla="*/ 71 w 92"/>
              <a:gd name="T31" fmla="*/ 41 h 92"/>
              <a:gd name="T32" fmla="*/ 65 w 92"/>
              <a:gd name="T33" fmla="*/ 5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2" h="92">
                <a:moveTo>
                  <a:pt x="78" y="14"/>
                </a:moveTo>
                <a:cubicBezTo>
                  <a:pt x="63" y="0"/>
                  <a:pt x="40" y="0"/>
                  <a:pt x="25" y="14"/>
                </a:cubicBezTo>
                <a:cubicBezTo>
                  <a:pt x="13" y="26"/>
                  <a:pt x="11" y="44"/>
                  <a:pt x="18" y="58"/>
                </a:cubicBezTo>
                <a:cubicBezTo>
                  <a:pt x="0" y="77"/>
                  <a:pt x="0" y="77"/>
                  <a:pt x="0" y="77"/>
                </a:cubicBezTo>
                <a:cubicBezTo>
                  <a:pt x="15" y="92"/>
                  <a:pt x="15" y="92"/>
                  <a:pt x="15" y="92"/>
                </a:cubicBezTo>
                <a:cubicBezTo>
                  <a:pt x="34" y="74"/>
                  <a:pt x="34" y="74"/>
                  <a:pt x="34" y="74"/>
                </a:cubicBezTo>
                <a:cubicBezTo>
                  <a:pt x="48" y="81"/>
                  <a:pt x="66" y="79"/>
                  <a:pt x="78" y="67"/>
                </a:cubicBezTo>
                <a:cubicBezTo>
                  <a:pt x="92" y="52"/>
                  <a:pt x="92" y="29"/>
                  <a:pt x="78" y="14"/>
                </a:cubicBezTo>
                <a:close/>
                <a:moveTo>
                  <a:pt x="65" y="55"/>
                </a:moveTo>
                <a:cubicBezTo>
                  <a:pt x="62" y="59"/>
                  <a:pt x="57" y="61"/>
                  <a:pt x="51" y="61"/>
                </a:cubicBezTo>
                <a:cubicBezTo>
                  <a:pt x="46" y="61"/>
                  <a:pt x="41" y="59"/>
                  <a:pt x="37" y="55"/>
                </a:cubicBezTo>
                <a:cubicBezTo>
                  <a:pt x="33" y="51"/>
                  <a:pt x="31" y="46"/>
                  <a:pt x="31" y="41"/>
                </a:cubicBezTo>
                <a:cubicBezTo>
                  <a:pt x="31" y="35"/>
                  <a:pt x="33" y="30"/>
                  <a:pt x="37" y="27"/>
                </a:cubicBezTo>
                <a:cubicBezTo>
                  <a:pt x="41" y="23"/>
                  <a:pt x="46" y="21"/>
                  <a:pt x="51" y="21"/>
                </a:cubicBezTo>
                <a:cubicBezTo>
                  <a:pt x="57" y="21"/>
                  <a:pt x="62" y="23"/>
                  <a:pt x="65" y="27"/>
                </a:cubicBezTo>
                <a:cubicBezTo>
                  <a:pt x="69" y="30"/>
                  <a:pt x="71" y="35"/>
                  <a:pt x="71" y="41"/>
                </a:cubicBezTo>
                <a:cubicBezTo>
                  <a:pt x="71" y="46"/>
                  <a:pt x="69" y="51"/>
                  <a:pt x="65" y="55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252"/>
          <p:cNvSpPr>
            <a:spLocks noChangeArrowheads="1"/>
          </p:cNvSpPr>
          <p:nvPr/>
        </p:nvSpPr>
        <p:spPr bwMode="auto">
          <a:xfrm>
            <a:off x="5299462" y="3322293"/>
            <a:ext cx="3730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4D4D4D"/>
                </a:solidFill>
                <a:effectLst/>
                <a:latin typeface="Times New Roman" panose="02020603050405020304" pitchFamily="18" charset="0"/>
              </a:rPr>
              <a:t>02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253"/>
          <p:cNvSpPr>
            <a:spLocks noChangeArrowheads="1"/>
          </p:cNvSpPr>
          <p:nvPr/>
        </p:nvSpPr>
        <p:spPr bwMode="auto">
          <a:xfrm>
            <a:off x="5245487" y="3608043"/>
            <a:ext cx="35907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46" name="Rectangle 254"/>
          <p:cNvSpPr>
            <a:spLocks noChangeArrowheads="1"/>
          </p:cNvSpPr>
          <p:nvPr/>
        </p:nvSpPr>
        <p:spPr bwMode="auto">
          <a:xfrm>
            <a:off x="6348799" y="3192118"/>
            <a:ext cx="1292225" cy="12938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Rectangle 255"/>
          <p:cNvSpPr>
            <a:spLocks noChangeArrowheads="1"/>
          </p:cNvSpPr>
          <p:nvPr/>
        </p:nvSpPr>
        <p:spPr bwMode="auto">
          <a:xfrm>
            <a:off x="6915537" y="4117630"/>
            <a:ext cx="71438" cy="146050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Rectangle 256"/>
          <p:cNvSpPr>
            <a:spLocks noChangeArrowheads="1"/>
          </p:cNvSpPr>
          <p:nvPr/>
        </p:nvSpPr>
        <p:spPr bwMode="auto">
          <a:xfrm>
            <a:off x="7002849" y="4046193"/>
            <a:ext cx="74613" cy="2174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Rectangle 257"/>
          <p:cNvSpPr>
            <a:spLocks noChangeArrowheads="1"/>
          </p:cNvSpPr>
          <p:nvPr/>
        </p:nvSpPr>
        <p:spPr bwMode="auto">
          <a:xfrm>
            <a:off x="7088574" y="3969993"/>
            <a:ext cx="74613" cy="293688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Rectangle 258"/>
          <p:cNvSpPr>
            <a:spLocks noChangeArrowheads="1"/>
          </p:cNvSpPr>
          <p:nvPr/>
        </p:nvSpPr>
        <p:spPr bwMode="auto">
          <a:xfrm>
            <a:off x="6829812" y="4189068"/>
            <a:ext cx="71438" cy="74613"/>
          </a:xfrm>
          <a:prstGeom prst="rect">
            <a:avLst/>
          </a:pr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Rectangle 259"/>
          <p:cNvSpPr>
            <a:spLocks noChangeArrowheads="1"/>
          </p:cNvSpPr>
          <p:nvPr/>
        </p:nvSpPr>
        <p:spPr bwMode="auto">
          <a:xfrm>
            <a:off x="6863149" y="3322293"/>
            <a:ext cx="3714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4D4D4D"/>
                </a:solidFill>
                <a:effectLst/>
                <a:latin typeface="Times New Roman" panose="02020603050405020304" pitchFamily="18" charset="0"/>
              </a:rPr>
              <a:t>03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260"/>
          <p:cNvSpPr>
            <a:spLocks noChangeArrowheads="1"/>
          </p:cNvSpPr>
          <p:nvPr/>
        </p:nvSpPr>
        <p:spPr bwMode="auto">
          <a:xfrm>
            <a:off x="6807587" y="3608043"/>
            <a:ext cx="35907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53" name="Rectangle 261"/>
          <p:cNvSpPr>
            <a:spLocks noChangeArrowheads="1"/>
          </p:cNvSpPr>
          <p:nvPr/>
        </p:nvSpPr>
        <p:spPr bwMode="auto">
          <a:xfrm>
            <a:off x="7910899" y="3200055"/>
            <a:ext cx="1292225" cy="1292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262"/>
          <p:cNvSpPr>
            <a:spLocks/>
          </p:cNvSpPr>
          <p:nvPr/>
        </p:nvSpPr>
        <p:spPr bwMode="auto">
          <a:xfrm>
            <a:off x="8391912" y="3955705"/>
            <a:ext cx="334963" cy="333375"/>
          </a:xfrm>
          <a:custGeom>
            <a:avLst/>
            <a:gdLst>
              <a:gd name="T0" fmla="*/ 211 w 211"/>
              <a:gd name="T1" fmla="*/ 0 h 210"/>
              <a:gd name="T2" fmla="*/ 0 w 211"/>
              <a:gd name="T3" fmla="*/ 71 h 210"/>
              <a:gd name="T4" fmla="*/ 55 w 211"/>
              <a:gd name="T5" fmla="*/ 125 h 210"/>
              <a:gd name="T6" fmla="*/ 147 w 211"/>
              <a:gd name="T7" fmla="*/ 64 h 210"/>
              <a:gd name="T8" fmla="*/ 85 w 211"/>
              <a:gd name="T9" fmla="*/ 156 h 210"/>
              <a:gd name="T10" fmla="*/ 69 w 211"/>
              <a:gd name="T11" fmla="*/ 139 h 210"/>
              <a:gd name="T12" fmla="*/ 69 w 211"/>
              <a:gd name="T13" fmla="*/ 199 h 210"/>
              <a:gd name="T14" fmla="*/ 97 w 211"/>
              <a:gd name="T15" fmla="*/ 168 h 210"/>
              <a:gd name="T16" fmla="*/ 140 w 211"/>
              <a:gd name="T17" fmla="*/ 210 h 210"/>
              <a:gd name="T18" fmla="*/ 211 w 211"/>
              <a:gd name="T1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1" h="210">
                <a:moveTo>
                  <a:pt x="211" y="0"/>
                </a:moveTo>
                <a:lnTo>
                  <a:pt x="0" y="71"/>
                </a:lnTo>
                <a:lnTo>
                  <a:pt x="55" y="125"/>
                </a:lnTo>
                <a:lnTo>
                  <a:pt x="147" y="64"/>
                </a:lnTo>
                <a:lnTo>
                  <a:pt x="85" y="156"/>
                </a:lnTo>
                <a:lnTo>
                  <a:pt x="69" y="139"/>
                </a:lnTo>
                <a:lnTo>
                  <a:pt x="69" y="199"/>
                </a:lnTo>
                <a:lnTo>
                  <a:pt x="97" y="168"/>
                </a:lnTo>
                <a:lnTo>
                  <a:pt x="140" y="210"/>
                </a:lnTo>
                <a:lnTo>
                  <a:pt x="211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Rectangle 263"/>
          <p:cNvSpPr>
            <a:spLocks noChangeArrowheads="1"/>
          </p:cNvSpPr>
          <p:nvPr/>
        </p:nvSpPr>
        <p:spPr bwMode="auto">
          <a:xfrm>
            <a:off x="8425249" y="3328643"/>
            <a:ext cx="3730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smtClean="0">
                <a:ln>
                  <a:noFill/>
                </a:ln>
                <a:solidFill>
                  <a:srgbClr val="4D4D4D"/>
                </a:solidFill>
                <a:effectLst/>
                <a:latin typeface="Times New Roman" panose="02020603050405020304" pitchFamily="18" charset="0"/>
              </a:rPr>
              <a:t>04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264"/>
          <p:cNvSpPr>
            <a:spLocks noChangeArrowheads="1"/>
          </p:cNvSpPr>
          <p:nvPr/>
        </p:nvSpPr>
        <p:spPr bwMode="auto">
          <a:xfrm>
            <a:off x="8371274" y="3614393"/>
            <a:ext cx="35907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2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  <a:latin typeface="Times New Roman" panose="02020603050405020304" pitchFamily="18" charset="0"/>
              </a:rPr>
              <a:t>STEP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1D50A2"/>
              </a:solidFill>
              <a:effectLst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29437" y="3000289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22985" y="2796831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9" name="Freeform 10"/>
          <p:cNvSpPr>
            <a:spLocks noEditPoints="1"/>
          </p:cNvSpPr>
          <p:nvPr/>
        </p:nvSpPr>
        <p:spPr bwMode="auto">
          <a:xfrm>
            <a:off x="637396" y="2636729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29437" y="4442486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522985" y="4239028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65" name="Freeform 10"/>
          <p:cNvSpPr>
            <a:spLocks noEditPoints="1"/>
          </p:cNvSpPr>
          <p:nvPr/>
        </p:nvSpPr>
        <p:spPr bwMode="auto">
          <a:xfrm>
            <a:off x="637396" y="4078926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814166" y="3000289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9807714" y="2796831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68" name="Freeform 10"/>
          <p:cNvSpPr>
            <a:spLocks noEditPoints="1"/>
          </p:cNvSpPr>
          <p:nvPr/>
        </p:nvSpPr>
        <p:spPr bwMode="auto">
          <a:xfrm>
            <a:off x="9922125" y="2636729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814166" y="4442486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9807714" y="4239028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71" name="Freeform 10"/>
          <p:cNvSpPr>
            <a:spLocks noEditPoints="1"/>
          </p:cNvSpPr>
          <p:nvPr/>
        </p:nvSpPr>
        <p:spPr bwMode="auto">
          <a:xfrm>
            <a:off x="9922125" y="4078926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61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62" name="文本框 61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833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组合 202"/>
          <p:cNvGrpSpPr/>
          <p:nvPr/>
        </p:nvGrpSpPr>
        <p:grpSpPr>
          <a:xfrm>
            <a:off x="638075" y="1924602"/>
            <a:ext cx="4286457" cy="4358650"/>
            <a:chOff x="3376613" y="692150"/>
            <a:chExt cx="5435600" cy="5527147"/>
          </a:xfrm>
        </p:grpSpPr>
        <p:sp>
          <p:nvSpPr>
            <p:cNvPr id="2" name="Freeform 488"/>
            <p:cNvSpPr>
              <a:spLocks/>
            </p:cNvSpPr>
            <p:nvPr/>
          </p:nvSpPr>
          <p:spPr bwMode="auto">
            <a:xfrm>
              <a:off x="6153150" y="692150"/>
              <a:ext cx="2659063" cy="2659063"/>
            </a:xfrm>
            <a:custGeom>
              <a:avLst/>
              <a:gdLst>
                <a:gd name="T0" fmla="*/ 591 w 776"/>
                <a:gd name="T1" fmla="*/ 0 h 776"/>
                <a:gd name="T2" fmla="*/ 184 w 776"/>
                <a:gd name="T3" fmla="*/ 0 h 776"/>
                <a:gd name="T4" fmla="*/ 0 w 776"/>
                <a:gd name="T5" fmla="*/ 185 h 776"/>
                <a:gd name="T6" fmla="*/ 0 w 776"/>
                <a:gd name="T7" fmla="*/ 592 h 776"/>
                <a:gd name="T8" fmla="*/ 184 w 776"/>
                <a:gd name="T9" fmla="*/ 776 h 776"/>
                <a:gd name="T10" fmla="*/ 591 w 776"/>
                <a:gd name="T11" fmla="*/ 776 h 776"/>
                <a:gd name="T12" fmla="*/ 776 w 776"/>
                <a:gd name="T13" fmla="*/ 592 h 776"/>
                <a:gd name="T14" fmla="*/ 776 w 776"/>
                <a:gd name="T15" fmla="*/ 185 h 776"/>
                <a:gd name="T16" fmla="*/ 591 w 776"/>
                <a:gd name="T17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6" h="776">
                  <a:moveTo>
                    <a:pt x="591" y="0"/>
                  </a:moveTo>
                  <a:cubicBezTo>
                    <a:pt x="184" y="0"/>
                    <a:pt x="184" y="0"/>
                    <a:pt x="184" y="0"/>
                  </a:cubicBezTo>
                  <a:cubicBezTo>
                    <a:pt x="82" y="0"/>
                    <a:pt x="0" y="83"/>
                    <a:pt x="0" y="185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694"/>
                    <a:pt x="82" y="776"/>
                    <a:pt x="184" y="776"/>
                  </a:cubicBezTo>
                  <a:cubicBezTo>
                    <a:pt x="591" y="776"/>
                    <a:pt x="591" y="776"/>
                    <a:pt x="591" y="776"/>
                  </a:cubicBezTo>
                  <a:cubicBezTo>
                    <a:pt x="693" y="776"/>
                    <a:pt x="776" y="694"/>
                    <a:pt x="776" y="592"/>
                  </a:cubicBezTo>
                  <a:cubicBezTo>
                    <a:pt x="776" y="185"/>
                    <a:pt x="776" y="185"/>
                    <a:pt x="776" y="185"/>
                  </a:cubicBezTo>
                  <a:cubicBezTo>
                    <a:pt x="776" y="83"/>
                    <a:pt x="693" y="0"/>
                    <a:pt x="59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" name="Freeform 489"/>
            <p:cNvSpPr>
              <a:spLocks/>
            </p:cNvSpPr>
            <p:nvPr/>
          </p:nvSpPr>
          <p:spPr bwMode="auto">
            <a:xfrm>
              <a:off x="6118226" y="3558647"/>
              <a:ext cx="2659063" cy="2660650"/>
            </a:xfrm>
            <a:custGeom>
              <a:avLst/>
              <a:gdLst>
                <a:gd name="T0" fmla="*/ 591 w 776"/>
                <a:gd name="T1" fmla="*/ 776 h 776"/>
                <a:gd name="T2" fmla="*/ 184 w 776"/>
                <a:gd name="T3" fmla="*/ 776 h 776"/>
                <a:gd name="T4" fmla="*/ 0 w 776"/>
                <a:gd name="T5" fmla="*/ 591 h 776"/>
                <a:gd name="T6" fmla="*/ 0 w 776"/>
                <a:gd name="T7" fmla="*/ 184 h 776"/>
                <a:gd name="T8" fmla="*/ 184 w 776"/>
                <a:gd name="T9" fmla="*/ 0 h 776"/>
                <a:gd name="T10" fmla="*/ 591 w 776"/>
                <a:gd name="T11" fmla="*/ 0 h 776"/>
                <a:gd name="T12" fmla="*/ 776 w 776"/>
                <a:gd name="T13" fmla="*/ 184 h 776"/>
                <a:gd name="T14" fmla="*/ 776 w 776"/>
                <a:gd name="T15" fmla="*/ 591 h 776"/>
                <a:gd name="T16" fmla="*/ 591 w 776"/>
                <a:gd name="T17" fmla="*/ 77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6" h="776">
                  <a:moveTo>
                    <a:pt x="591" y="776"/>
                  </a:moveTo>
                  <a:cubicBezTo>
                    <a:pt x="184" y="776"/>
                    <a:pt x="184" y="776"/>
                    <a:pt x="184" y="776"/>
                  </a:cubicBezTo>
                  <a:cubicBezTo>
                    <a:pt x="82" y="776"/>
                    <a:pt x="0" y="693"/>
                    <a:pt x="0" y="59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2" y="0"/>
                    <a:pt x="184" y="0"/>
                  </a:cubicBezTo>
                  <a:cubicBezTo>
                    <a:pt x="591" y="0"/>
                    <a:pt x="591" y="0"/>
                    <a:pt x="591" y="0"/>
                  </a:cubicBezTo>
                  <a:cubicBezTo>
                    <a:pt x="693" y="0"/>
                    <a:pt x="776" y="82"/>
                    <a:pt x="776" y="184"/>
                  </a:cubicBezTo>
                  <a:cubicBezTo>
                    <a:pt x="776" y="591"/>
                    <a:pt x="776" y="591"/>
                    <a:pt x="776" y="591"/>
                  </a:cubicBezTo>
                  <a:cubicBezTo>
                    <a:pt x="776" y="693"/>
                    <a:pt x="693" y="776"/>
                    <a:pt x="591" y="7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490"/>
            <p:cNvSpPr>
              <a:spLocks/>
            </p:cNvSpPr>
            <p:nvPr/>
          </p:nvSpPr>
          <p:spPr bwMode="auto">
            <a:xfrm>
              <a:off x="3376613" y="692150"/>
              <a:ext cx="2659063" cy="2659063"/>
            </a:xfrm>
            <a:custGeom>
              <a:avLst/>
              <a:gdLst>
                <a:gd name="T0" fmla="*/ 592 w 776"/>
                <a:gd name="T1" fmla="*/ 0 h 776"/>
                <a:gd name="T2" fmla="*/ 185 w 776"/>
                <a:gd name="T3" fmla="*/ 0 h 776"/>
                <a:gd name="T4" fmla="*/ 0 w 776"/>
                <a:gd name="T5" fmla="*/ 185 h 776"/>
                <a:gd name="T6" fmla="*/ 0 w 776"/>
                <a:gd name="T7" fmla="*/ 592 h 776"/>
                <a:gd name="T8" fmla="*/ 185 w 776"/>
                <a:gd name="T9" fmla="*/ 776 h 776"/>
                <a:gd name="T10" fmla="*/ 592 w 776"/>
                <a:gd name="T11" fmla="*/ 776 h 776"/>
                <a:gd name="T12" fmla="*/ 776 w 776"/>
                <a:gd name="T13" fmla="*/ 592 h 776"/>
                <a:gd name="T14" fmla="*/ 776 w 776"/>
                <a:gd name="T15" fmla="*/ 185 h 776"/>
                <a:gd name="T16" fmla="*/ 592 w 776"/>
                <a:gd name="T17" fmla="*/ 0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6" h="776">
                  <a:moveTo>
                    <a:pt x="592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83" y="0"/>
                    <a:pt x="0" y="83"/>
                    <a:pt x="0" y="185"/>
                  </a:cubicBezTo>
                  <a:cubicBezTo>
                    <a:pt x="0" y="592"/>
                    <a:pt x="0" y="592"/>
                    <a:pt x="0" y="592"/>
                  </a:cubicBezTo>
                  <a:cubicBezTo>
                    <a:pt x="0" y="694"/>
                    <a:pt x="83" y="776"/>
                    <a:pt x="185" y="776"/>
                  </a:cubicBezTo>
                  <a:cubicBezTo>
                    <a:pt x="592" y="776"/>
                    <a:pt x="592" y="776"/>
                    <a:pt x="592" y="776"/>
                  </a:cubicBezTo>
                  <a:cubicBezTo>
                    <a:pt x="694" y="776"/>
                    <a:pt x="776" y="694"/>
                    <a:pt x="776" y="592"/>
                  </a:cubicBezTo>
                  <a:cubicBezTo>
                    <a:pt x="776" y="185"/>
                    <a:pt x="776" y="185"/>
                    <a:pt x="776" y="185"/>
                  </a:cubicBezTo>
                  <a:cubicBezTo>
                    <a:pt x="776" y="83"/>
                    <a:pt x="694" y="0"/>
                    <a:pt x="592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491"/>
            <p:cNvSpPr>
              <a:spLocks/>
            </p:cNvSpPr>
            <p:nvPr/>
          </p:nvSpPr>
          <p:spPr bwMode="auto">
            <a:xfrm>
              <a:off x="3376613" y="3502025"/>
              <a:ext cx="2659063" cy="2660650"/>
            </a:xfrm>
            <a:custGeom>
              <a:avLst/>
              <a:gdLst>
                <a:gd name="T0" fmla="*/ 592 w 776"/>
                <a:gd name="T1" fmla="*/ 776 h 776"/>
                <a:gd name="T2" fmla="*/ 185 w 776"/>
                <a:gd name="T3" fmla="*/ 776 h 776"/>
                <a:gd name="T4" fmla="*/ 0 w 776"/>
                <a:gd name="T5" fmla="*/ 591 h 776"/>
                <a:gd name="T6" fmla="*/ 0 w 776"/>
                <a:gd name="T7" fmla="*/ 184 h 776"/>
                <a:gd name="T8" fmla="*/ 185 w 776"/>
                <a:gd name="T9" fmla="*/ 0 h 776"/>
                <a:gd name="T10" fmla="*/ 592 w 776"/>
                <a:gd name="T11" fmla="*/ 0 h 776"/>
                <a:gd name="T12" fmla="*/ 776 w 776"/>
                <a:gd name="T13" fmla="*/ 184 h 776"/>
                <a:gd name="T14" fmla="*/ 776 w 776"/>
                <a:gd name="T15" fmla="*/ 591 h 776"/>
                <a:gd name="T16" fmla="*/ 592 w 776"/>
                <a:gd name="T17" fmla="*/ 776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6" h="776">
                  <a:moveTo>
                    <a:pt x="592" y="776"/>
                  </a:moveTo>
                  <a:cubicBezTo>
                    <a:pt x="185" y="776"/>
                    <a:pt x="185" y="776"/>
                    <a:pt x="185" y="776"/>
                  </a:cubicBezTo>
                  <a:cubicBezTo>
                    <a:pt x="83" y="776"/>
                    <a:pt x="0" y="693"/>
                    <a:pt x="0" y="59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3" y="0"/>
                    <a:pt x="185" y="0"/>
                  </a:cubicBezTo>
                  <a:cubicBezTo>
                    <a:pt x="592" y="0"/>
                    <a:pt x="592" y="0"/>
                    <a:pt x="592" y="0"/>
                  </a:cubicBezTo>
                  <a:cubicBezTo>
                    <a:pt x="694" y="0"/>
                    <a:pt x="776" y="82"/>
                    <a:pt x="776" y="184"/>
                  </a:cubicBezTo>
                  <a:cubicBezTo>
                    <a:pt x="776" y="591"/>
                    <a:pt x="776" y="591"/>
                    <a:pt x="776" y="591"/>
                  </a:cubicBezTo>
                  <a:cubicBezTo>
                    <a:pt x="776" y="693"/>
                    <a:pt x="694" y="776"/>
                    <a:pt x="592" y="77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493"/>
            <p:cNvSpPr>
              <a:spLocks/>
            </p:cNvSpPr>
            <p:nvPr/>
          </p:nvSpPr>
          <p:spPr bwMode="auto">
            <a:xfrm>
              <a:off x="6148388" y="1878013"/>
              <a:ext cx="1492250" cy="1477963"/>
            </a:xfrm>
            <a:custGeom>
              <a:avLst/>
              <a:gdLst>
                <a:gd name="T0" fmla="*/ 0 w 435"/>
                <a:gd name="T1" fmla="*/ 0 h 431"/>
                <a:gd name="T2" fmla="*/ 0 w 435"/>
                <a:gd name="T3" fmla="*/ 348 h 431"/>
                <a:gd name="T4" fmla="*/ 83 w 435"/>
                <a:gd name="T5" fmla="*/ 431 h 431"/>
                <a:gd name="T6" fmla="*/ 435 w 435"/>
                <a:gd name="T7" fmla="*/ 431 h 431"/>
                <a:gd name="T8" fmla="*/ 0 w 435"/>
                <a:gd name="T9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5" h="431">
                  <a:moveTo>
                    <a:pt x="0" y="0"/>
                  </a:moveTo>
                  <a:cubicBezTo>
                    <a:pt x="0" y="348"/>
                    <a:pt x="0" y="348"/>
                    <a:pt x="0" y="348"/>
                  </a:cubicBezTo>
                  <a:cubicBezTo>
                    <a:pt x="0" y="394"/>
                    <a:pt x="37" y="431"/>
                    <a:pt x="83" y="431"/>
                  </a:cubicBezTo>
                  <a:cubicBezTo>
                    <a:pt x="435" y="431"/>
                    <a:pt x="435" y="431"/>
                    <a:pt x="435" y="431"/>
                  </a:cubicBezTo>
                  <a:cubicBezTo>
                    <a:pt x="425" y="197"/>
                    <a:pt x="235" y="9"/>
                    <a:pt x="0" y="0"/>
                  </a:cubicBezTo>
                  <a:close/>
                </a:path>
              </a:pathLst>
            </a:custGeom>
            <a:solidFill>
              <a:srgbClr val="20B2AA"/>
            </a:solidFill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495"/>
            <p:cNvSpPr>
              <a:spLocks/>
            </p:cNvSpPr>
            <p:nvPr/>
          </p:nvSpPr>
          <p:spPr bwMode="auto">
            <a:xfrm>
              <a:off x="6148388" y="3498850"/>
              <a:ext cx="1492250" cy="1477963"/>
            </a:xfrm>
            <a:custGeom>
              <a:avLst/>
              <a:gdLst>
                <a:gd name="T0" fmla="*/ 0 w 435"/>
                <a:gd name="T1" fmla="*/ 83 h 431"/>
                <a:gd name="T2" fmla="*/ 0 w 435"/>
                <a:gd name="T3" fmla="*/ 431 h 431"/>
                <a:gd name="T4" fmla="*/ 435 w 435"/>
                <a:gd name="T5" fmla="*/ 0 h 431"/>
                <a:gd name="T6" fmla="*/ 83 w 435"/>
                <a:gd name="T7" fmla="*/ 0 h 431"/>
                <a:gd name="T8" fmla="*/ 0 w 435"/>
                <a:gd name="T9" fmla="*/ 83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5" h="431">
                  <a:moveTo>
                    <a:pt x="0" y="83"/>
                  </a:moveTo>
                  <a:cubicBezTo>
                    <a:pt x="0" y="431"/>
                    <a:pt x="0" y="431"/>
                    <a:pt x="0" y="431"/>
                  </a:cubicBezTo>
                  <a:cubicBezTo>
                    <a:pt x="235" y="422"/>
                    <a:pt x="425" y="234"/>
                    <a:pt x="435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close/>
                </a:path>
              </a:pathLst>
            </a:custGeom>
            <a:solidFill>
              <a:srgbClr val="20B2AA"/>
            </a:solidFill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497"/>
            <p:cNvSpPr>
              <a:spLocks/>
            </p:cNvSpPr>
            <p:nvPr/>
          </p:nvSpPr>
          <p:spPr bwMode="auto">
            <a:xfrm>
              <a:off x="4548188" y="1878013"/>
              <a:ext cx="1490663" cy="1477963"/>
            </a:xfrm>
            <a:custGeom>
              <a:avLst/>
              <a:gdLst>
                <a:gd name="T0" fmla="*/ 435 w 435"/>
                <a:gd name="T1" fmla="*/ 348 h 431"/>
                <a:gd name="T2" fmla="*/ 435 w 435"/>
                <a:gd name="T3" fmla="*/ 0 h 431"/>
                <a:gd name="T4" fmla="*/ 0 w 435"/>
                <a:gd name="T5" fmla="*/ 431 h 431"/>
                <a:gd name="T6" fmla="*/ 352 w 435"/>
                <a:gd name="T7" fmla="*/ 431 h 431"/>
                <a:gd name="T8" fmla="*/ 435 w 435"/>
                <a:gd name="T9" fmla="*/ 348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5" h="431">
                  <a:moveTo>
                    <a:pt x="435" y="348"/>
                  </a:moveTo>
                  <a:cubicBezTo>
                    <a:pt x="435" y="0"/>
                    <a:pt x="435" y="0"/>
                    <a:pt x="435" y="0"/>
                  </a:cubicBezTo>
                  <a:cubicBezTo>
                    <a:pt x="200" y="9"/>
                    <a:pt x="10" y="197"/>
                    <a:pt x="0" y="431"/>
                  </a:cubicBezTo>
                  <a:cubicBezTo>
                    <a:pt x="352" y="431"/>
                    <a:pt x="352" y="431"/>
                    <a:pt x="352" y="431"/>
                  </a:cubicBezTo>
                  <a:cubicBezTo>
                    <a:pt x="398" y="431"/>
                    <a:pt x="435" y="394"/>
                    <a:pt x="435" y="348"/>
                  </a:cubicBezTo>
                  <a:close/>
                </a:path>
              </a:pathLst>
            </a:custGeom>
            <a:solidFill>
              <a:srgbClr val="20B2AA"/>
            </a:solidFill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499"/>
            <p:cNvSpPr>
              <a:spLocks/>
            </p:cNvSpPr>
            <p:nvPr/>
          </p:nvSpPr>
          <p:spPr bwMode="auto">
            <a:xfrm>
              <a:off x="4548188" y="3498850"/>
              <a:ext cx="1490663" cy="1477963"/>
            </a:xfrm>
            <a:custGeom>
              <a:avLst/>
              <a:gdLst>
                <a:gd name="T0" fmla="*/ 352 w 435"/>
                <a:gd name="T1" fmla="*/ 0 h 431"/>
                <a:gd name="T2" fmla="*/ 0 w 435"/>
                <a:gd name="T3" fmla="*/ 0 h 431"/>
                <a:gd name="T4" fmla="*/ 435 w 435"/>
                <a:gd name="T5" fmla="*/ 431 h 431"/>
                <a:gd name="T6" fmla="*/ 435 w 435"/>
                <a:gd name="T7" fmla="*/ 83 h 431"/>
                <a:gd name="T8" fmla="*/ 352 w 435"/>
                <a:gd name="T9" fmla="*/ 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5" h="431">
                  <a:moveTo>
                    <a:pt x="3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" y="234"/>
                    <a:pt x="200" y="422"/>
                    <a:pt x="435" y="431"/>
                  </a:cubicBezTo>
                  <a:cubicBezTo>
                    <a:pt x="435" y="83"/>
                    <a:pt x="435" y="83"/>
                    <a:pt x="435" y="83"/>
                  </a:cubicBezTo>
                  <a:cubicBezTo>
                    <a:pt x="435" y="37"/>
                    <a:pt x="398" y="0"/>
                    <a:pt x="352" y="0"/>
                  </a:cubicBezTo>
                  <a:close/>
                </a:path>
              </a:pathLst>
            </a:custGeom>
            <a:solidFill>
              <a:srgbClr val="20B2AA"/>
            </a:solidFill>
            <a:ln w="3175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500"/>
            <p:cNvSpPr>
              <a:spLocks noChangeArrowheads="1"/>
            </p:cNvSpPr>
            <p:nvPr/>
          </p:nvSpPr>
          <p:spPr bwMode="auto">
            <a:xfrm>
              <a:off x="5127625" y="2471738"/>
              <a:ext cx="1916113" cy="191452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501"/>
            <p:cNvSpPr>
              <a:spLocks noChangeArrowheads="1"/>
            </p:cNvSpPr>
            <p:nvPr/>
          </p:nvSpPr>
          <p:spPr bwMode="auto">
            <a:xfrm>
              <a:off x="5192713" y="2536825"/>
              <a:ext cx="1789113" cy="178911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 w="9525">
              <a:solidFill>
                <a:srgbClr val="20B2AA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502"/>
            <p:cNvSpPr>
              <a:spLocks noChangeArrowheads="1"/>
            </p:cNvSpPr>
            <p:nvPr/>
          </p:nvSpPr>
          <p:spPr bwMode="auto">
            <a:xfrm>
              <a:off x="5553075" y="3657600"/>
              <a:ext cx="127000" cy="17462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Rectangle 503"/>
            <p:cNvSpPr>
              <a:spLocks noChangeArrowheads="1"/>
            </p:cNvSpPr>
            <p:nvPr/>
          </p:nvSpPr>
          <p:spPr bwMode="auto">
            <a:xfrm>
              <a:off x="5638800" y="3657600"/>
              <a:ext cx="836613" cy="174625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OREM IPSUM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Rectangle 504"/>
            <p:cNvSpPr>
              <a:spLocks noChangeArrowheads="1"/>
            </p:cNvSpPr>
            <p:nvPr/>
          </p:nvSpPr>
          <p:spPr bwMode="auto">
            <a:xfrm>
              <a:off x="5549900" y="3457575"/>
              <a:ext cx="901700" cy="230188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Times New Roman" panose="02020603050405020304" pitchFamily="18" charset="0"/>
                </a:rPr>
                <a:t>HEADLINE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513"/>
            <p:cNvSpPr>
              <a:spLocks noChangeArrowheads="1"/>
            </p:cNvSpPr>
            <p:nvPr/>
          </p:nvSpPr>
          <p:spPr bwMode="auto">
            <a:xfrm>
              <a:off x="3762375" y="1222375"/>
              <a:ext cx="166688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514"/>
            <p:cNvSpPr>
              <a:spLocks noChangeArrowheads="1"/>
            </p:cNvSpPr>
            <p:nvPr/>
          </p:nvSpPr>
          <p:spPr bwMode="auto">
            <a:xfrm>
              <a:off x="3844925" y="1222375"/>
              <a:ext cx="541338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OREM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Rectangle 515"/>
            <p:cNvSpPr>
              <a:spLocks noChangeArrowheads="1"/>
            </p:cNvSpPr>
            <p:nvPr/>
          </p:nvSpPr>
          <p:spPr bwMode="auto">
            <a:xfrm>
              <a:off x="4351338" y="1222375"/>
              <a:ext cx="56832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IPSUM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Rectangle 516"/>
            <p:cNvSpPr>
              <a:spLocks noChangeArrowheads="1"/>
            </p:cNvSpPr>
            <p:nvPr/>
          </p:nvSpPr>
          <p:spPr bwMode="auto">
            <a:xfrm>
              <a:off x="3735388" y="1455738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Rectangle 517"/>
            <p:cNvSpPr>
              <a:spLocks noChangeArrowheads="1"/>
            </p:cNvSpPr>
            <p:nvPr/>
          </p:nvSpPr>
          <p:spPr bwMode="auto">
            <a:xfrm>
              <a:off x="3768725" y="1455738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518"/>
            <p:cNvSpPr>
              <a:spLocks noChangeArrowheads="1"/>
            </p:cNvSpPr>
            <p:nvPr/>
          </p:nvSpPr>
          <p:spPr bwMode="auto">
            <a:xfrm>
              <a:off x="3808413" y="1455738"/>
              <a:ext cx="539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519"/>
            <p:cNvSpPr>
              <a:spLocks noChangeArrowheads="1"/>
            </p:cNvSpPr>
            <p:nvPr/>
          </p:nvSpPr>
          <p:spPr bwMode="auto">
            <a:xfrm>
              <a:off x="3832225" y="1455738"/>
              <a:ext cx="733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Rectangle 520"/>
            <p:cNvSpPr>
              <a:spLocks noChangeArrowheads="1"/>
            </p:cNvSpPr>
            <p:nvPr/>
          </p:nvSpPr>
          <p:spPr bwMode="auto">
            <a:xfrm>
              <a:off x="4549775" y="1455738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521"/>
            <p:cNvSpPr>
              <a:spLocks noChangeArrowheads="1"/>
            </p:cNvSpPr>
            <p:nvPr/>
          </p:nvSpPr>
          <p:spPr bwMode="auto">
            <a:xfrm>
              <a:off x="4575175" y="1455738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522"/>
            <p:cNvSpPr>
              <a:spLocks noChangeArrowheads="1"/>
            </p:cNvSpPr>
            <p:nvPr/>
          </p:nvSpPr>
          <p:spPr bwMode="auto">
            <a:xfrm>
              <a:off x="4606925" y="1455738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523"/>
            <p:cNvSpPr>
              <a:spLocks noChangeArrowheads="1"/>
            </p:cNvSpPr>
            <p:nvPr/>
          </p:nvSpPr>
          <p:spPr bwMode="auto">
            <a:xfrm>
              <a:off x="4640263" y="1455738"/>
              <a:ext cx="1666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524"/>
            <p:cNvSpPr>
              <a:spLocks noChangeArrowheads="1"/>
            </p:cNvSpPr>
            <p:nvPr/>
          </p:nvSpPr>
          <p:spPr bwMode="auto">
            <a:xfrm>
              <a:off x="4784725" y="1455738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525"/>
            <p:cNvSpPr>
              <a:spLocks noChangeArrowheads="1"/>
            </p:cNvSpPr>
            <p:nvPr/>
          </p:nvSpPr>
          <p:spPr bwMode="auto">
            <a:xfrm>
              <a:off x="4818063" y="1455738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526"/>
            <p:cNvSpPr>
              <a:spLocks noChangeArrowheads="1"/>
            </p:cNvSpPr>
            <p:nvPr/>
          </p:nvSpPr>
          <p:spPr bwMode="auto">
            <a:xfrm>
              <a:off x="4843463" y="1455738"/>
              <a:ext cx="582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etur adipiscing elit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527"/>
            <p:cNvSpPr>
              <a:spLocks noChangeArrowheads="1"/>
            </p:cNvSpPr>
            <p:nvPr/>
          </p:nvSpPr>
          <p:spPr bwMode="auto">
            <a:xfrm>
              <a:off x="5421313" y="1455738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528"/>
            <p:cNvSpPr>
              <a:spLocks noChangeArrowheads="1"/>
            </p:cNvSpPr>
            <p:nvPr/>
          </p:nvSpPr>
          <p:spPr bwMode="auto">
            <a:xfrm>
              <a:off x="3735388" y="1581150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529"/>
            <p:cNvSpPr>
              <a:spLocks noChangeArrowheads="1"/>
            </p:cNvSpPr>
            <p:nvPr/>
          </p:nvSpPr>
          <p:spPr bwMode="auto">
            <a:xfrm>
              <a:off x="3768725" y="1581150"/>
              <a:ext cx="98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us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530"/>
            <p:cNvSpPr>
              <a:spLocks noChangeArrowheads="1"/>
            </p:cNvSpPr>
            <p:nvPr/>
          </p:nvSpPr>
          <p:spPr bwMode="auto">
            <a:xfrm>
              <a:off x="3836988" y="158115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531"/>
            <p:cNvSpPr>
              <a:spLocks noChangeArrowheads="1"/>
            </p:cNvSpPr>
            <p:nvPr/>
          </p:nvSpPr>
          <p:spPr bwMode="auto">
            <a:xfrm>
              <a:off x="3870325" y="1581150"/>
              <a:ext cx="2635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est mi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532"/>
            <p:cNvSpPr>
              <a:spLocks noChangeArrowheads="1"/>
            </p:cNvSpPr>
            <p:nvPr/>
          </p:nvSpPr>
          <p:spPr bwMode="auto">
            <a:xfrm>
              <a:off x="4110038" y="158115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533"/>
            <p:cNvSpPr>
              <a:spLocks noChangeArrowheads="1"/>
            </p:cNvSpPr>
            <p:nvPr/>
          </p:nvSpPr>
          <p:spPr bwMode="auto">
            <a:xfrm>
              <a:off x="4122738" y="1581150"/>
              <a:ext cx="2397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 vulput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534"/>
            <p:cNvSpPr>
              <a:spLocks noChangeArrowheads="1"/>
            </p:cNvSpPr>
            <p:nvPr/>
          </p:nvSpPr>
          <p:spPr bwMode="auto">
            <a:xfrm>
              <a:off x="4340225" y="158115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535"/>
            <p:cNvSpPr>
              <a:spLocks noChangeArrowheads="1"/>
            </p:cNvSpPr>
            <p:nvPr/>
          </p:nvSpPr>
          <p:spPr bwMode="auto">
            <a:xfrm>
              <a:off x="4375150" y="158115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536"/>
            <p:cNvSpPr>
              <a:spLocks noChangeArrowheads="1"/>
            </p:cNvSpPr>
            <p:nvPr/>
          </p:nvSpPr>
          <p:spPr bwMode="auto">
            <a:xfrm>
              <a:off x="4400550" y="1581150"/>
              <a:ext cx="558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vitae mi molesti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537"/>
            <p:cNvSpPr>
              <a:spLocks noChangeArrowheads="1"/>
            </p:cNvSpPr>
            <p:nvPr/>
          </p:nvSpPr>
          <p:spPr bwMode="auto">
            <a:xfrm>
              <a:off x="4945063" y="158115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538"/>
            <p:cNvSpPr>
              <a:spLocks noChangeArrowheads="1"/>
            </p:cNvSpPr>
            <p:nvPr/>
          </p:nvSpPr>
          <p:spPr bwMode="auto">
            <a:xfrm>
              <a:off x="4979988" y="158115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539"/>
            <p:cNvSpPr>
              <a:spLocks noChangeArrowheads="1"/>
            </p:cNvSpPr>
            <p:nvPr/>
          </p:nvSpPr>
          <p:spPr bwMode="auto">
            <a:xfrm>
              <a:off x="3735388" y="1706563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di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540"/>
            <p:cNvSpPr>
              <a:spLocks noChangeArrowheads="1"/>
            </p:cNvSpPr>
            <p:nvPr/>
          </p:nvSpPr>
          <p:spPr bwMode="auto">
            <a:xfrm>
              <a:off x="3794125" y="170656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541"/>
            <p:cNvSpPr>
              <a:spLocks noChangeArrowheads="1"/>
            </p:cNvSpPr>
            <p:nvPr/>
          </p:nvSpPr>
          <p:spPr bwMode="auto">
            <a:xfrm>
              <a:off x="3829050" y="1706563"/>
              <a:ext cx="22225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tum vi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542"/>
            <p:cNvSpPr>
              <a:spLocks noChangeArrowheads="1"/>
            </p:cNvSpPr>
            <p:nvPr/>
          </p:nvSpPr>
          <p:spPr bwMode="auto">
            <a:xfrm>
              <a:off x="4022725" y="1706563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543"/>
            <p:cNvSpPr>
              <a:spLocks noChangeArrowheads="1"/>
            </p:cNvSpPr>
            <p:nvPr/>
          </p:nvSpPr>
          <p:spPr bwMode="auto">
            <a:xfrm>
              <a:off x="4057650" y="170656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544"/>
            <p:cNvSpPr>
              <a:spLocks noChangeArrowheads="1"/>
            </p:cNvSpPr>
            <p:nvPr/>
          </p:nvSpPr>
          <p:spPr bwMode="auto">
            <a:xfrm>
              <a:off x="4092575" y="1706563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Rectangle 545"/>
            <p:cNvSpPr>
              <a:spLocks noChangeArrowheads="1"/>
            </p:cNvSpPr>
            <p:nvPr/>
          </p:nvSpPr>
          <p:spPr bwMode="auto">
            <a:xfrm>
              <a:off x="4117975" y="1706563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546"/>
            <p:cNvSpPr>
              <a:spLocks noChangeArrowheads="1"/>
            </p:cNvSpPr>
            <p:nvPr/>
          </p:nvSpPr>
          <p:spPr bwMode="auto">
            <a:xfrm>
              <a:off x="4143375" y="1706563"/>
              <a:ext cx="1682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 est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547"/>
            <p:cNvSpPr>
              <a:spLocks noChangeArrowheads="1"/>
            </p:cNvSpPr>
            <p:nvPr/>
          </p:nvSpPr>
          <p:spPr bwMode="auto">
            <a:xfrm>
              <a:off x="4287838" y="1706563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548"/>
            <p:cNvSpPr>
              <a:spLocks noChangeArrowheads="1"/>
            </p:cNvSpPr>
            <p:nvPr/>
          </p:nvSpPr>
          <p:spPr bwMode="auto">
            <a:xfrm>
              <a:off x="3762375" y="5075238"/>
              <a:ext cx="166688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1" name="Rectangle 549"/>
            <p:cNvSpPr>
              <a:spLocks noChangeArrowheads="1"/>
            </p:cNvSpPr>
            <p:nvPr/>
          </p:nvSpPr>
          <p:spPr bwMode="auto">
            <a:xfrm>
              <a:off x="3844925" y="5075238"/>
              <a:ext cx="541338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OREM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2" name="Rectangle 550"/>
            <p:cNvSpPr>
              <a:spLocks noChangeArrowheads="1"/>
            </p:cNvSpPr>
            <p:nvPr/>
          </p:nvSpPr>
          <p:spPr bwMode="auto">
            <a:xfrm>
              <a:off x="4351338" y="5075238"/>
              <a:ext cx="56832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IPSUM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551"/>
            <p:cNvSpPr>
              <a:spLocks noChangeArrowheads="1"/>
            </p:cNvSpPr>
            <p:nvPr/>
          </p:nvSpPr>
          <p:spPr bwMode="auto">
            <a:xfrm>
              <a:off x="3735388" y="5307013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52"/>
            <p:cNvSpPr>
              <a:spLocks noChangeArrowheads="1"/>
            </p:cNvSpPr>
            <p:nvPr/>
          </p:nvSpPr>
          <p:spPr bwMode="auto">
            <a:xfrm>
              <a:off x="3768725" y="5307013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53"/>
            <p:cNvSpPr>
              <a:spLocks noChangeArrowheads="1"/>
            </p:cNvSpPr>
            <p:nvPr/>
          </p:nvSpPr>
          <p:spPr bwMode="auto">
            <a:xfrm>
              <a:off x="3808413" y="5307013"/>
              <a:ext cx="539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54"/>
            <p:cNvSpPr>
              <a:spLocks noChangeArrowheads="1"/>
            </p:cNvSpPr>
            <p:nvPr/>
          </p:nvSpPr>
          <p:spPr bwMode="auto">
            <a:xfrm>
              <a:off x="3832225" y="5307013"/>
              <a:ext cx="733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55"/>
            <p:cNvSpPr>
              <a:spLocks noChangeArrowheads="1"/>
            </p:cNvSpPr>
            <p:nvPr/>
          </p:nvSpPr>
          <p:spPr bwMode="auto">
            <a:xfrm>
              <a:off x="4549775" y="5307013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56"/>
            <p:cNvSpPr>
              <a:spLocks noChangeArrowheads="1"/>
            </p:cNvSpPr>
            <p:nvPr/>
          </p:nvSpPr>
          <p:spPr bwMode="auto">
            <a:xfrm>
              <a:off x="4575175" y="5307013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57"/>
            <p:cNvSpPr>
              <a:spLocks noChangeArrowheads="1"/>
            </p:cNvSpPr>
            <p:nvPr/>
          </p:nvSpPr>
          <p:spPr bwMode="auto">
            <a:xfrm>
              <a:off x="4606925" y="530701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58"/>
            <p:cNvSpPr>
              <a:spLocks noChangeArrowheads="1"/>
            </p:cNvSpPr>
            <p:nvPr/>
          </p:nvSpPr>
          <p:spPr bwMode="auto">
            <a:xfrm>
              <a:off x="4640263" y="5307013"/>
              <a:ext cx="1666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59"/>
            <p:cNvSpPr>
              <a:spLocks noChangeArrowheads="1"/>
            </p:cNvSpPr>
            <p:nvPr/>
          </p:nvSpPr>
          <p:spPr bwMode="auto">
            <a:xfrm>
              <a:off x="4784725" y="530701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60"/>
            <p:cNvSpPr>
              <a:spLocks noChangeArrowheads="1"/>
            </p:cNvSpPr>
            <p:nvPr/>
          </p:nvSpPr>
          <p:spPr bwMode="auto">
            <a:xfrm>
              <a:off x="4818063" y="5307013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61"/>
            <p:cNvSpPr>
              <a:spLocks noChangeArrowheads="1"/>
            </p:cNvSpPr>
            <p:nvPr/>
          </p:nvSpPr>
          <p:spPr bwMode="auto">
            <a:xfrm>
              <a:off x="4843463" y="5307013"/>
              <a:ext cx="582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etur adipiscing elit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62"/>
            <p:cNvSpPr>
              <a:spLocks noChangeArrowheads="1"/>
            </p:cNvSpPr>
            <p:nvPr/>
          </p:nvSpPr>
          <p:spPr bwMode="auto">
            <a:xfrm>
              <a:off x="5421313" y="5307013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563"/>
            <p:cNvSpPr>
              <a:spLocks noChangeArrowheads="1"/>
            </p:cNvSpPr>
            <p:nvPr/>
          </p:nvSpPr>
          <p:spPr bwMode="auto">
            <a:xfrm>
              <a:off x="3735388" y="5434013"/>
              <a:ext cx="746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564"/>
            <p:cNvSpPr>
              <a:spLocks noChangeArrowheads="1"/>
            </p:cNvSpPr>
            <p:nvPr/>
          </p:nvSpPr>
          <p:spPr bwMode="auto">
            <a:xfrm>
              <a:off x="3768725" y="5434013"/>
              <a:ext cx="98425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us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565"/>
            <p:cNvSpPr>
              <a:spLocks noChangeArrowheads="1"/>
            </p:cNvSpPr>
            <p:nvPr/>
          </p:nvSpPr>
          <p:spPr bwMode="auto">
            <a:xfrm>
              <a:off x="3836988" y="5434013"/>
              <a:ext cx="6508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566"/>
            <p:cNvSpPr>
              <a:spLocks noChangeArrowheads="1"/>
            </p:cNvSpPr>
            <p:nvPr/>
          </p:nvSpPr>
          <p:spPr bwMode="auto">
            <a:xfrm>
              <a:off x="3870325" y="5434013"/>
              <a:ext cx="263525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est mi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567"/>
            <p:cNvSpPr>
              <a:spLocks noChangeArrowheads="1"/>
            </p:cNvSpPr>
            <p:nvPr/>
          </p:nvSpPr>
          <p:spPr bwMode="auto">
            <a:xfrm>
              <a:off x="4110038" y="5434013"/>
              <a:ext cx="508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568"/>
            <p:cNvSpPr>
              <a:spLocks noChangeArrowheads="1"/>
            </p:cNvSpPr>
            <p:nvPr/>
          </p:nvSpPr>
          <p:spPr bwMode="auto">
            <a:xfrm>
              <a:off x="4122738" y="5434013"/>
              <a:ext cx="23971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 vulput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569"/>
            <p:cNvSpPr>
              <a:spLocks noChangeArrowheads="1"/>
            </p:cNvSpPr>
            <p:nvPr/>
          </p:nvSpPr>
          <p:spPr bwMode="auto">
            <a:xfrm>
              <a:off x="4340225" y="5434013"/>
              <a:ext cx="6508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570"/>
            <p:cNvSpPr>
              <a:spLocks noChangeArrowheads="1"/>
            </p:cNvSpPr>
            <p:nvPr/>
          </p:nvSpPr>
          <p:spPr bwMode="auto">
            <a:xfrm>
              <a:off x="4375150" y="5434013"/>
              <a:ext cx="508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571"/>
            <p:cNvSpPr>
              <a:spLocks noChangeArrowheads="1"/>
            </p:cNvSpPr>
            <p:nvPr/>
          </p:nvSpPr>
          <p:spPr bwMode="auto">
            <a:xfrm>
              <a:off x="4400550" y="5434013"/>
              <a:ext cx="5588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vitae mi molesti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572"/>
            <p:cNvSpPr>
              <a:spLocks noChangeArrowheads="1"/>
            </p:cNvSpPr>
            <p:nvPr/>
          </p:nvSpPr>
          <p:spPr bwMode="auto">
            <a:xfrm>
              <a:off x="4945063" y="5434013"/>
              <a:ext cx="6508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573"/>
            <p:cNvSpPr>
              <a:spLocks noChangeArrowheads="1"/>
            </p:cNvSpPr>
            <p:nvPr/>
          </p:nvSpPr>
          <p:spPr bwMode="auto">
            <a:xfrm>
              <a:off x="4979988" y="5434013"/>
              <a:ext cx="508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574"/>
            <p:cNvSpPr>
              <a:spLocks noChangeArrowheads="1"/>
            </p:cNvSpPr>
            <p:nvPr/>
          </p:nvSpPr>
          <p:spPr bwMode="auto">
            <a:xfrm>
              <a:off x="3735388" y="5559425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di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575"/>
            <p:cNvSpPr>
              <a:spLocks noChangeArrowheads="1"/>
            </p:cNvSpPr>
            <p:nvPr/>
          </p:nvSpPr>
          <p:spPr bwMode="auto">
            <a:xfrm>
              <a:off x="3794125" y="5559425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576"/>
            <p:cNvSpPr>
              <a:spLocks noChangeArrowheads="1"/>
            </p:cNvSpPr>
            <p:nvPr/>
          </p:nvSpPr>
          <p:spPr bwMode="auto">
            <a:xfrm>
              <a:off x="3829050" y="5559425"/>
              <a:ext cx="22225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tum vi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577"/>
            <p:cNvSpPr>
              <a:spLocks noChangeArrowheads="1"/>
            </p:cNvSpPr>
            <p:nvPr/>
          </p:nvSpPr>
          <p:spPr bwMode="auto">
            <a:xfrm>
              <a:off x="4022725" y="5559425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578"/>
            <p:cNvSpPr>
              <a:spLocks noChangeArrowheads="1"/>
            </p:cNvSpPr>
            <p:nvPr/>
          </p:nvSpPr>
          <p:spPr bwMode="auto">
            <a:xfrm>
              <a:off x="4057650" y="5559425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579"/>
            <p:cNvSpPr>
              <a:spLocks noChangeArrowheads="1"/>
            </p:cNvSpPr>
            <p:nvPr/>
          </p:nvSpPr>
          <p:spPr bwMode="auto">
            <a:xfrm>
              <a:off x="4092575" y="5559425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580"/>
            <p:cNvSpPr>
              <a:spLocks noChangeArrowheads="1"/>
            </p:cNvSpPr>
            <p:nvPr/>
          </p:nvSpPr>
          <p:spPr bwMode="auto">
            <a:xfrm>
              <a:off x="4117975" y="5559425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581"/>
            <p:cNvSpPr>
              <a:spLocks noChangeArrowheads="1"/>
            </p:cNvSpPr>
            <p:nvPr/>
          </p:nvSpPr>
          <p:spPr bwMode="auto">
            <a:xfrm>
              <a:off x="4143375" y="5559425"/>
              <a:ext cx="1682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 est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582"/>
            <p:cNvSpPr>
              <a:spLocks noChangeArrowheads="1"/>
            </p:cNvSpPr>
            <p:nvPr/>
          </p:nvSpPr>
          <p:spPr bwMode="auto">
            <a:xfrm>
              <a:off x="4287838" y="5559425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583"/>
            <p:cNvSpPr>
              <a:spLocks noChangeArrowheads="1"/>
            </p:cNvSpPr>
            <p:nvPr/>
          </p:nvSpPr>
          <p:spPr bwMode="auto">
            <a:xfrm>
              <a:off x="7372350" y="1216025"/>
              <a:ext cx="16827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584"/>
            <p:cNvSpPr>
              <a:spLocks noChangeArrowheads="1"/>
            </p:cNvSpPr>
            <p:nvPr/>
          </p:nvSpPr>
          <p:spPr bwMode="auto">
            <a:xfrm>
              <a:off x="7454900" y="1216025"/>
              <a:ext cx="54292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OREM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585"/>
            <p:cNvSpPr>
              <a:spLocks noChangeArrowheads="1"/>
            </p:cNvSpPr>
            <p:nvPr/>
          </p:nvSpPr>
          <p:spPr bwMode="auto">
            <a:xfrm>
              <a:off x="7962900" y="1216025"/>
              <a:ext cx="568325" cy="230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IPSUM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Rectangle 586"/>
            <p:cNvSpPr>
              <a:spLocks noChangeArrowheads="1"/>
            </p:cNvSpPr>
            <p:nvPr/>
          </p:nvSpPr>
          <p:spPr bwMode="auto">
            <a:xfrm>
              <a:off x="6761163" y="1462088"/>
              <a:ext cx="762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587"/>
            <p:cNvSpPr>
              <a:spLocks noChangeArrowheads="1"/>
            </p:cNvSpPr>
            <p:nvPr/>
          </p:nvSpPr>
          <p:spPr bwMode="auto">
            <a:xfrm>
              <a:off x="6794500" y="1462088"/>
              <a:ext cx="6985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588"/>
            <p:cNvSpPr>
              <a:spLocks noChangeArrowheads="1"/>
            </p:cNvSpPr>
            <p:nvPr/>
          </p:nvSpPr>
          <p:spPr bwMode="auto">
            <a:xfrm>
              <a:off x="6834188" y="1462088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589"/>
            <p:cNvSpPr>
              <a:spLocks noChangeArrowheads="1"/>
            </p:cNvSpPr>
            <p:nvPr/>
          </p:nvSpPr>
          <p:spPr bwMode="auto">
            <a:xfrm>
              <a:off x="6859588" y="1462088"/>
              <a:ext cx="733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590"/>
            <p:cNvSpPr>
              <a:spLocks noChangeArrowheads="1"/>
            </p:cNvSpPr>
            <p:nvPr/>
          </p:nvSpPr>
          <p:spPr bwMode="auto">
            <a:xfrm>
              <a:off x="7577138" y="1462088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591"/>
            <p:cNvSpPr>
              <a:spLocks noChangeArrowheads="1"/>
            </p:cNvSpPr>
            <p:nvPr/>
          </p:nvSpPr>
          <p:spPr bwMode="auto">
            <a:xfrm>
              <a:off x="7602538" y="1462088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592"/>
            <p:cNvSpPr>
              <a:spLocks noChangeArrowheads="1"/>
            </p:cNvSpPr>
            <p:nvPr/>
          </p:nvSpPr>
          <p:spPr bwMode="auto">
            <a:xfrm>
              <a:off x="7634288" y="1462088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593"/>
            <p:cNvSpPr>
              <a:spLocks noChangeArrowheads="1"/>
            </p:cNvSpPr>
            <p:nvPr/>
          </p:nvSpPr>
          <p:spPr bwMode="auto">
            <a:xfrm>
              <a:off x="7666038" y="1462088"/>
              <a:ext cx="1682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594"/>
            <p:cNvSpPr>
              <a:spLocks noChangeArrowheads="1"/>
            </p:cNvSpPr>
            <p:nvPr/>
          </p:nvSpPr>
          <p:spPr bwMode="auto">
            <a:xfrm>
              <a:off x="7810500" y="1462088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595"/>
            <p:cNvSpPr>
              <a:spLocks noChangeArrowheads="1"/>
            </p:cNvSpPr>
            <p:nvPr/>
          </p:nvSpPr>
          <p:spPr bwMode="auto">
            <a:xfrm>
              <a:off x="7843838" y="1462088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596"/>
            <p:cNvSpPr>
              <a:spLocks noChangeArrowheads="1"/>
            </p:cNvSpPr>
            <p:nvPr/>
          </p:nvSpPr>
          <p:spPr bwMode="auto">
            <a:xfrm>
              <a:off x="7869238" y="1462088"/>
              <a:ext cx="582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etur adipiscing elit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597"/>
            <p:cNvSpPr>
              <a:spLocks noChangeArrowheads="1"/>
            </p:cNvSpPr>
            <p:nvPr/>
          </p:nvSpPr>
          <p:spPr bwMode="auto">
            <a:xfrm>
              <a:off x="8448675" y="1462088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598"/>
            <p:cNvSpPr>
              <a:spLocks noChangeArrowheads="1"/>
            </p:cNvSpPr>
            <p:nvPr/>
          </p:nvSpPr>
          <p:spPr bwMode="auto">
            <a:xfrm>
              <a:off x="7204075" y="1587500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599"/>
            <p:cNvSpPr>
              <a:spLocks noChangeArrowheads="1"/>
            </p:cNvSpPr>
            <p:nvPr/>
          </p:nvSpPr>
          <p:spPr bwMode="auto">
            <a:xfrm>
              <a:off x="7235825" y="1587500"/>
              <a:ext cx="1000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us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600"/>
            <p:cNvSpPr>
              <a:spLocks noChangeArrowheads="1"/>
            </p:cNvSpPr>
            <p:nvPr/>
          </p:nvSpPr>
          <p:spPr bwMode="auto">
            <a:xfrm>
              <a:off x="7305675" y="158750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601"/>
            <p:cNvSpPr>
              <a:spLocks noChangeArrowheads="1"/>
            </p:cNvSpPr>
            <p:nvPr/>
          </p:nvSpPr>
          <p:spPr bwMode="auto">
            <a:xfrm>
              <a:off x="7337425" y="1587500"/>
              <a:ext cx="2651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est mi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602"/>
            <p:cNvSpPr>
              <a:spLocks noChangeArrowheads="1"/>
            </p:cNvSpPr>
            <p:nvPr/>
          </p:nvSpPr>
          <p:spPr bwMode="auto">
            <a:xfrm>
              <a:off x="7578725" y="158750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603"/>
            <p:cNvSpPr>
              <a:spLocks noChangeArrowheads="1"/>
            </p:cNvSpPr>
            <p:nvPr/>
          </p:nvSpPr>
          <p:spPr bwMode="auto">
            <a:xfrm>
              <a:off x="7591425" y="1587500"/>
              <a:ext cx="2397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 vulput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604"/>
            <p:cNvSpPr>
              <a:spLocks noChangeArrowheads="1"/>
            </p:cNvSpPr>
            <p:nvPr/>
          </p:nvSpPr>
          <p:spPr bwMode="auto">
            <a:xfrm>
              <a:off x="7808913" y="158750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605"/>
            <p:cNvSpPr>
              <a:spLocks noChangeArrowheads="1"/>
            </p:cNvSpPr>
            <p:nvPr/>
          </p:nvSpPr>
          <p:spPr bwMode="auto">
            <a:xfrm>
              <a:off x="7843838" y="158750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606"/>
            <p:cNvSpPr>
              <a:spLocks noChangeArrowheads="1"/>
            </p:cNvSpPr>
            <p:nvPr/>
          </p:nvSpPr>
          <p:spPr bwMode="auto">
            <a:xfrm>
              <a:off x="7869238" y="1587500"/>
              <a:ext cx="5572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vitae mi molesti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607"/>
            <p:cNvSpPr>
              <a:spLocks noChangeArrowheads="1"/>
            </p:cNvSpPr>
            <p:nvPr/>
          </p:nvSpPr>
          <p:spPr bwMode="auto">
            <a:xfrm>
              <a:off x="8413750" y="158750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608"/>
            <p:cNvSpPr>
              <a:spLocks noChangeArrowheads="1"/>
            </p:cNvSpPr>
            <p:nvPr/>
          </p:nvSpPr>
          <p:spPr bwMode="auto">
            <a:xfrm>
              <a:off x="8448675" y="158750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6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609"/>
            <p:cNvSpPr>
              <a:spLocks noChangeArrowheads="1"/>
            </p:cNvSpPr>
            <p:nvPr/>
          </p:nvSpPr>
          <p:spPr bwMode="auto">
            <a:xfrm>
              <a:off x="7896225" y="1716088"/>
              <a:ext cx="889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di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610"/>
            <p:cNvSpPr>
              <a:spLocks noChangeArrowheads="1"/>
            </p:cNvSpPr>
            <p:nvPr/>
          </p:nvSpPr>
          <p:spPr bwMode="auto">
            <a:xfrm>
              <a:off x="7954963" y="1716088"/>
              <a:ext cx="6508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611"/>
            <p:cNvSpPr>
              <a:spLocks noChangeArrowheads="1"/>
            </p:cNvSpPr>
            <p:nvPr/>
          </p:nvSpPr>
          <p:spPr bwMode="auto">
            <a:xfrm>
              <a:off x="7988300" y="1716088"/>
              <a:ext cx="22383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tum vi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612"/>
            <p:cNvSpPr>
              <a:spLocks noChangeArrowheads="1"/>
            </p:cNvSpPr>
            <p:nvPr/>
          </p:nvSpPr>
          <p:spPr bwMode="auto">
            <a:xfrm>
              <a:off x="8183563" y="1716088"/>
              <a:ext cx="682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613"/>
            <p:cNvSpPr>
              <a:spLocks noChangeArrowheads="1"/>
            </p:cNvSpPr>
            <p:nvPr/>
          </p:nvSpPr>
          <p:spPr bwMode="auto">
            <a:xfrm>
              <a:off x="8216900" y="1716088"/>
              <a:ext cx="65088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614"/>
            <p:cNvSpPr>
              <a:spLocks noChangeArrowheads="1"/>
            </p:cNvSpPr>
            <p:nvPr/>
          </p:nvSpPr>
          <p:spPr bwMode="auto">
            <a:xfrm>
              <a:off x="8253413" y="1716088"/>
              <a:ext cx="555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615"/>
            <p:cNvSpPr>
              <a:spLocks noChangeArrowheads="1"/>
            </p:cNvSpPr>
            <p:nvPr/>
          </p:nvSpPr>
          <p:spPr bwMode="auto">
            <a:xfrm>
              <a:off x="8278813" y="1716088"/>
              <a:ext cx="555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616"/>
            <p:cNvSpPr>
              <a:spLocks noChangeArrowheads="1"/>
            </p:cNvSpPr>
            <p:nvPr/>
          </p:nvSpPr>
          <p:spPr bwMode="auto">
            <a:xfrm>
              <a:off x="8304213" y="1716088"/>
              <a:ext cx="168275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 est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617"/>
            <p:cNvSpPr>
              <a:spLocks noChangeArrowheads="1"/>
            </p:cNvSpPr>
            <p:nvPr/>
          </p:nvSpPr>
          <p:spPr bwMode="auto">
            <a:xfrm>
              <a:off x="8448675" y="1716088"/>
              <a:ext cx="50800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618"/>
            <p:cNvSpPr>
              <a:spLocks noChangeArrowheads="1"/>
            </p:cNvSpPr>
            <p:nvPr/>
          </p:nvSpPr>
          <p:spPr bwMode="auto">
            <a:xfrm>
              <a:off x="7359650" y="5068888"/>
              <a:ext cx="16668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619"/>
            <p:cNvSpPr>
              <a:spLocks noChangeArrowheads="1"/>
            </p:cNvSpPr>
            <p:nvPr/>
          </p:nvSpPr>
          <p:spPr bwMode="auto">
            <a:xfrm>
              <a:off x="7442200" y="5068888"/>
              <a:ext cx="541338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OREM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620"/>
            <p:cNvSpPr>
              <a:spLocks noChangeArrowheads="1"/>
            </p:cNvSpPr>
            <p:nvPr/>
          </p:nvSpPr>
          <p:spPr bwMode="auto">
            <a:xfrm>
              <a:off x="7948613" y="5068888"/>
              <a:ext cx="568325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13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IPSUM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621"/>
            <p:cNvSpPr>
              <a:spLocks noChangeArrowheads="1"/>
            </p:cNvSpPr>
            <p:nvPr/>
          </p:nvSpPr>
          <p:spPr bwMode="auto">
            <a:xfrm>
              <a:off x="6748463" y="5314950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L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622"/>
            <p:cNvSpPr>
              <a:spLocks noChangeArrowheads="1"/>
            </p:cNvSpPr>
            <p:nvPr/>
          </p:nvSpPr>
          <p:spPr bwMode="auto">
            <a:xfrm>
              <a:off x="6781800" y="5314950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623"/>
            <p:cNvSpPr>
              <a:spLocks noChangeArrowheads="1"/>
            </p:cNvSpPr>
            <p:nvPr/>
          </p:nvSpPr>
          <p:spPr bwMode="auto">
            <a:xfrm>
              <a:off x="6819900" y="5314950"/>
              <a:ext cx="555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624"/>
            <p:cNvSpPr>
              <a:spLocks noChangeArrowheads="1"/>
            </p:cNvSpPr>
            <p:nvPr/>
          </p:nvSpPr>
          <p:spPr bwMode="auto">
            <a:xfrm>
              <a:off x="6845300" y="5314950"/>
              <a:ext cx="733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em ipsum dolor sit ame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625"/>
            <p:cNvSpPr>
              <a:spLocks noChangeArrowheads="1"/>
            </p:cNvSpPr>
            <p:nvPr/>
          </p:nvSpPr>
          <p:spPr bwMode="auto">
            <a:xfrm>
              <a:off x="7562850" y="5314950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626"/>
            <p:cNvSpPr>
              <a:spLocks noChangeArrowheads="1"/>
            </p:cNvSpPr>
            <p:nvPr/>
          </p:nvSpPr>
          <p:spPr bwMode="auto">
            <a:xfrm>
              <a:off x="7588250" y="531495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Rectangle 627"/>
            <p:cNvSpPr>
              <a:spLocks noChangeArrowheads="1"/>
            </p:cNvSpPr>
            <p:nvPr/>
          </p:nvSpPr>
          <p:spPr bwMode="auto">
            <a:xfrm>
              <a:off x="7620000" y="531495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0" name="Rectangle 628"/>
            <p:cNvSpPr>
              <a:spLocks noChangeArrowheads="1"/>
            </p:cNvSpPr>
            <p:nvPr/>
          </p:nvSpPr>
          <p:spPr bwMode="auto">
            <a:xfrm>
              <a:off x="7651750" y="5314950"/>
              <a:ext cx="1682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onse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1" name="Rectangle 629"/>
            <p:cNvSpPr>
              <a:spLocks noChangeArrowheads="1"/>
            </p:cNvSpPr>
            <p:nvPr/>
          </p:nvSpPr>
          <p:spPr bwMode="auto">
            <a:xfrm>
              <a:off x="7797800" y="5314950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2" name="Rectangle 630"/>
            <p:cNvSpPr>
              <a:spLocks noChangeArrowheads="1"/>
            </p:cNvSpPr>
            <p:nvPr/>
          </p:nvSpPr>
          <p:spPr bwMode="auto">
            <a:xfrm>
              <a:off x="7831138" y="5314950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3" name="Rectangle 631"/>
            <p:cNvSpPr>
              <a:spLocks noChangeArrowheads="1"/>
            </p:cNvSpPr>
            <p:nvPr/>
          </p:nvSpPr>
          <p:spPr bwMode="auto">
            <a:xfrm>
              <a:off x="7856538" y="5314950"/>
              <a:ext cx="582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etur adipiscing elit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4" name="Rectangle 632"/>
            <p:cNvSpPr>
              <a:spLocks noChangeArrowheads="1"/>
            </p:cNvSpPr>
            <p:nvPr/>
          </p:nvSpPr>
          <p:spPr bwMode="auto">
            <a:xfrm>
              <a:off x="8434388" y="5314950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5" name="Rectangle 633"/>
            <p:cNvSpPr>
              <a:spLocks noChangeArrowheads="1"/>
            </p:cNvSpPr>
            <p:nvPr/>
          </p:nvSpPr>
          <p:spPr bwMode="auto">
            <a:xfrm>
              <a:off x="7189788" y="5440363"/>
              <a:ext cx="7461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F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6" name="Rectangle 634"/>
            <p:cNvSpPr>
              <a:spLocks noChangeArrowheads="1"/>
            </p:cNvSpPr>
            <p:nvPr/>
          </p:nvSpPr>
          <p:spPr bwMode="auto">
            <a:xfrm>
              <a:off x="7223125" y="5440363"/>
              <a:ext cx="984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us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7" name="Rectangle 635"/>
            <p:cNvSpPr>
              <a:spLocks noChangeArrowheads="1"/>
            </p:cNvSpPr>
            <p:nvPr/>
          </p:nvSpPr>
          <p:spPr bwMode="auto">
            <a:xfrm>
              <a:off x="7291388" y="544036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8" name="Rectangle 636"/>
            <p:cNvSpPr>
              <a:spLocks noChangeArrowheads="1"/>
            </p:cNvSpPr>
            <p:nvPr/>
          </p:nvSpPr>
          <p:spPr bwMode="auto">
            <a:xfrm>
              <a:off x="7324725" y="5440363"/>
              <a:ext cx="26352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est mi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9" name="Rectangle 637"/>
            <p:cNvSpPr>
              <a:spLocks noChangeArrowheads="1"/>
            </p:cNvSpPr>
            <p:nvPr/>
          </p:nvSpPr>
          <p:spPr bwMode="auto">
            <a:xfrm>
              <a:off x="7564438" y="5440363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0" name="Rectangle 638"/>
            <p:cNvSpPr>
              <a:spLocks noChangeArrowheads="1"/>
            </p:cNvSpPr>
            <p:nvPr/>
          </p:nvSpPr>
          <p:spPr bwMode="auto">
            <a:xfrm>
              <a:off x="7577138" y="5440363"/>
              <a:ext cx="2413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 vulput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1" name="Rectangle 639"/>
            <p:cNvSpPr>
              <a:spLocks noChangeArrowheads="1"/>
            </p:cNvSpPr>
            <p:nvPr/>
          </p:nvSpPr>
          <p:spPr bwMode="auto">
            <a:xfrm>
              <a:off x="7794625" y="544036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2" name="Rectangle 640"/>
            <p:cNvSpPr>
              <a:spLocks noChangeArrowheads="1"/>
            </p:cNvSpPr>
            <p:nvPr/>
          </p:nvSpPr>
          <p:spPr bwMode="auto">
            <a:xfrm>
              <a:off x="7829550" y="5440363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ectangle 641"/>
            <p:cNvSpPr>
              <a:spLocks noChangeArrowheads="1"/>
            </p:cNvSpPr>
            <p:nvPr/>
          </p:nvSpPr>
          <p:spPr bwMode="auto">
            <a:xfrm>
              <a:off x="7854950" y="5440363"/>
              <a:ext cx="558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 vitae mi molesti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4" name="Rectangle 642"/>
            <p:cNvSpPr>
              <a:spLocks noChangeArrowheads="1"/>
            </p:cNvSpPr>
            <p:nvPr/>
          </p:nvSpPr>
          <p:spPr bwMode="auto">
            <a:xfrm>
              <a:off x="8399463" y="5440363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5" name="Rectangle 643"/>
            <p:cNvSpPr>
              <a:spLocks noChangeArrowheads="1"/>
            </p:cNvSpPr>
            <p:nvPr/>
          </p:nvSpPr>
          <p:spPr bwMode="auto">
            <a:xfrm>
              <a:off x="8434388" y="5440363"/>
              <a:ext cx="508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,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6" name="Rectangle 644"/>
            <p:cNvSpPr>
              <a:spLocks noChangeArrowheads="1"/>
            </p:cNvSpPr>
            <p:nvPr/>
          </p:nvSpPr>
          <p:spPr bwMode="auto">
            <a:xfrm>
              <a:off x="7881938" y="5565775"/>
              <a:ext cx="8890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di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7" name="Rectangle 645"/>
            <p:cNvSpPr>
              <a:spLocks noChangeArrowheads="1"/>
            </p:cNvSpPr>
            <p:nvPr/>
          </p:nvSpPr>
          <p:spPr bwMode="auto">
            <a:xfrm>
              <a:off x="7940675" y="5565775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c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8" name="Rectangle 646"/>
            <p:cNvSpPr>
              <a:spLocks noChangeArrowheads="1"/>
            </p:cNvSpPr>
            <p:nvPr/>
          </p:nvSpPr>
          <p:spPr bwMode="auto">
            <a:xfrm>
              <a:off x="7975600" y="5565775"/>
              <a:ext cx="222250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tum vi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9" name="Rectangle 647"/>
            <p:cNvSpPr>
              <a:spLocks noChangeArrowheads="1"/>
            </p:cNvSpPr>
            <p:nvPr/>
          </p:nvSpPr>
          <p:spPr bwMode="auto">
            <a:xfrm>
              <a:off x="8169275" y="5565775"/>
              <a:ext cx="68263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v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0" name="Rectangle 648"/>
            <p:cNvSpPr>
              <a:spLocks noChangeArrowheads="1"/>
            </p:cNvSpPr>
            <p:nvPr/>
          </p:nvSpPr>
          <p:spPr bwMode="auto">
            <a:xfrm>
              <a:off x="8204200" y="5565775"/>
              <a:ext cx="650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e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1" name="Rectangle 649"/>
            <p:cNvSpPr>
              <a:spLocks noChangeArrowheads="1"/>
            </p:cNvSpPr>
            <p:nvPr/>
          </p:nvSpPr>
          <p:spPr bwMode="auto">
            <a:xfrm>
              <a:off x="8240713" y="5565775"/>
              <a:ext cx="539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2" name="Rectangle 650"/>
            <p:cNvSpPr>
              <a:spLocks noChangeArrowheads="1"/>
            </p:cNvSpPr>
            <p:nvPr/>
          </p:nvSpPr>
          <p:spPr bwMode="auto">
            <a:xfrm>
              <a:off x="8266113" y="5565775"/>
              <a:ext cx="539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r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ectangle 651"/>
            <p:cNvSpPr>
              <a:spLocks noChangeArrowheads="1"/>
            </p:cNvSpPr>
            <p:nvPr/>
          </p:nvSpPr>
          <p:spPr bwMode="auto">
            <a:xfrm>
              <a:off x="8289925" y="5565775"/>
              <a:ext cx="1682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a est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Rectangle 652"/>
            <p:cNvSpPr>
              <a:spLocks noChangeArrowheads="1"/>
            </p:cNvSpPr>
            <p:nvPr/>
          </p:nvSpPr>
          <p:spPr bwMode="auto">
            <a:xfrm>
              <a:off x="8434388" y="5565775"/>
              <a:ext cx="52388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500" b="0" i="0" u="none" strike="noStrike" cap="none" normalizeH="0" baseline="0" smtClean="0">
                  <a:ln>
                    <a:noFill/>
                  </a:ln>
                  <a:solidFill>
                    <a:srgbClr val="2E3192"/>
                  </a:solidFill>
                  <a:effectLst/>
                  <a:latin typeface="Times New Roman" panose="02020603050405020304" pitchFamily="18" charset="0"/>
                </a:rPr>
                <a:t>.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Freeform 653"/>
            <p:cNvSpPr>
              <a:spLocks/>
            </p:cNvSpPr>
            <p:nvPr/>
          </p:nvSpPr>
          <p:spPr bwMode="auto">
            <a:xfrm>
              <a:off x="4849813" y="2992438"/>
              <a:ext cx="138113" cy="68263"/>
            </a:xfrm>
            <a:custGeom>
              <a:avLst/>
              <a:gdLst>
                <a:gd name="T0" fmla="*/ 0 w 87"/>
                <a:gd name="T1" fmla="*/ 11 h 43"/>
                <a:gd name="T2" fmla="*/ 2 w 87"/>
                <a:gd name="T3" fmla="*/ 2 h 43"/>
                <a:gd name="T4" fmla="*/ 65 w 87"/>
                <a:gd name="T5" fmla="*/ 30 h 43"/>
                <a:gd name="T6" fmla="*/ 80 w 87"/>
                <a:gd name="T7" fmla="*/ 0 h 43"/>
                <a:gd name="T8" fmla="*/ 87 w 87"/>
                <a:gd name="T9" fmla="*/ 4 h 43"/>
                <a:gd name="T10" fmla="*/ 69 w 87"/>
                <a:gd name="T11" fmla="*/ 43 h 43"/>
                <a:gd name="T12" fmla="*/ 0 w 87"/>
                <a:gd name="T13" fmla="*/ 1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43">
                  <a:moveTo>
                    <a:pt x="0" y="11"/>
                  </a:moveTo>
                  <a:lnTo>
                    <a:pt x="2" y="2"/>
                  </a:lnTo>
                  <a:lnTo>
                    <a:pt x="65" y="30"/>
                  </a:lnTo>
                  <a:lnTo>
                    <a:pt x="80" y="0"/>
                  </a:lnTo>
                  <a:lnTo>
                    <a:pt x="87" y="4"/>
                  </a:lnTo>
                  <a:lnTo>
                    <a:pt x="69" y="43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654"/>
            <p:cNvSpPr>
              <a:spLocks noEditPoints="1"/>
            </p:cNvSpPr>
            <p:nvPr/>
          </p:nvSpPr>
          <p:spPr bwMode="auto">
            <a:xfrm>
              <a:off x="4894263" y="2838450"/>
              <a:ext cx="141288" cy="133350"/>
            </a:xfrm>
            <a:custGeom>
              <a:avLst/>
              <a:gdLst>
                <a:gd name="T0" fmla="*/ 37 w 41"/>
                <a:gd name="T1" fmla="*/ 29 h 39"/>
                <a:gd name="T2" fmla="*/ 14 w 41"/>
                <a:gd name="T3" fmla="*/ 34 h 39"/>
                <a:gd name="T4" fmla="*/ 5 w 41"/>
                <a:gd name="T5" fmla="*/ 11 h 39"/>
                <a:gd name="T6" fmla="*/ 28 w 41"/>
                <a:gd name="T7" fmla="*/ 5 h 39"/>
                <a:gd name="T8" fmla="*/ 37 w 41"/>
                <a:gd name="T9" fmla="*/ 29 h 39"/>
                <a:gd name="T10" fmla="*/ 34 w 41"/>
                <a:gd name="T11" fmla="*/ 27 h 39"/>
                <a:gd name="T12" fmla="*/ 26 w 41"/>
                <a:gd name="T13" fmla="*/ 10 h 39"/>
                <a:gd name="T14" fmla="*/ 8 w 41"/>
                <a:gd name="T15" fmla="*/ 13 h 39"/>
                <a:gd name="T16" fmla="*/ 16 w 41"/>
                <a:gd name="T17" fmla="*/ 30 h 39"/>
                <a:gd name="T18" fmla="*/ 34 w 41"/>
                <a:gd name="T1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9">
                  <a:moveTo>
                    <a:pt x="37" y="29"/>
                  </a:moveTo>
                  <a:cubicBezTo>
                    <a:pt x="33" y="37"/>
                    <a:pt x="23" y="39"/>
                    <a:pt x="14" y="34"/>
                  </a:cubicBezTo>
                  <a:cubicBezTo>
                    <a:pt x="4" y="29"/>
                    <a:pt x="0" y="19"/>
                    <a:pt x="5" y="11"/>
                  </a:cubicBezTo>
                  <a:cubicBezTo>
                    <a:pt x="10" y="2"/>
                    <a:pt x="19" y="0"/>
                    <a:pt x="28" y="5"/>
                  </a:cubicBezTo>
                  <a:cubicBezTo>
                    <a:pt x="39" y="11"/>
                    <a:pt x="41" y="21"/>
                    <a:pt x="37" y="29"/>
                  </a:cubicBezTo>
                  <a:close/>
                  <a:moveTo>
                    <a:pt x="34" y="27"/>
                  </a:moveTo>
                  <a:cubicBezTo>
                    <a:pt x="37" y="20"/>
                    <a:pt x="33" y="14"/>
                    <a:pt x="26" y="10"/>
                  </a:cubicBezTo>
                  <a:cubicBezTo>
                    <a:pt x="20" y="6"/>
                    <a:pt x="12" y="6"/>
                    <a:pt x="8" y="13"/>
                  </a:cubicBezTo>
                  <a:cubicBezTo>
                    <a:pt x="4" y="20"/>
                    <a:pt x="9" y="26"/>
                    <a:pt x="16" y="30"/>
                  </a:cubicBezTo>
                  <a:cubicBezTo>
                    <a:pt x="22" y="34"/>
                    <a:pt x="30" y="33"/>
                    <a:pt x="34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655"/>
            <p:cNvSpPr>
              <a:spLocks noEditPoints="1"/>
            </p:cNvSpPr>
            <p:nvPr/>
          </p:nvSpPr>
          <p:spPr bwMode="auto">
            <a:xfrm>
              <a:off x="4962525" y="2738438"/>
              <a:ext cx="144463" cy="120650"/>
            </a:xfrm>
            <a:custGeom>
              <a:avLst/>
              <a:gdLst>
                <a:gd name="T0" fmla="*/ 0 w 42"/>
                <a:gd name="T1" fmla="*/ 16 h 35"/>
                <a:gd name="T2" fmla="*/ 4 w 42"/>
                <a:gd name="T3" fmla="*/ 8 h 35"/>
                <a:gd name="T4" fmla="*/ 12 w 42"/>
                <a:gd name="T5" fmla="*/ 1 h 35"/>
                <a:gd name="T6" fmla="*/ 19 w 42"/>
                <a:gd name="T7" fmla="*/ 2 h 35"/>
                <a:gd name="T8" fmla="*/ 23 w 42"/>
                <a:gd name="T9" fmla="*/ 13 h 35"/>
                <a:gd name="T10" fmla="*/ 23 w 42"/>
                <a:gd name="T11" fmla="*/ 13 h 35"/>
                <a:gd name="T12" fmla="*/ 32 w 42"/>
                <a:gd name="T13" fmla="*/ 12 h 35"/>
                <a:gd name="T14" fmla="*/ 42 w 42"/>
                <a:gd name="T15" fmla="*/ 16 h 35"/>
                <a:gd name="T16" fmla="*/ 39 w 42"/>
                <a:gd name="T17" fmla="*/ 20 h 35"/>
                <a:gd name="T18" fmla="*/ 31 w 42"/>
                <a:gd name="T19" fmla="*/ 17 h 35"/>
                <a:gd name="T20" fmla="*/ 21 w 42"/>
                <a:gd name="T21" fmla="*/ 19 h 35"/>
                <a:gd name="T22" fmla="*/ 19 w 42"/>
                <a:gd name="T23" fmla="*/ 23 h 35"/>
                <a:gd name="T24" fmla="*/ 32 w 42"/>
                <a:gd name="T25" fmla="*/ 31 h 35"/>
                <a:gd name="T26" fmla="*/ 29 w 42"/>
                <a:gd name="T27" fmla="*/ 35 h 35"/>
                <a:gd name="T28" fmla="*/ 0 w 42"/>
                <a:gd name="T29" fmla="*/ 16 h 35"/>
                <a:gd name="T30" fmla="*/ 16 w 42"/>
                <a:gd name="T31" fmla="*/ 21 h 35"/>
                <a:gd name="T32" fmla="*/ 19 w 42"/>
                <a:gd name="T33" fmla="*/ 17 h 35"/>
                <a:gd name="T34" fmla="*/ 17 w 42"/>
                <a:gd name="T35" fmla="*/ 6 h 35"/>
                <a:gd name="T36" fmla="*/ 7 w 42"/>
                <a:gd name="T37" fmla="*/ 10 h 35"/>
                <a:gd name="T38" fmla="*/ 5 w 42"/>
                <a:gd name="T39" fmla="*/ 14 h 35"/>
                <a:gd name="T40" fmla="*/ 16 w 42"/>
                <a:gd name="T41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35">
                  <a:moveTo>
                    <a:pt x="0" y="16"/>
                  </a:moveTo>
                  <a:cubicBezTo>
                    <a:pt x="1" y="14"/>
                    <a:pt x="2" y="11"/>
                    <a:pt x="4" y="8"/>
                  </a:cubicBezTo>
                  <a:cubicBezTo>
                    <a:pt x="7" y="4"/>
                    <a:pt x="9" y="2"/>
                    <a:pt x="12" y="1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3" y="5"/>
                    <a:pt x="24" y="9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6" y="11"/>
                    <a:pt x="29" y="11"/>
                    <a:pt x="32" y="12"/>
                  </a:cubicBezTo>
                  <a:cubicBezTo>
                    <a:pt x="37" y="14"/>
                    <a:pt x="40" y="15"/>
                    <a:pt x="42" y="16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5" y="18"/>
                    <a:pt x="31" y="17"/>
                  </a:cubicBezTo>
                  <a:cubicBezTo>
                    <a:pt x="26" y="15"/>
                    <a:pt x="24" y="16"/>
                    <a:pt x="21" y="1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29" y="35"/>
                    <a:pt x="29" y="35"/>
                    <a:pt x="29" y="35"/>
                  </a:cubicBezTo>
                  <a:lnTo>
                    <a:pt x="0" y="16"/>
                  </a:lnTo>
                  <a:close/>
                  <a:moveTo>
                    <a:pt x="16" y="21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21" y="13"/>
                    <a:pt x="21" y="9"/>
                    <a:pt x="17" y="6"/>
                  </a:cubicBezTo>
                  <a:cubicBezTo>
                    <a:pt x="13" y="4"/>
                    <a:pt x="10" y="6"/>
                    <a:pt x="7" y="10"/>
                  </a:cubicBezTo>
                  <a:cubicBezTo>
                    <a:pt x="6" y="12"/>
                    <a:pt x="5" y="13"/>
                    <a:pt x="5" y="14"/>
                  </a:cubicBezTo>
                  <a:lnTo>
                    <a:pt x="16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656"/>
            <p:cNvSpPr>
              <a:spLocks/>
            </p:cNvSpPr>
            <p:nvPr/>
          </p:nvSpPr>
          <p:spPr bwMode="auto">
            <a:xfrm>
              <a:off x="5029200" y="2643188"/>
              <a:ext cx="136525" cy="125413"/>
            </a:xfrm>
            <a:custGeom>
              <a:avLst/>
              <a:gdLst>
                <a:gd name="T0" fmla="*/ 56 w 86"/>
                <a:gd name="T1" fmla="*/ 25 h 79"/>
                <a:gd name="T2" fmla="*/ 36 w 86"/>
                <a:gd name="T3" fmla="*/ 49 h 79"/>
                <a:gd name="T4" fmla="*/ 60 w 86"/>
                <a:gd name="T5" fmla="*/ 66 h 79"/>
                <a:gd name="T6" fmla="*/ 79 w 86"/>
                <a:gd name="T7" fmla="*/ 38 h 79"/>
                <a:gd name="T8" fmla="*/ 86 w 86"/>
                <a:gd name="T9" fmla="*/ 45 h 79"/>
                <a:gd name="T10" fmla="*/ 60 w 86"/>
                <a:gd name="T11" fmla="*/ 79 h 79"/>
                <a:gd name="T12" fmla="*/ 0 w 86"/>
                <a:gd name="T13" fmla="*/ 32 h 79"/>
                <a:gd name="T14" fmla="*/ 23 w 86"/>
                <a:gd name="T15" fmla="*/ 0 h 79"/>
                <a:gd name="T16" fmla="*/ 30 w 86"/>
                <a:gd name="T17" fmla="*/ 4 h 79"/>
                <a:gd name="T18" fmla="*/ 10 w 86"/>
                <a:gd name="T19" fmla="*/ 30 h 79"/>
                <a:gd name="T20" fmla="*/ 30 w 86"/>
                <a:gd name="T21" fmla="*/ 45 h 79"/>
                <a:gd name="T22" fmla="*/ 49 w 86"/>
                <a:gd name="T23" fmla="*/ 21 h 79"/>
                <a:gd name="T24" fmla="*/ 56 w 86"/>
                <a:gd name="T25" fmla="*/ 2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56" y="25"/>
                  </a:moveTo>
                  <a:lnTo>
                    <a:pt x="36" y="49"/>
                  </a:lnTo>
                  <a:lnTo>
                    <a:pt x="60" y="66"/>
                  </a:lnTo>
                  <a:lnTo>
                    <a:pt x="79" y="38"/>
                  </a:lnTo>
                  <a:lnTo>
                    <a:pt x="86" y="45"/>
                  </a:lnTo>
                  <a:lnTo>
                    <a:pt x="60" y="79"/>
                  </a:lnTo>
                  <a:lnTo>
                    <a:pt x="0" y="32"/>
                  </a:lnTo>
                  <a:lnTo>
                    <a:pt x="23" y="0"/>
                  </a:lnTo>
                  <a:lnTo>
                    <a:pt x="30" y="4"/>
                  </a:lnTo>
                  <a:lnTo>
                    <a:pt x="10" y="30"/>
                  </a:lnTo>
                  <a:lnTo>
                    <a:pt x="30" y="45"/>
                  </a:lnTo>
                  <a:lnTo>
                    <a:pt x="49" y="21"/>
                  </a:lnTo>
                  <a:lnTo>
                    <a:pt x="5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657"/>
            <p:cNvSpPr>
              <a:spLocks/>
            </p:cNvSpPr>
            <p:nvPr/>
          </p:nvSpPr>
          <p:spPr bwMode="auto">
            <a:xfrm>
              <a:off x="5097463" y="2522538"/>
              <a:ext cx="171450" cy="168275"/>
            </a:xfrm>
            <a:custGeom>
              <a:avLst/>
              <a:gdLst>
                <a:gd name="T0" fmla="*/ 34 w 50"/>
                <a:gd name="T1" fmla="*/ 16 h 49"/>
                <a:gd name="T2" fmla="*/ 23 w 50"/>
                <a:gd name="T3" fmla="*/ 6 h 49"/>
                <a:gd name="T4" fmla="*/ 23 w 50"/>
                <a:gd name="T5" fmla="*/ 6 h 49"/>
                <a:gd name="T6" fmla="*/ 30 w 50"/>
                <a:gd name="T7" fmla="*/ 18 h 49"/>
                <a:gd name="T8" fmla="*/ 38 w 50"/>
                <a:gd name="T9" fmla="*/ 35 h 49"/>
                <a:gd name="T10" fmla="*/ 36 w 50"/>
                <a:gd name="T11" fmla="*/ 37 h 49"/>
                <a:gd name="T12" fmla="*/ 19 w 50"/>
                <a:gd name="T13" fmla="*/ 30 h 49"/>
                <a:gd name="T14" fmla="*/ 6 w 50"/>
                <a:gd name="T15" fmla="*/ 24 h 49"/>
                <a:gd name="T16" fmla="*/ 6 w 50"/>
                <a:gd name="T17" fmla="*/ 24 h 49"/>
                <a:gd name="T18" fmla="*/ 17 w 50"/>
                <a:gd name="T19" fmla="*/ 35 h 49"/>
                <a:gd name="T20" fmla="*/ 28 w 50"/>
                <a:gd name="T21" fmla="*/ 46 h 49"/>
                <a:gd name="T22" fmla="*/ 25 w 50"/>
                <a:gd name="T23" fmla="*/ 49 h 49"/>
                <a:gd name="T24" fmla="*/ 0 w 50"/>
                <a:gd name="T25" fmla="*/ 23 h 49"/>
                <a:gd name="T26" fmla="*/ 4 w 50"/>
                <a:gd name="T27" fmla="*/ 19 h 49"/>
                <a:gd name="T28" fmla="*/ 21 w 50"/>
                <a:gd name="T29" fmla="*/ 26 h 49"/>
                <a:gd name="T30" fmla="*/ 33 w 50"/>
                <a:gd name="T31" fmla="*/ 31 h 49"/>
                <a:gd name="T32" fmla="*/ 33 w 50"/>
                <a:gd name="T33" fmla="*/ 31 h 49"/>
                <a:gd name="T34" fmla="*/ 26 w 50"/>
                <a:gd name="T35" fmla="*/ 20 h 49"/>
                <a:gd name="T36" fmla="*/ 18 w 50"/>
                <a:gd name="T37" fmla="*/ 4 h 49"/>
                <a:gd name="T38" fmla="*/ 22 w 50"/>
                <a:gd name="T39" fmla="*/ 0 h 49"/>
                <a:gd name="T40" fmla="*/ 50 w 50"/>
                <a:gd name="T41" fmla="*/ 22 h 49"/>
                <a:gd name="T42" fmla="*/ 47 w 50"/>
                <a:gd name="T43" fmla="*/ 26 h 49"/>
                <a:gd name="T44" fmla="*/ 34 w 50"/>
                <a:gd name="T45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49">
                  <a:moveTo>
                    <a:pt x="34" y="16"/>
                  </a:moveTo>
                  <a:cubicBezTo>
                    <a:pt x="31" y="13"/>
                    <a:pt x="26" y="9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5" y="10"/>
                    <a:pt x="27" y="14"/>
                    <a:pt x="30" y="18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4" y="28"/>
                    <a:pt x="10" y="26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9" y="27"/>
                    <a:pt x="14" y="31"/>
                    <a:pt x="17" y="3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5" y="28"/>
                    <a:pt x="29" y="30"/>
                    <a:pt x="33" y="31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1" y="28"/>
                    <a:pt x="29" y="25"/>
                    <a:pt x="26" y="2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7" y="26"/>
                    <a:pt x="47" y="26"/>
                    <a:pt x="47" y="26"/>
                  </a:cubicBezTo>
                  <a:lnTo>
                    <a:pt x="34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658"/>
            <p:cNvSpPr>
              <a:spLocks/>
            </p:cNvSpPr>
            <p:nvPr/>
          </p:nvSpPr>
          <p:spPr bwMode="auto">
            <a:xfrm>
              <a:off x="5251450" y="2436813"/>
              <a:ext cx="92075" cy="103188"/>
            </a:xfrm>
            <a:custGeom>
              <a:avLst/>
              <a:gdLst>
                <a:gd name="T0" fmla="*/ 8 w 58"/>
                <a:gd name="T1" fmla="*/ 0 h 65"/>
                <a:gd name="T2" fmla="*/ 58 w 58"/>
                <a:gd name="T3" fmla="*/ 58 h 65"/>
                <a:gd name="T4" fmla="*/ 49 w 58"/>
                <a:gd name="T5" fmla="*/ 65 h 65"/>
                <a:gd name="T6" fmla="*/ 0 w 58"/>
                <a:gd name="T7" fmla="*/ 6 h 65"/>
                <a:gd name="T8" fmla="*/ 8 w 5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5">
                  <a:moveTo>
                    <a:pt x="8" y="0"/>
                  </a:moveTo>
                  <a:lnTo>
                    <a:pt x="58" y="58"/>
                  </a:lnTo>
                  <a:lnTo>
                    <a:pt x="49" y="65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659"/>
            <p:cNvSpPr>
              <a:spLocks noEditPoints="1"/>
            </p:cNvSpPr>
            <p:nvPr/>
          </p:nvSpPr>
          <p:spPr bwMode="auto">
            <a:xfrm>
              <a:off x="5299075" y="2374900"/>
              <a:ext cx="88900" cy="130175"/>
            </a:xfrm>
            <a:custGeom>
              <a:avLst/>
              <a:gdLst>
                <a:gd name="T0" fmla="*/ 0 w 26"/>
                <a:gd name="T1" fmla="*/ 10 h 38"/>
                <a:gd name="T2" fmla="*/ 7 w 26"/>
                <a:gd name="T3" fmla="*/ 4 h 38"/>
                <a:gd name="T4" fmla="*/ 17 w 26"/>
                <a:gd name="T5" fmla="*/ 0 h 38"/>
                <a:gd name="T6" fmla="*/ 24 w 26"/>
                <a:gd name="T7" fmla="*/ 4 h 38"/>
                <a:gd name="T8" fmla="*/ 26 w 26"/>
                <a:gd name="T9" fmla="*/ 12 h 38"/>
                <a:gd name="T10" fmla="*/ 20 w 26"/>
                <a:gd name="T11" fmla="*/ 22 h 38"/>
                <a:gd name="T12" fmla="*/ 17 w 26"/>
                <a:gd name="T13" fmla="*/ 24 h 38"/>
                <a:gd name="T14" fmla="*/ 25 w 26"/>
                <a:gd name="T15" fmla="*/ 35 h 38"/>
                <a:gd name="T16" fmla="*/ 22 w 26"/>
                <a:gd name="T17" fmla="*/ 38 h 38"/>
                <a:gd name="T18" fmla="*/ 0 w 26"/>
                <a:gd name="T19" fmla="*/ 10 h 38"/>
                <a:gd name="T20" fmla="*/ 14 w 26"/>
                <a:gd name="T21" fmla="*/ 21 h 38"/>
                <a:gd name="T22" fmla="*/ 18 w 26"/>
                <a:gd name="T23" fmla="*/ 19 h 38"/>
                <a:gd name="T24" fmla="*/ 20 w 26"/>
                <a:gd name="T25" fmla="*/ 7 h 38"/>
                <a:gd name="T26" fmla="*/ 9 w 26"/>
                <a:gd name="T27" fmla="*/ 7 h 38"/>
                <a:gd name="T28" fmla="*/ 6 w 26"/>
                <a:gd name="T29" fmla="*/ 10 h 38"/>
                <a:gd name="T30" fmla="*/ 14 w 26"/>
                <a:gd name="T31" fmla="*/ 2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38">
                  <a:moveTo>
                    <a:pt x="0" y="10"/>
                  </a:moveTo>
                  <a:cubicBezTo>
                    <a:pt x="2" y="8"/>
                    <a:pt x="4" y="6"/>
                    <a:pt x="7" y="4"/>
                  </a:cubicBezTo>
                  <a:cubicBezTo>
                    <a:pt x="10" y="1"/>
                    <a:pt x="14" y="0"/>
                    <a:pt x="17" y="0"/>
                  </a:cubicBezTo>
                  <a:cubicBezTo>
                    <a:pt x="19" y="0"/>
                    <a:pt x="22" y="2"/>
                    <a:pt x="24" y="4"/>
                  </a:cubicBezTo>
                  <a:cubicBezTo>
                    <a:pt x="26" y="7"/>
                    <a:pt x="26" y="9"/>
                    <a:pt x="26" y="12"/>
                  </a:cubicBezTo>
                  <a:cubicBezTo>
                    <a:pt x="26" y="15"/>
                    <a:pt x="23" y="19"/>
                    <a:pt x="20" y="22"/>
                  </a:cubicBezTo>
                  <a:cubicBezTo>
                    <a:pt x="19" y="23"/>
                    <a:pt x="18" y="23"/>
                    <a:pt x="17" y="2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2" y="38"/>
                    <a:pt x="22" y="38"/>
                    <a:pt x="22" y="38"/>
                  </a:cubicBezTo>
                  <a:lnTo>
                    <a:pt x="0" y="10"/>
                  </a:lnTo>
                  <a:close/>
                  <a:moveTo>
                    <a:pt x="14" y="21"/>
                  </a:moveTo>
                  <a:cubicBezTo>
                    <a:pt x="15" y="20"/>
                    <a:pt x="16" y="20"/>
                    <a:pt x="18" y="19"/>
                  </a:cubicBezTo>
                  <a:cubicBezTo>
                    <a:pt x="22" y="15"/>
                    <a:pt x="23" y="11"/>
                    <a:pt x="20" y="7"/>
                  </a:cubicBezTo>
                  <a:cubicBezTo>
                    <a:pt x="17" y="3"/>
                    <a:pt x="13" y="4"/>
                    <a:pt x="9" y="7"/>
                  </a:cubicBezTo>
                  <a:cubicBezTo>
                    <a:pt x="8" y="8"/>
                    <a:pt x="6" y="9"/>
                    <a:pt x="6" y="10"/>
                  </a:cubicBezTo>
                  <a:lnTo>
                    <a:pt x="14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660"/>
            <p:cNvSpPr>
              <a:spLocks/>
            </p:cNvSpPr>
            <p:nvPr/>
          </p:nvSpPr>
          <p:spPr bwMode="auto">
            <a:xfrm>
              <a:off x="5399088" y="2306638"/>
              <a:ext cx="109538" cy="133350"/>
            </a:xfrm>
            <a:custGeom>
              <a:avLst/>
              <a:gdLst>
                <a:gd name="T0" fmla="*/ 14 w 32"/>
                <a:gd name="T1" fmla="*/ 35 h 39"/>
                <a:gd name="T2" fmla="*/ 23 w 32"/>
                <a:gd name="T3" fmla="*/ 32 h 39"/>
                <a:gd name="T4" fmla="*/ 25 w 32"/>
                <a:gd name="T5" fmla="*/ 23 h 39"/>
                <a:gd name="T6" fmla="*/ 16 w 32"/>
                <a:gd name="T7" fmla="*/ 21 h 39"/>
                <a:gd name="T8" fmla="*/ 3 w 32"/>
                <a:gd name="T9" fmla="*/ 17 h 39"/>
                <a:gd name="T10" fmla="*/ 7 w 32"/>
                <a:gd name="T11" fmla="*/ 3 h 39"/>
                <a:gd name="T12" fmla="*/ 15 w 32"/>
                <a:gd name="T13" fmla="*/ 0 h 39"/>
                <a:gd name="T14" fmla="*/ 16 w 32"/>
                <a:gd name="T15" fmla="*/ 4 h 39"/>
                <a:gd name="T16" fmla="*/ 9 w 32"/>
                <a:gd name="T17" fmla="*/ 6 h 39"/>
                <a:gd name="T18" fmla="*/ 6 w 32"/>
                <a:gd name="T19" fmla="*/ 14 h 39"/>
                <a:gd name="T20" fmla="*/ 16 w 32"/>
                <a:gd name="T21" fmla="*/ 16 h 39"/>
                <a:gd name="T22" fmla="*/ 29 w 32"/>
                <a:gd name="T23" fmla="*/ 20 h 39"/>
                <a:gd name="T24" fmla="*/ 24 w 32"/>
                <a:gd name="T25" fmla="*/ 36 h 39"/>
                <a:gd name="T26" fmla="*/ 15 w 32"/>
                <a:gd name="T27" fmla="*/ 39 h 39"/>
                <a:gd name="T28" fmla="*/ 14 w 32"/>
                <a:gd name="T29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39">
                  <a:moveTo>
                    <a:pt x="14" y="35"/>
                  </a:moveTo>
                  <a:cubicBezTo>
                    <a:pt x="17" y="35"/>
                    <a:pt x="20" y="34"/>
                    <a:pt x="23" y="32"/>
                  </a:cubicBezTo>
                  <a:cubicBezTo>
                    <a:pt x="26" y="30"/>
                    <a:pt x="27" y="26"/>
                    <a:pt x="25" y="23"/>
                  </a:cubicBezTo>
                  <a:cubicBezTo>
                    <a:pt x="24" y="20"/>
                    <a:pt x="21" y="20"/>
                    <a:pt x="16" y="21"/>
                  </a:cubicBezTo>
                  <a:cubicBezTo>
                    <a:pt x="10" y="22"/>
                    <a:pt x="5" y="22"/>
                    <a:pt x="3" y="17"/>
                  </a:cubicBezTo>
                  <a:cubicBezTo>
                    <a:pt x="0" y="13"/>
                    <a:pt x="1" y="7"/>
                    <a:pt x="7" y="3"/>
                  </a:cubicBezTo>
                  <a:cubicBezTo>
                    <a:pt x="10" y="1"/>
                    <a:pt x="13" y="0"/>
                    <a:pt x="15" y="0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4" y="4"/>
                    <a:pt x="12" y="5"/>
                    <a:pt x="9" y="6"/>
                  </a:cubicBezTo>
                  <a:cubicBezTo>
                    <a:pt x="5" y="9"/>
                    <a:pt x="5" y="12"/>
                    <a:pt x="6" y="14"/>
                  </a:cubicBezTo>
                  <a:cubicBezTo>
                    <a:pt x="8" y="17"/>
                    <a:pt x="11" y="17"/>
                    <a:pt x="16" y="16"/>
                  </a:cubicBezTo>
                  <a:cubicBezTo>
                    <a:pt x="22" y="15"/>
                    <a:pt x="26" y="16"/>
                    <a:pt x="29" y="20"/>
                  </a:cubicBezTo>
                  <a:cubicBezTo>
                    <a:pt x="32" y="25"/>
                    <a:pt x="31" y="31"/>
                    <a:pt x="24" y="36"/>
                  </a:cubicBezTo>
                  <a:cubicBezTo>
                    <a:pt x="21" y="38"/>
                    <a:pt x="18" y="39"/>
                    <a:pt x="15" y="39"/>
                  </a:cubicBezTo>
                  <a:lnTo>
                    <a:pt x="14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661"/>
            <p:cNvSpPr>
              <a:spLocks/>
            </p:cNvSpPr>
            <p:nvPr/>
          </p:nvSpPr>
          <p:spPr bwMode="auto">
            <a:xfrm>
              <a:off x="5487988" y="2238375"/>
              <a:ext cx="130175" cy="139700"/>
            </a:xfrm>
            <a:custGeom>
              <a:avLst/>
              <a:gdLst>
                <a:gd name="T0" fmla="*/ 4 w 38"/>
                <a:gd name="T1" fmla="*/ 10 h 41"/>
                <a:gd name="T2" fmla="*/ 14 w 38"/>
                <a:gd name="T3" fmla="*/ 29 h 41"/>
                <a:gd name="T4" fmla="*/ 27 w 38"/>
                <a:gd name="T5" fmla="*/ 35 h 41"/>
                <a:gd name="T6" fmla="*/ 29 w 38"/>
                <a:gd name="T7" fmla="*/ 21 h 41"/>
                <a:gd name="T8" fmla="*/ 19 w 38"/>
                <a:gd name="T9" fmla="*/ 2 h 41"/>
                <a:gd name="T10" fmla="*/ 23 w 38"/>
                <a:gd name="T11" fmla="*/ 0 h 41"/>
                <a:gd name="T12" fmla="*/ 33 w 38"/>
                <a:gd name="T13" fmla="*/ 18 h 41"/>
                <a:gd name="T14" fmla="*/ 28 w 38"/>
                <a:gd name="T15" fmla="*/ 38 h 41"/>
                <a:gd name="T16" fmla="*/ 10 w 38"/>
                <a:gd name="T17" fmla="*/ 31 h 41"/>
                <a:gd name="T18" fmla="*/ 0 w 38"/>
                <a:gd name="T19" fmla="*/ 12 h 41"/>
                <a:gd name="T20" fmla="*/ 4 w 38"/>
                <a:gd name="T21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1">
                  <a:moveTo>
                    <a:pt x="4" y="10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18" y="36"/>
                    <a:pt x="22" y="37"/>
                    <a:pt x="27" y="35"/>
                  </a:cubicBezTo>
                  <a:cubicBezTo>
                    <a:pt x="31" y="32"/>
                    <a:pt x="33" y="27"/>
                    <a:pt x="29" y="2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8" y="28"/>
                    <a:pt x="35" y="34"/>
                    <a:pt x="28" y="38"/>
                  </a:cubicBezTo>
                  <a:cubicBezTo>
                    <a:pt x="22" y="41"/>
                    <a:pt x="15" y="40"/>
                    <a:pt x="10" y="31"/>
                  </a:cubicBezTo>
                  <a:cubicBezTo>
                    <a:pt x="0" y="12"/>
                    <a:pt x="0" y="12"/>
                    <a:pt x="0" y="12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662"/>
            <p:cNvSpPr>
              <a:spLocks/>
            </p:cNvSpPr>
            <p:nvPr/>
          </p:nvSpPr>
          <p:spPr bwMode="auto">
            <a:xfrm>
              <a:off x="5618163" y="2173288"/>
              <a:ext cx="153988" cy="157163"/>
            </a:xfrm>
            <a:custGeom>
              <a:avLst/>
              <a:gdLst>
                <a:gd name="T0" fmla="*/ 34 w 45"/>
                <a:gd name="T1" fmla="*/ 19 h 46"/>
                <a:gd name="T2" fmla="*/ 27 w 45"/>
                <a:gd name="T3" fmla="*/ 5 h 46"/>
                <a:gd name="T4" fmla="*/ 27 w 45"/>
                <a:gd name="T5" fmla="*/ 5 h 46"/>
                <a:gd name="T6" fmla="*/ 28 w 45"/>
                <a:gd name="T7" fmla="*/ 20 h 46"/>
                <a:gd name="T8" fmla="*/ 29 w 45"/>
                <a:gd name="T9" fmla="*/ 38 h 46"/>
                <a:gd name="T10" fmla="*/ 26 w 45"/>
                <a:gd name="T11" fmla="*/ 39 h 46"/>
                <a:gd name="T12" fmla="*/ 14 w 45"/>
                <a:gd name="T13" fmla="*/ 26 h 46"/>
                <a:gd name="T14" fmla="*/ 5 w 45"/>
                <a:gd name="T15" fmla="*/ 15 h 46"/>
                <a:gd name="T16" fmla="*/ 5 w 45"/>
                <a:gd name="T17" fmla="*/ 15 h 46"/>
                <a:gd name="T18" fmla="*/ 10 w 45"/>
                <a:gd name="T19" fmla="*/ 29 h 46"/>
                <a:gd name="T20" fmla="*/ 15 w 45"/>
                <a:gd name="T21" fmla="*/ 44 h 46"/>
                <a:gd name="T22" fmla="*/ 11 w 45"/>
                <a:gd name="T23" fmla="*/ 46 h 46"/>
                <a:gd name="T24" fmla="*/ 0 w 45"/>
                <a:gd name="T25" fmla="*/ 12 h 46"/>
                <a:gd name="T26" fmla="*/ 5 w 45"/>
                <a:gd name="T27" fmla="*/ 9 h 46"/>
                <a:gd name="T28" fmla="*/ 17 w 45"/>
                <a:gd name="T29" fmla="*/ 23 h 46"/>
                <a:gd name="T30" fmla="*/ 25 w 45"/>
                <a:gd name="T31" fmla="*/ 33 h 46"/>
                <a:gd name="T32" fmla="*/ 25 w 45"/>
                <a:gd name="T33" fmla="*/ 33 h 46"/>
                <a:gd name="T34" fmla="*/ 24 w 45"/>
                <a:gd name="T35" fmla="*/ 20 h 46"/>
                <a:gd name="T36" fmla="*/ 24 w 45"/>
                <a:gd name="T37" fmla="*/ 2 h 46"/>
                <a:gd name="T38" fmla="*/ 29 w 45"/>
                <a:gd name="T39" fmla="*/ 0 h 46"/>
                <a:gd name="T40" fmla="*/ 45 w 45"/>
                <a:gd name="T41" fmla="*/ 32 h 46"/>
                <a:gd name="T42" fmla="*/ 40 w 45"/>
                <a:gd name="T43" fmla="*/ 34 h 46"/>
                <a:gd name="T44" fmla="*/ 34 w 45"/>
                <a:gd name="T45" fmla="*/ 1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46">
                  <a:moveTo>
                    <a:pt x="34" y="19"/>
                  </a:moveTo>
                  <a:cubicBezTo>
                    <a:pt x="32" y="15"/>
                    <a:pt x="29" y="9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10"/>
                    <a:pt x="28" y="14"/>
                    <a:pt x="28" y="20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0" y="22"/>
                    <a:pt x="7" y="18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9"/>
                    <a:pt x="8" y="24"/>
                    <a:pt x="10" y="29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20" y="27"/>
                    <a:pt x="23" y="30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29"/>
                    <a:pt x="25" y="25"/>
                    <a:pt x="24" y="2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0" y="34"/>
                    <a:pt x="40" y="34"/>
                    <a:pt x="40" y="34"/>
                  </a:cubicBezTo>
                  <a:lnTo>
                    <a:pt x="34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663"/>
            <p:cNvSpPr>
              <a:spLocks/>
            </p:cNvSpPr>
            <p:nvPr/>
          </p:nvSpPr>
          <p:spPr bwMode="auto">
            <a:xfrm>
              <a:off x="6556375" y="2230438"/>
              <a:ext cx="79375" cy="138113"/>
            </a:xfrm>
            <a:custGeom>
              <a:avLst/>
              <a:gdLst>
                <a:gd name="T0" fmla="*/ 41 w 50"/>
                <a:gd name="T1" fmla="*/ 0 h 87"/>
                <a:gd name="T2" fmla="*/ 50 w 50"/>
                <a:gd name="T3" fmla="*/ 5 h 87"/>
                <a:gd name="T4" fmla="*/ 13 w 50"/>
                <a:gd name="T5" fmla="*/ 63 h 87"/>
                <a:gd name="T6" fmla="*/ 41 w 50"/>
                <a:gd name="T7" fmla="*/ 80 h 87"/>
                <a:gd name="T8" fmla="*/ 37 w 50"/>
                <a:gd name="T9" fmla="*/ 87 h 87"/>
                <a:gd name="T10" fmla="*/ 0 w 50"/>
                <a:gd name="T11" fmla="*/ 65 h 87"/>
                <a:gd name="T12" fmla="*/ 41 w 50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87">
                  <a:moveTo>
                    <a:pt x="41" y="0"/>
                  </a:moveTo>
                  <a:lnTo>
                    <a:pt x="50" y="5"/>
                  </a:lnTo>
                  <a:lnTo>
                    <a:pt x="13" y="63"/>
                  </a:lnTo>
                  <a:lnTo>
                    <a:pt x="41" y="80"/>
                  </a:lnTo>
                  <a:lnTo>
                    <a:pt x="37" y="87"/>
                  </a:lnTo>
                  <a:lnTo>
                    <a:pt x="0" y="65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664"/>
            <p:cNvSpPr>
              <a:spLocks noEditPoints="1"/>
            </p:cNvSpPr>
            <p:nvPr/>
          </p:nvSpPr>
          <p:spPr bwMode="auto">
            <a:xfrm>
              <a:off x="6642100" y="2289175"/>
              <a:ext cx="134938" cy="141288"/>
            </a:xfrm>
            <a:custGeom>
              <a:avLst/>
              <a:gdLst>
                <a:gd name="T0" fmla="*/ 9 w 39"/>
                <a:gd name="T1" fmla="*/ 35 h 41"/>
                <a:gd name="T2" fmla="*/ 6 w 39"/>
                <a:gd name="T3" fmla="*/ 11 h 41"/>
                <a:gd name="T4" fmla="*/ 30 w 39"/>
                <a:gd name="T5" fmla="*/ 6 h 41"/>
                <a:gd name="T6" fmla="*/ 33 w 39"/>
                <a:gd name="T7" fmla="*/ 30 h 41"/>
                <a:gd name="T8" fmla="*/ 9 w 39"/>
                <a:gd name="T9" fmla="*/ 35 h 41"/>
                <a:gd name="T10" fmla="*/ 11 w 39"/>
                <a:gd name="T11" fmla="*/ 32 h 41"/>
                <a:gd name="T12" fmla="*/ 29 w 39"/>
                <a:gd name="T13" fmla="*/ 27 h 41"/>
                <a:gd name="T14" fmla="*/ 28 w 39"/>
                <a:gd name="T15" fmla="*/ 8 h 41"/>
                <a:gd name="T16" fmla="*/ 10 w 39"/>
                <a:gd name="T17" fmla="*/ 14 h 41"/>
                <a:gd name="T18" fmla="*/ 11 w 39"/>
                <a:gd name="T19" fmla="*/ 3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9" y="35"/>
                  </a:moveTo>
                  <a:cubicBezTo>
                    <a:pt x="1" y="30"/>
                    <a:pt x="0" y="20"/>
                    <a:pt x="6" y="11"/>
                  </a:cubicBezTo>
                  <a:cubicBezTo>
                    <a:pt x="13" y="2"/>
                    <a:pt x="23" y="0"/>
                    <a:pt x="30" y="6"/>
                  </a:cubicBezTo>
                  <a:cubicBezTo>
                    <a:pt x="38" y="11"/>
                    <a:pt x="39" y="21"/>
                    <a:pt x="33" y="30"/>
                  </a:cubicBezTo>
                  <a:cubicBezTo>
                    <a:pt x="26" y="40"/>
                    <a:pt x="16" y="41"/>
                    <a:pt x="9" y="35"/>
                  </a:cubicBezTo>
                  <a:close/>
                  <a:moveTo>
                    <a:pt x="11" y="32"/>
                  </a:moveTo>
                  <a:cubicBezTo>
                    <a:pt x="17" y="37"/>
                    <a:pt x="24" y="34"/>
                    <a:pt x="29" y="27"/>
                  </a:cubicBezTo>
                  <a:cubicBezTo>
                    <a:pt x="33" y="21"/>
                    <a:pt x="34" y="13"/>
                    <a:pt x="28" y="8"/>
                  </a:cubicBezTo>
                  <a:cubicBezTo>
                    <a:pt x="22" y="4"/>
                    <a:pt x="14" y="8"/>
                    <a:pt x="10" y="14"/>
                  </a:cubicBezTo>
                  <a:cubicBezTo>
                    <a:pt x="6" y="20"/>
                    <a:pt x="5" y="28"/>
                    <a:pt x="11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665"/>
            <p:cNvSpPr>
              <a:spLocks noEditPoints="1"/>
            </p:cNvSpPr>
            <p:nvPr/>
          </p:nvSpPr>
          <p:spPr bwMode="auto">
            <a:xfrm>
              <a:off x="6745288" y="2368550"/>
              <a:ext cx="123825" cy="144463"/>
            </a:xfrm>
            <a:custGeom>
              <a:avLst/>
              <a:gdLst>
                <a:gd name="T0" fmla="*/ 22 w 36"/>
                <a:gd name="T1" fmla="*/ 0 h 42"/>
                <a:gd name="T2" fmla="*/ 30 w 36"/>
                <a:gd name="T3" fmla="*/ 5 h 42"/>
                <a:gd name="T4" fmla="*/ 36 w 36"/>
                <a:gd name="T5" fmla="*/ 14 h 42"/>
                <a:gd name="T6" fmla="*/ 33 w 36"/>
                <a:gd name="T7" fmla="*/ 21 h 42"/>
                <a:gd name="T8" fmla="*/ 22 w 36"/>
                <a:gd name="T9" fmla="*/ 24 h 42"/>
                <a:gd name="T10" fmla="*/ 22 w 36"/>
                <a:gd name="T11" fmla="*/ 24 h 42"/>
                <a:gd name="T12" fmla="*/ 22 w 36"/>
                <a:gd name="T13" fmla="*/ 33 h 42"/>
                <a:gd name="T14" fmla="*/ 17 w 36"/>
                <a:gd name="T15" fmla="*/ 42 h 42"/>
                <a:gd name="T16" fmla="*/ 14 w 36"/>
                <a:gd name="T17" fmla="*/ 39 h 42"/>
                <a:gd name="T18" fmla="*/ 17 w 36"/>
                <a:gd name="T19" fmla="*/ 31 h 42"/>
                <a:gd name="T20" fmla="*/ 16 w 36"/>
                <a:gd name="T21" fmla="*/ 21 h 42"/>
                <a:gd name="T22" fmla="*/ 13 w 36"/>
                <a:gd name="T23" fmla="*/ 18 h 42"/>
                <a:gd name="T24" fmla="*/ 3 w 36"/>
                <a:gd name="T25" fmla="*/ 30 h 42"/>
                <a:gd name="T26" fmla="*/ 0 w 36"/>
                <a:gd name="T27" fmla="*/ 27 h 42"/>
                <a:gd name="T28" fmla="*/ 22 w 36"/>
                <a:gd name="T29" fmla="*/ 0 h 42"/>
                <a:gd name="T30" fmla="*/ 15 w 36"/>
                <a:gd name="T31" fmla="*/ 16 h 42"/>
                <a:gd name="T32" fmla="*/ 19 w 36"/>
                <a:gd name="T33" fmla="*/ 19 h 42"/>
                <a:gd name="T34" fmla="*/ 29 w 36"/>
                <a:gd name="T35" fmla="*/ 19 h 42"/>
                <a:gd name="T36" fmla="*/ 27 w 36"/>
                <a:gd name="T37" fmla="*/ 8 h 42"/>
                <a:gd name="T38" fmla="*/ 24 w 36"/>
                <a:gd name="T39" fmla="*/ 6 h 42"/>
                <a:gd name="T40" fmla="*/ 15 w 36"/>
                <a:gd name="T4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42">
                  <a:moveTo>
                    <a:pt x="22" y="0"/>
                  </a:moveTo>
                  <a:cubicBezTo>
                    <a:pt x="24" y="2"/>
                    <a:pt x="27" y="3"/>
                    <a:pt x="30" y="5"/>
                  </a:cubicBezTo>
                  <a:cubicBezTo>
                    <a:pt x="33" y="9"/>
                    <a:pt x="35" y="11"/>
                    <a:pt x="36" y="14"/>
                  </a:cubicBezTo>
                  <a:cubicBezTo>
                    <a:pt x="36" y="17"/>
                    <a:pt x="35" y="19"/>
                    <a:pt x="33" y="21"/>
                  </a:cubicBezTo>
                  <a:cubicBezTo>
                    <a:pt x="30" y="25"/>
                    <a:pt x="26" y="25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4" y="27"/>
                    <a:pt x="23" y="30"/>
                    <a:pt x="22" y="33"/>
                  </a:cubicBezTo>
                  <a:cubicBezTo>
                    <a:pt x="19" y="38"/>
                    <a:pt x="18" y="41"/>
                    <a:pt x="17" y="42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8"/>
                    <a:pt x="15" y="35"/>
                    <a:pt x="17" y="31"/>
                  </a:cubicBezTo>
                  <a:cubicBezTo>
                    <a:pt x="20" y="27"/>
                    <a:pt x="20" y="24"/>
                    <a:pt x="16" y="21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22" y="0"/>
                  </a:lnTo>
                  <a:close/>
                  <a:moveTo>
                    <a:pt x="15" y="16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23" y="22"/>
                    <a:pt x="27" y="22"/>
                    <a:pt x="29" y="19"/>
                  </a:cubicBezTo>
                  <a:cubicBezTo>
                    <a:pt x="32" y="15"/>
                    <a:pt x="31" y="12"/>
                    <a:pt x="27" y="8"/>
                  </a:cubicBezTo>
                  <a:cubicBezTo>
                    <a:pt x="26" y="7"/>
                    <a:pt x="24" y="6"/>
                    <a:pt x="24" y="6"/>
                  </a:cubicBezTo>
                  <a:lnTo>
                    <a:pt x="1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666"/>
            <p:cNvSpPr>
              <a:spLocks/>
            </p:cNvSpPr>
            <p:nvPr/>
          </p:nvSpPr>
          <p:spPr bwMode="auto">
            <a:xfrm>
              <a:off x="6827838" y="2443163"/>
              <a:ext cx="130175" cy="138113"/>
            </a:xfrm>
            <a:custGeom>
              <a:avLst/>
              <a:gdLst>
                <a:gd name="T0" fmla="*/ 52 w 82"/>
                <a:gd name="T1" fmla="*/ 59 h 87"/>
                <a:gd name="T2" fmla="*/ 32 w 82"/>
                <a:gd name="T3" fmla="*/ 37 h 87"/>
                <a:gd name="T4" fmla="*/ 13 w 82"/>
                <a:gd name="T5" fmla="*/ 56 h 87"/>
                <a:gd name="T6" fmla="*/ 37 w 82"/>
                <a:gd name="T7" fmla="*/ 80 h 87"/>
                <a:gd name="T8" fmla="*/ 30 w 82"/>
                <a:gd name="T9" fmla="*/ 87 h 87"/>
                <a:gd name="T10" fmla="*/ 0 w 82"/>
                <a:gd name="T11" fmla="*/ 56 h 87"/>
                <a:gd name="T12" fmla="*/ 52 w 82"/>
                <a:gd name="T13" fmla="*/ 0 h 87"/>
                <a:gd name="T14" fmla="*/ 82 w 82"/>
                <a:gd name="T15" fmla="*/ 31 h 87"/>
                <a:gd name="T16" fmla="*/ 78 w 82"/>
                <a:gd name="T17" fmla="*/ 37 h 87"/>
                <a:gd name="T18" fmla="*/ 54 w 82"/>
                <a:gd name="T19" fmla="*/ 13 h 87"/>
                <a:gd name="T20" fmla="*/ 37 w 82"/>
                <a:gd name="T21" fmla="*/ 33 h 87"/>
                <a:gd name="T22" fmla="*/ 58 w 82"/>
                <a:gd name="T23" fmla="*/ 52 h 87"/>
                <a:gd name="T24" fmla="*/ 52 w 82"/>
                <a:gd name="T25" fmla="*/ 5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87">
                  <a:moveTo>
                    <a:pt x="52" y="59"/>
                  </a:moveTo>
                  <a:lnTo>
                    <a:pt x="32" y="37"/>
                  </a:lnTo>
                  <a:lnTo>
                    <a:pt x="13" y="56"/>
                  </a:lnTo>
                  <a:lnTo>
                    <a:pt x="37" y="80"/>
                  </a:lnTo>
                  <a:lnTo>
                    <a:pt x="30" y="87"/>
                  </a:lnTo>
                  <a:lnTo>
                    <a:pt x="0" y="56"/>
                  </a:lnTo>
                  <a:lnTo>
                    <a:pt x="52" y="0"/>
                  </a:lnTo>
                  <a:lnTo>
                    <a:pt x="82" y="31"/>
                  </a:lnTo>
                  <a:lnTo>
                    <a:pt x="78" y="37"/>
                  </a:lnTo>
                  <a:lnTo>
                    <a:pt x="54" y="13"/>
                  </a:lnTo>
                  <a:lnTo>
                    <a:pt x="37" y="33"/>
                  </a:lnTo>
                  <a:lnTo>
                    <a:pt x="58" y="52"/>
                  </a:lnTo>
                  <a:lnTo>
                    <a:pt x="52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667"/>
            <p:cNvSpPr>
              <a:spLocks/>
            </p:cNvSpPr>
            <p:nvPr/>
          </p:nvSpPr>
          <p:spPr bwMode="auto">
            <a:xfrm>
              <a:off x="6896100" y="2525713"/>
              <a:ext cx="168275" cy="168275"/>
            </a:xfrm>
            <a:custGeom>
              <a:avLst/>
              <a:gdLst>
                <a:gd name="T0" fmla="*/ 32 w 49"/>
                <a:gd name="T1" fmla="*/ 35 h 49"/>
                <a:gd name="T2" fmla="*/ 43 w 49"/>
                <a:gd name="T3" fmla="*/ 25 h 49"/>
                <a:gd name="T4" fmla="*/ 43 w 49"/>
                <a:gd name="T5" fmla="*/ 25 h 49"/>
                <a:gd name="T6" fmla="*/ 30 w 49"/>
                <a:gd name="T7" fmla="*/ 30 h 49"/>
                <a:gd name="T8" fmla="*/ 13 w 49"/>
                <a:gd name="T9" fmla="*/ 36 h 49"/>
                <a:gd name="T10" fmla="*/ 10 w 49"/>
                <a:gd name="T11" fmla="*/ 34 h 49"/>
                <a:gd name="T12" fmla="*/ 20 w 49"/>
                <a:gd name="T13" fmla="*/ 18 h 49"/>
                <a:gd name="T14" fmla="*/ 27 w 49"/>
                <a:gd name="T15" fmla="*/ 6 h 49"/>
                <a:gd name="T16" fmla="*/ 27 w 49"/>
                <a:gd name="T17" fmla="*/ 6 h 49"/>
                <a:gd name="T18" fmla="*/ 15 w 49"/>
                <a:gd name="T19" fmla="*/ 16 h 49"/>
                <a:gd name="T20" fmla="*/ 3 w 49"/>
                <a:gd name="T21" fmla="*/ 25 h 49"/>
                <a:gd name="T22" fmla="*/ 0 w 49"/>
                <a:gd name="T23" fmla="*/ 22 h 49"/>
                <a:gd name="T24" fmla="*/ 29 w 49"/>
                <a:gd name="T25" fmla="*/ 0 h 49"/>
                <a:gd name="T26" fmla="*/ 32 w 49"/>
                <a:gd name="T27" fmla="*/ 5 h 49"/>
                <a:gd name="T28" fmla="*/ 23 w 49"/>
                <a:gd name="T29" fmla="*/ 21 h 49"/>
                <a:gd name="T30" fmla="*/ 16 w 49"/>
                <a:gd name="T31" fmla="*/ 31 h 49"/>
                <a:gd name="T32" fmla="*/ 16 w 49"/>
                <a:gd name="T33" fmla="*/ 31 h 49"/>
                <a:gd name="T34" fmla="*/ 28 w 49"/>
                <a:gd name="T35" fmla="*/ 27 h 49"/>
                <a:gd name="T36" fmla="*/ 45 w 49"/>
                <a:gd name="T37" fmla="*/ 20 h 49"/>
                <a:gd name="T38" fmla="*/ 49 w 49"/>
                <a:gd name="T39" fmla="*/ 25 h 49"/>
                <a:gd name="T40" fmla="*/ 23 w 49"/>
                <a:gd name="T41" fmla="*/ 49 h 49"/>
                <a:gd name="T42" fmla="*/ 21 w 49"/>
                <a:gd name="T43" fmla="*/ 46 h 49"/>
                <a:gd name="T44" fmla="*/ 32 w 49"/>
                <a:gd name="T45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49">
                  <a:moveTo>
                    <a:pt x="32" y="35"/>
                  </a:moveTo>
                  <a:cubicBezTo>
                    <a:pt x="35" y="32"/>
                    <a:pt x="40" y="28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39" y="26"/>
                    <a:pt x="35" y="28"/>
                    <a:pt x="30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2" y="14"/>
                    <a:pt x="25" y="10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4" y="9"/>
                    <a:pt x="19" y="13"/>
                    <a:pt x="15" y="16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1" y="25"/>
                    <a:pt x="19" y="28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20" y="30"/>
                    <a:pt x="24" y="28"/>
                    <a:pt x="28" y="27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1" y="46"/>
                    <a:pt x="21" y="46"/>
                    <a:pt x="21" y="46"/>
                  </a:cubicBezTo>
                  <a:lnTo>
                    <a:pt x="32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668"/>
            <p:cNvSpPr>
              <a:spLocks/>
            </p:cNvSpPr>
            <p:nvPr/>
          </p:nvSpPr>
          <p:spPr bwMode="auto">
            <a:xfrm>
              <a:off x="7026275" y="2697163"/>
              <a:ext cx="109538" cy="82550"/>
            </a:xfrm>
            <a:custGeom>
              <a:avLst/>
              <a:gdLst>
                <a:gd name="T0" fmla="*/ 69 w 69"/>
                <a:gd name="T1" fmla="*/ 9 h 52"/>
                <a:gd name="T2" fmla="*/ 7 w 69"/>
                <a:gd name="T3" fmla="*/ 52 h 52"/>
                <a:gd name="T4" fmla="*/ 0 w 69"/>
                <a:gd name="T5" fmla="*/ 43 h 52"/>
                <a:gd name="T6" fmla="*/ 65 w 69"/>
                <a:gd name="T7" fmla="*/ 0 h 52"/>
                <a:gd name="T8" fmla="*/ 69 w 69"/>
                <a:gd name="T9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52">
                  <a:moveTo>
                    <a:pt x="69" y="9"/>
                  </a:moveTo>
                  <a:lnTo>
                    <a:pt x="7" y="52"/>
                  </a:lnTo>
                  <a:lnTo>
                    <a:pt x="0" y="43"/>
                  </a:lnTo>
                  <a:lnTo>
                    <a:pt x="65" y="0"/>
                  </a:lnTo>
                  <a:lnTo>
                    <a:pt x="6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669"/>
            <p:cNvSpPr>
              <a:spLocks noEditPoints="1"/>
            </p:cNvSpPr>
            <p:nvPr/>
          </p:nvSpPr>
          <p:spPr bwMode="auto">
            <a:xfrm>
              <a:off x="7058025" y="2752725"/>
              <a:ext cx="130175" cy="88900"/>
            </a:xfrm>
            <a:custGeom>
              <a:avLst/>
              <a:gdLst>
                <a:gd name="T0" fmla="*/ 30 w 38"/>
                <a:gd name="T1" fmla="*/ 0 h 26"/>
                <a:gd name="T2" fmla="*/ 35 w 38"/>
                <a:gd name="T3" fmla="*/ 7 h 26"/>
                <a:gd name="T4" fmla="*/ 38 w 38"/>
                <a:gd name="T5" fmla="*/ 17 h 26"/>
                <a:gd name="T6" fmla="*/ 33 w 38"/>
                <a:gd name="T7" fmla="*/ 24 h 26"/>
                <a:gd name="T8" fmla="*/ 25 w 38"/>
                <a:gd name="T9" fmla="*/ 25 h 26"/>
                <a:gd name="T10" fmla="*/ 16 w 38"/>
                <a:gd name="T11" fmla="*/ 18 h 26"/>
                <a:gd name="T12" fmla="*/ 15 w 38"/>
                <a:gd name="T13" fmla="*/ 14 h 26"/>
                <a:gd name="T14" fmla="*/ 2 w 38"/>
                <a:gd name="T15" fmla="*/ 22 h 26"/>
                <a:gd name="T16" fmla="*/ 0 w 38"/>
                <a:gd name="T17" fmla="*/ 18 h 26"/>
                <a:gd name="T18" fmla="*/ 30 w 38"/>
                <a:gd name="T19" fmla="*/ 0 h 26"/>
                <a:gd name="T20" fmla="*/ 18 w 38"/>
                <a:gd name="T21" fmla="*/ 12 h 26"/>
                <a:gd name="T22" fmla="*/ 19 w 38"/>
                <a:gd name="T23" fmla="*/ 16 h 26"/>
                <a:gd name="T24" fmla="*/ 30 w 38"/>
                <a:gd name="T25" fmla="*/ 20 h 26"/>
                <a:gd name="T26" fmla="*/ 32 w 38"/>
                <a:gd name="T27" fmla="*/ 9 h 26"/>
                <a:gd name="T28" fmla="*/ 30 w 38"/>
                <a:gd name="T29" fmla="*/ 5 h 26"/>
                <a:gd name="T30" fmla="*/ 18 w 38"/>
                <a:gd name="T3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26">
                  <a:moveTo>
                    <a:pt x="30" y="0"/>
                  </a:moveTo>
                  <a:cubicBezTo>
                    <a:pt x="32" y="2"/>
                    <a:pt x="33" y="4"/>
                    <a:pt x="35" y="7"/>
                  </a:cubicBezTo>
                  <a:cubicBezTo>
                    <a:pt x="38" y="11"/>
                    <a:pt x="38" y="14"/>
                    <a:pt x="38" y="17"/>
                  </a:cubicBezTo>
                  <a:cubicBezTo>
                    <a:pt x="37" y="20"/>
                    <a:pt x="36" y="22"/>
                    <a:pt x="33" y="24"/>
                  </a:cubicBezTo>
                  <a:cubicBezTo>
                    <a:pt x="30" y="25"/>
                    <a:pt x="28" y="26"/>
                    <a:pt x="25" y="25"/>
                  </a:cubicBezTo>
                  <a:cubicBezTo>
                    <a:pt x="22" y="24"/>
                    <a:pt x="18" y="22"/>
                    <a:pt x="16" y="18"/>
                  </a:cubicBezTo>
                  <a:cubicBezTo>
                    <a:pt x="15" y="17"/>
                    <a:pt x="15" y="15"/>
                    <a:pt x="15" y="1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30" y="0"/>
                  </a:lnTo>
                  <a:close/>
                  <a:moveTo>
                    <a:pt x="18" y="12"/>
                  </a:moveTo>
                  <a:cubicBezTo>
                    <a:pt x="18" y="13"/>
                    <a:pt x="19" y="15"/>
                    <a:pt x="19" y="16"/>
                  </a:cubicBezTo>
                  <a:cubicBezTo>
                    <a:pt x="22" y="21"/>
                    <a:pt x="26" y="22"/>
                    <a:pt x="30" y="20"/>
                  </a:cubicBezTo>
                  <a:cubicBezTo>
                    <a:pt x="35" y="17"/>
                    <a:pt x="35" y="13"/>
                    <a:pt x="32" y="9"/>
                  </a:cubicBezTo>
                  <a:cubicBezTo>
                    <a:pt x="31" y="7"/>
                    <a:pt x="30" y="6"/>
                    <a:pt x="30" y="5"/>
                  </a:cubicBezTo>
                  <a:lnTo>
                    <a:pt x="1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670"/>
            <p:cNvSpPr>
              <a:spLocks/>
            </p:cNvSpPr>
            <p:nvPr/>
          </p:nvSpPr>
          <p:spPr bwMode="auto">
            <a:xfrm>
              <a:off x="7112000" y="2854325"/>
              <a:ext cx="130175" cy="106363"/>
            </a:xfrm>
            <a:custGeom>
              <a:avLst/>
              <a:gdLst>
                <a:gd name="T0" fmla="*/ 4 w 38"/>
                <a:gd name="T1" fmla="*/ 12 h 31"/>
                <a:gd name="T2" fmla="*/ 6 w 38"/>
                <a:gd name="T3" fmla="*/ 20 h 31"/>
                <a:gd name="T4" fmla="*/ 14 w 38"/>
                <a:gd name="T5" fmla="*/ 24 h 31"/>
                <a:gd name="T6" fmla="*/ 18 w 38"/>
                <a:gd name="T7" fmla="*/ 15 h 31"/>
                <a:gd name="T8" fmla="*/ 23 w 38"/>
                <a:gd name="T9" fmla="*/ 2 h 31"/>
                <a:gd name="T10" fmla="*/ 36 w 38"/>
                <a:gd name="T11" fmla="*/ 9 h 31"/>
                <a:gd name="T12" fmla="*/ 38 w 38"/>
                <a:gd name="T13" fmla="*/ 16 h 31"/>
                <a:gd name="T14" fmla="*/ 34 w 38"/>
                <a:gd name="T15" fmla="*/ 17 h 31"/>
                <a:gd name="T16" fmla="*/ 33 w 38"/>
                <a:gd name="T17" fmla="*/ 10 h 31"/>
                <a:gd name="T18" fmla="*/ 25 w 38"/>
                <a:gd name="T19" fmla="*/ 6 h 31"/>
                <a:gd name="T20" fmla="*/ 22 w 38"/>
                <a:gd name="T21" fmla="*/ 16 h 31"/>
                <a:gd name="T22" fmla="*/ 17 w 38"/>
                <a:gd name="T23" fmla="*/ 29 h 31"/>
                <a:gd name="T24" fmla="*/ 2 w 38"/>
                <a:gd name="T25" fmla="*/ 22 h 31"/>
                <a:gd name="T26" fmla="*/ 0 w 38"/>
                <a:gd name="T27" fmla="*/ 13 h 31"/>
                <a:gd name="T28" fmla="*/ 4 w 38"/>
                <a:gd name="T29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1">
                  <a:moveTo>
                    <a:pt x="4" y="12"/>
                  </a:moveTo>
                  <a:cubicBezTo>
                    <a:pt x="4" y="14"/>
                    <a:pt x="4" y="18"/>
                    <a:pt x="6" y="20"/>
                  </a:cubicBezTo>
                  <a:cubicBezTo>
                    <a:pt x="8" y="25"/>
                    <a:pt x="11" y="26"/>
                    <a:pt x="14" y="24"/>
                  </a:cubicBezTo>
                  <a:cubicBezTo>
                    <a:pt x="17" y="23"/>
                    <a:pt x="18" y="20"/>
                    <a:pt x="18" y="15"/>
                  </a:cubicBezTo>
                  <a:cubicBezTo>
                    <a:pt x="17" y="9"/>
                    <a:pt x="18" y="5"/>
                    <a:pt x="23" y="2"/>
                  </a:cubicBezTo>
                  <a:cubicBezTo>
                    <a:pt x="28" y="0"/>
                    <a:pt x="33" y="2"/>
                    <a:pt x="36" y="9"/>
                  </a:cubicBezTo>
                  <a:cubicBezTo>
                    <a:pt x="38" y="12"/>
                    <a:pt x="38" y="15"/>
                    <a:pt x="38" y="16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6"/>
                    <a:pt x="34" y="13"/>
                    <a:pt x="33" y="10"/>
                  </a:cubicBezTo>
                  <a:cubicBezTo>
                    <a:pt x="31" y="6"/>
                    <a:pt x="27" y="5"/>
                    <a:pt x="25" y="6"/>
                  </a:cubicBezTo>
                  <a:cubicBezTo>
                    <a:pt x="22" y="8"/>
                    <a:pt x="22" y="11"/>
                    <a:pt x="22" y="16"/>
                  </a:cubicBezTo>
                  <a:cubicBezTo>
                    <a:pt x="23" y="22"/>
                    <a:pt x="21" y="26"/>
                    <a:pt x="17" y="29"/>
                  </a:cubicBezTo>
                  <a:cubicBezTo>
                    <a:pt x="12" y="31"/>
                    <a:pt x="6" y="29"/>
                    <a:pt x="2" y="22"/>
                  </a:cubicBezTo>
                  <a:cubicBezTo>
                    <a:pt x="0" y="19"/>
                    <a:pt x="0" y="15"/>
                    <a:pt x="0" y="13"/>
                  </a:cubicBezTo>
                  <a:lnTo>
                    <a:pt x="4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671"/>
            <p:cNvSpPr>
              <a:spLocks/>
            </p:cNvSpPr>
            <p:nvPr/>
          </p:nvSpPr>
          <p:spPr bwMode="auto">
            <a:xfrm>
              <a:off x="7156450" y="2954338"/>
              <a:ext cx="141288" cy="123825"/>
            </a:xfrm>
            <a:custGeom>
              <a:avLst/>
              <a:gdLst>
                <a:gd name="T0" fmla="*/ 34 w 41"/>
                <a:gd name="T1" fmla="*/ 4 h 36"/>
                <a:gd name="T2" fmla="*/ 14 w 41"/>
                <a:gd name="T3" fmla="*/ 12 h 36"/>
                <a:gd name="T4" fmla="*/ 6 w 41"/>
                <a:gd name="T5" fmla="*/ 23 h 36"/>
                <a:gd name="T6" fmla="*/ 20 w 41"/>
                <a:gd name="T7" fmla="*/ 28 h 36"/>
                <a:gd name="T8" fmla="*/ 40 w 41"/>
                <a:gd name="T9" fmla="*/ 20 h 36"/>
                <a:gd name="T10" fmla="*/ 41 w 41"/>
                <a:gd name="T11" fmla="*/ 24 h 36"/>
                <a:gd name="T12" fmla="*/ 22 w 41"/>
                <a:gd name="T13" fmla="*/ 32 h 36"/>
                <a:gd name="T14" fmla="*/ 3 w 41"/>
                <a:gd name="T15" fmla="*/ 25 h 36"/>
                <a:gd name="T16" fmla="*/ 12 w 41"/>
                <a:gd name="T17" fmla="*/ 7 h 36"/>
                <a:gd name="T18" fmla="*/ 32 w 41"/>
                <a:gd name="T19" fmla="*/ 0 h 36"/>
                <a:gd name="T20" fmla="*/ 34 w 41"/>
                <a:gd name="T21" fmla="*/ 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6">
                  <a:moveTo>
                    <a:pt x="34" y="4"/>
                  </a:moveTo>
                  <a:cubicBezTo>
                    <a:pt x="14" y="12"/>
                    <a:pt x="14" y="12"/>
                    <a:pt x="14" y="12"/>
                  </a:cubicBezTo>
                  <a:cubicBezTo>
                    <a:pt x="7" y="14"/>
                    <a:pt x="5" y="19"/>
                    <a:pt x="6" y="23"/>
                  </a:cubicBezTo>
                  <a:cubicBezTo>
                    <a:pt x="8" y="28"/>
                    <a:pt x="13" y="30"/>
                    <a:pt x="20" y="28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12" y="36"/>
                    <a:pt x="6" y="32"/>
                    <a:pt x="3" y="25"/>
                  </a:cubicBezTo>
                  <a:cubicBezTo>
                    <a:pt x="0" y="18"/>
                    <a:pt x="2" y="11"/>
                    <a:pt x="12" y="7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4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672"/>
            <p:cNvSpPr>
              <a:spLocks/>
            </p:cNvSpPr>
            <p:nvPr/>
          </p:nvSpPr>
          <p:spPr bwMode="auto">
            <a:xfrm>
              <a:off x="7194550" y="3090863"/>
              <a:ext cx="150813" cy="144463"/>
            </a:xfrm>
            <a:custGeom>
              <a:avLst/>
              <a:gdLst>
                <a:gd name="T0" fmla="*/ 24 w 44"/>
                <a:gd name="T1" fmla="*/ 32 h 42"/>
                <a:gd name="T2" fmla="*/ 38 w 44"/>
                <a:gd name="T3" fmla="*/ 28 h 42"/>
                <a:gd name="T4" fmla="*/ 38 w 44"/>
                <a:gd name="T5" fmla="*/ 28 h 42"/>
                <a:gd name="T6" fmla="*/ 24 w 44"/>
                <a:gd name="T7" fmla="*/ 27 h 42"/>
                <a:gd name="T8" fmla="*/ 6 w 44"/>
                <a:gd name="T9" fmla="*/ 25 h 42"/>
                <a:gd name="T10" fmla="*/ 5 w 44"/>
                <a:gd name="T11" fmla="*/ 22 h 42"/>
                <a:gd name="T12" fmla="*/ 20 w 44"/>
                <a:gd name="T13" fmla="*/ 12 h 42"/>
                <a:gd name="T14" fmla="*/ 32 w 44"/>
                <a:gd name="T15" fmla="*/ 4 h 42"/>
                <a:gd name="T16" fmla="*/ 32 w 44"/>
                <a:gd name="T17" fmla="*/ 4 h 42"/>
                <a:gd name="T18" fmla="*/ 17 w 44"/>
                <a:gd name="T19" fmla="*/ 8 h 42"/>
                <a:gd name="T20" fmla="*/ 2 w 44"/>
                <a:gd name="T21" fmla="*/ 11 h 42"/>
                <a:gd name="T22" fmla="*/ 0 w 44"/>
                <a:gd name="T23" fmla="*/ 7 h 42"/>
                <a:gd name="T24" fmla="*/ 36 w 44"/>
                <a:gd name="T25" fmla="*/ 0 h 42"/>
                <a:gd name="T26" fmla="*/ 37 w 44"/>
                <a:gd name="T27" fmla="*/ 5 h 42"/>
                <a:gd name="T28" fmla="*/ 22 w 44"/>
                <a:gd name="T29" fmla="*/ 16 h 42"/>
                <a:gd name="T30" fmla="*/ 11 w 44"/>
                <a:gd name="T31" fmla="*/ 22 h 42"/>
                <a:gd name="T32" fmla="*/ 11 w 44"/>
                <a:gd name="T33" fmla="*/ 22 h 42"/>
                <a:gd name="T34" fmla="*/ 24 w 44"/>
                <a:gd name="T35" fmla="*/ 23 h 42"/>
                <a:gd name="T36" fmla="*/ 42 w 44"/>
                <a:gd name="T37" fmla="*/ 25 h 42"/>
                <a:gd name="T38" fmla="*/ 44 w 44"/>
                <a:gd name="T39" fmla="*/ 30 h 42"/>
                <a:gd name="T40" fmla="*/ 10 w 44"/>
                <a:gd name="T41" fmla="*/ 42 h 42"/>
                <a:gd name="T42" fmla="*/ 9 w 44"/>
                <a:gd name="T43" fmla="*/ 37 h 42"/>
                <a:gd name="T44" fmla="*/ 24 w 44"/>
                <a:gd name="T45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42">
                  <a:moveTo>
                    <a:pt x="24" y="32"/>
                  </a:moveTo>
                  <a:cubicBezTo>
                    <a:pt x="28" y="31"/>
                    <a:pt x="34" y="29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4" y="28"/>
                    <a:pt x="29" y="27"/>
                    <a:pt x="24" y="27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4" y="9"/>
                    <a:pt x="28" y="7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8" y="5"/>
                    <a:pt x="22" y="7"/>
                    <a:pt x="17" y="8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8" y="18"/>
                    <a:pt x="15" y="20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5" y="22"/>
                    <a:pt x="19" y="23"/>
                    <a:pt x="24" y="23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24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673"/>
            <p:cNvSpPr>
              <a:spLocks/>
            </p:cNvSpPr>
            <p:nvPr/>
          </p:nvSpPr>
          <p:spPr bwMode="auto">
            <a:xfrm>
              <a:off x="4878388" y="3856038"/>
              <a:ext cx="115888" cy="112713"/>
            </a:xfrm>
            <a:custGeom>
              <a:avLst/>
              <a:gdLst>
                <a:gd name="T0" fmla="*/ 69 w 73"/>
                <a:gd name="T1" fmla="*/ 0 h 71"/>
                <a:gd name="T2" fmla="*/ 73 w 73"/>
                <a:gd name="T3" fmla="*/ 8 h 71"/>
                <a:gd name="T4" fmla="*/ 12 w 73"/>
                <a:gd name="T5" fmla="*/ 39 h 71"/>
                <a:gd name="T6" fmla="*/ 25 w 73"/>
                <a:gd name="T7" fmla="*/ 67 h 71"/>
                <a:gd name="T8" fmla="*/ 19 w 73"/>
                <a:gd name="T9" fmla="*/ 71 h 71"/>
                <a:gd name="T10" fmla="*/ 0 w 73"/>
                <a:gd name="T11" fmla="*/ 34 h 71"/>
                <a:gd name="T12" fmla="*/ 69 w 73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1">
                  <a:moveTo>
                    <a:pt x="69" y="0"/>
                  </a:moveTo>
                  <a:lnTo>
                    <a:pt x="73" y="8"/>
                  </a:lnTo>
                  <a:lnTo>
                    <a:pt x="12" y="39"/>
                  </a:lnTo>
                  <a:lnTo>
                    <a:pt x="25" y="67"/>
                  </a:lnTo>
                  <a:lnTo>
                    <a:pt x="19" y="71"/>
                  </a:lnTo>
                  <a:lnTo>
                    <a:pt x="0" y="34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674"/>
            <p:cNvSpPr>
              <a:spLocks noEditPoints="1"/>
            </p:cNvSpPr>
            <p:nvPr/>
          </p:nvSpPr>
          <p:spPr bwMode="auto">
            <a:xfrm>
              <a:off x="4926013" y="3938588"/>
              <a:ext cx="139700" cy="133350"/>
            </a:xfrm>
            <a:custGeom>
              <a:avLst/>
              <a:gdLst>
                <a:gd name="T0" fmla="*/ 5 w 41"/>
                <a:gd name="T1" fmla="*/ 28 h 39"/>
                <a:gd name="T2" fmla="*/ 13 w 41"/>
                <a:gd name="T3" fmla="*/ 6 h 39"/>
                <a:gd name="T4" fmla="*/ 37 w 41"/>
                <a:gd name="T5" fmla="*/ 11 h 39"/>
                <a:gd name="T6" fmla="*/ 29 w 41"/>
                <a:gd name="T7" fmla="*/ 33 h 39"/>
                <a:gd name="T8" fmla="*/ 5 w 41"/>
                <a:gd name="T9" fmla="*/ 28 h 39"/>
                <a:gd name="T10" fmla="*/ 8 w 41"/>
                <a:gd name="T11" fmla="*/ 27 h 39"/>
                <a:gd name="T12" fmla="*/ 26 w 41"/>
                <a:gd name="T13" fmla="*/ 29 h 39"/>
                <a:gd name="T14" fmla="*/ 33 w 41"/>
                <a:gd name="T15" fmla="*/ 13 h 39"/>
                <a:gd name="T16" fmla="*/ 15 w 41"/>
                <a:gd name="T17" fmla="*/ 10 h 39"/>
                <a:gd name="T18" fmla="*/ 8 w 41"/>
                <a:gd name="T1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39">
                  <a:moveTo>
                    <a:pt x="5" y="28"/>
                  </a:moveTo>
                  <a:cubicBezTo>
                    <a:pt x="0" y="20"/>
                    <a:pt x="3" y="11"/>
                    <a:pt x="13" y="6"/>
                  </a:cubicBezTo>
                  <a:cubicBezTo>
                    <a:pt x="22" y="0"/>
                    <a:pt x="32" y="3"/>
                    <a:pt x="37" y="11"/>
                  </a:cubicBezTo>
                  <a:cubicBezTo>
                    <a:pt x="41" y="19"/>
                    <a:pt x="38" y="28"/>
                    <a:pt x="29" y="33"/>
                  </a:cubicBezTo>
                  <a:cubicBezTo>
                    <a:pt x="19" y="39"/>
                    <a:pt x="9" y="36"/>
                    <a:pt x="5" y="28"/>
                  </a:cubicBezTo>
                  <a:close/>
                  <a:moveTo>
                    <a:pt x="8" y="27"/>
                  </a:moveTo>
                  <a:cubicBezTo>
                    <a:pt x="12" y="33"/>
                    <a:pt x="20" y="33"/>
                    <a:pt x="26" y="29"/>
                  </a:cubicBezTo>
                  <a:cubicBezTo>
                    <a:pt x="32" y="26"/>
                    <a:pt x="37" y="19"/>
                    <a:pt x="33" y="13"/>
                  </a:cubicBezTo>
                  <a:cubicBezTo>
                    <a:pt x="30" y="6"/>
                    <a:pt x="22" y="6"/>
                    <a:pt x="15" y="10"/>
                  </a:cubicBezTo>
                  <a:cubicBezTo>
                    <a:pt x="9" y="14"/>
                    <a:pt x="5" y="20"/>
                    <a:pt x="8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75"/>
            <p:cNvSpPr>
              <a:spLocks noEditPoints="1"/>
            </p:cNvSpPr>
            <p:nvPr/>
          </p:nvSpPr>
          <p:spPr bwMode="auto">
            <a:xfrm>
              <a:off x="4994275" y="4051300"/>
              <a:ext cx="127000" cy="130175"/>
            </a:xfrm>
            <a:custGeom>
              <a:avLst/>
              <a:gdLst>
                <a:gd name="T0" fmla="*/ 28 w 37"/>
                <a:gd name="T1" fmla="*/ 0 h 38"/>
                <a:gd name="T2" fmla="*/ 34 w 37"/>
                <a:gd name="T3" fmla="*/ 6 h 38"/>
                <a:gd name="T4" fmla="*/ 37 w 37"/>
                <a:gd name="T5" fmla="*/ 17 h 38"/>
                <a:gd name="T6" fmla="*/ 33 w 37"/>
                <a:gd name="T7" fmla="*/ 23 h 38"/>
                <a:gd name="T8" fmla="*/ 22 w 37"/>
                <a:gd name="T9" fmla="*/ 22 h 38"/>
                <a:gd name="T10" fmla="*/ 22 w 37"/>
                <a:gd name="T11" fmla="*/ 22 h 38"/>
                <a:gd name="T12" fmla="*/ 19 w 37"/>
                <a:gd name="T13" fmla="*/ 30 h 38"/>
                <a:gd name="T14" fmla="*/ 12 w 37"/>
                <a:gd name="T15" fmla="*/ 38 h 38"/>
                <a:gd name="T16" fmla="*/ 10 w 37"/>
                <a:gd name="T17" fmla="*/ 34 h 38"/>
                <a:gd name="T18" fmla="*/ 15 w 37"/>
                <a:gd name="T19" fmla="*/ 27 h 38"/>
                <a:gd name="T20" fmla="*/ 17 w 37"/>
                <a:gd name="T21" fmla="*/ 18 h 38"/>
                <a:gd name="T22" fmla="*/ 15 w 37"/>
                <a:gd name="T23" fmla="*/ 14 h 38"/>
                <a:gd name="T24" fmla="*/ 2 w 37"/>
                <a:gd name="T25" fmla="*/ 22 h 38"/>
                <a:gd name="T26" fmla="*/ 0 w 37"/>
                <a:gd name="T27" fmla="*/ 19 h 38"/>
                <a:gd name="T28" fmla="*/ 28 w 37"/>
                <a:gd name="T29" fmla="*/ 0 h 38"/>
                <a:gd name="T30" fmla="*/ 18 w 37"/>
                <a:gd name="T31" fmla="*/ 12 h 38"/>
                <a:gd name="T32" fmla="*/ 20 w 37"/>
                <a:gd name="T33" fmla="*/ 16 h 38"/>
                <a:gd name="T34" fmla="*/ 30 w 37"/>
                <a:gd name="T35" fmla="*/ 19 h 38"/>
                <a:gd name="T36" fmla="*/ 31 w 37"/>
                <a:gd name="T37" fmla="*/ 9 h 38"/>
                <a:gd name="T38" fmla="*/ 28 w 37"/>
                <a:gd name="T39" fmla="*/ 5 h 38"/>
                <a:gd name="T40" fmla="*/ 18 w 37"/>
                <a:gd name="T41" fmla="*/ 1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" h="38">
                  <a:moveTo>
                    <a:pt x="28" y="0"/>
                  </a:moveTo>
                  <a:cubicBezTo>
                    <a:pt x="30" y="1"/>
                    <a:pt x="32" y="4"/>
                    <a:pt x="34" y="6"/>
                  </a:cubicBezTo>
                  <a:cubicBezTo>
                    <a:pt x="36" y="11"/>
                    <a:pt x="37" y="14"/>
                    <a:pt x="37" y="17"/>
                  </a:cubicBezTo>
                  <a:cubicBezTo>
                    <a:pt x="37" y="19"/>
                    <a:pt x="35" y="21"/>
                    <a:pt x="33" y="23"/>
                  </a:cubicBezTo>
                  <a:cubicBezTo>
                    <a:pt x="29" y="25"/>
                    <a:pt x="25" y="24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5"/>
                    <a:pt x="21" y="27"/>
                    <a:pt x="19" y="30"/>
                  </a:cubicBezTo>
                  <a:cubicBezTo>
                    <a:pt x="15" y="34"/>
                    <a:pt x="13" y="36"/>
                    <a:pt x="12" y="38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2" y="30"/>
                    <a:pt x="15" y="27"/>
                  </a:cubicBezTo>
                  <a:cubicBezTo>
                    <a:pt x="19" y="24"/>
                    <a:pt x="19" y="21"/>
                    <a:pt x="17" y="18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28" y="0"/>
                  </a:lnTo>
                  <a:close/>
                  <a:moveTo>
                    <a:pt x="18" y="12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3" y="20"/>
                    <a:pt x="27" y="21"/>
                    <a:pt x="30" y="19"/>
                  </a:cubicBezTo>
                  <a:cubicBezTo>
                    <a:pt x="34" y="16"/>
                    <a:pt x="34" y="13"/>
                    <a:pt x="31" y="9"/>
                  </a:cubicBezTo>
                  <a:cubicBezTo>
                    <a:pt x="30" y="7"/>
                    <a:pt x="29" y="6"/>
                    <a:pt x="28" y="5"/>
                  </a:cubicBezTo>
                  <a:lnTo>
                    <a:pt x="1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76"/>
            <p:cNvSpPr>
              <a:spLocks/>
            </p:cNvSpPr>
            <p:nvPr/>
          </p:nvSpPr>
          <p:spPr bwMode="auto">
            <a:xfrm>
              <a:off x="5056188" y="4137025"/>
              <a:ext cx="136525" cy="127000"/>
            </a:xfrm>
            <a:custGeom>
              <a:avLst/>
              <a:gdLst>
                <a:gd name="T0" fmla="*/ 52 w 86"/>
                <a:gd name="T1" fmla="*/ 56 h 80"/>
                <a:gd name="T2" fmla="*/ 34 w 86"/>
                <a:gd name="T3" fmla="*/ 32 h 80"/>
                <a:gd name="T4" fmla="*/ 13 w 86"/>
                <a:gd name="T5" fmla="*/ 47 h 80"/>
                <a:gd name="T6" fmla="*/ 32 w 86"/>
                <a:gd name="T7" fmla="*/ 75 h 80"/>
                <a:gd name="T8" fmla="*/ 26 w 86"/>
                <a:gd name="T9" fmla="*/ 80 h 80"/>
                <a:gd name="T10" fmla="*/ 0 w 86"/>
                <a:gd name="T11" fmla="*/ 45 h 80"/>
                <a:gd name="T12" fmla="*/ 60 w 86"/>
                <a:gd name="T13" fmla="*/ 0 h 80"/>
                <a:gd name="T14" fmla="*/ 86 w 86"/>
                <a:gd name="T15" fmla="*/ 32 h 80"/>
                <a:gd name="T16" fmla="*/ 78 w 86"/>
                <a:gd name="T17" fmla="*/ 37 h 80"/>
                <a:gd name="T18" fmla="*/ 60 w 86"/>
                <a:gd name="T19" fmla="*/ 13 h 80"/>
                <a:gd name="T20" fmla="*/ 41 w 86"/>
                <a:gd name="T21" fmla="*/ 28 h 80"/>
                <a:gd name="T22" fmla="*/ 58 w 86"/>
                <a:gd name="T23" fmla="*/ 49 h 80"/>
                <a:gd name="T24" fmla="*/ 52 w 86"/>
                <a:gd name="T2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80">
                  <a:moveTo>
                    <a:pt x="52" y="56"/>
                  </a:moveTo>
                  <a:lnTo>
                    <a:pt x="34" y="32"/>
                  </a:lnTo>
                  <a:lnTo>
                    <a:pt x="13" y="47"/>
                  </a:lnTo>
                  <a:lnTo>
                    <a:pt x="32" y="75"/>
                  </a:lnTo>
                  <a:lnTo>
                    <a:pt x="26" y="80"/>
                  </a:lnTo>
                  <a:lnTo>
                    <a:pt x="0" y="45"/>
                  </a:lnTo>
                  <a:lnTo>
                    <a:pt x="60" y="0"/>
                  </a:lnTo>
                  <a:lnTo>
                    <a:pt x="86" y="32"/>
                  </a:lnTo>
                  <a:lnTo>
                    <a:pt x="78" y="37"/>
                  </a:lnTo>
                  <a:lnTo>
                    <a:pt x="60" y="13"/>
                  </a:lnTo>
                  <a:lnTo>
                    <a:pt x="41" y="28"/>
                  </a:lnTo>
                  <a:lnTo>
                    <a:pt x="58" y="49"/>
                  </a:lnTo>
                  <a:lnTo>
                    <a:pt x="52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77"/>
            <p:cNvSpPr>
              <a:spLocks/>
            </p:cNvSpPr>
            <p:nvPr/>
          </p:nvSpPr>
          <p:spPr bwMode="auto">
            <a:xfrm>
              <a:off x="5121275" y="4219575"/>
              <a:ext cx="163513" cy="163513"/>
            </a:xfrm>
            <a:custGeom>
              <a:avLst/>
              <a:gdLst>
                <a:gd name="T0" fmla="*/ 31 w 48"/>
                <a:gd name="T1" fmla="*/ 34 h 48"/>
                <a:gd name="T2" fmla="*/ 42 w 48"/>
                <a:gd name="T3" fmla="*/ 23 h 48"/>
                <a:gd name="T4" fmla="*/ 42 w 48"/>
                <a:gd name="T5" fmla="*/ 23 h 48"/>
                <a:gd name="T6" fmla="*/ 29 w 48"/>
                <a:gd name="T7" fmla="*/ 29 h 48"/>
                <a:gd name="T8" fmla="*/ 12 w 48"/>
                <a:gd name="T9" fmla="*/ 35 h 48"/>
                <a:gd name="T10" fmla="*/ 10 w 48"/>
                <a:gd name="T11" fmla="*/ 33 h 48"/>
                <a:gd name="T12" fmla="*/ 19 w 48"/>
                <a:gd name="T13" fmla="*/ 18 h 48"/>
                <a:gd name="T14" fmla="*/ 26 w 48"/>
                <a:gd name="T15" fmla="*/ 5 h 48"/>
                <a:gd name="T16" fmla="*/ 26 w 48"/>
                <a:gd name="T17" fmla="*/ 5 h 48"/>
                <a:gd name="T18" fmla="*/ 14 w 48"/>
                <a:gd name="T19" fmla="*/ 15 h 48"/>
                <a:gd name="T20" fmla="*/ 2 w 48"/>
                <a:gd name="T21" fmla="*/ 24 h 48"/>
                <a:gd name="T22" fmla="*/ 0 w 48"/>
                <a:gd name="T23" fmla="*/ 21 h 48"/>
                <a:gd name="T24" fmla="*/ 27 w 48"/>
                <a:gd name="T25" fmla="*/ 0 h 48"/>
                <a:gd name="T26" fmla="*/ 31 w 48"/>
                <a:gd name="T27" fmla="*/ 4 h 48"/>
                <a:gd name="T28" fmla="*/ 22 w 48"/>
                <a:gd name="T29" fmla="*/ 20 h 48"/>
                <a:gd name="T30" fmla="*/ 16 w 48"/>
                <a:gd name="T31" fmla="*/ 30 h 48"/>
                <a:gd name="T32" fmla="*/ 16 w 48"/>
                <a:gd name="T33" fmla="*/ 30 h 48"/>
                <a:gd name="T34" fmla="*/ 27 w 48"/>
                <a:gd name="T35" fmla="*/ 25 h 48"/>
                <a:gd name="T36" fmla="*/ 44 w 48"/>
                <a:gd name="T37" fmla="*/ 19 h 48"/>
                <a:gd name="T38" fmla="*/ 48 w 48"/>
                <a:gd name="T39" fmla="*/ 23 h 48"/>
                <a:gd name="T40" fmla="*/ 23 w 48"/>
                <a:gd name="T41" fmla="*/ 48 h 48"/>
                <a:gd name="T42" fmla="*/ 20 w 48"/>
                <a:gd name="T43" fmla="*/ 45 h 48"/>
                <a:gd name="T44" fmla="*/ 31 w 48"/>
                <a:gd name="T45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48">
                  <a:moveTo>
                    <a:pt x="31" y="34"/>
                  </a:moveTo>
                  <a:cubicBezTo>
                    <a:pt x="35" y="30"/>
                    <a:pt x="39" y="26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38" y="25"/>
                    <a:pt x="34" y="27"/>
                    <a:pt x="29" y="29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1" y="13"/>
                    <a:pt x="24" y="9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3" y="8"/>
                    <a:pt x="18" y="12"/>
                    <a:pt x="14" y="15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24"/>
                    <a:pt x="18" y="27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9" y="29"/>
                    <a:pt x="23" y="27"/>
                    <a:pt x="27" y="25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0" y="45"/>
                    <a:pt x="20" y="45"/>
                    <a:pt x="20" y="45"/>
                  </a:cubicBezTo>
                  <a:lnTo>
                    <a:pt x="31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78"/>
            <p:cNvSpPr>
              <a:spLocks/>
            </p:cNvSpPr>
            <p:nvPr/>
          </p:nvSpPr>
          <p:spPr bwMode="auto">
            <a:xfrm>
              <a:off x="5272088" y="4359275"/>
              <a:ext cx="88900" cy="100013"/>
            </a:xfrm>
            <a:custGeom>
              <a:avLst/>
              <a:gdLst>
                <a:gd name="T0" fmla="*/ 56 w 56"/>
                <a:gd name="T1" fmla="*/ 7 h 63"/>
                <a:gd name="T2" fmla="*/ 6 w 56"/>
                <a:gd name="T3" fmla="*/ 63 h 63"/>
                <a:gd name="T4" fmla="*/ 0 w 56"/>
                <a:gd name="T5" fmla="*/ 56 h 63"/>
                <a:gd name="T6" fmla="*/ 49 w 56"/>
                <a:gd name="T7" fmla="*/ 0 h 63"/>
                <a:gd name="T8" fmla="*/ 56 w 56"/>
                <a:gd name="T9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63">
                  <a:moveTo>
                    <a:pt x="56" y="7"/>
                  </a:moveTo>
                  <a:lnTo>
                    <a:pt x="6" y="63"/>
                  </a:lnTo>
                  <a:lnTo>
                    <a:pt x="0" y="56"/>
                  </a:lnTo>
                  <a:lnTo>
                    <a:pt x="49" y="0"/>
                  </a:lnTo>
                  <a:lnTo>
                    <a:pt x="5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79"/>
            <p:cNvSpPr>
              <a:spLocks noEditPoints="1"/>
            </p:cNvSpPr>
            <p:nvPr/>
          </p:nvSpPr>
          <p:spPr bwMode="auto">
            <a:xfrm>
              <a:off x="5316538" y="4397375"/>
              <a:ext cx="119063" cy="103188"/>
            </a:xfrm>
            <a:custGeom>
              <a:avLst/>
              <a:gdLst>
                <a:gd name="T0" fmla="*/ 21 w 35"/>
                <a:gd name="T1" fmla="*/ 0 h 30"/>
                <a:gd name="T2" fmla="*/ 29 w 35"/>
                <a:gd name="T3" fmla="*/ 5 h 30"/>
                <a:gd name="T4" fmla="*/ 34 w 35"/>
                <a:gd name="T5" fmla="*/ 13 h 30"/>
                <a:gd name="T6" fmla="*/ 32 w 35"/>
                <a:gd name="T7" fmla="*/ 21 h 30"/>
                <a:gd name="T8" fmla="*/ 25 w 35"/>
                <a:gd name="T9" fmla="*/ 25 h 30"/>
                <a:gd name="T10" fmla="*/ 15 w 35"/>
                <a:gd name="T11" fmla="*/ 21 h 30"/>
                <a:gd name="T12" fmla="*/ 12 w 35"/>
                <a:gd name="T13" fmla="*/ 19 h 30"/>
                <a:gd name="T14" fmla="*/ 3 w 35"/>
                <a:gd name="T15" fmla="*/ 30 h 30"/>
                <a:gd name="T16" fmla="*/ 0 w 35"/>
                <a:gd name="T17" fmla="*/ 27 h 30"/>
                <a:gd name="T18" fmla="*/ 21 w 35"/>
                <a:gd name="T19" fmla="*/ 0 h 30"/>
                <a:gd name="T20" fmla="*/ 14 w 35"/>
                <a:gd name="T21" fmla="*/ 16 h 30"/>
                <a:gd name="T22" fmla="*/ 17 w 35"/>
                <a:gd name="T23" fmla="*/ 19 h 30"/>
                <a:gd name="T24" fmla="*/ 29 w 35"/>
                <a:gd name="T25" fmla="*/ 18 h 30"/>
                <a:gd name="T26" fmla="*/ 26 w 35"/>
                <a:gd name="T27" fmla="*/ 8 h 30"/>
                <a:gd name="T28" fmla="*/ 23 w 35"/>
                <a:gd name="T29" fmla="*/ 5 h 30"/>
                <a:gd name="T30" fmla="*/ 14 w 35"/>
                <a:gd name="T3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0">
                  <a:moveTo>
                    <a:pt x="21" y="0"/>
                  </a:moveTo>
                  <a:cubicBezTo>
                    <a:pt x="23" y="1"/>
                    <a:pt x="26" y="3"/>
                    <a:pt x="29" y="5"/>
                  </a:cubicBezTo>
                  <a:cubicBezTo>
                    <a:pt x="32" y="8"/>
                    <a:pt x="34" y="11"/>
                    <a:pt x="34" y="13"/>
                  </a:cubicBezTo>
                  <a:cubicBezTo>
                    <a:pt x="35" y="16"/>
                    <a:pt x="34" y="19"/>
                    <a:pt x="32" y="21"/>
                  </a:cubicBezTo>
                  <a:cubicBezTo>
                    <a:pt x="30" y="23"/>
                    <a:pt x="28" y="25"/>
                    <a:pt x="25" y="25"/>
                  </a:cubicBezTo>
                  <a:cubicBezTo>
                    <a:pt x="22" y="26"/>
                    <a:pt x="18" y="24"/>
                    <a:pt x="15" y="21"/>
                  </a:cubicBezTo>
                  <a:cubicBezTo>
                    <a:pt x="14" y="21"/>
                    <a:pt x="13" y="20"/>
                    <a:pt x="12" y="19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21" y="0"/>
                  </a:lnTo>
                  <a:close/>
                  <a:moveTo>
                    <a:pt x="14" y="16"/>
                  </a:moveTo>
                  <a:cubicBezTo>
                    <a:pt x="15" y="17"/>
                    <a:pt x="16" y="18"/>
                    <a:pt x="17" y="19"/>
                  </a:cubicBezTo>
                  <a:cubicBezTo>
                    <a:pt x="21" y="22"/>
                    <a:pt x="26" y="22"/>
                    <a:pt x="29" y="18"/>
                  </a:cubicBezTo>
                  <a:cubicBezTo>
                    <a:pt x="31" y="15"/>
                    <a:pt x="30" y="11"/>
                    <a:pt x="26" y="8"/>
                  </a:cubicBezTo>
                  <a:cubicBezTo>
                    <a:pt x="25" y="7"/>
                    <a:pt x="24" y="6"/>
                    <a:pt x="23" y="5"/>
                  </a:cubicBezTo>
                  <a:lnTo>
                    <a:pt x="14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80"/>
            <p:cNvSpPr>
              <a:spLocks/>
            </p:cNvSpPr>
            <p:nvPr/>
          </p:nvSpPr>
          <p:spPr bwMode="auto">
            <a:xfrm>
              <a:off x="5405438" y="4465638"/>
              <a:ext cx="115888" cy="123825"/>
            </a:xfrm>
            <a:custGeom>
              <a:avLst/>
              <a:gdLst>
                <a:gd name="T0" fmla="*/ 3 w 34"/>
                <a:gd name="T1" fmla="*/ 22 h 36"/>
                <a:gd name="T2" fmla="*/ 8 w 34"/>
                <a:gd name="T3" fmla="*/ 29 h 36"/>
                <a:gd name="T4" fmla="*/ 17 w 34"/>
                <a:gd name="T5" fmla="*/ 28 h 36"/>
                <a:gd name="T6" fmla="*/ 16 w 34"/>
                <a:gd name="T7" fmla="*/ 19 h 36"/>
                <a:gd name="T8" fmla="*/ 14 w 34"/>
                <a:gd name="T9" fmla="*/ 5 h 36"/>
                <a:gd name="T10" fmla="*/ 29 w 34"/>
                <a:gd name="T11" fmla="*/ 4 h 36"/>
                <a:gd name="T12" fmla="*/ 34 w 34"/>
                <a:gd name="T13" fmla="*/ 9 h 36"/>
                <a:gd name="T14" fmla="*/ 31 w 34"/>
                <a:gd name="T15" fmla="*/ 12 h 36"/>
                <a:gd name="T16" fmla="*/ 26 w 34"/>
                <a:gd name="T17" fmla="*/ 7 h 36"/>
                <a:gd name="T18" fmla="*/ 18 w 34"/>
                <a:gd name="T19" fmla="*/ 7 h 36"/>
                <a:gd name="T20" fmla="*/ 20 w 34"/>
                <a:gd name="T21" fmla="*/ 17 h 36"/>
                <a:gd name="T22" fmla="*/ 21 w 34"/>
                <a:gd name="T23" fmla="*/ 30 h 36"/>
                <a:gd name="T24" fmla="*/ 6 w 34"/>
                <a:gd name="T25" fmla="*/ 32 h 36"/>
                <a:gd name="T26" fmla="*/ 0 w 34"/>
                <a:gd name="T27" fmla="*/ 25 h 36"/>
                <a:gd name="T28" fmla="*/ 3 w 34"/>
                <a:gd name="T29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6">
                  <a:moveTo>
                    <a:pt x="3" y="22"/>
                  </a:moveTo>
                  <a:cubicBezTo>
                    <a:pt x="4" y="25"/>
                    <a:pt x="5" y="27"/>
                    <a:pt x="8" y="29"/>
                  </a:cubicBezTo>
                  <a:cubicBezTo>
                    <a:pt x="12" y="31"/>
                    <a:pt x="15" y="31"/>
                    <a:pt x="17" y="28"/>
                  </a:cubicBezTo>
                  <a:cubicBezTo>
                    <a:pt x="19" y="25"/>
                    <a:pt x="19" y="23"/>
                    <a:pt x="16" y="19"/>
                  </a:cubicBezTo>
                  <a:cubicBezTo>
                    <a:pt x="12" y="14"/>
                    <a:pt x="11" y="9"/>
                    <a:pt x="14" y="5"/>
                  </a:cubicBezTo>
                  <a:cubicBezTo>
                    <a:pt x="17" y="1"/>
                    <a:pt x="23" y="0"/>
                    <a:pt x="29" y="4"/>
                  </a:cubicBezTo>
                  <a:cubicBezTo>
                    <a:pt x="31" y="6"/>
                    <a:pt x="33" y="8"/>
                    <a:pt x="34" y="9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0" y="11"/>
                    <a:pt x="29" y="8"/>
                    <a:pt x="26" y="7"/>
                  </a:cubicBezTo>
                  <a:cubicBezTo>
                    <a:pt x="22" y="4"/>
                    <a:pt x="19" y="5"/>
                    <a:pt x="18" y="7"/>
                  </a:cubicBezTo>
                  <a:cubicBezTo>
                    <a:pt x="16" y="10"/>
                    <a:pt x="17" y="13"/>
                    <a:pt x="20" y="17"/>
                  </a:cubicBezTo>
                  <a:cubicBezTo>
                    <a:pt x="23" y="22"/>
                    <a:pt x="24" y="26"/>
                    <a:pt x="21" y="30"/>
                  </a:cubicBezTo>
                  <a:cubicBezTo>
                    <a:pt x="18" y="35"/>
                    <a:pt x="13" y="36"/>
                    <a:pt x="6" y="32"/>
                  </a:cubicBezTo>
                  <a:cubicBezTo>
                    <a:pt x="3" y="30"/>
                    <a:pt x="0" y="27"/>
                    <a:pt x="0" y="25"/>
                  </a:cubicBezTo>
                  <a:lnTo>
                    <a:pt x="3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81"/>
            <p:cNvSpPr>
              <a:spLocks/>
            </p:cNvSpPr>
            <p:nvPr/>
          </p:nvSpPr>
          <p:spPr bwMode="auto">
            <a:xfrm>
              <a:off x="5500688" y="4513263"/>
              <a:ext cx="130175" cy="141288"/>
            </a:xfrm>
            <a:custGeom>
              <a:avLst/>
              <a:gdLst>
                <a:gd name="T0" fmla="*/ 19 w 38"/>
                <a:gd name="T1" fmla="*/ 2 h 41"/>
                <a:gd name="T2" fmla="*/ 9 w 38"/>
                <a:gd name="T3" fmla="*/ 20 h 41"/>
                <a:gd name="T4" fmla="*/ 11 w 38"/>
                <a:gd name="T5" fmla="*/ 34 h 41"/>
                <a:gd name="T6" fmla="*/ 24 w 38"/>
                <a:gd name="T7" fmla="*/ 28 h 41"/>
                <a:gd name="T8" fmla="*/ 34 w 38"/>
                <a:gd name="T9" fmla="*/ 10 h 41"/>
                <a:gd name="T10" fmla="*/ 38 w 38"/>
                <a:gd name="T11" fmla="*/ 13 h 41"/>
                <a:gd name="T12" fmla="*/ 28 w 38"/>
                <a:gd name="T13" fmla="*/ 30 h 41"/>
                <a:gd name="T14" fmla="*/ 9 w 38"/>
                <a:gd name="T15" fmla="*/ 37 h 41"/>
                <a:gd name="T16" fmla="*/ 5 w 38"/>
                <a:gd name="T17" fmla="*/ 18 h 41"/>
                <a:gd name="T18" fmla="*/ 15 w 38"/>
                <a:gd name="T19" fmla="*/ 0 h 41"/>
                <a:gd name="T20" fmla="*/ 19 w 38"/>
                <a:gd name="T21" fmla="*/ 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41">
                  <a:moveTo>
                    <a:pt x="19" y="2"/>
                  </a:moveTo>
                  <a:cubicBezTo>
                    <a:pt x="9" y="20"/>
                    <a:pt x="9" y="20"/>
                    <a:pt x="9" y="20"/>
                  </a:cubicBezTo>
                  <a:cubicBezTo>
                    <a:pt x="5" y="27"/>
                    <a:pt x="7" y="32"/>
                    <a:pt x="11" y="34"/>
                  </a:cubicBezTo>
                  <a:cubicBezTo>
                    <a:pt x="15" y="37"/>
                    <a:pt x="20" y="35"/>
                    <a:pt x="24" y="28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3" y="40"/>
                    <a:pt x="16" y="41"/>
                    <a:pt x="9" y="37"/>
                  </a:cubicBezTo>
                  <a:cubicBezTo>
                    <a:pt x="3" y="34"/>
                    <a:pt x="0" y="28"/>
                    <a:pt x="5" y="18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9" y="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82"/>
            <p:cNvSpPr>
              <a:spLocks/>
            </p:cNvSpPr>
            <p:nvPr/>
          </p:nvSpPr>
          <p:spPr bwMode="auto">
            <a:xfrm>
              <a:off x="5614988" y="4575175"/>
              <a:ext cx="150813" cy="153988"/>
            </a:xfrm>
            <a:custGeom>
              <a:avLst/>
              <a:gdLst>
                <a:gd name="T0" fmla="*/ 34 w 44"/>
                <a:gd name="T1" fmla="*/ 29 h 45"/>
                <a:gd name="T2" fmla="*/ 39 w 44"/>
                <a:gd name="T3" fmla="*/ 15 h 45"/>
                <a:gd name="T4" fmla="*/ 39 w 44"/>
                <a:gd name="T5" fmla="*/ 14 h 45"/>
                <a:gd name="T6" fmla="*/ 30 w 44"/>
                <a:gd name="T7" fmla="*/ 25 h 45"/>
                <a:gd name="T8" fmla="*/ 17 w 44"/>
                <a:gd name="T9" fmla="*/ 38 h 45"/>
                <a:gd name="T10" fmla="*/ 14 w 44"/>
                <a:gd name="T11" fmla="*/ 37 h 45"/>
                <a:gd name="T12" fmla="*/ 15 w 44"/>
                <a:gd name="T13" fmla="*/ 19 h 45"/>
                <a:gd name="T14" fmla="*/ 17 w 44"/>
                <a:gd name="T15" fmla="*/ 5 h 45"/>
                <a:gd name="T16" fmla="*/ 17 w 44"/>
                <a:gd name="T17" fmla="*/ 5 h 45"/>
                <a:gd name="T18" fmla="*/ 10 w 44"/>
                <a:gd name="T19" fmla="*/ 19 h 45"/>
                <a:gd name="T20" fmla="*/ 4 w 44"/>
                <a:gd name="T21" fmla="*/ 33 h 45"/>
                <a:gd name="T22" fmla="*/ 0 w 44"/>
                <a:gd name="T23" fmla="*/ 31 h 45"/>
                <a:gd name="T24" fmla="*/ 15 w 44"/>
                <a:gd name="T25" fmla="*/ 0 h 45"/>
                <a:gd name="T26" fmla="*/ 21 w 44"/>
                <a:gd name="T27" fmla="*/ 2 h 45"/>
                <a:gd name="T28" fmla="*/ 20 w 44"/>
                <a:gd name="T29" fmla="*/ 20 h 45"/>
                <a:gd name="T30" fmla="*/ 18 w 44"/>
                <a:gd name="T31" fmla="*/ 32 h 45"/>
                <a:gd name="T32" fmla="*/ 19 w 44"/>
                <a:gd name="T33" fmla="*/ 32 h 45"/>
                <a:gd name="T34" fmla="*/ 27 w 44"/>
                <a:gd name="T35" fmla="*/ 23 h 45"/>
                <a:gd name="T36" fmla="*/ 39 w 44"/>
                <a:gd name="T37" fmla="*/ 10 h 45"/>
                <a:gd name="T38" fmla="*/ 44 w 44"/>
                <a:gd name="T39" fmla="*/ 12 h 45"/>
                <a:gd name="T40" fmla="*/ 33 w 44"/>
                <a:gd name="T41" fmla="*/ 45 h 45"/>
                <a:gd name="T42" fmla="*/ 29 w 44"/>
                <a:gd name="T43" fmla="*/ 43 h 45"/>
                <a:gd name="T44" fmla="*/ 34 w 44"/>
                <a:gd name="T45" fmla="*/ 2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" h="45">
                  <a:moveTo>
                    <a:pt x="34" y="29"/>
                  </a:moveTo>
                  <a:cubicBezTo>
                    <a:pt x="35" y="24"/>
                    <a:pt x="37" y="18"/>
                    <a:pt x="39" y="15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6" y="18"/>
                    <a:pt x="33" y="21"/>
                    <a:pt x="30" y="25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4"/>
                    <a:pt x="16" y="10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5" y="9"/>
                    <a:pt x="13" y="15"/>
                    <a:pt x="10" y="19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24"/>
                    <a:pt x="19" y="28"/>
                    <a:pt x="18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1" y="29"/>
                    <a:pt x="23" y="26"/>
                    <a:pt x="27" y="23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29" y="43"/>
                    <a:pt x="29" y="43"/>
                    <a:pt x="29" y="43"/>
                  </a:cubicBezTo>
                  <a:lnTo>
                    <a:pt x="34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83"/>
            <p:cNvSpPr>
              <a:spLocks/>
            </p:cNvSpPr>
            <p:nvPr/>
          </p:nvSpPr>
          <p:spPr bwMode="auto">
            <a:xfrm>
              <a:off x="6523038" y="4565650"/>
              <a:ext cx="115888" cy="112713"/>
            </a:xfrm>
            <a:custGeom>
              <a:avLst/>
              <a:gdLst>
                <a:gd name="T0" fmla="*/ 0 w 73"/>
                <a:gd name="T1" fmla="*/ 4 h 71"/>
                <a:gd name="T2" fmla="*/ 8 w 73"/>
                <a:gd name="T3" fmla="*/ 0 h 71"/>
                <a:gd name="T4" fmla="*/ 41 w 73"/>
                <a:gd name="T5" fmla="*/ 58 h 71"/>
                <a:gd name="T6" fmla="*/ 69 w 73"/>
                <a:gd name="T7" fmla="*/ 43 h 71"/>
                <a:gd name="T8" fmla="*/ 73 w 73"/>
                <a:gd name="T9" fmla="*/ 51 h 71"/>
                <a:gd name="T10" fmla="*/ 36 w 73"/>
                <a:gd name="T11" fmla="*/ 71 h 71"/>
                <a:gd name="T12" fmla="*/ 0 w 73"/>
                <a:gd name="T13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71">
                  <a:moveTo>
                    <a:pt x="0" y="4"/>
                  </a:moveTo>
                  <a:lnTo>
                    <a:pt x="8" y="0"/>
                  </a:lnTo>
                  <a:lnTo>
                    <a:pt x="41" y="58"/>
                  </a:lnTo>
                  <a:lnTo>
                    <a:pt x="69" y="43"/>
                  </a:lnTo>
                  <a:lnTo>
                    <a:pt x="73" y="51"/>
                  </a:lnTo>
                  <a:lnTo>
                    <a:pt x="36" y="7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84"/>
            <p:cNvSpPr>
              <a:spLocks noEditPoints="1"/>
            </p:cNvSpPr>
            <p:nvPr/>
          </p:nvSpPr>
          <p:spPr bwMode="auto">
            <a:xfrm>
              <a:off x="6608763" y="4486275"/>
              <a:ext cx="133350" cy="141288"/>
            </a:xfrm>
            <a:custGeom>
              <a:avLst/>
              <a:gdLst>
                <a:gd name="T0" fmla="*/ 28 w 39"/>
                <a:gd name="T1" fmla="*/ 36 h 41"/>
                <a:gd name="T2" fmla="*/ 5 w 39"/>
                <a:gd name="T3" fmla="*/ 29 h 41"/>
                <a:gd name="T4" fmla="*/ 10 w 39"/>
                <a:gd name="T5" fmla="*/ 5 h 41"/>
                <a:gd name="T6" fmla="*/ 32 w 39"/>
                <a:gd name="T7" fmla="*/ 12 h 41"/>
                <a:gd name="T8" fmla="*/ 28 w 39"/>
                <a:gd name="T9" fmla="*/ 36 h 41"/>
                <a:gd name="T10" fmla="*/ 26 w 39"/>
                <a:gd name="T11" fmla="*/ 33 h 41"/>
                <a:gd name="T12" fmla="*/ 28 w 39"/>
                <a:gd name="T13" fmla="*/ 14 h 41"/>
                <a:gd name="T14" fmla="*/ 11 w 39"/>
                <a:gd name="T15" fmla="*/ 8 h 41"/>
                <a:gd name="T16" fmla="*/ 9 w 39"/>
                <a:gd name="T17" fmla="*/ 26 h 41"/>
                <a:gd name="T18" fmla="*/ 26 w 39"/>
                <a:gd name="T19" fmla="*/ 3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28" y="36"/>
                  </a:moveTo>
                  <a:cubicBezTo>
                    <a:pt x="20" y="41"/>
                    <a:pt x="11" y="38"/>
                    <a:pt x="5" y="29"/>
                  </a:cubicBezTo>
                  <a:cubicBezTo>
                    <a:pt x="0" y="20"/>
                    <a:pt x="2" y="10"/>
                    <a:pt x="10" y="5"/>
                  </a:cubicBezTo>
                  <a:cubicBezTo>
                    <a:pt x="18" y="0"/>
                    <a:pt x="27" y="3"/>
                    <a:pt x="32" y="12"/>
                  </a:cubicBezTo>
                  <a:cubicBezTo>
                    <a:pt x="39" y="22"/>
                    <a:pt x="36" y="31"/>
                    <a:pt x="28" y="36"/>
                  </a:cubicBezTo>
                  <a:close/>
                  <a:moveTo>
                    <a:pt x="26" y="33"/>
                  </a:moveTo>
                  <a:cubicBezTo>
                    <a:pt x="33" y="29"/>
                    <a:pt x="33" y="21"/>
                    <a:pt x="28" y="14"/>
                  </a:cubicBezTo>
                  <a:cubicBezTo>
                    <a:pt x="25" y="8"/>
                    <a:pt x="18" y="4"/>
                    <a:pt x="11" y="8"/>
                  </a:cubicBezTo>
                  <a:cubicBezTo>
                    <a:pt x="5" y="12"/>
                    <a:pt x="5" y="20"/>
                    <a:pt x="9" y="26"/>
                  </a:cubicBezTo>
                  <a:cubicBezTo>
                    <a:pt x="13" y="33"/>
                    <a:pt x="20" y="36"/>
                    <a:pt x="26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685"/>
            <p:cNvSpPr>
              <a:spLocks noEditPoints="1"/>
            </p:cNvSpPr>
            <p:nvPr/>
          </p:nvSpPr>
          <p:spPr bwMode="auto">
            <a:xfrm>
              <a:off x="6715125" y="4427538"/>
              <a:ext cx="133350" cy="127000"/>
            </a:xfrm>
            <a:custGeom>
              <a:avLst/>
              <a:gdLst>
                <a:gd name="T0" fmla="*/ 0 w 39"/>
                <a:gd name="T1" fmla="*/ 9 h 37"/>
                <a:gd name="T2" fmla="*/ 7 w 39"/>
                <a:gd name="T3" fmla="*/ 4 h 37"/>
                <a:gd name="T4" fmla="*/ 17 w 39"/>
                <a:gd name="T5" fmla="*/ 0 h 37"/>
                <a:gd name="T6" fmla="*/ 23 w 39"/>
                <a:gd name="T7" fmla="*/ 4 h 37"/>
                <a:gd name="T8" fmla="*/ 22 w 39"/>
                <a:gd name="T9" fmla="*/ 15 h 37"/>
                <a:gd name="T10" fmla="*/ 23 w 39"/>
                <a:gd name="T11" fmla="*/ 15 h 37"/>
                <a:gd name="T12" fmla="*/ 31 w 39"/>
                <a:gd name="T13" fmla="*/ 18 h 37"/>
                <a:gd name="T14" fmla="*/ 39 w 39"/>
                <a:gd name="T15" fmla="*/ 24 h 37"/>
                <a:gd name="T16" fmla="*/ 35 w 39"/>
                <a:gd name="T17" fmla="*/ 27 h 37"/>
                <a:gd name="T18" fmla="*/ 28 w 39"/>
                <a:gd name="T19" fmla="*/ 21 h 37"/>
                <a:gd name="T20" fmla="*/ 18 w 39"/>
                <a:gd name="T21" fmla="*/ 20 h 37"/>
                <a:gd name="T22" fmla="*/ 15 w 39"/>
                <a:gd name="T23" fmla="*/ 22 h 37"/>
                <a:gd name="T24" fmla="*/ 24 w 39"/>
                <a:gd name="T25" fmla="*/ 35 h 37"/>
                <a:gd name="T26" fmla="*/ 20 w 39"/>
                <a:gd name="T27" fmla="*/ 37 h 37"/>
                <a:gd name="T28" fmla="*/ 0 w 39"/>
                <a:gd name="T29" fmla="*/ 9 h 37"/>
                <a:gd name="T30" fmla="*/ 13 w 39"/>
                <a:gd name="T31" fmla="*/ 20 h 37"/>
                <a:gd name="T32" fmla="*/ 17 w 39"/>
                <a:gd name="T33" fmla="*/ 17 h 37"/>
                <a:gd name="T34" fmla="*/ 19 w 39"/>
                <a:gd name="T35" fmla="*/ 7 h 37"/>
                <a:gd name="T36" fmla="*/ 9 w 39"/>
                <a:gd name="T37" fmla="*/ 6 h 37"/>
                <a:gd name="T38" fmla="*/ 6 w 39"/>
                <a:gd name="T39" fmla="*/ 9 h 37"/>
                <a:gd name="T40" fmla="*/ 13 w 39"/>
                <a:gd name="T41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37">
                  <a:moveTo>
                    <a:pt x="0" y="9"/>
                  </a:moveTo>
                  <a:cubicBezTo>
                    <a:pt x="2" y="8"/>
                    <a:pt x="4" y="6"/>
                    <a:pt x="7" y="4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1" y="2"/>
                    <a:pt x="23" y="4"/>
                  </a:cubicBezTo>
                  <a:cubicBezTo>
                    <a:pt x="25" y="8"/>
                    <a:pt x="25" y="12"/>
                    <a:pt x="22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5" y="14"/>
                    <a:pt x="28" y="16"/>
                    <a:pt x="31" y="18"/>
                  </a:cubicBezTo>
                  <a:cubicBezTo>
                    <a:pt x="35" y="21"/>
                    <a:pt x="37" y="24"/>
                    <a:pt x="39" y="24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6"/>
                    <a:pt x="31" y="24"/>
                    <a:pt x="28" y="21"/>
                  </a:cubicBezTo>
                  <a:cubicBezTo>
                    <a:pt x="24" y="18"/>
                    <a:pt x="22" y="18"/>
                    <a:pt x="18" y="20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0" y="37"/>
                    <a:pt x="20" y="37"/>
                    <a:pt x="20" y="37"/>
                  </a:cubicBezTo>
                  <a:lnTo>
                    <a:pt x="0" y="9"/>
                  </a:lnTo>
                  <a:close/>
                  <a:moveTo>
                    <a:pt x="13" y="20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21" y="14"/>
                    <a:pt x="22" y="10"/>
                    <a:pt x="19" y="7"/>
                  </a:cubicBezTo>
                  <a:cubicBezTo>
                    <a:pt x="17" y="3"/>
                    <a:pt x="13" y="4"/>
                    <a:pt x="9" y="6"/>
                  </a:cubicBezTo>
                  <a:cubicBezTo>
                    <a:pt x="7" y="8"/>
                    <a:pt x="6" y="9"/>
                    <a:pt x="6" y="9"/>
                  </a:cubicBezTo>
                  <a:lnTo>
                    <a:pt x="13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686"/>
            <p:cNvSpPr>
              <a:spLocks/>
            </p:cNvSpPr>
            <p:nvPr/>
          </p:nvSpPr>
          <p:spPr bwMode="auto">
            <a:xfrm>
              <a:off x="6800850" y="4356100"/>
              <a:ext cx="127000" cy="133350"/>
            </a:xfrm>
            <a:custGeom>
              <a:avLst/>
              <a:gdLst>
                <a:gd name="T0" fmla="*/ 56 w 80"/>
                <a:gd name="T1" fmla="*/ 32 h 84"/>
                <a:gd name="T2" fmla="*/ 32 w 80"/>
                <a:gd name="T3" fmla="*/ 50 h 84"/>
                <a:gd name="T4" fmla="*/ 49 w 80"/>
                <a:gd name="T5" fmla="*/ 71 h 84"/>
                <a:gd name="T6" fmla="*/ 75 w 80"/>
                <a:gd name="T7" fmla="*/ 50 h 84"/>
                <a:gd name="T8" fmla="*/ 80 w 80"/>
                <a:gd name="T9" fmla="*/ 56 h 84"/>
                <a:gd name="T10" fmla="*/ 47 w 80"/>
                <a:gd name="T11" fmla="*/ 84 h 84"/>
                <a:gd name="T12" fmla="*/ 0 w 80"/>
                <a:gd name="T13" fmla="*/ 26 h 84"/>
                <a:gd name="T14" fmla="*/ 30 w 80"/>
                <a:gd name="T15" fmla="*/ 0 h 84"/>
                <a:gd name="T16" fmla="*/ 36 w 80"/>
                <a:gd name="T17" fmla="*/ 6 h 84"/>
                <a:gd name="T18" fmla="*/ 13 w 80"/>
                <a:gd name="T19" fmla="*/ 26 h 84"/>
                <a:gd name="T20" fmla="*/ 28 w 80"/>
                <a:gd name="T21" fmla="*/ 43 h 84"/>
                <a:gd name="T22" fmla="*/ 49 w 80"/>
                <a:gd name="T23" fmla="*/ 26 h 84"/>
                <a:gd name="T24" fmla="*/ 56 w 80"/>
                <a:gd name="T25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84">
                  <a:moveTo>
                    <a:pt x="56" y="32"/>
                  </a:moveTo>
                  <a:lnTo>
                    <a:pt x="32" y="50"/>
                  </a:lnTo>
                  <a:lnTo>
                    <a:pt x="49" y="71"/>
                  </a:lnTo>
                  <a:lnTo>
                    <a:pt x="75" y="50"/>
                  </a:lnTo>
                  <a:lnTo>
                    <a:pt x="80" y="56"/>
                  </a:lnTo>
                  <a:lnTo>
                    <a:pt x="47" y="84"/>
                  </a:lnTo>
                  <a:lnTo>
                    <a:pt x="0" y="26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13" y="26"/>
                  </a:lnTo>
                  <a:lnTo>
                    <a:pt x="28" y="43"/>
                  </a:lnTo>
                  <a:lnTo>
                    <a:pt x="49" y="26"/>
                  </a:lnTo>
                  <a:lnTo>
                    <a:pt x="56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688"/>
            <p:cNvSpPr>
              <a:spLocks/>
            </p:cNvSpPr>
            <p:nvPr/>
          </p:nvSpPr>
          <p:spPr bwMode="auto">
            <a:xfrm>
              <a:off x="6878638" y="4256088"/>
              <a:ext cx="165100" cy="168275"/>
            </a:xfrm>
            <a:custGeom>
              <a:avLst/>
              <a:gdLst>
                <a:gd name="T0" fmla="*/ 34 w 48"/>
                <a:gd name="T1" fmla="*/ 17 h 49"/>
                <a:gd name="T2" fmla="*/ 23 w 48"/>
                <a:gd name="T3" fmla="*/ 6 h 49"/>
                <a:gd name="T4" fmla="*/ 23 w 48"/>
                <a:gd name="T5" fmla="*/ 6 h 49"/>
                <a:gd name="T6" fmla="*/ 29 w 48"/>
                <a:gd name="T7" fmla="*/ 19 h 49"/>
                <a:gd name="T8" fmla="*/ 36 w 48"/>
                <a:gd name="T9" fmla="*/ 35 h 49"/>
                <a:gd name="T10" fmla="*/ 33 w 48"/>
                <a:gd name="T11" fmla="*/ 38 h 49"/>
                <a:gd name="T12" fmla="*/ 18 w 48"/>
                <a:gd name="T13" fmla="*/ 30 h 49"/>
                <a:gd name="T14" fmla="*/ 6 w 48"/>
                <a:gd name="T15" fmla="*/ 23 h 49"/>
                <a:gd name="T16" fmla="*/ 5 w 48"/>
                <a:gd name="T17" fmla="*/ 23 h 49"/>
                <a:gd name="T18" fmla="*/ 16 w 48"/>
                <a:gd name="T19" fmla="*/ 34 h 49"/>
                <a:gd name="T20" fmla="*/ 25 w 48"/>
                <a:gd name="T21" fmla="*/ 46 h 49"/>
                <a:gd name="T22" fmla="*/ 22 w 48"/>
                <a:gd name="T23" fmla="*/ 49 h 49"/>
                <a:gd name="T24" fmla="*/ 0 w 48"/>
                <a:gd name="T25" fmla="*/ 22 h 49"/>
                <a:gd name="T26" fmla="*/ 4 w 48"/>
                <a:gd name="T27" fmla="*/ 18 h 49"/>
                <a:gd name="T28" fmla="*/ 20 w 48"/>
                <a:gd name="T29" fmla="*/ 26 h 49"/>
                <a:gd name="T30" fmla="*/ 31 w 48"/>
                <a:gd name="T31" fmla="*/ 32 h 49"/>
                <a:gd name="T32" fmla="*/ 31 w 48"/>
                <a:gd name="T33" fmla="*/ 32 h 49"/>
                <a:gd name="T34" fmla="*/ 25 w 48"/>
                <a:gd name="T35" fmla="*/ 21 h 49"/>
                <a:gd name="T36" fmla="*/ 18 w 48"/>
                <a:gd name="T37" fmla="*/ 4 h 49"/>
                <a:gd name="T38" fmla="*/ 22 w 48"/>
                <a:gd name="T39" fmla="*/ 0 h 49"/>
                <a:gd name="T40" fmla="*/ 48 w 48"/>
                <a:gd name="T41" fmla="*/ 24 h 49"/>
                <a:gd name="T42" fmla="*/ 45 w 48"/>
                <a:gd name="T43" fmla="*/ 27 h 49"/>
                <a:gd name="T44" fmla="*/ 34 w 48"/>
                <a:gd name="T45" fmla="*/ 1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49">
                  <a:moveTo>
                    <a:pt x="34" y="17"/>
                  </a:moveTo>
                  <a:cubicBezTo>
                    <a:pt x="30" y="13"/>
                    <a:pt x="26" y="9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5" y="10"/>
                    <a:pt x="27" y="14"/>
                    <a:pt x="29" y="19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3" y="27"/>
                    <a:pt x="9" y="25"/>
                    <a:pt x="6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8" y="26"/>
                    <a:pt x="12" y="30"/>
                    <a:pt x="16" y="34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4" y="28"/>
                    <a:pt x="27" y="30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29"/>
                    <a:pt x="27" y="25"/>
                    <a:pt x="25" y="21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5" y="27"/>
                    <a:pt x="45" y="27"/>
                    <a:pt x="45" y="27"/>
                  </a:cubicBezTo>
                  <a:lnTo>
                    <a:pt x="34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689"/>
            <p:cNvSpPr>
              <a:spLocks/>
            </p:cNvSpPr>
            <p:nvPr/>
          </p:nvSpPr>
          <p:spPr bwMode="auto">
            <a:xfrm>
              <a:off x="7016750" y="4178300"/>
              <a:ext cx="101600" cy="88900"/>
            </a:xfrm>
            <a:custGeom>
              <a:avLst/>
              <a:gdLst>
                <a:gd name="T0" fmla="*/ 6 w 64"/>
                <a:gd name="T1" fmla="*/ 0 h 56"/>
                <a:gd name="T2" fmla="*/ 64 w 64"/>
                <a:gd name="T3" fmla="*/ 49 h 56"/>
                <a:gd name="T4" fmla="*/ 58 w 64"/>
                <a:gd name="T5" fmla="*/ 56 h 56"/>
                <a:gd name="T6" fmla="*/ 0 w 64"/>
                <a:gd name="T7" fmla="*/ 6 h 56"/>
                <a:gd name="T8" fmla="*/ 6 w 64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56">
                  <a:moveTo>
                    <a:pt x="6" y="0"/>
                  </a:moveTo>
                  <a:lnTo>
                    <a:pt x="64" y="49"/>
                  </a:lnTo>
                  <a:lnTo>
                    <a:pt x="58" y="56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690"/>
            <p:cNvSpPr>
              <a:spLocks noEditPoints="1"/>
            </p:cNvSpPr>
            <p:nvPr/>
          </p:nvSpPr>
          <p:spPr bwMode="auto">
            <a:xfrm>
              <a:off x="7050088" y="4102100"/>
              <a:ext cx="106363" cy="117475"/>
            </a:xfrm>
            <a:custGeom>
              <a:avLst/>
              <a:gdLst>
                <a:gd name="T0" fmla="*/ 0 w 31"/>
                <a:gd name="T1" fmla="*/ 14 h 34"/>
                <a:gd name="T2" fmla="*/ 5 w 31"/>
                <a:gd name="T3" fmla="*/ 6 h 34"/>
                <a:gd name="T4" fmla="*/ 13 w 31"/>
                <a:gd name="T5" fmla="*/ 0 h 34"/>
                <a:gd name="T6" fmla="*/ 21 w 31"/>
                <a:gd name="T7" fmla="*/ 2 h 34"/>
                <a:gd name="T8" fmla="*/ 25 w 31"/>
                <a:gd name="T9" fmla="*/ 9 h 34"/>
                <a:gd name="T10" fmla="*/ 22 w 31"/>
                <a:gd name="T11" fmla="*/ 20 h 34"/>
                <a:gd name="T12" fmla="*/ 19 w 31"/>
                <a:gd name="T13" fmla="*/ 22 h 34"/>
                <a:gd name="T14" fmla="*/ 31 w 31"/>
                <a:gd name="T15" fmla="*/ 31 h 34"/>
                <a:gd name="T16" fmla="*/ 28 w 31"/>
                <a:gd name="T17" fmla="*/ 34 h 34"/>
                <a:gd name="T18" fmla="*/ 0 w 31"/>
                <a:gd name="T19" fmla="*/ 14 h 34"/>
                <a:gd name="T20" fmla="*/ 16 w 31"/>
                <a:gd name="T21" fmla="*/ 20 h 34"/>
                <a:gd name="T22" fmla="*/ 19 w 31"/>
                <a:gd name="T23" fmla="*/ 17 h 34"/>
                <a:gd name="T24" fmla="*/ 18 w 31"/>
                <a:gd name="T25" fmla="*/ 6 h 34"/>
                <a:gd name="T26" fmla="*/ 8 w 31"/>
                <a:gd name="T27" fmla="*/ 8 h 34"/>
                <a:gd name="T28" fmla="*/ 6 w 31"/>
                <a:gd name="T29" fmla="*/ 12 h 34"/>
                <a:gd name="T30" fmla="*/ 16 w 31"/>
                <a:gd name="T31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" h="34">
                  <a:moveTo>
                    <a:pt x="0" y="14"/>
                  </a:moveTo>
                  <a:cubicBezTo>
                    <a:pt x="1" y="12"/>
                    <a:pt x="3" y="9"/>
                    <a:pt x="5" y="6"/>
                  </a:cubicBezTo>
                  <a:cubicBezTo>
                    <a:pt x="8" y="3"/>
                    <a:pt x="10" y="1"/>
                    <a:pt x="13" y="0"/>
                  </a:cubicBezTo>
                  <a:cubicBezTo>
                    <a:pt x="16" y="0"/>
                    <a:pt x="18" y="0"/>
                    <a:pt x="21" y="2"/>
                  </a:cubicBezTo>
                  <a:cubicBezTo>
                    <a:pt x="23" y="4"/>
                    <a:pt x="25" y="6"/>
                    <a:pt x="25" y="9"/>
                  </a:cubicBezTo>
                  <a:cubicBezTo>
                    <a:pt x="26" y="12"/>
                    <a:pt x="24" y="16"/>
                    <a:pt x="22" y="20"/>
                  </a:cubicBezTo>
                  <a:cubicBezTo>
                    <a:pt x="21" y="21"/>
                    <a:pt x="20" y="22"/>
                    <a:pt x="19" y="22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8" y="34"/>
                    <a:pt x="28" y="34"/>
                    <a:pt x="28" y="34"/>
                  </a:cubicBezTo>
                  <a:lnTo>
                    <a:pt x="0" y="14"/>
                  </a:lnTo>
                  <a:close/>
                  <a:moveTo>
                    <a:pt x="16" y="20"/>
                  </a:moveTo>
                  <a:cubicBezTo>
                    <a:pt x="17" y="20"/>
                    <a:pt x="18" y="19"/>
                    <a:pt x="19" y="17"/>
                  </a:cubicBezTo>
                  <a:cubicBezTo>
                    <a:pt x="22" y="13"/>
                    <a:pt x="22" y="9"/>
                    <a:pt x="18" y="6"/>
                  </a:cubicBezTo>
                  <a:cubicBezTo>
                    <a:pt x="15" y="3"/>
                    <a:pt x="11" y="4"/>
                    <a:pt x="8" y="8"/>
                  </a:cubicBezTo>
                  <a:cubicBezTo>
                    <a:pt x="7" y="10"/>
                    <a:pt x="6" y="11"/>
                    <a:pt x="6" y="12"/>
                  </a:cubicBezTo>
                  <a:lnTo>
                    <a:pt x="16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691"/>
            <p:cNvSpPr>
              <a:spLocks/>
            </p:cNvSpPr>
            <p:nvPr/>
          </p:nvSpPr>
          <p:spPr bwMode="auto">
            <a:xfrm>
              <a:off x="7115175" y="4013200"/>
              <a:ext cx="127000" cy="115888"/>
            </a:xfrm>
            <a:custGeom>
              <a:avLst/>
              <a:gdLst>
                <a:gd name="T0" fmla="*/ 23 w 37"/>
                <a:gd name="T1" fmla="*/ 31 h 34"/>
                <a:gd name="T2" fmla="*/ 30 w 37"/>
                <a:gd name="T3" fmla="*/ 25 h 34"/>
                <a:gd name="T4" fmla="*/ 28 w 37"/>
                <a:gd name="T5" fmla="*/ 16 h 34"/>
                <a:gd name="T6" fmla="*/ 19 w 37"/>
                <a:gd name="T7" fmla="*/ 18 h 34"/>
                <a:gd name="T8" fmla="*/ 6 w 37"/>
                <a:gd name="T9" fmla="*/ 20 h 34"/>
                <a:gd name="T10" fmla="*/ 4 w 37"/>
                <a:gd name="T11" fmla="*/ 6 h 34"/>
                <a:gd name="T12" fmla="*/ 9 w 37"/>
                <a:gd name="T13" fmla="*/ 0 h 34"/>
                <a:gd name="T14" fmla="*/ 12 w 37"/>
                <a:gd name="T15" fmla="*/ 3 h 34"/>
                <a:gd name="T16" fmla="*/ 7 w 37"/>
                <a:gd name="T17" fmla="*/ 8 h 34"/>
                <a:gd name="T18" fmla="*/ 8 w 37"/>
                <a:gd name="T19" fmla="*/ 16 h 34"/>
                <a:gd name="T20" fmla="*/ 17 w 37"/>
                <a:gd name="T21" fmla="*/ 14 h 34"/>
                <a:gd name="T22" fmla="*/ 31 w 37"/>
                <a:gd name="T23" fmla="*/ 12 h 34"/>
                <a:gd name="T24" fmla="*/ 33 w 37"/>
                <a:gd name="T25" fmla="*/ 28 h 34"/>
                <a:gd name="T26" fmla="*/ 26 w 37"/>
                <a:gd name="T27" fmla="*/ 34 h 34"/>
                <a:gd name="T28" fmla="*/ 23 w 37"/>
                <a:gd name="T29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34">
                  <a:moveTo>
                    <a:pt x="23" y="31"/>
                  </a:moveTo>
                  <a:cubicBezTo>
                    <a:pt x="26" y="30"/>
                    <a:pt x="28" y="28"/>
                    <a:pt x="30" y="25"/>
                  </a:cubicBezTo>
                  <a:cubicBezTo>
                    <a:pt x="32" y="21"/>
                    <a:pt x="32" y="18"/>
                    <a:pt x="28" y="16"/>
                  </a:cubicBezTo>
                  <a:cubicBezTo>
                    <a:pt x="26" y="14"/>
                    <a:pt x="23" y="15"/>
                    <a:pt x="19" y="18"/>
                  </a:cubicBezTo>
                  <a:cubicBezTo>
                    <a:pt x="14" y="22"/>
                    <a:pt x="10" y="23"/>
                    <a:pt x="6" y="20"/>
                  </a:cubicBezTo>
                  <a:cubicBezTo>
                    <a:pt x="1" y="17"/>
                    <a:pt x="0" y="11"/>
                    <a:pt x="4" y="6"/>
                  </a:cubicBezTo>
                  <a:cubicBezTo>
                    <a:pt x="6" y="3"/>
                    <a:pt x="8" y="1"/>
                    <a:pt x="9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9" y="5"/>
                    <a:pt x="7" y="8"/>
                  </a:cubicBezTo>
                  <a:cubicBezTo>
                    <a:pt x="4" y="12"/>
                    <a:pt x="6" y="15"/>
                    <a:pt x="8" y="16"/>
                  </a:cubicBezTo>
                  <a:cubicBezTo>
                    <a:pt x="11" y="18"/>
                    <a:pt x="13" y="17"/>
                    <a:pt x="17" y="14"/>
                  </a:cubicBezTo>
                  <a:cubicBezTo>
                    <a:pt x="22" y="10"/>
                    <a:pt x="26" y="9"/>
                    <a:pt x="31" y="12"/>
                  </a:cubicBezTo>
                  <a:cubicBezTo>
                    <a:pt x="35" y="15"/>
                    <a:pt x="37" y="21"/>
                    <a:pt x="33" y="28"/>
                  </a:cubicBezTo>
                  <a:cubicBezTo>
                    <a:pt x="31" y="30"/>
                    <a:pt x="28" y="33"/>
                    <a:pt x="26" y="34"/>
                  </a:cubicBezTo>
                  <a:lnTo>
                    <a:pt x="23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692"/>
            <p:cNvSpPr>
              <a:spLocks/>
            </p:cNvSpPr>
            <p:nvPr/>
          </p:nvSpPr>
          <p:spPr bwMode="auto">
            <a:xfrm>
              <a:off x="7164388" y="3903663"/>
              <a:ext cx="136525" cy="127000"/>
            </a:xfrm>
            <a:custGeom>
              <a:avLst/>
              <a:gdLst>
                <a:gd name="T0" fmla="*/ 2 w 40"/>
                <a:gd name="T1" fmla="*/ 19 h 37"/>
                <a:gd name="T2" fmla="*/ 20 w 40"/>
                <a:gd name="T3" fmla="*/ 28 h 37"/>
                <a:gd name="T4" fmla="*/ 34 w 40"/>
                <a:gd name="T5" fmla="*/ 26 h 37"/>
                <a:gd name="T6" fmla="*/ 28 w 40"/>
                <a:gd name="T7" fmla="*/ 13 h 37"/>
                <a:gd name="T8" fmla="*/ 9 w 40"/>
                <a:gd name="T9" fmla="*/ 4 h 37"/>
                <a:gd name="T10" fmla="*/ 11 w 40"/>
                <a:gd name="T11" fmla="*/ 0 h 37"/>
                <a:gd name="T12" fmla="*/ 29 w 40"/>
                <a:gd name="T13" fmla="*/ 9 h 37"/>
                <a:gd name="T14" fmla="*/ 37 w 40"/>
                <a:gd name="T15" fmla="*/ 28 h 37"/>
                <a:gd name="T16" fmla="*/ 18 w 40"/>
                <a:gd name="T17" fmla="*/ 32 h 37"/>
                <a:gd name="T18" fmla="*/ 0 w 40"/>
                <a:gd name="T19" fmla="*/ 23 h 37"/>
                <a:gd name="T20" fmla="*/ 2 w 40"/>
                <a:gd name="T21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7">
                  <a:moveTo>
                    <a:pt x="2" y="19"/>
                  </a:moveTo>
                  <a:cubicBezTo>
                    <a:pt x="20" y="28"/>
                    <a:pt x="20" y="28"/>
                    <a:pt x="20" y="28"/>
                  </a:cubicBezTo>
                  <a:cubicBezTo>
                    <a:pt x="27" y="32"/>
                    <a:pt x="32" y="30"/>
                    <a:pt x="34" y="26"/>
                  </a:cubicBezTo>
                  <a:cubicBezTo>
                    <a:pt x="36" y="21"/>
                    <a:pt x="35" y="17"/>
                    <a:pt x="28" y="1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9" y="14"/>
                    <a:pt x="40" y="21"/>
                    <a:pt x="37" y="28"/>
                  </a:cubicBezTo>
                  <a:cubicBezTo>
                    <a:pt x="34" y="34"/>
                    <a:pt x="28" y="37"/>
                    <a:pt x="18" y="32"/>
                  </a:cubicBezTo>
                  <a:cubicBezTo>
                    <a:pt x="0" y="23"/>
                    <a:pt x="0" y="23"/>
                    <a:pt x="0" y="23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693"/>
            <p:cNvSpPr>
              <a:spLocks/>
            </p:cNvSpPr>
            <p:nvPr/>
          </p:nvSpPr>
          <p:spPr bwMode="auto">
            <a:xfrm>
              <a:off x="7218363" y="3767138"/>
              <a:ext cx="153988" cy="150813"/>
            </a:xfrm>
            <a:custGeom>
              <a:avLst/>
              <a:gdLst>
                <a:gd name="T0" fmla="*/ 28 w 45"/>
                <a:gd name="T1" fmla="*/ 10 h 44"/>
                <a:gd name="T2" fmla="*/ 14 w 45"/>
                <a:gd name="T3" fmla="*/ 5 h 44"/>
                <a:gd name="T4" fmla="*/ 14 w 45"/>
                <a:gd name="T5" fmla="*/ 5 h 44"/>
                <a:gd name="T6" fmla="*/ 25 w 45"/>
                <a:gd name="T7" fmla="*/ 14 h 44"/>
                <a:gd name="T8" fmla="*/ 39 w 45"/>
                <a:gd name="T9" fmla="*/ 26 h 44"/>
                <a:gd name="T10" fmla="*/ 37 w 45"/>
                <a:gd name="T11" fmla="*/ 29 h 44"/>
                <a:gd name="T12" fmla="*/ 20 w 45"/>
                <a:gd name="T13" fmla="*/ 28 h 44"/>
                <a:gd name="T14" fmla="*/ 6 w 45"/>
                <a:gd name="T15" fmla="*/ 27 h 44"/>
                <a:gd name="T16" fmla="*/ 6 w 45"/>
                <a:gd name="T17" fmla="*/ 27 h 44"/>
                <a:gd name="T18" fmla="*/ 20 w 45"/>
                <a:gd name="T19" fmla="*/ 33 h 44"/>
                <a:gd name="T20" fmla="*/ 34 w 45"/>
                <a:gd name="T21" fmla="*/ 40 h 44"/>
                <a:gd name="T22" fmla="*/ 32 w 45"/>
                <a:gd name="T23" fmla="*/ 44 h 44"/>
                <a:gd name="T24" fmla="*/ 0 w 45"/>
                <a:gd name="T25" fmla="*/ 29 h 44"/>
                <a:gd name="T26" fmla="*/ 2 w 45"/>
                <a:gd name="T27" fmla="*/ 24 h 44"/>
                <a:gd name="T28" fmla="*/ 20 w 45"/>
                <a:gd name="T29" fmla="*/ 24 h 44"/>
                <a:gd name="T30" fmla="*/ 32 w 45"/>
                <a:gd name="T31" fmla="*/ 25 h 44"/>
                <a:gd name="T32" fmla="*/ 32 w 45"/>
                <a:gd name="T33" fmla="*/ 25 h 44"/>
                <a:gd name="T34" fmla="*/ 23 w 45"/>
                <a:gd name="T35" fmla="*/ 17 h 44"/>
                <a:gd name="T36" fmla="*/ 9 w 45"/>
                <a:gd name="T37" fmla="*/ 5 h 44"/>
                <a:gd name="T38" fmla="*/ 11 w 45"/>
                <a:gd name="T39" fmla="*/ 0 h 44"/>
                <a:gd name="T40" fmla="*/ 45 w 45"/>
                <a:gd name="T41" fmla="*/ 10 h 44"/>
                <a:gd name="T42" fmla="*/ 43 w 45"/>
                <a:gd name="T43" fmla="*/ 14 h 44"/>
                <a:gd name="T44" fmla="*/ 28 w 45"/>
                <a:gd name="T4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" h="44">
                  <a:moveTo>
                    <a:pt x="28" y="10"/>
                  </a:moveTo>
                  <a:cubicBezTo>
                    <a:pt x="24" y="8"/>
                    <a:pt x="18" y="6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7" y="8"/>
                    <a:pt x="21" y="10"/>
                    <a:pt x="25" y="14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5" y="28"/>
                    <a:pt x="10" y="28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10" y="29"/>
                    <a:pt x="15" y="31"/>
                    <a:pt x="20" y="33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5" y="24"/>
                    <a:pt x="29" y="24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29" y="23"/>
                    <a:pt x="26" y="20"/>
                    <a:pt x="23" y="1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3" y="14"/>
                    <a:pt x="43" y="14"/>
                    <a:pt x="43" y="14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Rectangle 694"/>
            <p:cNvSpPr>
              <a:spLocks noChangeArrowheads="1"/>
            </p:cNvSpPr>
            <p:nvPr/>
          </p:nvSpPr>
          <p:spPr bwMode="auto">
            <a:xfrm>
              <a:off x="7980362" y="2214563"/>
              <a:ext cx="380935" cy="457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500" b="0" i="0" u="none" strike="noStrike" cap="none" normalizeH="0" baseline="0" dirty="0" smtClean="0">
                  <a:ln>
                    <a:noFill/>
                  </a:ln>
                  <a:solidFill>
                    <a:srgbClr val="1D50A2"/>
                  </a:solidFill>
                  <a:effectLst/>
                  <a:latin typeface="Times New Roman" panose="02020603050405020304" pitchFamily="18" charset="0"/>
                </a:rPr>
                <a:t>02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rgbClr val="1D50A2"/>
                </a:solidFill>
                <a:effectLst/>
              </a:endParaRPr>
            </a:p>
          </p:txBody>
        </p:sp>
        <p:sp>
          <p:nvSpPr>
            <p:cNvPr id="196" name="Rectangle 695"/>
            <p:cNvSpPr>
              <a:spLocks noChangeArrowheads="1"/>
            </p:cNvSpPr>
            <p:nvPr/>
          </p:nvSpPr>
          <p:spPr bwMode="auto">
            <a:xfrm>
              <a:off x="3706813" y="2222500"/>
              <a:ext cx="380935" cy="457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500" b="0" i="0" u="none" strike="noStrike" cap="none" normalizeH="0" baseline="0" smtClean="0">
                  <a:ln>
                    <a:noFill/>
                  </a:ln>
                  <a:solidFill>
                    <a:srgbClr val="1D50A2"/>
                  </a:solidFill>
                  <a:effectLst/>
                  <a:latin typeface="Times New Roman" panose="02020603050405020304" pitchFamily="18" charset="0"/>
                </a:rPr>
                <a:t>01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</a:endParaRPr>
            </a:p>
          </p:txBody>
        </p:sp>
        <p:sp>
          <p:nvSpPr>
            <p:cNvPr id="197" name="Rectangle 696"/>
            <p:cNvSpPr>
              <a:spLocks noChangeArrowheads="1"/>
            </p:cNvSpPr>
            <p:nvPr/>
          </p:nvSpPr>
          <p:spPr bwMode="auto">
            <a:xfrm>
              <a:off x="8016081" y="4565649"/>
              <a:ext cx="380935" cy="457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500" b="0" i="0" u="none" strike="noStrike" cap="none" normalizeH="0" baseline="0" dirty="0" smtClean="0">
                  <a:ln>
                    <a:noFill/>
                  </a:ln>
                  <a:solidFill>
                    <a:srgbClr val="1D50A2"/>
                  </a:solidFill>
                  <a:effectLst/>
                  <a:latin typeface="Times New Roman" panose="02020603050405020304" pitchFamily="18" charset="0"/>
                </a:rPr>
                <a:t>04</a:t>
              </a:r>
              <a:endParaRPr kumimoji="0" lang="zh-CN" altLang="zh-CN" sz="1800" b="0" i="0" u="none" strike="noStrike" cap="none" normalizeH="0" baseline="0" dirty="0" smtClean="0">
                <a:ln>
                  <a:noFill/>
                </a:ln>
                <a:solidFill>
                  <a:srgbClr val="1D50A2"/>
                </a:solidFill>
                <a:effectLst/>
              </a:endParaRPr>
            </a:p>
          </p:txBody>
        </p:sp>
        <p:sp>
          <p:nvSpPr>
            <p:cNvPr id="198" name="Rectangle 701"/>
            <p:cNvSpPr>
              <a:spLocks noChangeArrowheads="1"/>
            </p:cNvSpPr>
            <p:nvPr/>
          </p:nvSpPr>
          <p:spPr bwMode="auto">
            <a:xfrm>
              <a:off x="3724275" y="4468813"/>
              <a:ext cx="380935" cy="457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500" b="0" i="0" u="none" strike="noStrike" cap="none" normalizeH="0" baseline="0" smtClean="0">
                  <a:ln>
                    <a:noFill/>
                  </a:ln>
                  <a:solidFill>
                    <a:srgbClr val="1D50A2"/>
                  </a:solidFill>
                  <a:effectLst/>
                  <a:latin typeface="Times New Roman" panose="02020603050405020304" pitchFamily="18" charset="0"/>
                </a:rPr>
                <a:t>03</a:t>
              </a:r>
              <a:endParaRPr kumimoji="0" lang="zh-CN" altLang="zh-CN" sz="1800" b="0" i="0" u="none" strike="noStrike" cap="none" normalizeH="0" baseline="0" smtClean="0">
                <a:ln>
                  <a:noFill/>
                </a:ln>
                <a:solidFill>
                  <a:srgbClr val="1D50A2"/>
                </a:solidFill>
                <a:effectLst/>
              </a:endParaRPr>
            </a:p>
          </p:txBody>
        </p:sp>
        <p:sp>
          <p:nvSpPr>
            <p:cNvPr id="199" name="Freeform 702"/>
            <p:cNvSpPr>
              <a:spLocks/>
            </p:cNvSpPr>
            <p:nvPr/>
          </p:nvSpPr>
          <p:spPr bwMode="auto">
            <a:xfrm>
              <a:off x="6283325" y="2998788"/>
              <a:ext cx="139700" cy="141288"/>
            </a:xfrm>
            <a:custGeom>
              <a:avLst/>
              <a:gdLst>
                <a:gd name="T0" fmla="*/ 5 w 41"/>
                <a:gd name="T1" fmla="*/ 27 h 41"/>
                <a:gd name="T2" fmla="*/ 21 w 41"/>
                <a:gd name="T3" fmla="*/ 41 h 41"/>
                <a:gd name="T4" fmla="*/ 37 w 41"/>
                <a:gd name="T5" fmla="*/ 27 h 41"/>
                <a:gd name="T6" fmla="*/ 41 w 41"/>
                <a:gd name="T7" fmla="*/ 22 h 41"/>
                <a:gd name="T8" fmla="*/ 38 w 41"/>
                <a:gd name="T9" fmla="*/ 17 h 41"/>
                <a:gd name="T10" fmla="*/ 21 w 41"/>
                <a:gd name="T11" fmla="*/ 0 h 41"/>
                <a:gd name="T12" fmla="*/ 3 w 41"/>
                <a:gd name="T13" fmla="*/ 17 h 41"/>
                <a:gd name="T14" fmla="*/ 1 w 41"/>
                <a:gd name="T15" fmla="*/ 22 h 41"/>
                <a:gd name="T16" fmla="*/ 5 w 41"/>
                <a:gd name="T17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1">
                  <a:moveTo>
                    <a:pt x="5" y="27"/>
                  </a:moveTo>
                  <a:cubicBezTo>
                    <a:pt x="8" y="35"/>
                    <a:pt x="14" y="41"/>
                    <a:pt x="21" y="41"/>
                  </a:cubicBezTo>
                  <a:cubicBezTo>
                    <a:pt x="28" y="41"/>
                    <a:pt x="34" y="35"/>
                    <a:pt x="37" y="27"/>
                  </a:cubicBezTo>
                  <a:cubicBezTo>
                    <a:pt x="39" y="27"/>
                    <a:pt x="41" y="25"/>
                    <a:pt x="41" y="22"/>
                  </a:cubicBezTo>
                  <a:cubicBezTo>
                    <a:pt x="41" y="20"/>
                    <a:pt x="40" y="17"/>
                    <a:pt x="38" y="17"/>
                  </a:cubicBezTo>
                  <a:cubicBezTo>
                    <a:pt x="38" y="6"/>
                    <a:pt x="30" y="0"/>
                    <a:pt x="21" y="0"/>
                  </a:cubicBezTo>
                  <a:cubicBezTo>
                    <a:pt x="11" y="0"/>
                    <a:pt x="4" y="6"/>
                    <a:pt x="3" y="17"/>
                  </a:cubicBezTo>
                  <a:cubicBezTo>
                    <a:pt x="1" y="17"/>
                    <a:pt x="0" y="20"/>
                    <a:pt x="1" y="22"/>
                  </a:cubicBezTo>
                  <a:cubicBezTo>
                    <a:pt x="1" y="25"/>
                    <a:pt x="3" y="27"/>
                    <a:pt x="5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703"/>
            <p:cNvSpPr>
              <a:spLocks/>
            </p:cNvSpPr>
            <p:nvPr/>
          </p:nvSpPr>
          <p:spPr bwMode="auto">
            <a:xfrm>
              <a:off x="5695950" y="3128963"/>
              <a:ext cx="795338" cy="195263"/>
            </a:xfrm>
            <a:custGeom>
              <a:avLst/>
              <a:gdLst>
                <a:gd name="T0" fmla="*/ 226 w 232"/>
                <a:gd name="T1" fmla="*/ 25 h 57"/>
                <a:gd name="T2" fmla="*/ 214 w 232"/>
                <a:gd name="T3" fmla="*/ 11 h 57"/>
                <a:gd name="T4" fmla="*/ 208 w 232"/>
                <a:gd name="T5" fmla="*/ 9 h 57"/>
                <a:gd name="T6" fmla="*/ 200 w 232"/>
                <a:gd name="T7" fmla="*/ 28 h 57"/>
                <a:gd name="T8" fmla="*/ 196 w 232"/>
                <a:gd name="T9" fmla="*/ 32 h 57"/>
                <a:gd name="T10" fmla="*/ 194 w 232"/>
                <a:gd name="T11" fmla="*/ 15 h 57"/>
                <a:gd name="T12" fmla="*/ 197 w 232"/>
                <a:gd name="T13" fmla="*/ 8 h 57"/>
                <a:gd name="T14" fmla="*/ 191 w 232"/>
                <a:gd name="T15" fmla="*/ 8 h 57"/>
                <a:gd name="T16" fmla="*/ 186 w 232"/>
                <a:gd name="T17" fmla="*/ 8 h 57"/>
                <a:gd name="T18" fmla="*/ 189 w 232"/>
                <a:gd name="T19" fmla="*/ 15 h 57"/>
                <a:gd name="T20" fmla="*/ 187 w 232"/>
                <a:gd name="T21" fmla="*/ 32 h 57"/>
                <a:gd name="T22" fmla="*/ 182 w 232"/>
                <a:gd name="T23" fmla="*/ 28 h 57"/>
                <a:gd name="T24" fmla="*/ 175 w 232"/>
                <a:gd name="T25" fmla="*/ 9 h 57"/>
                <a:gd name="T26" fmla="*/ 169 w 232"/>
                <a:gd name="T27" fmla="*/ 11 h 57"/>
                <a:gd name="T28" fmla="*/ 157 w 232"/>
                <a:gd name="T29" fmla="*/ 24 h 57"/>
                <a:gd name="T30" fmla="*/ 156 w 232"/>
                <a:gd name="T31" fmla="*/ 20 h 57"/>
                <a:gd name="T32" fmla="*/ 142 w 232"/>
                <a:gd name="T33" fmla="*/ 3 h 57"/>
                <a:gd name="T34" fmla="*/ 135 w 232"/>
                <a:gd name="T35" fmla="*/ 1 h 57"/>
                <a:gd name="T36" fmla="*/ 126 w 232"/>
                <a:gd name="T37" fmla="*/ 23 h 57"/>
                <a:gd name="T38" fmla="*/ 121 w 232"/>
                <a:gd name="T39" fmla="*/ 28 h 57"/>
                <a:gd name="T40" fmla="*/ 118 w 232"/>
                <a:gd name="T41" fmla="*/ 8 h 57"/>
                <a:gd name="T42" fmla="*/ 122 w 232"/>
                <a:gd name="T43" fmla="*/ 0 h 57"/>
                <a:gd name="T44" fmla="*/ 116 w 232"/>
                <a:gd name="T45" fmla="*/ 0 h 57"/>
                <a:gd name="T46" fmla="*/ 109 w 232"/>
                <a:gd name="T47" fmla="*/ 0 h 57"/>
                <a:gd name="T48" fmla="*/ 113 w 232"/>
                <a:gd name="T49" fmla="*/ 8 h 57"/>
                <a:gd name="T50" fmla="*/ 110 w 232"/>
                <a:gd name="T51" fmla="*/ 28 h 57"/>
                <a:gd name="T52" fmla="*/ 105 w 232"/>
                <a:gd name="T53" fmla="*/ 23 h 57"/>
                <a:gd name="T54" fmla="*/ 96 w 232"/>
                <a:gd name="T55" fmla="*/ 1 h 57"/>
                <a:gd name="T56" fmla="*/ 89 w 232"/>
                <a:gd name="T57" fmla="*/ 3 h 57"/>
                <a:gd name="T58" fmla="*/ 75 w 232"/>
                <a:gd name="T59" fmla="*/ 20 h 57"/>
                <a:gd name="T60" fmla="*/ 74 w 232"/>
                <a:gd name="T61" fmla="*/ 22 h 57"/>
                <a:gd name="T62" fmla="*/ 63 w 232"/>
                <a:gd name="T63" fmla="*/ 11 h 57"/>
                <a:gd name="T64" fmla="*/ 57 w 232"/>
                <a:gd name="T65" fmla="*/ 9 h 57"/>
                <a:gd name="T66" fmla="*/ 50 w 232"/>
                <a:gd name="T67" fmla="*/ 28 h 57"/>
                <a:gd name="T68" fmla="*/ 45 w 232"/>
                <a:gd name="T69" fmla="*/ 32 h 57"/>
                <a:gd name="T70" fmla="*/ 43 w 232"/>
                <a:gd name="T71" fmla="*/ 15 h 57"/>
                <a:gd name="T72" fmla="*/ 46 w 232"/>
                <a:gd name="T73" fmla="*/ 8 h 57"/>
                <a:gd name="T74" fmla="*/ 41 w 232"/>
                <a:gd name="T75" fmla="*/ 8 h 57"/>
                <a:gd name="T76" fmla="*/ 35 w 232"/>
                <a:gd name="T77" fmla="*/ 8 h 57"/>
                <a:gd name="T78" fmla="*/ 38 w 232"/>
                <a:gd name="T79" fmla="*/ 15 h 57"/>
                <a:gd name="T80" fmla="*/ 36 w 232"/>
                <a:gd name="T81" fmla="*/ 32 h 57"/>
                <a:gd name="T82" fmla="*/ 32 w 232"/>
                <a:gd name="T83" fmla="*/ 28 h 57"/>
                <a:gd name="T84" fmla="*/ 24 w 232"/>
                <a:gd name="T85" fmla="*/ 9 h 57"/>
                <a:gd name="T86" fmla="*/ 18 w 232"/>
                <a:gd name="T87" fmla="*/ 11 h 57"/>
                <a:gd name="T88" fmla="*/ 6 w 232"/>
                <a:gd name="T89" fmla="*/ 25 h 57"/>
                <a:gd name="T90" fmla="*/ 0 w 232"/>
                <a:gd name="T91" fmla="*/ 57 h 57"/>
                <a:gd name="T92" fmla="*/ 41 w 232"/>
                <a:gd name="T93" fmla="*/ 57 h 57"/>
                <a:gd name="T94" fmla="*/ 81 w 232"/>
                <a:gd name="T95" fmla="*/ 57 h 57"/>
                <a:gd name="T96" fmla="*/ 81 w 232"/>
                <a:gd name="T97" fmla="*/ 57 h 57"/>
                <a:gd name="T98" fmla="*/ 116 w 232"/>
                <a:gd name="T99" fmla="*/ 57 h 57"/>
                <a:gd name="T100" fmla="*/ 151 w 232"/>
                <a:gd name="T101" fmla="*/ 57 h 57"/>
                <a:gd name="T102" fmla="*/ 151 w 232"/>
                <a:gd name="T103" fmla="*/ 57 h 57"/>
                <a:gd name="T104" fmla="*/ 191 w 232"/>
                <a:gd name="T105" fmla="*/ 57 h 57"/>
                <a:gd name="T106" fmla="*/ 232 w 232"/>
                <a:gd name="T107" fmla="*/ 57 h 57"/>
                <a:gd name="T108" fmla="*/ 226 w 232"/>
                <a:gd name="T109" fmla="*/ 2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2" h="57">
                  <a:moveTo>
                    <a:pt x="226" y="25"/>
                  </a:moveTo>
                  <a:cubicBezTo>
                    <a:pt x="225" y="19"/>
                    <a:pt x="220" y="13"/>
                    <a:pt x="214" y="11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8" y="16"/>
                    <a:pt x="205" y="23"/>
                    <a:pt x="200" y="28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94" y="15"/>
                    <a:pt x="194" y="15"/>
                    <a:pt x="194" y="15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86" y="8"/>
                    <a:pt x="186" y="8"/>
                    <a:pt x="186" y="8"/>
                  </a:cubicBezTo>
                  <a:cubicBezTo>
                    <a:pt x="189" y="15"/>
                    <a:pt x="189" y="15"/>
                    <a:pt x="189" y="15"/>
                  </a:cubicBezTo>
                  <a:cubicBezTo>
                    <a:pt x="187" y="32"/>
                    <a:pt x="187" y="32"/>
                    <a:pt x="187" y="32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77" y="23"/>
                    <a:pt x="175" y="16"/>
                    <a:pt x="175" y="9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63" y="13"/>
                    <a:pt x="158" y="18"/>
                    <a:pt x="157" y="24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5" y="12"/>
                    <a:pt x="149" y="6"/>
                    <a:pt x="142" y="3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5" y="9"/>
                    <a:pt x="132" y="17"/>
                    <a:pt x="126" y="23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99" y="17"/>
                    <a:pt x="96" y="9"/>
                    <a:pt x="96" y="1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2" y="6"/>
                    <a:pt x="76" y="12"/>
                    <a:pt x="75" y="20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17"/>
                    <a:pt x="68" y="13"/>
                    <a:pt x="63" y="11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6"/>
                    <a:pt x="55" y="23"/>
                    <a:pt x="50" y="2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3"/>
                    <a:pt x="24" y="16"/>
                    <a:pt x="24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2" y="13"/>
                    <a:pt x="7" y="19"/>
                    <a:pt x="6" y="2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51" y="57"/>
                    <a:pt x="151" y="57"/>
                    <a:pt x="15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232" y="57"/>
                    <a:pt x="232" y="57"/>
                    <a:pt x="232" y="57"/>
                  </a:cubicBezTo>
                  <a:lnTo>
                    <a:pt x="22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704"/>
            <p:cNvSpPr>
              <a:spLocks/>
            </p:cNvSpPr>
            <p:nvPr/>
          </p:nvSpPr>
          <p:spPr bwMode="auto">
            <a:xfrm>
              <a:off x="5768975" y="2998788"/>
              <a:ext cx="139700" cy="141288"/>
            </a:xfrm>
            <a:custGeom>
              <a:avLst/>
              <a:gdLst>
                <a:gd name="T0" fmla="*/ 4 w 41"/>
                <a:gd name="T1" fmla="*/ 27 h 41"/>
                <a:gd name="T2" fmla="*/ 20 w 41"/>
                <a:gd name="T3" fmla="*/ 41 h 41"/>
                <a:gd name="T4" fmla="*/ 36 w 41"/>
                <a:gd name="T5" fmla="*/ 27 h 41"/>
                <a:gd name="T6" fmla="*/ 40 w 41"/>
                <a:gd name="T7" fmla="*/ 22 h 41"/>
                <a:gd name="T8" fmla="*/ 38 w 41"/>
                <a:gd name="T9" fmla="*/ 17 h 41"/>
                <a:gd name="T10" fmla="*/ 20 w 41"/>
                <a:gd name="T11" fmla="*/ 0 h 41"/>
                <a:gd name="T12" fmla="*/ 3 w 41"/>
                <a:gd name="T13" fmla="*/ 17 h 41"/>
                <a:gd name="T14" fmla="*/ 0 w 41"/>
                <a:gd name="T15" fmla="*/ 22 h 41"/>
                <a:gd name="T16" fmla="*/ 4 w 41"/>
                <a:gd name="T17" fmla="*/ 2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1">
                  <a:moveTo>
                    <a:pt x="4" y="27"/>
                  </a:moveTo>
                  <a:cubicBezTo>
                    <a:pt x="7" y="35"/>
                    <a:pt x="13" y="41"/>
                    <a:pt x="20" y="41"/>
                  </a:cubicBezTo>
                  <a:cubicBezTo>
                    <a:pt x="27" y="41"/>
                    <a:pt x="33" y="35"/>
                    <a:pt x="36" y="27"/>
                  </a:cubicBezTo>
                  <a:cubicBezTo>
                    <a:pt x="38" y="27"/>
                    <a:pt x="40" y="25"/>
                    <a:pt x="40" y="22"/>
                  </a:cubicBezTo>
                  <a:cubicBezTo>
                    <a:pt x="41" y="20"/>
                    <a:pt x="39" y="17"/>
                    <a:pt x="38" y="17"/>
                  </a:cubicBezTo>
                  <a:cubicBezTo>
                    <a:pt x="37" y="6"/>
                    <a:pt x="29" y="0"/>
                    <a:pt x="20" y="0"/>
                  </a:cubicBezTo>
                  <a:cubicBezTo>
                    <a:pt x="11" y="0"/>
                    <a:pt x="3" y="6"/>
                    <a:pt x="3" y="17"/>
                  </a:cubicBezTo>
                  <a:cubicBezTo>
                    <a:pt x="1" y="17"/>
                    <a:pt x="0" y="20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705"/>
            <p:cNvSpPr>
              <a:spLocks/>
            </p:cNvSpPr>
            <p:nvPr/>
          </p:nvSpPr>
          <p:spPr bwMode="auto">
            <a:xfrm>
              <a:off x="6011863" y="2944813"/>
              <a:ext cx="165100" cy="163513"/>
            </a:xfrm>
            <a:custGeom>
              <a:avLst/>
              <a:gdLst>
                <a:gd name="T0" fmla="*/ 5 w 48"/>
                <a:gd name="T1" fmla="*/ 32 h 48"/>
                <a:gd name="T2" fmla="*/ 24 w 48"/>
                <a:gd name="T3" fmla="*/ 48 h 48"/>
                <a:gd name="T4" fmla="*/ 43 w 48"/>
                <a:gd name="T5" fmla="*/ 32 h 48"/>
                <a:gd name="T6" fmla="*/ 48 w 48"/>
                <a:gd name="T7" fmla="*/ 26 h 48"/>
                <a:gd name="T8" fmla="*/ 44 w 48"/>
                <a:gd name="T9" fmla="*/ 20 h 48"/>
                <a:gd name="T10" fmla="*/ 24 w 48"/>
                <a:gd name="T11" fmla="*/ 0 h 48"/>
                <a:gd name="T12" fmla="*/ 4 w 48"/>
                <a:gd name="T13" fmla="*/ 20 h 48"/>
                <a:gd name="T14" fmla="*/ 0 w 48"/>
                <a:gd name="T15" fmla="*/ 26 h 48"/>
                <a:gd name="T16" fmla="*/ 5 w 48"/>
                <a:gd name="T17" fmla="*/ 3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48">
                  <a:moveTo>
                    <a:pt x="5" y="32"/>
                  </a:moveTo>
                  <a:cubicBezTo>
                    <a:pt x="9" y="40"/>
                    <a:pt x="16" y="48"/>
                    <a:pt x="24" y="48"/>
                  </a:cubicBezTo>
                  <a:cubicBezTo>
                    <a:pt x="32" y="48"/>
                    <a:pt x="39" y="40"/>
                    <a:pt x="43" y="32"/>
                  </a:cubicBezTo>
                  <a:cubicBezTo>
                    <a:pt x="45" y="32"/>
                    <a:pt x="47" y="29"/>
                    <a:pt x="48" y="26"/>
                  </a:cubicBezTo>
                  <a:cubicBezTo>
                    <a:pt x="48" y="23"/>
                    <a:pt x="47" y="20"/>
                    <a:pt x="44" y="20"/>
                  </a:cubicBezTo>
                  <a:cubicBezTo>
                    <a:pt x="44" y="7"/>
                    <a:pt x="35" y="0"/>
                    <a:pt x="24" y="0"/>
                  </a:cubicBezTo>
                  <a:cubicBezTo>
                    <a:pt x="13" y="0"/>
                    <a:pt x="4" y="7"/>
                    <a:pt x="4" y="20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1" y="29"/>
                    <a:pt x="3" y="32"/>
                    <a:pt x="5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6" name="文本框 215"/>
          <p:cNvSpPr txBox="1"/>
          <p:nvPr/>
        </p:nvSpPr>
        <p:spPr>
          <a:xfrm>
            <a:off x="6021376" y="2893907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6014924" y="2690449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18" name="Freeform 10"/>
          <p:cNvSpPr>
            <a:spLocks noEditPoints="1"/>
          </p:cNvSpPr>
          <p:nvPr/>
        </p:nvSpPr>
        <p:spPr bwMode="auto">
          <a:xfrm>
            <a:off x="6129335" y="2530347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19" name="文本框 218"/>
          <p:cNvSpPr txBox="1"/>
          <p:nvPr/>
        </p:nvSpPr>
        <p:spPr>
          <a:xfrm>
            <a:off x="6021376" y="433610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6014924" y="413264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1" name="Freeform 10"/>
          <p:cNvSpPr>
            <a:spLocks noEditPoints="1"/>
          </p:cNvSpPr>
          <p:nvPr/>
        </p:nvSpPr>
        <p:spPr bwMode="auto">
          <a:xfrm>
            <a:off x="6129335" y="3972544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8857241" y="2893907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8850789" y="2690449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4" name="Freeform 10"/>
          <p:cNvSpPr>
            <a:spLocks noEditPoints="1"/>
          </p:cNvSpPr>
          <p:nvPr/>
        </p:nvSpPr>
        <p:spPr bwMode="auto">
          <a:xfrm>
            <a:off x="8965200" y="2530347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8857241" y="433610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6" name="矩形 225"/>
          <p:cNvSpPr/>
          <p:nvPr/>
        </p:nvSpPr>
        <p:spPr>
          <a:xfrm>
            <a:off x="8850789" y="413264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7" name="Freeform 10"/>
          <p:cNvSpPr>
            <a:spLocks noEditPoints="1"/>
          </p:cNvSpPr>
          <p:nvPr/>
        </p:nvSpPr>
        <p:spPr bwMode="auto">
          <a:xfrm>
            <a:off x="8965200" y="3972544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229" name="图片 2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230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231" name="文本框 230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pic>
        <p:nvPicPr>
          <p:cNvPr id="232" name="图片 2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563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/>
        </p:nvSpPr>
        <p:spPr bwMode="auto">
          <a:xfrm>
            <a:off x="2226700" y="1501224"/>
            <a:ext cx="2203450" cy="1101725"/>
          </a:xfrm>
          <a:custGeom>
            <a:avLst/>
            <a:gdLst>
              <a:gd name="T0" fmla="*/ 1354 w 1388"/>
              <a:gd name="T1" fmla="*/ 694 h 694"/>
              <a:gd name="T2" fmla="*/ 34 w 1388"/>
              <a:gd name="T3" fmla="*/ 694 h 694"/>
              <a:gd name="T4" fmla="*/ 34 w 1388"/>
              <a:gd name="T5" fmla="*/ 694 h 694"/>
              <a:gd name="T6" fmla="*/ 26 w 1388"/>
              <a:gd name="T7" fmla="*/ 694 h 694"/>
              <a:gd name="T8" fmla="*/ 20 w 1388"/>
              <a:gd name="T9" fmla="*/ 692 h 694"/>
              <a:gd name="T10" fmla="*/ 14 w 1388"/>
              <a:gd name="T11" fmla="*/ 688 h 694"/>
              <a:gd name="T12" fmla="*/ 10 w 1388"/>
              <a:gd name="T13" fmla="*/ 684 h 694"/>
              <a:gd name="T14" fmla="*/ 6 w 1388"/>
              <a:gd name="T15" fmla="*/ 678 h 694"/>
              <a:gd name="T16" fmla="*/ 2 w 1388"/>
              <a:gd name="T17" fmla="*/ 674 h 694"/>
              <a:gd name="T18" fmla="*/ 0 w 1388"/>
              <a:gd name="T19" fmla="*/ 666 h 694"/>
              <a:gd name="T20" fmla="*/ 0 w 1388"/>
              <a:gd name="T21" fmla="*/ 660 h 694"/>
              <a:gd name="T22" fmla="*/ 0 w 1388"/>
              <a:gd name="T23" fmla="*/ 34 h 694"/>
              <a:gd name="T24" fmla="*/ 0 w 1388"/>
              <a:gd name="T25" fmla="*/ 34 h 694"/>
              <a:gd name="T26" fmla="*/ 0 w 1388"/>
              <a:gd name="T27" fmla="*/ 28 h 694"/>
              <a:gd name="T28" fmla="*/ 2 w 1388"/>
              <a:gd name="T29" fmla="*/ 20 h 694"/>
              <a:gd name="T30" fmla="*/ 6 w 1388"/>
              <a:gd name="T31" fmla="*/ 16 h 694"/>
              <a:gd name="T32" fmla="*/ 10 w 1388"/>
              <a:gd name="T33" fmla="*/ 10 h 694"/>
              <a:gd name="T34" fmla="*/ 14 w 1388"/>
              <a:gd name="T35" fmla="*/ 6 h 694"/>
              <a:gd name="T36" fmla="*/ 20 w 1388"/>
              <a:gd name="T37" fmla="*/ 2 h 694"/>
              <a:gd name="T38" fmla="*/ 26 w 1388"/>
              <a:gd name="T39" fmla="*/ 0 h 694"/>
              <a:gd name="T40" fmla="*/ 34 w 1388"/>
              <a:gd name="T41" fmla="*/ 0 h 694"/>
              <a:gd name="T42" fmla="*/ 1354 w 1388"/>
              <a:gd name="T43" fmla="*/ 0 h 694"/>
              <a:gd name="T44" fmla="*/ 1354 w 1388"/>
              <a:gd name="T45" fmla="*/ 0 h 694"/>
              <a:gd name="T46" fmla="*/ 1360 w 1388"/>
              <a:gd name="T47" fmla="*/ 0 h 694"/>
              <a:gd name="T48" fmla="*/ 1368 w 1388"/>
              <a:gd name="T49" fmla="*/ 2 h 694"/>
              <a:gd name="T50" fmla="*/ 1372 w 1388"/>
              <a:gd name="T51" fmla="*/ 6 h 694"/>
              <a:gd name="T52" fmla="*/ 1378 w 1388"/>
              <a:gd name="T53" fmla="*/ 10 h 694"/>
              <a:gd name="T54" fmla="*/ 1382 w 1388"/>
              <a:gd name="T55" fmla="*/ 16 h 694"/>
              <a:gd name="T56" fmla="*/ 1386 w 1388"/>
              <a:gd name="T57" fmla="*/ 20 h 694"/>
              <a:gd name="T58" fmla="*/ 1388 w 1388"/>
              <a:gd name="T59" fmla="*/ 28 h 694"/>
              <a:gd name="T60" fmla="*/ 1388 w 1388"/>
              <a:gd name="T61" fmla="*/ 34 h 694"/>
              <a:gd name="T62" fmla="*/ 1388 w 1388"/>
              <a:gd name="T63" fmla="*/ 660 h 694"/>
              <a:gd name="T64" fmla="*/ 1388 w 1388"/>
              <a:gd name="T65" fmla="*/ 660 h 694"/>
              <a:gd name="T66" fmla="*/ 1388 w 1388"/>
              <a:gd name="T67" fmla="*/ 666 h 694"/>
              <a:gd name="T68" fmla="*/ 1386 w 1388"/>
              <a:gd name="T69" fmla="*/ 674 h 694"/>
              <a:gd name="T70" fmla="*/ 1382 w 1388"/>
              <a:gd name="T71" fmla="*/ 678 h 694"/>
              <a:gd name="T72" fmla="*/ 1378 w 1388"/>
              <a:gd name="T73" fmla="*/ 684 h 694"/>
              <a:gd name="T74" fmla="*/ 1372 w 1388"/>
              <a:gd name="T75" fmla="*/ 688 h 694"/>
              <a:gd name="T76" fmla="*/ 1368 w 1388"/>
              <a:gd name="T77" fmla="*/ 692 h 694"/>
              <a:gd name="T78" fmla="*/ 1360 w 1388"/>
              <a:gd name="T79" fmla="*/ 694 h 694"/>
              <a:gd name="T80" fmla="*/ 1354 w 1388"/>
              <a:gd name="T81" fmla="*/ 694 h 694"/>
              <a:gd name="T82" fmla="*/ 1354 w 1388"/>
              <a:gd name="T83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8" h="694">
                <a:moveTo>
                  <a:pt x="1354" y="694"/>
                </a:moveTo>
                <a:lnTo>
                  <a:pt x="34" y="694"/>
                </a:lnTo>
                <a:lnTo>
                  <a:pt x="34" y="694"/>
                </a:lnTo>
                <a:lnTo>
                  <a:pt x="26" y="694"/>
                </a:lnTo>
                <a:lnTo>
                  <a:pt x="20" y="692"/>
                </a:lnTo>
                <a:lnTo>
                  <a:pt x="14" y="688"/>
                </a:lnTo>
                <a:lnTo>
                  <a:pt x="10" y="684"/>
                </a:lnTo>
                <a:lnTo>
                  <a:pt x="6" y="678"/>
                </a:lnTo>
                <a:lnTo>
                  <a:pt x="2" y="674"/>
                </a:lnTo>
                <a:lnTo>
                  <a:pt x="0" y="666"/>
                </a:lnTo>
                <a:lnTo>
                  <a:pt x="0" y="660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0"/>
                </a:lnTo>
                <a:lnTo>
                  <a:pt x="6" y="16"/>
                </a:ln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6" y="0"/>
                </a:lnTo>
                <a:lnTo>
                  <a:pt x="34" y="0"/>
                </a:lnTo>
                <a:lnTo>
                  <a:pt x="1354" y="0"/>
                </a:lnTo>
                <a:lnTo>
                  <a:pt x="1354" y="0"/>
                </a:lnTo>
                <a:lnTo>
                  <a:pt x="1360" y="0"/>
                </a:lnTo>
                <a:lnTo>
                  <a:pt x="1368" y="2"/>
                </a:lnTo>
                <a:lnTo>
                  <a:pt x="1372" y="6"/>
                </a:lnTo>
                <a:lnTo>
                  <a:pt x="1378" y="10"/>
                </a:lnTo>
                <a:lnTo>
                  <a:pt x="1382" y="16"/>
                </a:lnTo>
                <a:lnTo>
                  <a:pt x="1386" y="20"/>
                </a:lnTo>
                <a:lnTo>
                  <a:pt x="1388" y="28"/>
                </a:lnTo>
                <a:lnTo>
                  <a:pt x="1388" y="34"/>
                </a:lnTo>
                <a:lnTo>
                  <a:pt x="1388" y="660"/>
                </a:lnTo>
                <a:lnTo>
                  <a:pt x="1388" y="660"/>
                </a:lnTo>
                <a:lnTo>
                  <a:pt x="1388" y="666"/>
                </a:lnTo>
                <a:lnTo>
                  <a:pt x="1386" y="674"/>
                </a:lnTo>
                <a:lnTo>
                  <a:pt x="1382" y="678"/>
                </a:lnTo>
                <a:lnTo>
                  <a:pt x="1378" y="684"/>
                </a:lnTo>
                <a:lnTo>
                  <a:pt x="1372" y="688"/>
                </a:lnTo>
                <a:lnTo>
                  <a:pt x="1368" y="692"/>
                </a:lnTo>
                <a:lnTo>
                  <a:pt x="1360" y="694"/>
                </a:lnTo>
                <a:lnTo>
                  <a:pt x="1354" y="694"/>
                </a:lnTo>
                <a:lnTo>
                  <a:pt x="1354" y="694"/>
                </a:lnTo>
                <a:close/>
              </a:path>
            </a:pathLst>
          </a:custGeom>
          <a:solidFill>
            <a:srgbClr val="4A72B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2575950" y="1726649"/>
            <a:ext cx="1756891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900" b="0" i="0" u="none" strike="noStrike" cap="none" normalizeH="0" baseline="0" smtClean="0">
                <a:ln>
                  <a:noFill/>
                </a:ln>
                <a:solidFill>
                  <a:srgbClr val="20B2AA"/>
                </a:solidFill>
                <a:effectLst/>
                <a:latin typeface="Times New Roman" panose="02020603050405020304" pitchFamily="18" charset="0"/>
              </a:rPr>
              <a:t>TIMELINE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rgbClr val="20B2AA"/>
              </a:solidFill>
              <a:effectLst/>
            </a:endParaRPr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2226700" y="1501224"/>
            <a:ext cx="2203450" cy="1101725"/>
          </a:xfrm>
          <a:custGeom>
            <a:avLst/>
            <a:gdLst>
              <a:gd name="T0" fmla="*/ 1354 w 1388"/>
              <a:gd name="T1" fmla="*/ 694 h 694"/>
              <a:gd name="T2" fmla="*/ 34 w 1388"/>
              <a:gd name="T3" fmla="*/ 694 h 694"/>
              <a:gd name="T4" fmla="*/ 34 w 1388"/>
              <a:gd name="T5" fmla="*/ 694 h 694"/>
              <a:gd name="T6" fmla="*/ 26 w 1388"/>
              <a:gd name="T7" fmla="*/ 694 h 694"/>
              <a:gd name="T8" fmla="*/ 20 w 1388"/>
              <a:gd name="T9" fmla="*/ 692 h 694"/>
              <a:gd name="T10" fmla="*/ 14 w 1388"/>
              <a:gd name="T11" fmla="*/ 688 h 694"/>
              <a:gd name="T12" fmla="*/ 10 w 1388"/>
              <a:gd name="T13" fmla="*/ 684 h 694"/>
              <a:gd name="T14" fmla="*/ 6 w 1388"/>
              <a:gd name="T15" fmla="*/ 678 h 694"/>
              <a:gd name="T16" fmla="*/ 2 w 1388"/>
              <a:gd name="T17" fmla="*/ 674 h 694"/>
              <a:gd name="T18" fmla="*/ 0 w 1388"/>
              <a:gd name="T19" fmla="*/ 666 h 694"/>
              <a:gd name="T20" fmla="*/ 0 w 1388"/>
              <a:gd name="T21" fmla="*/ 660 h 694"/>
              <a:gd name="T22" fmla="*/ 0 w 1388"/>
              <a:gd name="T23" fmla="*/ 34 h 694"/>
              <a:gd name="T24" fmla="*/ 0 w 1388"/>
              <a:gd name="T25" fmla="*/ 34 h 694"/>
              <a:gd name="T26" fmla="*/ 0 w 1388"/>
              <a:gd name="T27" fmla="*/ 28 h 694"/>
              <a:gd name="T28" fmla="*/ 2 w 1388"/>
              <a:gd name="T29" fmla="*/ 20 h 694"/>
              <a:gd name="T30" fmla="*/ 6 w 1388"/>
              <a:gd name="T31" fmla="*/ 16 h 694"/>
              <a:gd name="T32" fmla="*/ 10 w 1388"/>
              <a:gd name="T33" fmla="*/ 10 h 694"/>
              <a:gd name="T34" fmla="*/ 14 w 1388"/>
              <a:gd name="T35" fmla="*/ 6 h 694"/>
              <a:gd name="T36" fmla="*/ 20 w 1388"/>
              <a:gd name="T37" fmla="*/ 2 h 694"/>
              <a:gd name="T38" fmla="*/ 26 w 1388"/>
              <a:gd name="T39" fmla="*/ 0 h 694"/>
              <a:gd name="T40" fmla="*/ 34 w 1388"/>
              <a:gd name="T41" fmla="*/ 0 h 694"/>
              <a:gd name="T42" fmla="*/ 1354 w 1388"/>
              <a:gd name="T43" fmla="*/ 0 h 694"/>
              <a:gd name="T44" fmla="*/ 1354 w 1388"/>
              <a:gd name="T45" fmla="*/ 0 h 694"/>
              <a:gd name="T46" fmla="*/ 1360 w 1388"/>
              <a:gd name="T47" fmla="*/ 0 h 694"/>
              <a:gd name="T48" fmla="*/ 1368 w 1388"/>
              <a:gd name="T49" fmla="*/ 2 h 694"/>
              <a:gd name="T50" fmla="*/ 1372 w 1388"/>
              <a:gd name="T51" fmla="*/ 6 h 694"/>
              <a:gd name="T52" fmla="*/ 1378 w 1388"/>
              <a:gd name="T53" fmla="*/ 10 h 694"/>
              <a:gd name="T54" fmla="*/ 1382 w 1388"/>
              <a:gd name="T55" fmla="*/ 16 h 694"/>
              <a:gd name="T56" fmla="*/ 1386 w 1388"/>
              <a:gd name="T57" fmla="*/ 20 h 694"/>
              <a:gd name="T58" fmla="*/ 1388 w 1388"/>
              <a:gd name="T59" fmla="*/ 28 h 694"/>
              <a:gd name="T60" fmla="*/ 1388 w 1388"/>
              <a:gd name="T61" fmla="*/ 34 h 694"/>
              <a:gd name="T62" fmla="*/ 1388 w 1388"/>
              <a:gd name="T63" fmla="*/ 660 h 694"/>
              <a:gd name="T64" fmla="*/ 1388 w 1388"/>
              <a:gd name="T65" fmla="*/ 660 h 694"/>
              <a:gd name="T66" fmla="*/ 1388 w 1388"/>
              <a:gd name="T67" fmla="*/ 666 h 694"/>
              <a:gd name="T68" fmla="*/ 1386 w 1388"/>
              <a:gd name="T69" fmla="*/ 674 h 694"/>
              <a:gd name="T70" fmla="*/ 1382 w 1388"/>
              <a:gd name="T71" fmla="*/ 678 h 694"/>
              <a:gd name="T72" fmla="*/ 1378 w 1388"/>
              <a:gd name="T73" fmla="*/ 684 h 694"/>
              <a:gd name="T74" fmla="*/ 1372 w 1388"/>
              <a:gd name="T75" fmla="*/ 688 h 694"/>
              <a:gd name="T76" fmla="*/ 1368 w 1388"/>
              <a:gd name="T77" fmla="*/ 692 h 694"/>
              <a:gd name="T78" fmla="*/ 1360 w 1388"/>
              <a:gd name="T79" fmla="*/ 694 h 694"/>
              <a:gd name="T80" fmla="*/ 1354 w 1388"/>
              <a:gd name="T81" fmla="*/ 694 h 694"/>
              <a:gd name="T82" fmla="*/ 1354 w 1388"/>
              <a:gd name="T83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8" h="694">
                <a:moveTo>
                  <a:pt x="1354" y="694"/>
                </a:moveTo>
                <a:lnTo>
                  <a:pt x="34" y="694"/>
                </a:lnTo>
                <a:lnTo>
                  <a:pt x="34" y="694"/>
                </a:lnTo>
                <a:lnTo>
                  <a:pt x="26" y="694"/>
                </a:lnTo>
                <a:lnTo>
                  <a:pt x="20" y="692"/>
                </a:lnTo>
                <a:lnTo>
                  <a:pt x="14" y="688"/>
                </a:lnTo>
                <a:lnTo>
                  <a:pt x="10" y="684"/>
                </a:lnTo>
                <a:lnTo>
                  <a:pt x="6" y="678"/>
                </a:lnTo>
                <a:lnTo>
                  <a:pt x="2" y="674"/>
                </a:lnTo>
                <a:lnTo>
                  <a:pt x="0" y="666"/>
                </a:lnTo>
                <a:lnTo>
                  <a:pt x="0" y="660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0"/>
                </a:lnTo>
                <a:lnTo>
                  <a:pt x="6" y="16"/>
                </a:ln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6" y="0"/>
                </a:lnTo>
                <a:lnTo>
                  <a:pt x="34" y="0"/>
                </a:lnTo>
                <a:lnTo>
                  <a:pt x="1354" y="0"/>
                </a:lnTo>
                <a:lnTo>
                  <a:pt x="1354" y="0"/>
                </a:lnTo>
                <a:lnTo>
                  <a:pt x="1360" y="0"/>
                </a:lnTo>
                <a:lnTo>
                  <a:pt x="1368" y="2"/>
                </a:lnTo>
                <a:lnTo>
                  <a:pt x="1372" y="6"/>
                </a:lnTo>
                <a:lnTo>
                  <a:pt x="1378" y="10"/>
                </a:lnTo>
                <a:lnTo>
                  <a:pt x="1382" y="16"/>
                </a:lnTo>
                <a:lnTo>
                  <a:pt x="1386" y="20"/>
                </a:lnTo>
                <a:lnTo>
                  <a:pt x="1388" y="28"/>
                </a:lnTo>
                <a:lnTo>
                  <a:pt x="1388" y="34"/>
                </a:lnTo>
                <a:lnTo>
                  <a:pt x="1388" y="660"/>
                </a:lnTo>
                <a:lnTo>
                  <a:pt x="1388" y="660"/>
                </a:lnTo>
                <a:lnTo>
                  <a:pt x="1388" y="666"/>
                </a:lnTo>
                <a:lnTo>
                  <a:pt x="1386" y="674"/>
                </a:lnTo>
                <a:lnTo>
                  <a:pt x="1382" y="678"/>
                </a:lnTo>
                <a:lnTo>
                  <a:pt x="1378" y="684"/>
                </a:lnTo>
                <a:lnTo>
                  <a:pt x="1372" y="688"/>
                </a:lnTo>
                <a:lnTo>
                  <a:pt x="1368" y="692"/>
                </a:lnTo>
                <a:lnTo>
                  <a:pt x="1360" y="694"/>
                </a:lnTo>
                <a:lnTo>
                  <a:pt x="1354" y="694"/>
                </a:lnTo>
                <a:lnTo>
                  <a:pt x="1354" y="694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35" name="Rectangle 11"/>
          <p:cNvSpPr>
            <a:spLocks noChangeArrowheads="1"/>
          </p:cNvSpPr>
          <p:nvPr/>
        </p:nvSpPr>
        <p:spPr bwMode="auto">
          <a:xfrm>
            <a:off x="2423517" y="1801649"/>
            <a:ext cx="1756891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9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</a:rPr>
              <a:t>TIMELINE</a:t>
            </a:r>
            <a:endParaRPr kumimoji="0" lang="zh-CN" altLang="zh-CN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9" name="Freeform 15"/>
          <p:cNvSpPr>
            <a:spLocks/>
          </p:cNvSpPr>
          <p:nvPr/>
        </p:nvSpPr>
        <p:spPr bwMode="auto">
          <a:xfrm>
            <a:off x="1356750" y="5187399"/>
            <a:ext cx="1781175" cy="1384300"/>
          </a:xfrm>
          <a:custGeom>
            <a:avLst/>
            <a:gdLst>
              <a:gd name="T0" fmla="*/ 968 w 1122"/>
              <a:gd name="T1" fmla="*/ 872 h 872"/>
              <a:gd name="T2" fmla="*/ 978 w 1122"/>
              <a:gd name="T3" fmla="*/ 870 h 872"/>
              <a:gd name="T4" fmla="*/ 994 w 1122"/>
              <a:gd name="T5" fmla="*/ 854 h 872"/>
              <a:gd name="T6" fmla="*/ 996 w 1122"/>
              <a:gd name="T7" fmla="*/ 672 h 872"/>
              <a:gd name="T8" fmla="*/ 998 w 1122"/>
              <a:gd name="T9" fmla="*/ 660 h 872"/>
              <a:gd name="T10" fmla="*/ 1114 w 1122"/>
              <a:gd name="T11" fmla="*/ 542 h 872"/>
              <a:gd name="T12" fmla="*/ 1120 w 1122"/>
              <a:gd name="T13" fmla="*/ 534 h 872"/>
              <a:gd name="T14" fmla="*/ 1120 w 1122"/>
              <a:gd name="T15" fmla="*/ 512 h 872"/>
              <a:gd name="T16" fmla="*/ 1004 w 1122"/>
              <a:gd name="T17" fmla="*/ 394 h 872"/>
              <a:gd name="T18" fmla="*/ 998 w 1122"/>
              <a:gd name="T19" fmla="*/ 384 h 872"/>
              <a:gd name="T20" fmla="*/ 996 w 1122"/>
              <a:gd name="T21" fmla="*/ 190 h 872"/>
              <a:gd name="T22" fmla="*/ 994 w 1122"/>
              <a:gd name="T23" fmla="*/ 178 h 872"/>
              <a:gd name="T24" fmla="*/ 978 w 1122"/>
              <a:gd name="T25" fmla="*/ 164 h 872"/>
              <a:gd name="T26" fmla="*/ 914 w 1122"/>
              <a:gd name="T27" fmla="*/ 160 h 872"/>
              <a:gd name="T28" fmla="*/ 896 w 1122"/>
              <a:gd name="T29" fmla="*/ 160 h 872"/>
              <a:gd name="T30" fmla="*/ 858 w 1122"/>
              <a:gd name="T31" fmla="*/ 156 h 872"/>
              <a:gd name="T32" fmla="*/ 824 w 1122"/>
              <a:gd name="T33" fmla="*/ 144 h 872"/>
              <a:gd name="T34" fmla="*/ 790 w 1122"/>
              <a:gd name="T35" fmla="*/ 130 h 872"/>
              <a:gd name="T36" fmla="*/ 760 w 1122"/>
              <a:gd name="T37" fmla="*/ 110 h 872"/>
              <a:gd name="T38" fmla="*/ 732 w 1122"/>
              <a:gd name="T39" fmla="*/ 88 h 872"/>
              <a:gd name="T40" fmla="*/ 708 w 1122"/>
              <a:gd name="T41" fmla="*/ 60 h 872"/>
              <a:gd name="T42" fmla="*/ 686 w 1122"/>
              <a:gd name="T43" fmla="*/ 30 h 872"/>
              <a:gd name="T44" fmla="*/ 678 w 1122"/>
              <a:gd name="T45" fmla="*/ 14 h 872"/>
              <a:gd name="T46" fmla="*/ 662 w 1122"/>
              <a:gd name="T47" fmla="*/ 2 h 872"/>
              <a:gd name="T48" fmla="*/ 644 w 1122"/>
              <a:gd name="T49" fmla="*/ 0 h 872"/>
              <a:gd name="T50" fmla="*/ 20 w 1122"/>
              <a:gd name="T51" fmla="*/ 208 h 872"/>
              <a:gd name="T52" fmla="*/ 10 w 1122"/>
              <a:gd name="T53" fmla="*/ 214 h 872"/>
              <a:gd name="T54" fmla="*/ 0 w 1122"/>
              <a:gd name="T55" fmla="*/ 234 h 872"/>
              <a:gd name="T56" fmla="*/ 2 w 1122"/>
              <a:gd name="T57" fmla="*/ 244 h 872"/>
              <a:gd name="T58" fmla="*/ 18 w 1122"/>
              <a:gd name="T59" fmla="*/ 280 h 872"/>
              <a:gd name="T60" fmla="*/ 50 w 1122"/>
              <a:gd name="T61" fmla="*/ 346 h 872"/>
              <a:gd name="T62" fmla="*/ 86 w 1122"/>
              <a:gd name="T63" fmla="*/ 412 h 872"/>
              <a:gd name="T64" fmla="*/ 128 w 1122"/>
              <a:gd name="T65" fmla="*/ 472 h 872"/>
              <a:gd name="T66" fmla="*/ 172 w 1122"/>
              <a:gd name="T67" fmla="*/ 530 h 872"/>
              <a:gd name="T68" fmla="*/ 222 w 1122"/>
              <a:gd name="T69" fmla="*/ 584 h 872"/>
              <a:gd name="T70" fmla="*/ 276 w 1122"/>
              <a:gd name="T71" fmla="*/ 632 h 872"/>
              <a:gd name="T72" fmla="*/ 332 w 1122"/>
              <a:gd name="T73" fmla="*/ 678 h 872"/>
              <a:gd name="T74" fmla="*/ 392 w 1122"/>
              <a:gd name="T75" fmla="*/ 720 h 872"/>
              <a:gd name="T76" fmla="*/ 454 w 1122"/>
              <a:gd name="T77" fmla="*/ 756 h 872"/>
              <a:gd name="T78" fmla="*/ 520 w 1122"/>
              <a:gd name="T79" fmla="*/ 788 h 872"/>
              <a:gd name="T80" fmla="*/ 586 w 1122"/>
              <a:gd name="T81" fmla="*/ 814 h 872"/>
              <a:gd name="T82" fmla="*/ 656 w 1122"/>
              <a:gd name="T83" fmla="*/ 836 h 872"/>
              <a:gd name="T84" fmla="*/ 728 w 1122"/>
              <a:gd name="T85" fmla="*/ 854 h 872"/>
              <a:gd name="T86" fmla="*/ 802 w 1122"/>
              <a:gd name="T87" fmla="*/ 866 h 872"/>
              <a:gd name="T88" fmla="*/ 876 w 1122"/>
              <a:gd name="T89" fmla="*/ 870 h 872"/>
              <a:gd name="T90" fmla="*/ 914 w 1122"/>
              <a:gd name="T91" fmla="*/ 872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22" h="872">
                <a:moveTo>
                  <a:pt x="914" y="872"/>
                </a:moveTo>
                <a:lnTo>
                  <a:pt x="968" y="872"/>
                </a:lnTo>
                <a:lnTo>
                  <a:pt x="968" y="872"/>
                </a:lnTo>
                <a:lnTo>
                  <a:pt x="978" y="870"/>
                </a:lnTo>
                <a:lnTo>
                  <a:pt x="988" y="864"/>
                </a:lnTo>
                <a:lnTo>
                  <a:pt x="994" y="854"/>
                </a:lnTo>
                <a:lnTo>
                  <a:pt x="996" y="844"/>
                </a:lnTo>
                <a:lnTo>
                  <a:pt x="996" y="672"/>
                </a:lnTo>
                <a:lnTo>
                  <a:pt x="996" y="672"/>
                </a:lnTo>
                <a:lnTo>
                  <a:pt x="998" y="660"/>
                </a:lnTo>
                <a:lnTo>
                  <a:pt x="1004" y="652"/>
                </a:lnTo>
                <a:lnTo>
                  <a:pt x="1114" y="542"/>
                </a:lnTo>
                <a:lnTo>
                  <a:pt x="1114" y="542"/>
                </a:lnTo>
                <a:lnTo>
                  <a:pt x="1120" y="534"/>
                </a:lnTo>
                <a:lnTo>
                  <a:pt x="1122" y="522"/>
                </a:lnTo>
                <a:lnTo>
                  <a:pt x="1120" y="512"/>
                </a:lnTo>
                <a:lnTo>
                  <a:pt x="1114" y="502"/>
                </a:lnTo>
                <a:lnTo>
                  <a:pt x="1004" y="394"/>
                </a:lnTo>
                <a:lnTo>
                  <a:pt x="1004" y="394"/>
                </a:lnTo>
                <a:lnTo>
                  <a:pt x="998" y="384"/>
                </a:lnTo>
                <a:lnTo>
                  <a:pt x="996" y="374"/>
                </a:lnTo>
                <a:lnTo>
                  <a:pt x="996" y="190"/>
                </a:lnTo>
                <a:lnTo>
                  <a:pt x="996" y="190"/>
                </a:lnTo>
                <a:lnTo>
                  <a:pt x="994" y="178"/>
                </a:lnTo>
                <a:lnTo>
                  <a:pt x="988" y="170"/>
                </a:lnTo>
                <a:lnTo>
                  <a:pt x="978" y="164"/>
                </a:lnTo>
                <a:lnTo>
                  <a:pt x="968" y="160"/>
                </a:lnTo>
                <a:lnTo>
                  <a:pt x="914" y="160"/>
                </a:lnTo>
                <a:lnTo>
                  <a:pt x="914" y="160"/>
                </a:lnTo>
                <a:lnTo>
                  <a:pt x="896" y="160"/>
                </a:lnTo>
                <a:lnTo>
                  <a:pt x="876" y="158"/>
                </a:lnTo>
                <a:lnTo>
                  <a:pt x="858" y="156"/>
                </a:lnTo>
                <a:lnTo>
                  <a:pt x="840" y="150"/>
                </a:lnTo>
                <a:lnTo>
                  <a:pt x="824" y="144"/>
                </a:lnTo>
                <a:lnTo>
                  <a:pt x="806" y="138"/>
                </a:lnTo>
                <a:lnTo>
                  <a:pt x="790" y="130"/>
                </a:lnTo>
                <a:lnTo>
                  <a:pt x="774" y="122"/>
                </a:lnTo>
                <a:lnTo>
                  <a:pt x="760" y="110"/>
                </a:lnTo>
                <a:lnTo>
                  <a:pt x="746" y="100"/>
                </a:lnTo>
                <a:lnTo>
                  <a:pt x="732" y="88"/>
                </a:lnTo>
                <a:lnTo>
                  <a:pt x="720" y="74"/>
                </a:lnTo>
                <a:lnTo>
                  <a:pt x="708" y="60"/>
                </a:lnTo>
                <a:lnTo>
                  <a:pt x="696" y="46"/>
                </a:lnTo>
                <a:lnTo>
                  <a:pt x="686" y="30"/>
                </a:lnTo>
                <a:lnTo>
                  <a:pt x="678" y="14"/>
                </a:lnTo>
                <a:lnTo>
                  <a:pt x="678" y="14"/>
                </a:lnTo>
                <a:lnTo>
                  <a:pt x="672" y="6"/>
                </a:lnTo>
                <a:lnTo>
                  <a:pt x="662" y="2"/>
                </a:lnTo>
                <a:lnTo>
                  <a:pt x="654" y="0"/>
                </a:lnTo>
                <a:lnTo>
                  <a:pt x="644" y="0"/>
                </a:lnTo>
                <a:lnTo>
                  <a:pt x="20" y="208"/>
                </a:lnTo>
                <a:lnTo>
                  <a:pt x="20" y="208"/>
                </a:lnTo>
                <a:lnTo>
                  <a:pt x="14" y="210"/>
                </a:lnTo>
                <a:lnTo>
                  <a:pt x="10" y="214"/>
                </a:lnTo>
                <a:lnTo>
                  <a:pt x="4" y="222"/>
                </a:lnTo>
                <a:lnTo>
                  <a:pt x="0" y="234"/>
                </a:lnTo>
                <a:lnTo>
                  <a:pt x="2" y="238"/>
                </a:lnTo>
                <a:lnTo>
                  <a:pt x="2" y="244"/>
                </a:lnTo>
                <a:lnTo>
                  <a:pt x="2" y="244"/>
                </a:lnTo>
                <a:lnTo>
                  <a:pt x="18" y="280"/>
                </a:lnTo>
                <a:lnTo>
                  <a:pt x="32" y="314"/>
                </a:lnTo>
                <a:lnTo>
                  <a:pt x="50" y="346"/>
                </a:lnTo>
                <a:lnTo>
                  <a:pt x="66" y="380"/>
                </a:lnTo>
                <a:lnTo>
                  <a:pt x="86" y="412"/>
                </a:lnTo>
                <a:lnTo>
                  <a:pt x="106" y="442"/>
                </a:lnTo>
                <a:lnTo>
                  <a:pt x="128" y="472"/>
                </a:lnTo>
                <a:lnTo>
                  <a:pt x="150" y="502"/>
                </a:lnTo>
                <a:lnTo>
                  <a:pt x="172" y="530"/>
                </a:lnTo>
                <a:lnTo>
                  <a:pt x="196" y="556"/>
                </a:lnTo>
                <a:lnTo>
                  <a:pt x="222" y="584"/>
                </a:lnTo>
                <a:lnTo>
                  <a:pt x="248" y="608"/>
                </a:lnTo>
                <a:lnTo>
                  <a:pt x="276" y="632"/>
                </a:lnTo>
                <a:lnTo>
                  <a:pt x="302" y="656"/>
                </a:lnTo>
                <a:lnTo>
                  <a:pt x="332" y="678"/>
                </a:lnTo>
                <a:lnTo>
                  <a:pt x="360" y="700"/>
                </a:lnTo>
                <a:lnTo>
                  <a:pt x="392" y="720"/>
                </a:lnTo>
                <a:lnTo>
                  <a:pt x="422" y="738"/>
                </a:lnTo>
                <a:lnTo>
                  <a:pt x="454" y="756"/>
                </a:lnTo>
                <a:lnTo>
                  <a:pt x="486" y="772"/>
                </a:lnTo>
                <a:lnTo>
                  <a:pt x="520" y="788"/>
                </a:lnTo>
                <a:lnTo>
                  <a:pt x="552" y="802"/>
                </a:lnTo>
                <a:lnTo>
                  <a:pt x="586" y="814"/>
                </a:lnTo>
                <a:lnTo>
                  <a:pt x="622" y="826"/>
                </a:lnTo>
                <a:lnTo>
                  <a:pt x="656" y="836"/>
                </a:lnTo>
                <a:lnTo>
                  <a:pt x="692" y="846"/>
                </a:lnTo>
                <a:lnTo>
                  <a:pt x="728" y="854"/>
                </a:lnTo>
                <a:lnTo>
                  <a:pt x="764" y="860"/>
                </a:lnTo>
                <a:lnTo>
                  <a:pt x="802" y="866"/>
                </a:lnTo>
                <a:lnTo>
                  <a:pt x="838" y="868"/>
                </a:lnTo>
                <a:lnTo>
                  <a:pt x="876" y="870"/>
                </a:lnTo>
                <a:lnTo>
                  <a:pt x="914" y="872"/>
                </a:lnTo>
                <a:lnTo>
                  <a:pt x="914" y="872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1258325" y="3679274"/>
            <a:ext cx="1323975" cy="1806575"/>
          </a:xfrm>
          <a:custGeom>
            <a:avLst/>
            <a:gdLst>
              <a:gd name="T0" fmla="*/ 248 w 834"/>
              <a:gd name="T1" fmla="*/ 1064 h 1138"/>
              <a:gd name="T2" fmla="*/ 258 w 834"/>
              <a:gd name="T3" fmla="*/ 1064 h 1138"/>
              <a:gd name="T4" fmla="*/ 404 w 834"/>
              <a:gd name="T5" fmla="*/ 1136 h 1138"/>
              <a:gd name="T6" fmla="*/ 414 w 834"/>
              <a:gd name="T7" fmla="*/ 1138 h 1138"/>
              <a:gd name="T8" fmla="*/ 434 w 834"/>
              <a:gd name="T9" fmla="*/ 1132 h 1138"/>
              <a:gd name="T10" fmla="*/ 510 w 834"/>
              <a:gd name="T11" fmla="*/ 986 h 1138"/>
              <a:gd name="T12" fmla="*/ 518 w 834"/>
              <a:gd name="T13" fmla="*/ 978 h 1138"/>
              <a:gd name="T14" fmla="*/ 694 w 834"/>
              <a:gd name="T15" fmla="*/ 916 h 1138"/>
              <a:gd name="T16" fmla="*/ 704 w 834"/>
              <a:gd name="T17" fmla="*/ 912 h 1138"/>
              <a:gd name="T18" fmla="*/ 714 w 834"/>
              <a:gd name="T19" fmla="*/ 894 h 1138"/>
              <a:gd name="T20" fmla="*/ 714 w 834"/>
              <a:gd name="T21" fmla="*/ 884 h 1138"/>
              <a:gd name="T22" fmla="*/ 710 w 834"/>
              <a:gd name="T23" fmla="*/ 846 h 1138"/>
              <a:gd name="T24" fmla="*/ 712 w 834"/>
              <a:gd name="T25" fmla="*/ 814 h 1138"/>
              <a:gd name="T26" fmla="*/ 728 w 834"/>
              <a:gd name="T27" fmla="*/ 752 h 1138"/>
              <a:gd name="T28" fmla="*/ 756 w 834"/>
              <a:gd name="T29" fmla="*/ 698 h 1138"/>
              <a:gd name="T30" fmla="*/ 798 w 834"/>
              <a:gd name="T31" fmla="*/ 650 h 1138"/>
              <a:gd name="T32" fmla="*/ 822 w 834"/>
              <a:gd name="T33" fmla="*/ 630 h 1138"/>
              <a:gd name="T34" fmla="*/ 834 w 834"/>
              <a:gd name="T35" fmla="*/ 614 h 1138"/>
              <a:gd name="T36" fmla="*/ 830 w 834"/>
              <a:gd name="T37" fmla="*/ 594 h 1138"/>
              <a:gd name="T38" fmla="*/ 520 w 834"/>
              <a:gd name="T39" fmla="*/ 16 h 1138"/>
              <a:gd name="T40" fmla="*/ 514 w 834"/>
              <a:gd name="T41" fmla="*/ 6 h 1138"/>
              <a:gd name="T42" fmla="*/ 492 w 834"/>
              <a:gd name="T43" fmla="*/ 0 h 1138"/>
              <a:gd name="T44" fmla="*/ 482 w 834"/>
              <a:gd name="T45" fmla="*/ 4 h 1138"/>
              <a:gd name="T46" fmla="*/ 426 w 834"/>
              <a:gd name="T47" fmla="*/ 40 h 1138"/>
              <a:gd name="T48" fmla="*/ 326 w 834"/>
              <a:gd name="T49" fmla="*/ 118 h 1138"/>
              <a:gd name="T50" fmla="*/ 238 w 834"/>
              <a:gd name="T51" fmla="*/ 208 h 1138"/>
              <a:gd name="T52" fmla="*/ 162 w 834"/>
              <a:gd name="T53" fmla="*/ 308 h 1138"/>
              <a:gd name="T54" fmla="*/ 100 w 834"/>
              <a:gd name="T55" fmla="*/ 416 h 1138"/>
              <a:gd name="T56" fmla="*/ 52 w 834"/>
              <a:gd name="T57" fmla="*/ 532 h 1138"/>
              <a:gd name="T58" fmla="*/ 18 w 834"/>
              <a:gd name="T59" fmla="*/ 654 h 1138"/>
              <a:gd name="T60" fmla="*/ 2 w 834"/>
              <a:gd name="T61" fmla="*/ 780 h 1138"/>
              <a:gd name="T62" fmla="*/ 0 w 834"/>
              <a:gd name="T63" fmla="*/ 846 h 1138"/>
              <a:gd name="T64" fmla="*/ 8 w 834"/>
              <a:gd name="T65" fmla="*/ 976 h 1138"/>
              <a:gd name="T66" fmla="*/ 34 w 834"/>
              <a:gd name="T67" fmla="*/ 1104 h 1138"/>
              <a:gd name="T68" fmla="*/ 36 w 834"/>
              <a:gd name="T69" fmla="*/ 1108 h 1138"/>
              <a:gd name="T70" fmla="*/ 48 w 834"/>
              <a:gd name="T71" fmla="*/ 1120 h 1138"/>
              <a:gd name="T72" fmla="*/ 66 w 834"/>
              <a:gd name="T73" fmla="*/ 1124 h 1138"/>
              <a:gd name="T74" fmla="*/ 72 w 834"/>
              <a:gd name="T75" fmla="*/ 1122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34" h="1138">
                <a:moveTo>
                  <a:pt x="72" y="1122"/>
                </a:moveTo>
                <a:lnTo>
                  <a:pt x="248" y="1064"/>
                </a:lnTo>
                <a:lnTo>
                  <a:pt x="248" y="1064"/>
                </a:lnTo>
                <a:lnTo>
                  <a:pt x="258" y="1064"/>
                </a:lnTo>
                <a:lnTo>
                  <a:pt x="270" y="1066"/>
                </a:lnTo>
                <a:lnTo>
                  <a:pt x="404" y="1136"/>
                </a:lnTo>
                <a:lnTo>
                  <a:pt x="404" y="1136"/>
                </a:lnTo>
                <a:lnTo>
                  <a:pt x="414" y="1138"/>
                </a:lnTo>
                <a:lnTo>
                  <a:pt x="426" y="1136"/>
                </a:lnTo>
                <a:lnTo>
                  <a:pt x="434" y="1132"/>
                </a:lnTo>
                <a:lnTo>
                  <a:pt x="442" y="1122"/>
                </a:lnTo>
                <a:lnTo>
                  <a:pt x="510" y="986"/>
                </a:lnTo>
                <a:lnTo>
                  <a:pt x="510" y="986"/>
                </a:lnTo>
                <a:lnTo>
                  <a:pt x="518" y="978"/>
                </a:lnTo>
                <a:lnTo>
                  <a:pt x="528" y="972"/>
                </a:lnTo>
                <a:lnTo>
                  <a:pt x="694" y="916"/>
                </a:lnTo>
                <a:lnTo>
                  <a:pt x="694" y="916"/>
                </a:lnTo>
                <a:lnTo>
                  <a:pt x="704" y="912"/>
                </a:lnTo>
                <a:lnTo>
                  <a:pt x="710" y="904"/>
                </a:lnTo>
                <a:lnTo>
                  <a:pt x="714" y="894"/>
                </a:lnTo>
                <a:lnTo>
                  <a:pt x="714" y="884"/>
                </a:lnTo>
                <a:lnTo>
                  <a:pt x="714" y="884"/>
                </a:lnTo>
                <a:lnTo>
                  <a:pt x="712" y="866"/>
                </a:lnTo>
                <a:lnTo>
                  <a:pt x="710" y="846"/>
                </a:lnTo>
                <a:lnTo>
                  <a:pt x="710" y="846"/>
                </a:lnTo>
                <a:lnTo>
                  <a:pt x="712" y="814"/>
                </a:lnTo>
                <a:lnTo>
                  <a:pt x="718" y="782"/>
                </a:lnTo>
                <a:lnTo>
                  <a:pt x="728" y="752"/>
                </a:lnTo>
                <a:lnTo>
                  <a:pt x="740" y="724"/>
                </a:lnTo>
                <a:lnTo>
                  <a:pt x="756" y="698"/>
                </a:lnTo>
                <a:lnTo>
                  <a:pt x="776" y="672"/>
                </a:lnTo>
                <a:lnTo>
                  <a:pt x="798" y="650"/>
                </a:lnTo>
                <a:lnTo>
                  <a:pt x="822" y="630"/>
                </a:lnTo>
                <a:lnTo>
                  <a:pt x="822" y="630"/>
                </a:lnTo>
                <a:lnTo>
                  <a:pt x="830" y="622"/>
                </a:lnTo>
                <a:lnTo>
                  <a:pt x="834" y="614"/>
                </a:lnTo>
                <a:lnTo>
                  <a:pt x="834" y="604"/>
                </a:lnTo>
                <a:lnTo>
                  <a:pt x="830" y="594"/>
                </a:lnTo>
                <a:lnTo>
                  <a:pt x="520" y="16"/>
                </a:lnTo>
                <a:lnTo>
                  <a:pt x="520" y="16"/>
                </a:lnTo>
                <a:lnTo>
                  <a:pt x="518" y="10"/>
                </a:lnTo>
                <a:lnTo>
                  <a:pt x="514" y="6"/>
                </a:lnTo>
                <a:lnTo>
                  <a:pt x="504" y="2"/>
                </a:lnTo>
                <a:lnTo>
                  <a:pt x="492" y="0"/>
                </a:lnTo>
                <a:lnTo>
                  <a:pt x="486" y="2"/>
                </a:lnTo>
                <a:lnTo>
                  <a:pt x="482" y="4"/>
                </a:lnTo>
                <a:lnTo>
                  <a:pt x="482" y="4"/>
                </a:lnTo>
                <a:lnTo>
                  <a:pt x="426" y="40"/>
                </a:lnTo>
                <a:lnTo>
                  <a:pt x="376" y="76"/>
                </a:lnTo>
                <a:lnTo>
                  <a:pt x="326" y="118"/>
                </a:lnTo>
                <a:lnTo>
                  <a:pt x="280" y="162"/>
                </a:lnTo>
                <a:lnTo>
                  <a:pt x="238" y="208"/>
                </a:lnTo>
                <a:lnTo>
                  <a:pt x="198" y="256"/>
                </a:lnTo>
                <a:lnTo>
                  <a:pt x="162" y="308"/>
                </a:lnTo>
                <a:lnTo>
                  <a:pt x="128" y="362"/>
                </a:lnTo>
                <a:lnTo>
                  <a:pt x="100" y="416"/>
                </a:lnTo>
                <a:lnTo>
                  <a:pt x="74" y="474"/>
                </a:lnTo>
                <a:lnTo>
                  <a:pt x="52" y="532"/>
                </a:lnTo>
                <a:lnTo>
                  <a:pt x="34" y="592"/>
                </a:lnTo>
                <a:lnTo>
                  <a:pt x="18" y="654"/>
                </a:lnTo>
                <a:lnTo>
                  <a:pt x="8" y="718"/>
                </a:lnTo>
                <a:lnTo>
                  <a:pt x="2" y="780"/>
                </a:lnTo>
                <a:lnTo>
                  <a:pt x="0" y="846"/>
                </a:lnTo>
                <a:lnTo>
                  <a:pt x="0" y="846"/>
                </a:lnTo>
                <a:lnTo>
                  <a:pt x="2" y="910"/>
                </a:lnTo>
                <a:lnTo>
                  <a:pt x="8" y="976"/>
                </a:lnTo>
                <a:lnTo>
                  <a:pt x="20" y="1040"/>
                </a:lnTo>
                <a:lnTo>
                  <a:pt x="34" y="1104"/>
                </a:lnTo>
                <a:lnTo>
                  <a:pt x="34" y="1104"/>
                </a:lnTo>
                <a:lnTo>
                  <a:pt x="36" y="1108"/>
                </a:lnTo>
                <a:lnTo>
                  <a:pt x="40" y="1114"/>
                </a:lnTo>
                <a:lnTo>
                  <a:pt x="48" y="1120"/>
                </a:lnTo>
                <a:lnTo>
                  <a:pt x="60" y="1124"/>
                </a:lnTo>
                <a:lnTo>
                  <a:pt x="66" y="1124"/>
                </a:lnTo>
                <a:lnTo>
                  <a:pt x="72" y="1122"/>
                </a:lnTo>
                <a:lnTo>
                  <a:pt x="72" y="112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2131450" y="3472899"/>
            <a:ext cx="1552575" cy="1149350"/>
          </a:xfrm>
          <a:custGeom>
            <a:avLst/>
            <a:gdLst>
              <a:gd name="T0" fmla="*/ 90 w 978"/>
              <a:gd name="T1" fmla="*/ 310 h 724"/>
              <a:gd name="T2" fmla="*/ 46 w 978"/>
              <a:gd name="T3" fmla="*/ 456 h 724"/>
              <a:gd name="T4" fmla="*/ 46 w 978"/>
              <a:gd name="T5" fmla="*/ 456 h 724"/>
              <a:gd name="T6" fmla="*/ 44 w 978"/>
              <a:gd name="T7" fmla="*/ 468 h 724"/>
              <a:gd name="T8" fmla="*/ 48 w 978"/>
              <a:gd name="T9" fmla="*/ 478 h 724"/>
              <a:gd name="T10" fmla="*/ 56 w 978"/>
              <a:gd name="T11" fmla="*/ 486 h 724"/>
              <a:gd name="T12" fmla="*/ 66 w 978"/>
              <a:gd name="T13" fmla="*/ 492 h 724"/>
              <a:gd name="T14" fmla="*/ 212 w 978"/>
              <a:gd name="T15" fmla="*/ 536 h 724"/>
              <a:gd name="T16" fmla="*/ 212 w 978"/>
              <a:gd name="T17" fmla="*/ 536 h 724"/>
              <a:gd name="T18" fmla="*/ 222 w 978"/>
              <a:gd name="T19" fmla="*/ 540 h 724"/>
              <a:gd name="T20" fmla="*/ 228 w 978"/>
              <a:gd name="T21" fmla="*/ 550 h 724"/>
              <a:gd name="T22" fmla="*/ 314 w 978"/>
              <a:gd name="T23" fmla="*/ 708 h 724"/>
              <a:gd name="T24" fmla="*/ 314 w 978"/>
              <a:gd name="T25" fmla="*/ 708 h 724"/>
              <a:gd name="T26" fmla="*/ 320 w 978"/>
              <a:gd name="T27" fmla="*/ 716 h 724"/>
              <a:gd name="T28" fmla="*/ 328 w 978"/>
              <a:gd name="T29" fmla="*/ 722 h 724"/>
              <a:gd name="T30" fmla="*/ 338 w 978"/>
              <a:gd name="T31" fmla="*/ 724 h 724"/>
              <a:gd name="T32" fmla="*/ 348 w 978"/>
              <a:gd name="T33" fmla="*/ 722 h 724"/>
              <a:gd name="T34" fmla="*/ 348 w 978"/>
              <a:gd name="T35" fmla="*/ 722 h 724"/>
              <a:gd name="T36" fmla="*/ 366 w 978"/>
              <a:gd name="T37" fmla="*/ 716 h 724"/>
              <a:gd name="T38" fmla="*/ 386 w 978"/>
              <a:gd name="T39" fmla="*/ 712 h 724"/>
              <a:gd name="T40" fmla="*/ 406 w 978"/>
              <a:gd name="T41" fmla="*/ 710 h 724"/>
              <a:gd name="T42" fmla="*/ 426 w 978"/>
              <a:gd name="T43" fmla="*/ 710 h 724"/>
              <a:gd name="T44" fmla="*/ 950 w 978"/>
              <a:gd name="T45" fmla="*/ 710 h 724"/>
              <a:gd name="T46" fmla="*/ 950 w 978"/>
              <a:gd name="T47" fmla="*/ 710 h 724"/>
              <a:gd name="T48" fmla="*/ 960 w 978"/>
              <a:gd name="T49" fmla="*/ 708 h 724"/>
              <a:gd name="T50" fmla="*/ 970 w 978"/>
              <a:gd name="T51" fmla="*/ 702 h 724"/>
              <a:gd name="T52" fmla="*/ 976 w 978"/>
              <a:gd name="T53" fmla="*/ 692 h 724"/>
              <a:gd name="T54" fmla="*/ 978 w 978"/>
              <a:gd name="T55" fmla="*/ 682 h 724"/>
              <a:gd name="T56" fmla="*/ 978 w 978"/>
              <a:gd name="T57" fmla="*/ 28 h 724"/>
              <a:gd name="T58" fmla="*/ 978 w 978"/>
              <a:gd name="T59" fmla="*/ 28 h 724"/>
              <a:gd name="T60" fmla="*/ 976 w 978"/>
              <a:gd name="T61" fmla="*/ 16 h 724"/>
              <a:gd name="T62" fmla="*/ 970 w 978"/>
              <a:gd name="T63" fmla="*/ 8 h 724"/>
              <a:gd name="T64" fmla="*/ 960 w 978"/>
              <a:gd name="T65" fmla="*/ 2 h 724"/>
              <a:gd name="T66" fmla="*/ 950 w 978"/>
              <a:gd name="T67" fmla="*/ 0 h 724"/>
              <a:gd name="T68" fmla="*/ 426 w 978"/>
              <a:gd name="T69" fmla="*/ 0 h 724"/>
              <a:gd name="T70" fmla="*/ 426 w 978"/>
              <a:gd name="T71" fmla="*/ 0 h 724"/>
              <a:gd name="T72" fmla="*/ 374 w 978"/>
              <a:gd name="T73" fmla="*/ 0 h 724"/>
              <a:gd name="T74" fmla="*/ 320 w 978"/>
              <a:gd name="T75" fmla="*/ 6 h 724"/>
              <a:gd name="T76" fmla="*/ 268 w 978"/>
              <a:gd name="T77" fmla="*/ 12 h 724"/>
              <a:gd name="T78" fmla="*/ 216 w 978"/>
              <a:gd name="T79" fmla="*/ 22 h 724"/>
              <a:gd name="T80" fmla="*/ 164 w 978"/>
              <a:gd name="T81" fmla="*/ 36 h 724"/>
              <a:gd name="T82" fmla="*/ 114 w 978"/>
              <a:gd name="T83" fmla="*/ 50 h 724"/>
              <a:gd name="T84" fmla="*/ 64 w 978"/>
              <a:gd name="T85" fmla="*/ 68 h 724"/>
              <a:gd name="T86" fmla="*/ 16 w 978"/>
              <a:gd name="T87" fmla="*/ 90 h 724"/>
              <a:gd name="T88" fmla="*/ 16 w 978"/>
              <a:gd name="T89" fmla="*/ 90 h 724"/>
              <a:gd name="T90" fmla="*/ 12 w 978"/>
              <a:gd name="T91" fmla="*/ 92 h 724"/>
              <a:gd name="T92" fmla="*/ 6 w 978"/>
              <a:gd name="T93" fmla="*/ 96 h 724"/>
              <a:gd name="T94" fmla="*/ 2 w 978"/>
              <a:gd name="T95" fmla="*/ 106 h 724"/>
              <a:gd name="T96" fmla="*/ 0 w 978"/>
              <a:gd name="T97" fmla="*/ 118 h 724"/>
              <a:gd name="T98" fmla="*/ 0 w 978"/>
              <a:gd name="T99" fmla="*/ 124 h 724"/>
              <a:gd name="T100" fmla="*/ 2 w 978"/>
              <a:gd name="T101" fmla="*/ 130 h 724"/>
              <a:gd name="T102" fmla="*/ 88 w 978"/>
              <a:gd name="T103" fmla="*/ 290 h 724"/>
              <a:gd name="T104" fmla="*/ 88 w 978"/>
              <a:gd name="T105" fmla="*/ 290 h 724"/>
              <a:gd name="T106" fmla="*/ 92 w 978"/>
              <a:gd name="T107" fmla="*/ 300 h 724"/>
              <a:gd name="T108" fmla="*/ 90 w 978"/>
              <a:gd name="T109" fmla="*/ 310 h 724"/>
              <a:gd name="T110" fmla="*/ 90 w 978"/>
              <a:gd name="T111" fmla="*/ 310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78" h="724">
                <a:moveTo>
                  <a:pt x="90" y="310"/>
                </a:moveTo>
                <a:lnTo>
                  <a:pt x="46" y="456"/>
                </a:lnTo>
                <a:lnTo>
                  <a:pt x="46" y="456"/>
                </a:lnTo>
                <a:lnTo>
                  <a:pt x="44" y="468"/>
                </a:lnTo>
                <a:lnTo>
                  <a:pt x="48" y="478"/>
                </a:lnTo>
                <a:lnTo>
                  <a:pt x="56" y="486"/>
                </a:lnTo>
                <a:lnTo>
                  <a:pt x="66" y="492"/>
                </a:lnTo>
                <a:lnTo>
                  <a:pt x="212" y="536"/>
                </a:lnTo>
                <a:lnTo>
                  <a:pt x="212" y="536"/>
                </a:lnTo>
                <a:lnTo>
                  <a:pt x="222" y="540"/>
                </a:lnTo>
                <a:lnTo>
                  <a:pt x="228" y="550"/>
                </a:lnTo>
                <a:lnTo>
                  <a:pt x="314" y="708"/>
                </a:lnTo>
                <a:lnTo>
                  <a:pt x="314" y="708"/>
                </a:lnTo>
                <a:lnTo>
                  <a:pt x="320" y="716"/>
                </a:lnTo>
                <a:lnTo>
                  <a:pt x="328" y="722"/>
                </a:lnTo>
                <a:lnTo>
                  <a:pt x="338" y="724"/>
                </a:lnTo>
                <a:lnTo>
                  <a:pt x="348" y="722"/>
                </a:lnTo>
                <a:lnTo>
                  <a:pt x="348" y="722"/>
                </a:lnTo>
                <a:lnTo>
                  <a:pt x="366" y="716"/>
                </a:lnTo>
                <a:lnTo>
                  <a:pt x="386" y="712"/>
                </a:lnTo>
                <a:lnTo>
                  <a:pt x="406" y="710"/>
                </a:lnTo>
                <a:lnTo>
                  <a:pt x="426" y="710"/>
                </a:lnTo>
                <a:lnTo>
                  <a:pt x="950" y="710"/>
                </a:lnTo>
                <a:lnTo>
                  <a:pt x="950" y="710"/>
                </a:lnTo>
                <a:lnTo>
                  <a:pt x="960" y="708"/>
                </a:lnTo>
                <a:lnTo>
                  <a:pt x="970" y="702"/>
                </a:lnTo>
                <a:lnTo>
                  <a:pt x="976" y="692"/>
                </a:lnTo>
                <a:lnTo>
                  <a:pt x="978" y="682"/>
                </a:lnTo>
                <a:lnTo>
                  <a:pt x="978" y="28"/>
                </a:lnTo>
                <a:lnTo>
                  <a:pt x="978" y="28"/>
                </a:lnTo>
                <a:lnTo>
                  <a:pt x="976" y="16"/>
                </a:lnTo>
                <a:lnTo>
                  <a:pt x="970" y="8"/>
                </a:lnTo>
                <a:lnTo>
                  <a:pt x="960" y="2"/>
                </a:lnTo>
                <a:lnTo>
                  <a:pt x="950" y="0"/>
                </a:lnTo>
                <a:lnTo>
                  <a:pt x="426" y="0"/>
                </a:lnTo>
                <a:lnTo>
                  <a:pt x="426" y="0"/>
                </a:lnTo>
                <a:lnTo>
                  <a:pt x="374" y="0"/>
                </a:lnTo>
                <a:lnTo>
                  <a:pt x="320" y="6"/>
                </a:lnTo>
                <a:lnTo>
                  <a:pt x="268" y="12"/>
                </a:lnTo>
                <a:lnTo>
                  <a:pt x="216" y="22"/>
                </a:lnTo>
                <a:lnTo>
                  <a:pt x="164" y="36"/>
                </a:lnTo>
                <a:lnTo>
                  <a:pt x="114" y="50"/>
                </a:lnTo>
                <a:lnTo>
                  <a:pt x="64" y="68"/>
                </a:lnTo>
                <a:lnTo>
                  <a:pt x="16" y="90"/>
                </a:lnTo>
                <a:lnTo>
                  <a:pt x="16" y="90"/>
                </a:lnTo>
                <a:lnTo>
                  <a:pt x="12" y="92"/>
                </a:lnTo>
                <a:lnTo>
                  <a:pt x="6" y="96"/>
                </a:lnTo>
                <a:lnTo>
                  <a:pt x="2" y="106"/>
                </a:lnTo>
                <a:lnTo>
                  <a:pt x="0" y="118"/>
                </a:lnTo>
                <a:lnTo>
                  <a:pt x="0" y="124"/>
                </a:lnTo>
                <a:lnTo>
                  <a:pt x="2" y="130"/>
                </a:lnTo>
                <a:lnTo>
                  <a:pt x="88" y="290"/>
                </a:lnTo>
                <a:lnTo>
                  <a:pt x="88" y="290"/>
                </a:lnTo>
                <a:lnTo>
                  <a:pt x="92" y="300"/>
                </a:lnTo>
                <a:lnTo>
                  <a:pt x="90" y="310"/>
                </a:lnTo>
                <a:lnTo>
                  <a:pt x="90" y="31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42" name="Freeform 18"/>
          <p:cNvSpPr>
            <a:spLocks/>
          </p:cNvSpPr>
          <p:nvPr/>
        </p:nvSpPr>
        <p:spPr bwMode="auto">
          <a:xfrm>
            <a:off x="3541150" y="3447499"/>
            <a:ext cx="1752600" cy="1152525"/>
          </a:xfrm>
          <a:custGeom>
            <a:avLst/>
            <a:gdLst>
              <a:gd name="T0" fmla="*/ 126 w 1104"/>
              <a:gd name="T1" fmla="*/ 508 h 726"/>
              <a:gd name="T2" fmla="*/ 126 w 1104"/>
              <a:gd name="T3" fmla="*/ 698 h 726"/>
              <a:gd name="T4" fmla="*/ 126 w 1104"/>
              <a:gd name="T5" fmla="*/ 698 h 726"/>
              <a:gd name="T6" fmla="*/ 128 w 1104"/>
              <a:gd name="T7" fmla="*/ 708 h 726"/>
              <a:gd name="T8" fmla="*/ 134 w 1104"/>
              <a:gd name="T9" fmla="*/ 718 h 726"/>
              <a:gd name="T10" fmla="*/ 142 w 1104"/>
              <a:gd name="T11" fmla="*/ 724 h 726"/>
              <a:gd name="T12" fmla="*/ 154 w 1104"/>
              <a:gd name="T13" fmla="*/ 726 h 726"/>
              <a:gd name="T14" fmla="*/ 676 w 1104"/>
              <a:gd name="T15" fmla="*/ 726 h 726"/>
              <a:gd name="T16" fmla="*/ 676 w 1104"/>
              <a:gd name="T17" fmla="*/ 726 h 726"/>
              <a:gd name="T18" fmla="*/ 730 w 1104"/>
              <a:gd name="T19" fmla="*/ 724 h 726"/>
              <a:gd name="T20" fmla="*/ 782 w 1104"/>
              <a:gd name="T21" fmla="*/ 720 h 726"/>
              <a:gd name="T22" fmla="*/ 834 w 1104"/>
              <a:gd name="T23" fmla="*/ 712 h 726"/>
              <a:gd name="T24" fmla="*/ 886 w 1104"/>
              <a:gd name="T25" fmla="*/ 702 h 726"/>
              <a:gd name="T26" fmla="*/ 938 w 1104"/>
              <a:gd name="T27" fmla="*/ 690 h 726"/>
              <a:gd name="T28" fmla="*/ 988 w 1104"/>
              <a:gd name="T29" fmla="*/ 674 h 726"/>
              <a:gd name="T30" fmla="*/ 1038 w 1104"/>
              <a:gd name="T31" fmla="*/ 656 h 726"/>
              <a:gd name="T32" fmla="*/ 1086 w 1104"/>
              <a:gd name="T33" fmla="*/ 636 h 726"/>
              <a:gd name="T34" fmla="*/ 1086 w 1104"/>
              <a:gd name="T35" fmla="*/ 636 h 726"/>
              <a:gd name="T36" fmla="*/ 1092 w 1104"/>
              <a:gd name="T37" fmla="*/ 632 h 726"/>
              <a:gd name="T38" fmla="*/ 1096 w 1104"/>
              <a:gd name="T39" fmla="*/ 628 h 726"/>
              <a:gd name="T40" fmla="*/ 1102 w 1104"/>
              <a:gd name="T41" fmla="*/ 618 h 726"/>
              <a:gd name="T42" fmla="*/ 1104 w 1104"/>
              <a:gd name="T43" fmla="*/ 608 h 726"/>
              <a:gd name="T44" fmla="*/ 1102 w 1104"/>
              <a:gd name="T45" fmla="*/ 602 h 726"/>
              <a:gd name="T46" fmla="*/ 1100 w 1104"/>
              <a:gd name="T47" fmla="*/ 596 h 726"/>
              <a:gd name="T48" fmla="*/ 798 w 1104"/>
              <a:gd name="T49" fmla="*/ 14 h 726"/>
              <a:gd name="T50" fmla="*/ 798 w 1104"/>
              <a:gd name="T51" fmla="*/ 14 h 726"/>
              <a:gd name="T52" fmla="*/ 790 w 1104"/>
              <a:gd name="T53" fmla="*/ 6 h 726"/>
              <a:gd name="T54" fmla="*/ 782 w 1104"/>
              <a:gd name="T55" fmla="*/ 2 h 726"/>
              <a:gd name="T56" fmla="*/ 772 w 1104"/>
              <a:gd name="T57" fmla="*/ 0 h 726"/>
              <a:gd name="T58" fmla="*/ 762 w 1104"/>
              <a:gd name="T59" fmla="*/ 0 h 726"/>
              <a:gd name="T60" fmla="*/ 762 w 1104"/>
              <a:gd name="T61" fmla="*/ 0 h 726"/>
              <a:gd name="T62" fmla="*/ 742 w 1104"/>
              <a:gd name="T63" fmla="*/ 8 h 726"/>
              <a:gd name="T64" fmla="*/ 720 w 1104"/>
              <a:gd name="T65" fmla="*/ 12 h 726"/>
              <a:gd name="T66" fmla="*/ 698 w 1104"/>
              <a:gd name="T67" fmla="*/ 14 h 726"/>
              <a:gd name="T68" fmla="*/ 676 w 1104"/>
              <a:gd name="T69" fmla="*/ 16 h 726"/>
              <a:gd name="T70" fmla="*/ 154 w 1104"/>
              <a:gd name="T71" fmla="*/ 16 h 726"/>
              <a:gd name="T72" fmla="*/ 154 w 1104"/>
              <a:gd name="T73" fmla="*/ 16 h 726"/>
              <a:gd name="T74" fmla="*/ 142 w 1104"/>
              <a:gd name="T75" fmla="*/ 18 h 726"/>
              <a:gd name="T76" fmla="*/ 134 w 1104"/>
              <a:gd name="T77" fmla="*/ 24 h 726"/>
              <a:gd name="T78" fmla="*/ 128 w 1104"/>
              <a:gd name="T79" fmla="*/ 32 h 726"/>
              <a:gd name="T80" fmla="*/ 126 w 1104"/>
              <a:gd name="T81" fmla="*/ 44 h 726"/>
              <a:gd name="T82" fmla="*/ 126 w 1104"/>
              <a:gd name="T83" fmla="*/ 210 h 726"/>
              <a:gd name="T84" fmla="*/ 126 w 1104"/>
              <a:gd name="T85" fmla="*/ 210 h 726"/>
              <a:gd name="T86" fmla="*/ 124 w 1104"/>
              <a:gd name="T87" fmla="*/ 220 h 726"/>
              <a:gd name="T88" fmla="*/ 118 w 1104"/>
              <a:gd name="T89" fmla="*/ 230 h 726"/>
              <a:gd name="T90" fmla="*/ 8 w 1104"/>
              <a:gd name="T91" fmla="*/ 338 h 726"/>
              <a:gd name="T92" fmla="*/ 8 w 1104"/>
              <a:gd name="T93" fmla="*/ 338 h 726"/>
              <a:gd name="T94" fmla="*/ 2 w 1104"/>
              <a:gd name="T95" fmla="*/ 348 h 726"/>
              <a:gd name="T96" fmla="*/ 0 w 1104"/>
              <a:gd name="T97" fmla="*/ 358 h 726"/>
              <a:gd name="T98" fmla="*/ 2 w 1104"/>
              <a:gd name="T99" fmla="*/ 370 h 726"/>
              <a:gd name="T100" fmla="*/ 8 w 1104"/>
              <a:gd name="T101" fmla="*/ 378 h 726"/>
              <a:gd name="T102" fmla="*/ 118 w 1104"/>
              <a:gd name="T103" fmla="*/ 488 h 726"/>
              <a:gd name="T104" fmla="*/ 118 w 1104"/>
              <a:gd name="T105" fmla="*/ 488 h 726"/>
              <a:gd name="T106" fmla="*/ 124 w 1104"/>
              <a:gd name="T107" fmla="*/ 498 h 726"/>
              <a:gd name="T108" fmla="*/ 126 w 1104"/>
              <a:gd name="T109" fmla="*/ 508 h 726"/>
              <a:gd name="T110" fmla="*/ 126 w 1104"/>
              <a:gd name="T111" fmla="*/ 508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04" h="726">
                <a:moveTo>
                  <a:pt x="126" y="508"/>
                </a:moveTo>
                <a:lnTo>
                  <a:pt x="126" y="698"/>
                </a:lnTo>
                <a:lnTo>
                  <a:pt x="126" y="698"/>
                </a:lnTo>
                <a:lnTo>
                  <a:pt x="128" y="708"/>
                </a:lnTo>
                <a:lnTo>
                  <a:pt x="134" y="718"/>
                </a:lnTo>
                <a:lnTo>
                  <a:pt x="142" y="724"/>
                </a:lnTo>
                <a:lnTo>
                  <a:pt x="154" y="726"/>
                </a:lnTo>
                <a:lnTo>
                  <a:pt x="676" y="726"/>
                </a:lnTo>
                <a:lnTo>
                  <a:pt x="676" y="726"/>
                </a:lnTo>
                <a:lnTo>
                  <a:pt x="730" y="724"/>
                </a:lnTo>
                <a:lnTo>
                  <a:pt x="782" y="720"/>
                </a:lnTo>
                <a:lnTo>
                  <a:pt x="834" y="712"/>
                </a:lnTo>
                <a:lnTo>
                  <a:pt x="886" y="702"/>
                </a:lnTo>
                <a:lnTo>
                  <a:pt x="938" y="690"/>
                </a:lnTo>
                <a:lnTo>
                  <a:pt x="988" y="674"/>
                </a:lnTo>
                <a:lnTo>
                  <a:pt x="1038" y="656"/>
                </a:lnTo>
                <a:lnTo>
                  <a:pt x="1086" y="636"/>
                </a:lnTo>
                <a:lnTo>
                  <a:pt x="1086" y="636"/>
                </a:lnTo>
                <a:lnTo>
                  <a:pt x="1092" y="632"/>
                </a:lnTo>
                <a:lnTo>
                  <a:pt x="1096" y="628"/>
                </a:lnTo>
                <a:lnTo>
                  <a:pt x="1102" y="618"/>
                </a:lnTo>
                <a:lnTo>
                  <a:pt x="1104" y="608"/>
                </a:lnTo>
                <a:lnTo>
                  <a:pt x="1102" y="602"/>
                </a:lnTo>
                <a:lnTo>
                  <a:pt x="1100" y="596"/>
                </a:lnTo>
                <a:lnTo>
                  <a:pt x="798" y="14"/>
                </a:lnTo>
                <a:lnTo>
                  <a:pt x="798" y="14"/>
                </a:lnTo>
                <a:lnTo>
                  <a:pt x="790" y="6"/>
                </a:lnTo>
                <a:lnTo>
                  <a:pt x="782" y="2"/>
                </a:lnTo>
                <a:lnTo>
                  <a:pt x="772" y="0"/>
                </a:lnTo>
                <a:lnTo>
                  <a:pt x="762" y="0"/>
                </a:lnTo>
                <a:lnTo>
                  <a:pt x="762" y="0"/>
                </a:lnTo>
                <a:lnTo>
                  <a:pt x="742" y="8"/>
                </a:lnTo>
                <a:lnTo>
                  <a:pt x="720" y="12"/>
                </a:lnTo>
                <a:lnTo>
                  <a:pt x="698" y="14"/>
                </a:lnTo>
                <a:lnTo>
                  <a:pt x="676" y="16"/>
                </a:lnTo>
                <a:lnTo>
                  <a:pt x="154" y="16"/>
                </a:lnTo>
                <a:lnTo>
                  <a:pt x="154" y="16"/>
                </a:lnTo>
                <a:lnTo>
                  <a:pt x="142" y="18"/>
                </a:lnTo>
                <a:lnTo>
                  <a:pt x="134" y="24"/>
                </a:lnTo>
                <a:lnTo>
                  <a:pt x="128" y="32"/>
                </a:lnTo>
                <a:lnTo>
                  <a:pt x="126" y="44"/>
                </a:lnTo>
                <a:lnTo>
                  <a:pt x="126" y="210"/>
                </a:lnTo>
                <a:lnTo>
                  <a:pt x="126" y="210"/>
                </a:lnTo>
                <a:lnTo>
                  <a:pt x="124" y="220"/>
                </a:lnTo>
                <a:lnTo>
                  <a:pt x="118" y="230"/>
                </a:lnTo>
                <a:lnTo>
                  <a:pt x="8" y="338"/>
                </a:lnTo>
                <a:lnTo>
                  <a:pt x="8" y="338"/>
                </a:lnTo>
                <a:lnTo>
                  <a:pt x="2" y="348"/>
                </a:lnTo>
                <a:lnTo>
                  <a:pt x="0" y="358"/>
                </a:lnTo>
                <a:lnTo>
                  <a:pt x="2" y="370"/>
                </a:lnTo>
                <a:lnTo>
                  <a:pt x="8" y="378"/>
                </a:lnTo>
                <a:lnTo>
                  <a:pt x="118" y="488"/>
                </a:lnTo>
                <a:lnTo>
                  <a:pt x="118" y="488"/>
                </a:lnTo>
                <a:lnTo>
                  <a:pt x="124" y="498"/>
                </a:lnTo>
                <a:lnTo>
                  <a:pt x="126" y="508"/>
                </a:lnTo>
                <a:lnTo>
                  <a:pt x="126" y="50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4852425" y="2602949"/>
            <a:ext cx="1311275" cy="1787525"/>
          </a:xfrm>
          <a:custGeom>
            <a:avLst/>
            <a:gdLst>
              <a:gd name="T0" fmla="*/ 74 w 826"/>
              <a:gd name="T1" fmla="*/ 666 h 1126"/>
              <a:gd name="T2" fmla="*/ 78 w 826"/>
              <a:gd name="T3" fmla="*/ 676 h 1126"/>
              <a:gd name="T4" fmla="*/ 30 w 826"/>
              <a:gd name="T5" fmla="*/ 828 h 1126"/>
              <a:gd name="T6" fmla="*/ 30 w 826"/>
              <a:gd name="T7" fmla="*/ 838 h 1126"/>
              <a:gd name="T8" fmla="*/ 40 w 826"/>
              <a:gd name="T9" fmla="*/ 858 h 1126"/>
              <a:gd name="T10" fmla="*/ 190 w 826"/>
              <a:gd name="T11" fmla="*/ 908 h 1126"/>
              <a:gd name="T12" fmla="*/ 200 w 826"/>
              <a:gd name="T13" fmla="*/ 912 h 1126"/>
              <a:gd name="T14" fmla="*/ 292 w 826"/>
              <a:gd name="T15" fmla="*/ 1086 h 1126"/>
              <a:gd name="T16" fmla="*/ 306 w 826"/>
              <a:gd name="T17" fmla="*/ 1112 h 1126"/>
              <a:gd name="T18" fmla="*/ 314 w 826"/>
              <a:gd name="T19" fmla="*/ 1120 h 1126"/>
              <a:gd name="T20" fmla="*/ 336 w 826"/>
              <a:gd name="T21" fmla="*/ 1126 h 1126"/>
              <a:gd name="T22" fmla="*/ 346 w 826"/>
              <a:gd name="T23" fmla="*/ 1122 h 1126"/>
              <a:gd name="T24" fmla="*/ 400 w 826"/>
              <a:gd name="T25" fmla="*/ 1088 h 1126"/>
              <a:gd name="T26" fmla="*/ 500 w 826"/>
              <a:gd name="T27" fmla="*/ 1008 h 1126"/>
              <a:gd name="T28" fmla="*/ 590 w 826"/>
              <a:gd name="T29" fmla="*/ 918 h 1126"/>
              <a:gd name="T30" fmla="*/ 666 w 826"/>
              <a:gd name="T31" fmla="*/ 818 h 1126"/>
              <a:gd name="T32" fmla="*/ 728 w 826"/>
              <a:gd name="T33" fmla="*/ 710 h 1126"/>
              <a:gd name="T34" fmla="*/ 776 w 826"/>
              <a:gd name="T35" fmla="*/ 594 h 1126"/>
              <a:gd name="T36" fmla="*/ 808 w 826"/>
              <a:gd name="T37" fmla="*/ 472 h 1126"/>
              <a:gd name="T38" fmla="*/ 824 w 826"/>
              <a:gd name="T39" fmla="*/ 346 h 1126"/>
              <a:gd name="T40" fmla="*/ 826 w 826"/>
              <a:gd name="T41" fmla="*/ 282 h 1126"/>
              <a:gd name="T42" fmla="*/ 818 w 826"/>
              <a:gd name="T43" fmla="*/ 150 h 1126"/>
              <a:gd name="T44" fmla="*/ 792 w 826"/>
              <a:gd name="T45" fmla="*/ 20 h 1126"/>
              <a:gd name="T46" fmla="*/ 790 w 826"/>
              <a:gd name="T47" fmla="*/ 16 h 1126"/>
              <a:gd name="T48" fmla="*/ 778 w 826"/>
              <a:gd name="T49" fmla="*/ 4 h 1126"/>
              <a:gd name="T50" fmla="*/ 760 w 826"/>
              <a:gd name="T51" fmla="*/ 0 h 1126"/>
              <a:gd name="T52" fmla="*/ 132 w 826"/>
              <a:gd name="T53" fmla="*/ 210 h 1126"/>
              <a:gd name="T54" fmla="*/ 124 w 826"/>
              <a:gd name="T55" fmla="*/ 214 h 1126"/>
              <a:gd name="T56" fmla="*/ 114 w 826"/>
              <a:gd name="T57" fmla="*/ 230 h 1126"/>
              <a:gd name="T58" fmla="*/ 114 w 826"/>
              <a:gd name="T59" fmla="*/ 242 h 1126"/>
              <a:gd name="T60" fmla="*/ 116 w 826"/>
              <a:gd name="T61" fmla="*/ 282 h 1126"/>
              <a:gd name="T62" fmla="*/ 114 w 826"/>
              <a:gd name="T63" fmla="*/ 312 h 1126"/>
              <a:gd name="T64" fmla="*/ 100 w 826"/>
              <a:gd name="T65" fmla="*/ 372 h 1126"/>
              <a:gd name="T66" fmla="*/ 72 w 826"/>
              <a:gd name="T67" fmla="*/ 426 h 1126"/>
              <a:gd name="T68" fmla="*/ 34 w 826"/>
              <a:gd name="T69" fmla="*/ 474 h 1126"/>
              <a:gd name="T70" fmla="*/ 10 w 826"/>
              <a:gd name="T71" fmla="*/ 494 h 1126"/>
              <a:gd name="T72" fmla="*/ 0 w 826"/>
              <a:gd name="T73" fmla="*/ 510 h 1126"/>
              <a:gd name="T74" fmla="*/ 2 w 826"/>
              <a:gd name="T75" fmla="*/ 528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26" h="1126">
                <a:moveTo>
                  <a:pt x="2" y="528"/>
                </a:moveTo>
                <a:lnTo>
                  <a:pt x="74" y="666"/>
                </a:lnTo>
                <a:lnTo>
                  <a:pt x="74" y="666"/>
                </a:lnTo>
                <a:lnTo>
                  <a:pt x="78" y="676"/>
                </a:lnTo>
                <a:lnTo>
                  <a:pt x="76" y="688"/>
                </a:lnTo>
                <a:lnTo>
                  <a:pt x="30" y="828"/>
                </a:lnTo>
                <a:lnTo>
                  <a:pt x="30" y="828"/>
                </a:lnTo>
                <a:lnTo>
                  <a:pt x="30" y="838"/>
                </a:lnTo>
                <a:lnTo>
                  <a:pt x="32" y="850"/>
                </a:lnTo>
                <a:lnTo>
                  <a:pt x="40" y="858"/>
                </a:lnTo>
                <a:lnTo>
                  <a:pt x="50" y="864"/>
                </a:lnTo>
                <a:lnTo>
                  <a:pt x="190" y="908"/>
                </a:lnTo>
                <a:lnTo>
                  <a:pt x="190" y="908"/>
                </a:lnTo>
                <a:lnTo>
                  <a:pt x="200" y="912"/>
                </a:lnTo>
                <a:lnTo>
                  <a:pt x="206" y="922"/>
                </a:lnTo>
                <a:lnTo>
                  <a:pt x="292" y="1086"/>
                </a:lnTo>
                <a:lnTo>
                  <a:pt x="306" y="1112"/>
                </a:lnTo>
                <a:lnTo>
                  <a:pt x="306" y="1112"/>
                </a:lnTo>
                <a:lnTo>
                  <a:pt x="310" y="1116"/>
                </a:lnTo>
                <a:lnTo>
                  <a:pt x="314" y="1120"/>
                </a:lnTo>
                <a:lnTo>
                  <a:pt x="324" y="1126"/>
                </a:lnTo>
                <a:lnTo>
                  <a:pt x="336" y="1126"/>
                </a:lnTo>
                <a:lnTo>
                  <a:pt x="340" y="1124"/>
                </a:lnTo>
                <a:lnTo>
                  <a:pt x="346" y="1122"/>
                </a:lnTo>
                <a:lnTo>
                  <a:pt x="346" y="1122"/>
                </a:lnTo>
                <a:lnTo>
                  <a:pt x="400" y="1088"/>
                </a:lnTo>
                <a:lnTo>
                  <a:pt x="452" y="1050"/>
                </a:lnTo>
                <a:lnTo>
                  <a:pt x="500" y="1008"/>
                </a:lnTo>
                <a:lnTo>
                  <a:pt x="546" y="966"/>
                </a:lnTo>
                <a:lnTo>
                  <a:pt x="590" y="918"/>
                </a:lnTo>
                <a:lnTo>
                  <a:pt x="628" y="870"/>
                </a:lnTo>
                <a:lnTo>
                  <a:pt x="666" y="818"/>
                </a:lnTo>
                <a:lnTo>
                  <a:pt x="698" y="766"/>
                </a:lnTo>
                <a:lnTo>
                  <a:pt x="728" y="710"/>
                </a:lnTo>
                <a:lnTo>
                  <a:pt x="754" y="654"/>
                </a:lnTo>
                <a:lnTo>
                  <a:pt x="776" y="594"/>
                </a:lnTo>
                <a:lnTo>
                  <a:pt x="794" y="534"/>
                </a:lnTo>
                <a:lnTo>
                  <a:pt x="808" y="472"/>
                </a:lnTo>
                <a:lnTo>
                  <a:pt x="818" y="410"/>
                </a:lnTo>
                <a:lnTo>
                  <a:pt x="824" y="346"/>
                </a:lnTo>
                <a:lnTo>
                  <a:pt x="826" y="282"/>
                </a:lnTo>
                <a:lnTo>
                  <a:pt x="826" y="282"/>
                </a:lnTo>
                <a:lnTo>
                  <a:pt x="824" y="216"/>
                </a:lnTo>
                <a:lnTo>
                  <a:pt x="818" y="150"/>
                </a:lnTo>
                <a:lnTo>
                  <a:pt x="806" y="84"/>
                </a:lnTo>
                <a:lnTo>
                  <a:pt x="792" y="20"/>
                </a:lnTo>
                <a:lnTo>
                  <a:pt x="792" y="20"/>
                </a:lnTo>
                <a:lnTo>
                  <a:pt x="790" y="16"/>
                </a:lnTo>
                <a:lnTo>
                  <a:pt x="786" y="10"/>
                </a:lnTo>
                <a:lnTo>
                  <a:pt x="778" y="4"/>
                </a:lnTo>
                <a:lnTo>
                  <a:pt x="766" y="0"/>
                </a:lnTo>
                <a:lnTo>
                  <a:pt x="760" y="0"/>
                </a:lnTo>
                <a:lnTo>
                  <a:pt x="754" y="2"/>
                </a:lnTo>
                <a:lnTo>
                  <a:pt x="132" y="210"/>
                </a:lnTo>
                <a:lnTo>
                  <a:pt x="132" y="210"/>
                </a:lnTo>
                <a:lnTo>
                  <a:pt x="124" y="214"/>
                </a:lnTo>
                <a:lnTo>
                  <a:pt x="116" y="222"/>
                </a:lnTo>
                <a:lnTo>
                  <a:pt x="114" y="230"/>
                </a:lnTo>
                <a:lnTo>
                  <a:pt x="114" y="242"/>
                </a:lnTo>
                <a:lnTo>
                  <a:pt x="114" y="242"/>
                </a:lnTo>
                <a:lnTo>
                  <a:pt x="116" y="262"/>
                </a:lnTo>
                <a:lnTo>
                  <a:pt x="116" y="282"/>
                </a:lnTo>
                <a:lnTo>
                  <a:pt x="116" y="282"/>
                </a:lnTo>
                <a:lnTo>
                  <a:pt x="114" y="312"/>
                </a:lnTo>
                <a:lnTo>
                  <a:pt x="110" y="342"/>
                </a:lnTo>
                <a:lnTo>
                  <a:pt x="100" y="372"/>
                </a:lnTo>
                <a:lnTo>
                  <a:pt x="88" y="400"/>
                </a:lnTo>
                <a:lnTo>
                  <a:pt x="72" y="426"/>
                </a:lnTo>
                <a:lnTo>
                  <a:pt x="54" y="450"/>
                </a:lnTo>
                <a:lnTo>
                  <a:pt x="34" y="474"/>
                </a:lnTo>
                <a:lnTo>
                  <a:pt x="10" y="494"/>
                </a:lnTo>
                <a:lnTo>
                  <a:pt x="10" y="494"/>
                </a:lnTo>
                <a:lnTo>
                  <a:pt x="4" y="500"/>
                </a:lnTo>
                <a:lnTo>
                  <a:pt x="0" y="510"/>
                </a:lnTo>
                <a:lnTo>
                  <a:pt x="0" y="520"/>
                </a:lnTo>
                <a:lnTo>
                  <a:pt x="2" y="528"/>
                </a:lnTo>
                <a:lnTo>
                  <a:pt x="2" y="528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4484125" y="1501224"/>
            <a:ext cx="1577975" cy="1416050"/>
          </a:xfrm>
          <a:custGeom>
            <a:avLst/>
            <a:gdLst>
              <a:gd name="T0" fmla="*/ 82 w 994"/>
              <a:gd name="T1" fmla="*/ 710 h 892"/>
              <a:gd name="T2" fmla="*/ 120 w 994"/>
              <a:gd name="T3" fmla="*/ 712 h 892"/>
              <a:gd name="T4" fmla="*/ 156 w 994"/>
              <a:gd name="T5" fmla="*/ 720 h 892"/>
              <a:gd name="T6" fmla="*/ 190 w 994"/>
              <a:gd name="T7" fmla="*/ 732 h 892"/>
              <a:gd name="T8" fmla="*/ 222 w 994"/>
              <a:gd name="T9" fmla="*/ 750 h 892"/>
              <a:gd name="T10" fmla="*/ 250 w 994"/>
              <a:gd name="T11" fmla="*/ 770 h 892"/>
              <a:gd name="T12" fmla="*/ 278 w 994"/>
              <a:gd name="T13" fmla="*/ 796 h 892"/>
              <a:gd name="T14" fmla="*/ 300 w 994"/>
              <a:gd name="T15" fmla="*/ 824 h 892"/>
              <a:gd name="T16" fmla="*/ 320 w 994"/>
              <a:gd name="T17" fmla="*/ 856 h 892"/>
              <a:gd name="T18" fmla="*/ 326 w 994"/>
              <a:gd name="T19" fmla="*/ 864 h 892"/>
              <a:gd name="T20" fmla="*/ 344 w 994"/>
              <a:gd name="T21" fmla="*/ 870 h 892"/>
              <a:gd name="T22" fmla="*/ 502 w 994"/>
              <a:gd name="T23" fmla="*/ 820 h 892"/>
              <a:gd name="T24" fmla="*/ 512 w 994"/>
              <a:gd name="T25" fmla="*/ 818 h 892"/>
              <a:gd name="T26" fmla="*/ 660 w 994"/>
              <a:gd name="T27" fmla="*/ 888 h 892"/>
              <a:gd name="T28" fmla="*/ 672 w 994"/>
              <a:gd name="T29" fmla="*/ 892 h 892"/>
              <a:gd name="T30" fmla="*/ 692 w 994"/>
              <a:gd name="T31" fmla="*/ 884 h 892"/>
              <a:gd name="T32" fmla="*/ 764 w 994"/>
              <a:gd name="T33" fmla="*/ 740 h 892"/>
              <a:gd name="T34" fmla="*/ 772 w 994"/>
              <a:gd name="T35" fmla="*/ 732 h 892"/>
              <a:gd name="T36" fmla="*/ 976 w 994"/>
              <a:gd name="T37" fmla="*/ 662 h 892"/>
              <a:gd name="T38" fmla="*/ 980 w 994"/>
              <a:gd name="T39" fmla="*/ 658 h 892"/>
              <a:gd name="T40" fmla="*/ 992 w 994"/>
              <a:gd name="T41" fmla="*/ 646 h 892"/>
              <a:gd name="T42" fmla="*/ 994 w 994"/>
              <a:gd name="T43" fmla="*/ 630 h 892"/>
              <a:gd name="T44" fmla="*/ 992 w 994"/>
              <a:gd name="T45" fmla="*/ 624 h 892"/>
              <a:gd name="T46" fmla="*/ 964 w 994"/>
              <a:gd name="T47" fmla="*/ 554 h 892"/>
              <a:gd name="T48" fmla="*/ 928 w 994"/>
              <a:gd name="T49" fmla="*/ 490 h 892"/>
              <a:gd name="T50" fmla="*/ 890 w 994"/>
              <a:gd name="T51" fmla="*/ 426 h 892"/>
              <a:gd name="T52" fmla="*/ 846 w 994"/>
              <a:gd name="T53" fmla="*/ 368 h 892"/>
              <a:gd name="T54" fmla="*/ 798 w 994"/>
              <a:gd name="T55" fmla="*/ 312 h 892"/>
              <a:gd name="T56" fmla="*/ 748 w 994"/>
              <a:gd name="T57" fmla="*/ 262 h 892"/>
              <a:gd name="T58" fmla="*/ 692 w 994"/>
              <a:gd name="T59" fmla="*/ 214 h 892"/>
              <a:gd name="T60" fmla="*/ 634 w 994"/>
              <a:gd name="T61" fmla="*/ 172 h 892"/>
              <a:gd name="T62" fmla="*/ 574 w 994"/>
              <a:gd name="T63" fmla="*/ 132 h 892"/>
              <a:gd name="T64" fmla="*/ 510 w 994"/>
              <a:gd name="T65" fmla="*/ 98 h 892"/>
              <a:gd name="T66" fmla="*/ 444 w 994"/>
              <a:gd name="T67" fmla="*/ 68 h 892"/>
              <a:gd name="T68" fmla="*/ 374 w 994"/>
              <a:gd name="T69" fmla="*/ 44 h 892"/>
              <a:gd name="T70" fmla="*/ 304 w 994"/>
              <a:gd name="T71" fmla="*/ 26 h 892"/>
              <a:gd name="T72" fmla="*/ 232 w 994"/>
              <a:gd name="T73" fmla="*/ 10 h 892"/>
              <a:gd name="T74" fmla="*/ 158 w 994"/>
              <a:gd name="T75" fmla="*/ 2 h 892"/>
              <a:gd name="T76" fmla="*/ 82 w 994"/>
              <a:gd name="T77" fmla="*/ 0 h 892"/>
              <a:gd name="T78" fmla="*/ 28 w 994"/>
              <a:gd name="T79" fmla="*/ 0 h 892"/>
              <a:gd name="T80" fmla="*/ 8 w 994"/>
              <a:gd name="T81" fmla="*/ 8 h 892"/>
              <a:gd name="T82" fmla="*/ 0 w 994"/>
              <a:gd name="T83" fmla="*/ 28 h 892"/>
              <a:gd name="T84" fmla="*/ 0 w 994"/>
              <a:gd name="T85" fmla="*/ 682 h 892"/>
              <a:gd name="T86" fmla="*/ 8 w 994"/>
              <a:gd name="T87" fmla="*/ 702 h 892"/>
              <a:gd name="T88" fmla="*/ 28 w 994"/>
              <a:gd name="T89" fmla="*/ 710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4" h="892">
                <a:moveTo>
                  <a:pt x="82" y="710"/>
                </a:moveTo>
                <a:lnTo>
                  <a:pt x="82" y="710"/>
                </a:lnTo>
                <a:lnTo>
                  <a:pt x="102" y="710"/>
                </a:lnTo>
                <a:lnTo>
                  <a:pt x="120" y="712"/>
                </a:lnTo>
                <a:lnTo>
                  <a:pt x="138" y="716"/>
                </a:lnTo>
                <a:lnTo>
                  <a:pt x="156" y="720"/>
                </a:lnTo>
                <a:lnTo>
                  <a:pt x="172" y="726"/>
                </a:lnTo>
                <a:lnTo>
                  <a:pt x="190" y="732"/>
                </a:lnTo>
                <a:lnTo>
                  <a:pt x="206" y="740"/>
                </a:lnTo>
                <a:lnTo>
                  <a:pt x="222" y="750"/>
                </a:lnTo>
                <a:lnTo>
                  <a:pt x="236" y="760"/>
                </a:lnTo>
                <a:lnTo>
                  <a:pt x="250" y="770"/>
                </a:lnTo>
                <a:lnTo>
                  <a:pt x="264" y="782"/>
                </a:lnTo>
                <a:lnTo>
                  <a:pt x="278" y="796"/>
                </a:lnTo>
                <a:lnTo>
                  <a:pt x="290" y="810"/>
                </a:lnTo>
                <a:lnTo>
                  <a:pt x="300" y="824"/>
                </a:lnTo>
                <a:lnTo>
                  <a:pt x="310" y="840"/>
                </a:lnTo>
                <a:lnTo>
                  <a:pt x="320" y="856"/>
                </a:lnTo>
                <a:lnTo>
                  <a:pt x="320" y="856"/>
                </a:lnTo>
                <a:lnTo>
                  <a:pt x="326" y="864"/>
                </a:lnTo>
                <a:lnTo>
                  <a:pt x="334" y="868"/>
                </a:lnTo>
                <a:lnTo>
                  <a:pt x="344" y="870"/>
                </a:lnTo>
                <a:lnTo>
                  <a:pt x="354" y="868"/>
                </a:lnTo>
                <a:lnTo>
                  <a:pt x="502" y="820"/>
                </a:lnTo>
                <a:lnTo>
                  <a:pt x="502" y="820"/>
                </a:lnTo>
                <a:lnTo>
                  <a:pt x="512" y="818"/>
                </a:lnTo>
                <a:lnTo>
                  <a:pt x="524" y="820"/>
                </a:lnTo>
                <a:lnTo>
                  <a:pt x="660" y="888"/>
                </a:lnTo>
                <a:lnTo>
                  <a:pt x="660" y="888"/>
                </a:lnTo>
                <a:lnTo>
                  <a:pt x="672" y="892"/>
                </a:lnTo>
                <a:lnTo>
                  <a:pt x="682" y="890"/>
                </a:lnTo>
                <a:lnTo>
                  <a:pt x="692" y="884"/>
                </a:lnTo>
                <a:lnTo>
                  <a:pt x="698" y="876"/>
                </a:lnTo>
                <a:lnTo>
                  <a:pt x="764" y="740"/>
                </a:lnTo>
                <a:lnTo>
                  <a:pt x="764" y="740"/>
                </a:lnTo>
                <a:lnTo>
                  <a:pt x="772" y="732"/>
                </a:lnTo>
                <a:lnTo>
                  <a:pt x="782" y="726"/>
                </a:lnTo>
                <a:lnTo>
                  <a:pt x="976" y="662"/>
                </a:lnTo>
                <a:lnTo>
                  <a:pt x="976" y="662"/>
                </a:lnTo>
                <a:lnTo>
                  <a:pt x="980" y="658"/>
                </a:lnTo>
                <a:lnTo>
                  <a:pt x="986" y="656"/>
                </a:lnTo>
                <a:lnTo>
                  <a:pt x="992" y="646"/>
                </a:lnTo>
                <a:lnTo>
                  <a:pt x="994" y="636"/>
                </a:lnTo>
                <a:lnTo>
                  <a:pt x="994" y="630"/>
                </a:lnTo>
                <a:lnTo>
                  <a:pt x="992" y="624"/>
                </a:lnTo>
                <a:lnTo>
                  <a:pt x="992" y="624"/>
                </a:lnTo>
                <a:lnTo>
                  <a:pt x="978" y="588"/>
                </a:lnTo>
                <a:lnTo>
                  <a:pt x="964" y="554"/>
                </a:lnTo>
                <a:lnTo>
                  <a:pt x="946" y="522"/>
                </a:lnTo>
                <a:lnTo>
                  <a:pt x="928" y="490"/>
                </a:lnTo>
                <a:lnTo>
                  <a:pt x="910" y="458"/>
                </a:lnTo>
                <a:lnTo>
                  <a:pt x="890" y="426"/>
                </a:lnTo>
                <a:lnTo>
                  <a:pt x="868" y="398"/>
                </a:lnTo>
                <a:lnTo>
                  <a:pt x="846" y="368"/>
                </a:lnTo>
                <a:lnTo>
                  <a:pt x="822" y="340"/>
                </a:lnTo>
                <a:lnTo>
                  <a:pt x="798" y="312"/>
                </a:lnTo>
                <a:lnTo>
                  <a:pt x="774" y="286"/>
                </a:lnTo>
                <a:lnTo>
                  <a:pt x="748" y="262"/>
                </a:lnTo>
                <a:lnTo>
                  <a:pt x="720" y="238"/>
                </a:lnTo>
                <a:lnTo>
                  <a:pt x="692" y="214"/>
                </a:lnTo>
                <a:lnTo>
                  <a:pt x="664" y="192"/>
                </a:lnTo>
                <a:lnTo>
                  <a:pt x="634" y="172"/>
                </a:lnTo>
                <a:lnTo>
                  <a:pt x="604" y="152"/>
                </a:lnTo>
                <a:lnTo>
                  <a:pt x="574" y="132"/>
                </a:lnTo>
                <a:lnTo>
                  <a:pt x="542" y="114"/>
                </a:lnTo>
                <a:lnTo>
                  <a:pt x="510" y="98"/>
                </a:lnTo>
                <a:lnTo>
                  <a:pt x="476" y="82"/>
                </a:lnTo>
                <a:lnTo>
                  <a:pt x="444" y="68"/>
                </a:lnTo>
                <a:lnTo>
                  <a:pt x="410" y="56"/>
                </a:lnTo>
                <a:lnTo>
                  <a:pt x="374" y="44"/>
                </a:lnTo>
                <a:lnTo>
                  <a:pt x="340" y="34"/>
                </a:lnTo>
                <a:lnTo>
                  <a:pt x="304" y="26"/>
                </a:lnTo>
                <a:lnTo>
                  <a:pt x="268" y="18"/>
                </a:lnTo>
                <a:lnTo>
                  <a:pt x="232" y="10"/>
                </a:lnTo>
                <a:lnTo>
                  <a:pt x="194" y="6"/>
                </a:lnTo>
                <a:lnTo>
                  <a:pt x="158" y="2"/>
                </a:lnTo>
                <a:lnTo>
                  <a:pt x="120" y="0"/>
                </a:lnTo>
                <a:lnTo>
                  <a:pt x="82" y="0"/>
                </a:lnTo>
                <a:lnTo>
                  <a:pt x="28" y="0"/>
                </a:lnTo>
                <a:lnTo>
                  <a:pt x="28" y="0"/>
                </a:lnTo>
                <a:lnTo>
                  <a:pt x="18" y="2"/>
                </a:lnTo>
                <a:lnTo>
                  <a:pt x="8" y="8"/>
                </a:lnTo>
                <a:lnTo>
                  <a:pt x="2" y="16"/>
                </a:lnTo>
                <a:lnTo>
                  <a:pt x="0" y="28"/>
                </a:lnTo>
                <a:lnTo>
                  <a:pt x="0" y="682"/>
                </a:lnTo>
                <a:lnTo>
                  <a:pt x="0" y="682"/>
                </a:lnTo>
                <a:lnTo>
                  <a:pt x="2" y="692"/>
                </a:lnTo>
                <a:lnTo>
                  <a:pt x="8" y="702"/>
                </a:lnTo>
                <a:lnTo>
                  <a:pt x="18" y="708"/>
                </a:lnTo>
                <a:lnTo>
                  <a:pt x="28" y="710"/>
                </a:lnTo>
                <a:lnTo>
                  <a:pt x="82" y="7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89" name="Freeform 65"/>
          <p:cNvSpPr>
            <a:spLocks noEditPoints="1"/>
          </p:cNvSpPr>
          <p:nvPr/>
        </p:nvSpPr>
        <p:spPr bwMode="auto">
          <a:xfrm>
            <a:off x="4646050" y="1913974"/>
            <a:ext cx="203200" cy="203200"/>
          </a:xfrm>
          <a:custGeom>
            <a:avLst/>
            <a:gdLst>
              <a:gd name="T0" fmla="*/ 122 w 128"/>
              <a:gd name="T1" fmla="*/ 48 h 128"/>
              <a:gd name="T2" fmla="*/ 120 w 128"/>
              <a:gd name="T3" fmla="*/ 30 h 128"/>
              <a:gd name="T4" fmla="*/ 114 w 128"/>
              <a:gd name="T5" fmla="*/ 28 h 128"/>
              <a:gd name="T6" fmla="*/ 104 w 128"/>
              <a:gd name="T7" fmla="*/ 30 h 128"/>
              <a:gd name="T8" fmla="*/ 94 w 128"/>
              <a:gd name="T9" fmla="*/ 22 h 128"/>
              <a:gd name="T10" fmla="*/ 96 w 128"/>
              <a:gd name="T11" fmla="*/ 12 h 128"/>
              <a:gd name="T12" fmla="*/ 82 w 128"/>
              <a:gd name="T13" fmla="*/ 0 h 128"/>
              <a:gd name="T14" fmla="*/ 76 w 128"/>
              <a:gd name="T15" fmla="*/ 4 h 128"/>
              <a:gd name="T16" fmla="*/ 70 w 128"/>
              <a:gd name="T17" fmla="*/ 12 h 128"/>
              <a:gd name="T18" fmla="*/ 58 w 128"/>
              <a:gd name="T19" fmla="*/ 12 h 128"/>
              <a:gd name="T20" fmla="*/ 52 w 128"/>
              <a:gd name="T21" fmla="*/ 4 h 128"/>
              <a:gd name="T22" fmla="*/ 34 w 128"/>
              <a:gd name="T23" fmla="*/ 4 h 128"/>
              <a:gd name="T24" fmla="*/ 30 w 128"/>
              <a:gd name="T25" fmla="*/ 12 h 128"/>
              <a:gd name="T26" fmla="*/ 32 w 128"/>
              <a:gd name="T27" fmla="*/ 22 h 128"/>
              <a:gd name="T28" fmla="*/ 22 w 128"/>
              <a:gd name="T29" fmla="*/ 34 h 128"/>
              <a:gd name="T30" fmla="*/ 12 w 128"/>
              <a:gd name="T31" fmla="*/ 32 h 128"/>
              <a:gd name="T32" fmla="*/ 4 w 128"/>
              <a:gd name="T33" fmla="*/ 34 h 128"/>
              <a:gd name="T34" fmla="*/ 0 w 128"/>
              <a:gd name="T35" fmla="*/ 50 h 128"/>
              <a:gd name="T36" fmla="*/ 10 w 128"/>
              <a:gd name="T37" fmla="*/ 56 h 128"/>
              <a:gd name="T38" fmla="*/ 12 w 128"/>
              <a:gd name="T39" fmla="*/ 68 h 128"/>
              <a:gd name="T40" fmla="*/ 12 w 128"/>
              <a:gd name="T41" fmla="*/ 80 h 128"/>
              <a:gd name="T42" fmla="*/ 4 w 128"/>
              <a:gd name="T43" fmla="*/ 86 h 128"/>
              <a:gd name="T44" fmla="*/ 10 w 128"/>
              <a:gd name="T45" fmla="*/ 100 h 128"/>
              <a:gd name="T46" fmla="*/ 24 w 128"/>
              <a:gd name="T47" fmla="*/ 100 h 128"/>
              <a:gd name="T48" fmla="*/ 26 w 128"/>
              <a:gd name="T49" fmla="*/ 100 h 128"/>
              <a:gd name="T50" fmla="*/ 38 w 128"/>
              <a:gd name="T51" fmla="*/ 110 h 128"/>
              <a:gd name="T52" fmla="*/ 36 w 128"/>
              <a:gd name="T53" fmla="*/ 120 h 128"/>
              <a:gd name="T54" fmla="*/ 50 w 128"/>
              <a:gd name="T55" fmla="*/ 128 h 128"/>
              <a:gd name="T56" fmla="*/ 60 w 128"/>
              <a:gd name="T57" fmla="*/ 116 h 128"/>
              <a:gd name="T58" fmla="*/ 62 w 128"/>
              <a:gd name="T59" fmla="*/ 114 h 128"/>
              <a:gd name="T60" fmla="*/ 78 w 128"/>
              <a:gd name="T61" fmla="*/ 116 h 128"/>
              <a:gd name="T62" fmla="*/ 84 w 128"/>
              <a:gd name="T63" fmla="*/ 124 h 128"/>
              <a:gd name="T64" fmla="*/ 98 w 128"/>
              <a:gd name="T65" fmla="*/ 118 h 128"/>
              <a:gd name="T66" fmla="*/ 98 w 128"/>
              <a:gd name="T67" fmla="*/ 104 h 128"/>
              <a:gd name="T68" fmla="*/ 98 w 128"/>
              <a:gd name="T69" fmla="*/ 102 h 128"/>
              <a:gd name="T70" fmla="*/ 110 w 128"/>
              <a:gd name="T71" fmla="*/ 92 h 128"/>
              <a:gd name="T72" fmla="*/ 120 w 128"/>
              <a:gd name="T73" fmla="*/ 94 h 128"/>
              <a:gd name="T74" fmla="*/ 128 w 128"/>
              <a:gd name="T75" fmla="*/ 78 h 128"/>
              <a:gd name="T76" fmla="*/ 116 w 128"/>
              <a:gd name="T77" fmla="*/ 70 h 128"/>
              <a:gd name="T78" fmla="*/ 116 w 128"/>
              <a:gd name="T79" fmla="*/ 66 h 128"/>
              <a:gd name="T80" fmla="*/ 116 w 128"/>
              <a:gd name="T81" fmla="*/ 52 h 128"/>
              <a:gd name="T82" fmla="*/ 74 w 128"/>
              <a:gd name="T83" fmla="*/ 80 h 128"/>
              <a:gd name="T84" fmla="*/ 54 w 128"/>
              <a:gd name="T85" fmla="*/ 80 h 128"/>
              <a:gd name="T86" fmla="*/ 42 w 128"/>
              <a:gd name="T87" fmla="*/ 66 h 128"/>
              <a:gd name="T88" fmla="*/ 42 w 128"/>
              <a:gd name="T89" fmla="*/ 52 h 128"/>
              <a:gd name="T90" fmla="*/ 52 w 128"/>
              <a:gd name="T91" fmla="*/ 42 h 128"/>
              <a:gd name="T92" fmla="*/ 70 w 128"/>
              <a:gd name="T93" fmla="*/ 42 h 128"/>
              <a:gd name="T94" fmla="*/ 84 w 128"/>
              <a:gd name="T95" fmla="*/ 58 h 128"/>
              <a:gd name="T96" fmla="*/ 82 w 128"/>
              <a:gd name="T97" fmla="*/ 70 h 128"/>
              <a:gd name="T98" fmla="*/ 74 w 128"/>
              <a:gd name="T99" fmla="*/ 8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8" h="128">
                <a:moveTo>
                  <a:pt x="116" y="52"/>
                </a:moveTo>
                <a:lnTo>
                  <a:pt x="122" y="48"/>
                </a:lnTo>
                <a:lnTo>
                  <a:pt x="122" y="48"/>
                </a:lnTo>
                <a:lnTo>
                  <a:pt x="126" y="46"/>
                </a:lnTo>
                <a:lnTo>
                  <a:pt x="126" y="42"/>
                </a:lnTo>
                <a:lnTo>
                  <a:pt x="120" y="30"/>
                </a:lnTo>
                <a:lnTo>
                  <a:pt x="120" y="30"/>
                </a:lnTo>
                <a:lnTo>
                  <a:pt x="118" y="28"/>
                </a:lnTo>
                <a:lnTo>
                  <a:pt x="114" y="28"/>
                </a:lnTo>
                <a:lnTo>
                  <a:pt x="106" y="30"/>
                </a:lnTo>
                <a:lnTo>
                  <a:pt x="106" y="30"/>
                </a:lnTo>
                <a:lnTo>
                  <a:pt x="104" y="30"/>
                </a:lnTo>
                <a:lnTo>
                  <a:pt x="104" y="30"/>
                </a:lnTo>
                <a:lnTo>
                  <a:pt x="94" y="22"/>
                </a:lnTo>
                <a:lnTo>
                  <a:pt x="94" y="22"/>
                </a:lnTo>
                <a:lnTo>
                  <a:pt x="94" y="18"/>
                </a:lnTo>
                <a:lnTo>
                  <a:pt x="96" y="12"/>
                </a:lnTo>
                <a:lnTo>
                  <a:pt x="96" y="12"/>
                </a:lnTo>
                <a:lnTo>
                  <a:pt x="96" y="8"/>
                </a:lnTo>
                <a:lnTo>
                  <a:pt x="94" y="6"/>
                </a:lnTo>
                <a:lnTo>
                  <a:pt x="82" y="0"/>
                </a:lnTo>
                <a:lnTo>
                  <a:pt x="82" y="0"/>
                </a:lnTo>
                <a:lnTo>
                  <a:pt x="78" y="0"/>
                </a:lnTo>
                <a:lnTo>
                  <a:pt x="76" y="4"/>
                </a:lnTo>
                <a:lnTo>
                  <a:pt x="72" y="10"/>
                </a:lnTo>
                <a:lnTo>
                  <a:pt x="72" y="10"/>
                </a:lnTo>
                <a:lnTo>
                  <a:pt x="70" y="12"/>
                </a:lnTo>
                <a:lnTo>
                  <a:pt x="70" y="12"/>
                </a:lnTo>
                <a:lnTo>
                  <a:pt x="58" y="12"/>
                </a:lnTo>
                <a:lnTo>
                  <a:pt x="58" y="12"/>
                </a:lnTo>
                <a:lnTo>
                  <a:pt x="54" y="10"/>
                </a:lnTo>
                <a:lnTo>
                  <a:pt x="52" y="4"/>
                </a:lnTo>
                <a:lnTo>
                  <a:pt x="52" y="4"/>
                </a:lnTo>
                <a:lnTo>
                  <a:pt x="50" y="0"/>
                </a:lnTo>
                <a:lnTo>
                  <a:pt x="44" y="0"/>
                </a:lnTo>
                <a:lnTo>
                  <a:pt x="34" y="4"/>
                </a:lnTo>
                <a:lnTo>
                  <a:pt x="34" y="4"/>
                </a:lnTo>
                <a:lnTo>
                  <a:pt x="30" y="8"/>
                </a:lnTo>
                <a:lnTo>
                  <a:pt x="30" y="12"/>
                </a:lnTo>
                <a:lnTo>
                  <a:pt x="32" y="18"/>
                </a:lnTo>
                <a:lnTo>
                  <a:pt x="32" y="18"/>
                </a:lnTo>
                <a:lnTo>
                  <a:pt x="32" y="22"/>
                </a:lnTo>
                <a:lnTo>
                  <a:pt x="32" y="22"/>
                </a:lnTo>
                <a:lnTo>
                  <a:pt x="26" y="28"/>
                </a:lnTo>
                <a:lnTo>
                  <a:pt x="22" y="34"/>
                </a:lnTo>
                <a:lnTo>
                  <a:pt x="22" y="34"/>
                </a:lnTo>
                <a:lnTo>
                  <a:pt x="18" y="34"/>
                </a:lnTo>
                <a:lnTo>
                  <a:pt x="12" y="32"/>
                </a:lnTo>
                <a:lnTo>
                  <a:pt x="12" y="32"/>
                </a:lnTo>
                <a:lnTo>
                  <a:pt x="6" y="32"/>
                </a:lnTo>
                <a:lnTo>
                  <a:pt x="4" y="34"/>
                </a:lnTo>
                <a:lnTo>
                  <a:pt x="0" y="46"/>
                </a:lnTo>
                <a:lnTo>
                  <a:pt x="0" y="46"/>
                </a:lnTo>
                <a:lnTo>
                  <a:pt x="0" y="50"/>
                </a:lnTo>
                <a:lnTo>
                  <a:pt x="2" y="52"/>
                </a:lnTo>
                <a:lnTo>
                  <a:pt x="10" y="56"/>
                </a:lnTo>
                <a:lnTo>
                  <a:pt x="10" y="56"/>
                </a:lnTo>
                <a:lnTo>
                  <a:pt x="12" y="58"/>
                </a:lnTo>
                <a:lnTo>
                  <a:pt x="12" y="58"/>
                </a:lnTo>
                <a:lnTo>
                  <a:pt x="12" y="68"/>
                </a:lnTo>
                <a:lnTo>
                  <a:pt x="14" y="76"/>
                </a:lnTo>
                <a:lnTo>
                  <a:pt x="14" y="76"/>
                </a:lnTo>
                <a:lnTo>
                  <a:pt x="12" y="80"/>
                </a:lnTo>
                <a:lnTo>
                  <a:pt x="6" y="82"/>
                </a:lnTo>
                <a:lnTo>
                  <a:pt x="6" y="82"/>
                </a:lnTo>
                <a:lnTo>
                  <a:pt x="4" y="86"/>
                </a:lnTo>
                <a:lnTo>
                  <a:pt x="4" y="90"/>
                </a:lnTo>
                <a:lnTo>
                  <a:pt x="10" y="100"/>
                </a:lnTo>
                <a:lnTo>
                  <a:pt x="10" y="100"/>
                </a:lnTo>
                <a:lnTo>
                  <a:pt x="12" y="104"/>
                </a:lnTo>
                <a:lnTo>
                  <a:pt x="16" y="102"/>
                </a:lnTo>
                <a:lnTo>
                  <a:pt x="24" y="100"/>
                </a:lnTo>
                <a:lnTo>
                  <a:pt x="24" y="100"/>
                </a:lnTo>
                <a:lnTo>
                  <a:pt x="26" y="100"/>
                </a:lnTo>
                <a:lnTo>
                  <a:pt x="26" y="100"/>
                </a:lnTo>
                <a:lnTo>
                  <a:pt x="36" y="108"/>
                </a:lnTo>
                <a:lnTo>
                  <a:pt x="36" y="108"/>
                </a:lnTo>
                <a:lnTo>
                  <a:pt x="38" y="110"/>
                </a:lnTo>
                <a:lnTo>
                  <a:pt x="36" y="116"/>
                </a:lnTo>
                <a:lnTo>
                  <a:pt x="36" y="116"/>
                </a:lnTo>
                <a:lnTo>
                  <a:pt x="36" y="120"/>
                </a:lnTo>
                <a:lnTo>
                  <a:pt x="38" y="124"/>
                </a:lnTo>
                <a:lnTo>
                  <a:pt x="50" y="128"/>
                </a:lnTo>
                <a:lnTo>
                  <a:pt x="50" y="128"/>
                </a:lnTo>
                <a:lnTo>
                  <a:pt x="54" y="128"/>
                </a:lnTo>
                <a:lnTo>
                  <a:pt x="58" y="124"/>
                </a:lnTo>
                <a:lnTo>
                  <a:pt x="60" y="116"/>
                </a:lnTo>
                <a:lnTo>
                  <a:pt x="60" y="116"/>
                </a:lnTo>
                <a:lnTo>
                  <a:pt x="62" y="114"/>
                </a:lnTo>
                <a:lnTo>
                  <a:pt x="62" y="114"/>
                </a:lnTo>
                <a:lnTo>
                  <a:pt x="74" y="114"/>
                </a:lnTo>
                <a:lnTo>
                  <a:pt x="74" y="114"/>
                </a:lnTo>
                <a:lnTo>
                  <a:pt x="78" y="116"/>
                </a:lnTo>
                <a:lnTo>
                  <a:pt x="80" y="122"/>
                </a:lnTo>
                <a:lnTo>
                  <a:pt x="80" y="122"/>
                </a:lnTo>
                <a:lnTo>
                  <a:pt x="84" y="124"/>
                </a:lnTo>
                <a:lnTo>
                  <a:pt x="88" y="124"/>
                </a:lnTo>
                <a:lnTo>
                  <a:pt x="98" y="118"/>
                </a:lnTo>
                <a:lnTo>
                  <a:pt x="98" y="118"/>
                </a:lnTo>
                <a:lnTo>
                  <a:pt x="102" y="116"/>
                </a:lnTo>
                <a:lnTo>
                  <a:pt x="102" y="112"/>
                </a:lnTo>
                <a:lnTo>
                  <a:pt x="98" y="104"/>
                </a:lnTo>
                <a:lnTo>
                  <a:pt x="98" y="104"/>
                </a:lnTo>
                <a:lnTo>
                  <a:pt x="98" y="102"/>
                </a:lnTo>
                <a:lnTo>
                  <a:pt x="98" y="102"/>
                </a:lnTo>
                <a:lnTo>
                  <a:pt x="106" y="92"/>
                </a:lnTo>
                <a:lnTo>
                  <a:pt x="106" y="92"/>
                </a:lnTo>
                <a:lnTo>
                  <a:pt x="110" y="92"/>
                </a:lnTo>
                <a:lnTo>
                  <a:pt x="116" y="94"/>
                </a:lnTo>
                <a:lnTo>
                  <a:pt x="116" y="94"/>
                </a:lnTo>
                <a:lnTo>
                  <a:pt x="120" y="94"/>
                </a:lnTo>
                <a:lnTo>
                  <a:pt x="122" y="90"/>
                </a:lnTo>
                <a:lnTo>
                  <a:pt x="128" y="78"/>
                </a:lnTo>
                <a:lnTo>
                  <a:pt x="128" y="78"/>
                </a:lnTo>
                <a:lnTo>
                  <a:pt x="128" y="74"/>
                </a:lnTo>
                <a:lnTo>
                  <a:pt x="124" y="72"/>
                </a:lnTo>
                <a:lnTo>
                  <a:pt x="116" y="70"/>
                </a:lnTo>
                <a:lnTo>
                  <a:pt x="116" y="70"/>
                </a:lnTo>
                <a:lnTo>
                  <a:pt x="116" y="66"/>
                </a:lnTo>
                <a:lnTo>
                  <a:pt x="116" y="66"/>
                </a:lnTo>
                <a:lnTo>
                  <a:pt x="114" y="54"/>
                </a:lnTo>
                <a:lnTo>
                  <a:pt x="114" y="54"/>
                </a:lnTo>
                <a:lnTo>
                  <a:pt x="116" y="52"/>
                </a:lnTo>
                <a:lnTo>
                  <a:pt x="116" y="52"/>
                </a:lnTo>
                <a:close/>
                <a:moveTo>
                  <a:pt x="74" y="80"/>
                </a:moveTo>
                <a:lnTo>
                  <a:pt x="74" y="80"/>
                </a:lnTo>
                <a:lnTo>
                  <a:pt x="68" y="82"/>
                </a:lnTo>
                <a:lnTo>
                  <a:pt x="64" y="82"/>
                </a:lnTo>
                <a:lnTo>
                  <a:pt x="54" y="80"/>
                </a:lnTo>
                <a:lnTo>
                  <a:pt x="46" y="74"/>
                </a:lnTo>
                <a:lnTo>
                  <a:pt x="42" y="70"/>
                </a:lnTo>
                <a:lnTo>
                  <a:pt x="42" y="66"/>
                </a:lnTo>
                <a:lnTo>
                  <a:pt x="42" y="66"/>
                </a:lnTo>
                <a:lnTo>
                  <a:pt x="40" y="58"/>
                </a:lnTo>
                <a:lnTo>
                  <a:pt x="42" y="52"/>
                </a:lnTo>
                <a:lnTo>
                  <a:pt x="46" y="48"/>
                </a:lnTo>
                <a:lnTo>
                  <a:pt x="52" y="42"/>
                </a:lnTo>
                <a:lnTo>
                  <a:pt x="52" y="42"/>
                </a:lnTo>
                <a:lnTo>
                  <a:pt x="56" y="40"/>
                </a:lnTo>
                <a:lnTo>
                  <a:pt x="62" y="40"/>
                </a:lnTo>
                <a:lnTo>
                  <a:pt x="70" y="42"/>
                </a:lnTo>
                <a:lnTo>
                  <a:pt x="78" y="48"/>
                </a:lnTo>
                <a:lnTo>
                  <a:pt x="82" y="52"/>
                </a:lnTo>
                <a:lnTo>
                  <a:pt x="84" y="58"/>
                </a:lnTo>
                <a:lnTo>
                  <a:pt x="84" y="58"/>
                </a:lnTo>
                <a:lnTo>
                  <a:pt x="84" y="64"/>
                </a:lnTo>
                <a:lnTo>
                  <a:pt x="82" y="70"/>
                </a:lnTo>
                <a:lnTo>
                  <a:pt x="78" y="76"/>
                </a:lnTo>
                <a:lnTo>
                  <a:pt x="74" y="80"/>
                </a:lnTo>
                <a:lnTo>
                  <a:pt x="74" y="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0" name="Freeform 66"/>
          <p:cNvSpPr>
            <a:spLocks noEditPoints="1"/>
          </p:cNvSpPr>
          <p:nvPr/>
        </p:nvSpPr>
        <p:spPr bwMode="auto">
          <a:xfrm>
            <a:off x="4871475" y="1910799"/>
            <a:ext cx="203200" cy="203200"/>
          </a:xfrm>
          <a:custGeom>
            <a:avLst/>
            <a:gdLst>
              <a:gd name="T0" fmla="*/ 124 w 128"/>
              <a:gd name="T1" fmla="*/ 48 h 128"/>
              <a:gd name="T2" fmla="*/ 122 w 128"/>
              <a:gd name="T3" fmla="*/ 30 h 128"/>
              <a:gd name="T4" fmla="*/ 114 w 128"/>
              <a:gd name="T5" fmla="*/ 28 h 128"/>
              <a:gd name="T6" fmla="*/ 104 w 128"/>
              <a:gd name="T7" fmla="*/ 30 h 128"/>
              <a:gd name="T8" fmla="*/ 96 w 128"/>
              <a:gd name="T9" fmla="*/ 22 h 128"/>
              <a:gd name="T10" fmla="*/ 98 w 128"/>
              <a:gd name="T11" fmla="*/ 12 h 128"/>
              <a:gd name="T12" fmla="*/ 84 w 128"/>
              <a:gd name="T13" fmla="*/ 0 h 128"/>
              <a:gd name="T14" fmla="*/ 76 w 128"/>
              <a:gd name="T15" fmla="*/ 2 h 128"/>
              <a:gd name="T16" fmla="*/ 70 w 128"/>
              <a:gd name="T17" fmla="*/ 12 h 128"/>
              <a:gd name="T18" fmla="*/ 58 w 128"/>
              <a:gd name="T19" fmla="*/ 12 h 128"/>
              <a:gd name="T20" fmla="*/ 54 w 128"/>
              <a:gd name="T21" fmla="*/ 4 h 128"/>
              <a:gd name="T22" fmla="*/ 34 w 128"/>
              <a:gd name="T23" fmla="*/ 4 h 128"/>
              <a:gd name="T24" fmla="*/ 32 w 128"/>
              <a:gd name="T25" fmla="*/ 12 h 128"/>
              <a:gd name="T26" fmla="*/ 34 w 128"/>
              <a:gd name="T27" fmla="*/ 22 h 128"/>
              <a:gd name="T28" fmla="*/ 22 w 128"/>
              <a:gd name="T29" fmla="*/ 32 h 128"/>
              <a:gd name="T30" fmla="*/ 12 w 128"/>
              <a:gd name="T31" fmla="*/ 32 h 128"/>
              <a:gd name="T32" fmla="*/ 6 w 128"/>
              <a:gd name="T33" fmla="*/ 34 h 128"/>
              <a:gd name="T34" fmla="*/ 0 w 128"/>
              <a:gd name="T35" fmla="*/ 50 h 128"/>
              <a:gd name="T36" fmla="*/ 12 w 128"/>
              <a:gd name="T37" fmla="*/ 56 h 128"/>
              <a:gd name="T38" fmla="*/ 14 w 128"/>
              <a:gd name="T39" fmla="*/ 66 h 128"/>
              <a:gd name="T40" fmla="*/ 14 w 128"/>
              <a:gd name="T41" fmla="*/ 78 h 128"/>
              <a:gd name="T42" fmla="*/ 4 w 128"/>
              <a:gd name="T43" fmla="*/ 86 h 128"/>
              <a:gd name="T44" fmla="*/ 10 w 128"/>
              <a:gd name="T45" fmla="*/ 100 h 128"/>
              <a:gd name="T46" fmla="*/ 24 w 128"/>
              <a:gd name="T47" fmla="*/ 98 h 128"/>
              <a:gd name="T48" fmla="*/ 28 w 128"/>
              <a:gd name="T49" fmla="*/ 100 h 128"/>
              <a:gd name="T50" fmla="*/ 38 w 128"/>
              <a:gd name="T51" fmla="*/ 110 h 128"/>
              <a:gd name="T52" fmla="*/ 36 w 128"/>
              <a:gd name="T53" fmla="*/ 120 h 128"/>
              <a:gd name="T54" fmla="*/ 52 w 128"/>
              <a:gd name="T55" fmla="*/ 128 h 128"/>
              <a:gd name="T56" fmla="*/ 60 w 128"/>
              <a:gd name="T57" fmla="*/ 116 h 128"/>
              <a:gd name="T58" fmla="*/ 64 w 128"/>
              <a:gd name="T59" fmla="*/ 114 h 128"/>
              <a:gd name="T60" fmla="*/ 78 w 128"/>
              <a:gd name="T61" fmla="*/ 114 h 128"/>
              <a:gd name="T62" fmla="*/ 84 w 128"/>
              <a:gd name="T63" fmla="*/ 124 h 128"/>
              <a:gd name="T64" fmla="*/ 100 w 128"/>
              <a:gd name="T65" fmla="*/ 118 h 128"/>
              <a:gd name="T66" fmla="*/ 98 w 128"/>
              <a:gd name="T67" fmla="*/ 104 h 128"/>
              <a:gd name="T68" fmla="*/ 100 w 128"/>
              <a:gd name="T69" fmla="*/ 102 h 128"/>
              <a:gd name="T70" fmla="*/ 110 w 128"/>
              <a:gd name="T71" fmla="*/ 90 h 128"/>
              <a:gd name="T72" fmla="*/ 122 w 128"/>
              <a:gd name="T73" fmla="*/ 94 h 128"/>
              <a:gd name="T74" fmla="*/ 128 w 128"/>
              <a:gd name="T75" fmla="*/ 78 h 128"/>
              <a:gd name="T76" fmla="*/ 118 w 128"/>
              <a:gd name="T77" fmla="*/ 70 h 128"/>
              <a:gd name="T78" fmla="*/ 116 w 128"/>
              <a:gd name="T79" fmla="*/ 66 h 128"/>
              <a:gd name="T80" fmla="*/ 118 w 128"/>
              <a:gd name="T81" fmla="*/ 52 h 128"/>
              <a:gd name="T82" fmla="*/ 74 w 128"/>
              <a:gd name="T83" fmla="*/ 80 h 128"/>
              <a:gd name="T84" fmla="*/ 54 w 128"/>
              <a:gd name="T85" fmla="*/ 80 h 128"/>
              <a:gd name="T86" fmla="*/ 42 w 128"/>
              <a:gd name="T87" fmla="*/ 64 h 128"/>
              <a:gd name="T88" fmla="*/ 44 w 128"/>
              <a:gd name="T89" fmla="*/ 52 h 128"/>
              <a:gd name="T90" fmla="*/ 52 w 128"/>
              <a:gd name="T91" fmla="*/ 42 h 128"/>
              <a:gd name="T92" fmla="*/ 72 w 128"/>
              <a:gd name="T93" fmla="*/ 42 h 128"/>
              <a:gd name="T94" fmla="*/ 84 w 128"/>
              <a:gd name="T95" fmla="*/ 56 h 128"/>
              <a:gd name="T96" fmla="*/ 82 w 128"/>
              <a:gd name="T97" fmla="*/ 70 h 128"/>
              <a:gd name="T98" fmla="*/ 74 w 128"/>
              <a:gd name="T99" fmla="*/ 8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8" h="128">
                <a:moveTo>
                  <a:pt x="118" y="52"/>
                </a:moveTo>
                <a:lnTo>
                  <a:pt x="124" y="48"/>
                </a:lnTo>
                <a:lnTo>
                  <a:pt x="124" y="48"/>
                </a:lnTo>
                <a:lnTo>
                  <a:pt x="126" y="46"/>
                </a:lnTo>
                <a:lnTo>
                  <a:pt x="126" y="42"/>
                </a:lnTo>
                <a:lnTo>
                  <a:pt x="122" y="30"/>
                </a:lnTo>
                <a:lnTo>
                  <a:pt x="122" y="30"/>
                </a:lnTo>
                <a:lnTo>
                  <a:pt x="118" y="28"/>
                </a:lnTo>
                <a:lnTo>
                  <a:pt x="114" y="28"/>
                </a:lnTo>
                <a:lnTo>
                  <a:pt x="108" y="30"/>
                </a:lnTo>
                <a:lnTo>
                  <a:pt x="108" y="30"/>
                </a:lnTo>
                <a:lnTo>
                  <a:pt x="104" y="30"/>
                </a:lnTo>
                <a:lnTo>
                  <a:pt x="104" y="30"/>
                </a:lnTo>
                <a:lnTo>
                  <a:pt x="96" y="22"/>
                </a:lnTo>
                <a:lnTo>
                  <a:pt x="96" y="22"/>
                </a:lnTo>
                <a:lnTo>
                  <a:pt x="94" y="18"/>
                </a:lnTo>
                <a:lnTo>
                  <a:pt x="98" y="12"/>
                </a:lnTo>
                <a:lnTo>
                  <a:pt x="98" y="12"/>
                </a:lnTo>
                <a:lnTo>
                  <a:pt x="98" y="8"/>
                </a:lnTo>
                <a:lnTo>
                  <a:pt x="94" y="4"/>
                </a:lnTo>
                <a:lnTo>
                  <a:pt x="84" y="0"/>
                </a:lnTo>
                <a:lnTo>
                  <a:pt x="84" y="0"/>
                </a:lnTo>
                <a:lnTo>
                  <a:pt x="80" y="0"/>
                </a:lnTo>
                <a:lnTo>
                  <a:pt x="76" y="2"/>
                </a:lnTo>
                <a:lnTo>
                  <a:pt x="74" y="10"/>
                </a:lnTo>
                <a:lnTo>
                  <a:pt x="74" y="10"/>
                </a:lnTo>
                <a:lnTo>
                  <a:pt x="70" y="12"/>
                </a:lnTo>
                <a:lnTo>
                  <a:pt x="70" y="12"/>
                </a:lnTo>
                <a:lnTo>
                  <a:pt x="58" y="12"/>
                </a:lnTo>
                <a:lnTo>
                  <a:pt x="58" y="12"/>
                </a:lnTo>
                <a:lnTo>
                  <a:pt x="56" y="10"/>
                </a:lnTo>
                <a:lnTo>
                  <a:pt x="54" y="4"/>
                </a:lnTo>
                <a:lnTo>
                  <a:pt x="54" y="4"/>
                </a:lnTo>
                <a:lnTo>
                  <a:pt x="50" y="0"/>
                </a:lnTo>
                <a:lnTo>
                  <a:pt x="46" y="0"/>
                </a:lnTo>
                <a:lnTo>
                  <a:pt x="34" y="4"/>
                </a:lnTo>
                <a:lnTo>
                  <a:pt x="34" y="4"/>
                </a:lnTo>
                <a:lnTo>
                  <a:pt x="32" y="8"/>
                </a:lnTo>
                <a:lnTo>
                  <a:pt x="32" y="12"/>
                </a:lnTo>
                <a:lnTo>
                  <a:pt x="34" y="18"/>
                </a:lnTo>
                <a:lnTo>
                  <a:pt x="34" y="18"/>
                </a:lnTo>
                <a:lnTo>
                  <a:pt x="34" y="22"/>
                </a:lnTo>
                <a:lnTo>
                  <a:pt x="34" y="22"/>
                </a:lnTo>
                <a:lnTo>
                  <a:pt x="28" y="26"/>
                </a:lnTo>
                <a:lnTo>
                  <a:pt x="22" y="32"/>
                </a:lnTo>
                <a:lnTo>
                  <a:pt x="22" y="32"/>
                </a:lnTo>
                <a:lnTo>
                  <a:pt x="20" y="34"/>
                </a:lnTo>
                <a:lnTo>
                  <a:pt x="12" y="32"/>
                </a:lnTo>
                <a:lnTo>
                  <a:pt x="12" y="32"/>
                </a:lnTo>
                <a:lnTo>
                  <a:pt x="8" y="32"/>
                </a:lnTo>
                <a:lnTo>
                  <a:pt x="6" y="34"/>
                </a:lnTo>
                <a:lnTo>
                  <a:pt x="0" y="46"/>
                </a:lnTo>
                <a:lnTo>
                  <a:pt x="0" y="46"/>
                </a:lnTo>
                <a:lnTo>
                  <a:pt x="0" y="50"/>
                </a:lnTo>
                <a:lnTo>
                  <a:pt x="4" y="52"/>
                </a:lnTo>
                <a:lnTo>
                  <a:pt x="12" y="56"/>
                </a:lnTo>
                <a:lnTo>
                  <a:pt x="12" y="56"/>
                </a:lnTo>
                <a:lnTo>
                  <a:pt x="14" y="58"/>
                </a:lnTo>
                <a:lnTo>
                  <a:pt x="14" y="58"/>
                </a:lnTo>
                <a:lnTo>
                  <a:pt x="14" y="66"/>
                </a:lnTo>
                <a:lnTo>
                  <a:pt x="14" y="76"/>
                </a:lnTo>
                <a:lnTo>
                  <a:pt x="14" y="76"/>
                </a:lnTo>
                <a:lnTo>
                  <a:pt x="14" y="78"/>
                </a:lnTo>
                <a:lnTo>
                  <a:pt x="8" y="82"/>
                </a:lnTo>
                <a:lnTo>
                  <a:pt x="8" y="82"/>
                </a:lnTo>
                <a:lnTo>
                  <a:pt x="4" y="86"/>
                </a:lnTo>
                <a:lnTo>
                  <a:pt x="4" y="90"/>
                </a:lnTo>
                <a:lnTo>
                  <a:pt x="10" y="100"/>
                </a:lnTo>
                <a:lnTo>
                  <a:pt x="10" y="100"/>
                </a:lnTo>
                <a:lnTo>
                  <a:pt x="14" y="102"/>
                </a:lnTo>
                <a:lnTo>
                  <a:pt x="18" y="102"/>
                </a:lnTo>
                <a:lnTo>
                  <a:pt x="24" y="98"/>
                </a:lnTo>
                <a:lnTo>
                  <a:pt x="24" y="98"/>
                </a:lnTo>
                <a:lnTo>
                  <a:pt x="28" y="100"/>
                </a:lnTo>
                <a:lnTo>
                  <a:pt x="28" y="100"/>
                </a:lnTo>
                <a:lnTo>
                  <a:pt x="38" y="106"/>
                </a:lnTo>
                <a:lnTo>
                  <a:pt x="38" y="106"/>
                </a:lnTo>
                <a:lnTo>
                  <a:pt x="38" y="110"/>
                </a:lnTo>
                <a:lnTo>
                  <a:pt x="36" y="116"/>
                </a:lnTo>
                <a:lnTo>
                  <a:pt x="36" y="116"/>
                </a:lnTo>
                <a:lnTo>
                  <a:pt x="36" y="120"/>
                </a:lnTo>
                <a:lnTo>
                  <a:pt x="40" y="124"/>
                </a:lnTo>
                <a:lnTo>
                  <a:pt x="52" y="128"/>
                </a:lnTo>
                <a:lnTo>
                  <a:pt x="52" y="128"/>
                </a:lnTo>
                <a:lnTo>
                  <a:pt x="56" y="126"/>
                </a:lnTo>
                <a:lnTo>
                  <a:pt x="58" y="124"/>
                </a:lnTo>
                <a:lnTo>
                  <a:pt x="60" y="116"/>
                </a:lnTo>
                <a:lnTo>
                  <a:pt x="60" y="116"/>
                </a:lnTo>
                <a:lnTo>
                  <a:pt x="64" y="114"/>
                </a:lnTo>
                <a:lnTo>
                  <a:pt x="64" y="114"/>
                </a:lnTo>
                <a:lnTo>
                  <a:pt x="76" y="114"/>
                </a:lnTo>
                <a:lnTo>
                  <a:pt x="76" y="114"/>
                </a:lnTo>
                <a:lnTo>
                  <a:pt x="78" y="114"/>
                </a:lnTo>
                <a:lnTo>
                  <a:pt x="82" y="122"/>
                </a:lnTo>
                <a:lnTo>
                  <a:pt x="82" y="122"/>
                </a:lnTo>
                <a:lnTo>
                  <a:pt x="84" y="124"/>
                </a:lnTo>
                <a:lnTo>
                  <a:pt x="88" y="124"/>
                </a:lnTo>
                <a:lnTo>
                  <a:pt x="100" y="118"/>
                </a:lnTo>
                <a:lnTo>
                  <a:pt x="100" y="118"/>
                </a:lnTo>
                <a:lnTo>
                  <a:pt x="102" y="116"/>
                </a:lnTo>
                <a:lnTo>
                  <a:pt x="102" y="112"/>
                </a:lnTo>
                <a:lnTo>
                  <a:pt x="98" y="104"/>
                </a:lnTo>
                <a:lnTo>
                  <a:pt x="98" y="104"/>
                </a:lnTo>
                <a:lnTo>
                  <a:pt x="100" y="102"/>
                </a:lnTo>
                <a:lnTo>
                  <a:pt x="100" y="102"/>
                </a:lnTo>
                <a:lnTo>
                  <a:pt x="108" y="92"/>
                </a:lnTo>
                <a:lnTo>
                  <a:pt x="108" y="92"/>
                </a:lnTo>
                <a:lnTo>
                  <a:pt x="110" y="90"/>
                </a:lnTo>
                <a:lnTo>
                  <a:pt x="118" y="94"/>
                </a:lnTo>
                <a:lnTo>
                  <a:pt x="118" y="94"/>
                </a:lnTo>
                <a:lnTo>
                  <a:pt x="122" y="94"/>
                </a:lnTo>
                <a:lnTo>
                  <a:pt x="124" y="90"/>
                </a:lnTo>
                <a:lnTo>
                  <a:pt x="128" y="78"/>
                </a:lnTo>
                <a:lnTo>
                  <a:pt x="128" y="78"/>
                </a:lnTo>
                <a:lnTo>
                  <a:pt x="128" y="74"/>
                </a:lnTo>
                <a:lnTo>
                  <a:pt x="126" y="72"/>
                </a:lnTo>
                <a:lnTo>
                  <a:pt x="118" y="70"/>
                </a:lnTo>
                <a:lnTo>
                  <a:pt x="118" y="70"/>
                </a:lnTo>
                <a:lnTo>
                  <a:pt x="116" y="66"/>
                </a:lnTo>
                <a:lnTo>
                  <a:pt x="116" y="66"/>
                </a:lnTo>
                <a:lnTo>
                  <a:pt x="116" y="54"/>
                </a:lnTo>
                <a:lnTo>
                  <a:pt x="116" y="54"/>
                </a:lnTo>
                <a:lnTo>
                  <a:pt x="118" y="52"/>
                </a:lnTo>
                <a:lnTo>
                  <a:pt x="118" y="52"/>
                </a:lnTo>
                <a:close/>
                <a:moveTo>
                  <a:pt x="74" y="80"/>
                </a:moveTo>
                <a:lnTo>
                  <a:pt x="74" y="80"/>
                </a:lnTo>
                <a:lnTo>
                  <a:pt x="70" y="82"/>
                </a:lnTo>
                <a:lnTo>
                  <a:pt x="64" y="82"/>
                </a:lnTo>
                <a:lnTo>
                  <a:pt x="54" y="80"/>
                </a:lnTo>
                <a:lnTo>
                  <a:pt x="46" y="74"/>
                </a:lnTo>
                <a:lnTo>
                  <a:pt x="44" y="70"/>
                </a:lnTo>
                <a:lnTo>
                  <a:pt x="42" y="64"/>
                </a:lnTo>
                <a:lnTo>
                  <a:pt x="42" y="64"/>
                </a:lnTo>
                <a:lnTo>
                  <a:pt x="42" y="58"/>
                </a:lnTo>
                <a:lnTo>
                  <a:pt x="44" y="52"/>
                </a:lnTo>
                <a:lnTo>
                  <a:pt x="48" y="46"/>
                </a:lnTo>
                <a:lnTo>
                  <a:pt x="52" y="42"/>
                </a:lnTo>
                <a:lnTo>
                  <a:pt x="52" y="42"/>
                </a:lnTo>
                <a:lnTo>
                  <a:pt x="58" y="40"/>
                </a:lnTo>
                <a:lnTo>
                  <a:pt x="62" y="40"/>
                </a:lnTo>
                <a:lnTo>
                  <a:pt x="72" y="42"/>
                </a:lnTo>
                <a:lnTo>
                  <a:pt x="80" y="48"/>
                </a:lnTo>
                <a:lnTo>
                  <a:pt x="82" y="52"/>
                </a:lnTo>
                <a:lnTo>
                  <a:pt x="84" y="56"/>
                </a:lnTo>
                <a:lnTo>
                  <a:pt x="84" y="56"/>
                </a:lnTo>
                <a:lnTo>
                  <a:pt x="84" y="64"/>
                </a:lnTo>
                <a:lnTo>
                  <a:pt x="82" y="70"/>
                </a:lnTo>
                <a:lnTo>
                  <a:pt x="80" y="76"/>
                </a:lnTo>
                <a:lnTo>
                  <a:pt x="74" y="80"/>
                </a:lnTo>
                <a:lnTo>
                  <a:pt x="74" y="80"/>
                </a:lnTo>
                <a:close/>
              </a:path>
            </a:pathLst>
          </a:custGeom>
          <a:noFill/>
          <a:ln w="9525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1" name="Freeform 67"/>
          <p:cNvSpPr>
            <a:spLocks noEditPoints="1"/>
          </p:cNvSpPr>
          <p:nvPr/>
        </p:nvSpPr>
        <p:spPr bwMode="auto">
          <a:xfrm>
            <a:off x="4754000" y="1742524"/>
            <a:ext cx="203200" cy="203200"/>
          </a:xfrm>
          <a:custGeom>
            <a:avLst/>
            <a:gdLst>
              <a:gd name="T0" fmla="*/ 122 w 128"/>
              <a:gd name="T1" fmla="*/ 50 h 128"/>
              <a:gd name="T2" fmla="*/ 120 w 128"/>
              <a:gd name="T3" fmla="*/ 32 h 128"/>
              <a:gd name="T4" fmla="*/ 114 w 128"/>
              <a:gd name="T5" fmla="*/ 28 h 128"/>
              <a:gd name="T6" fmla="*/ 104 w 128"/>
              <a:gd name="T7" fmla="*/ 30 h 128"/>
              <a:gd name="T8" fmla="*/ 94 w 128"/>
              <a:gd name="T9" fmla="*/ 22 h 128"/>
              <a:gd name="T10" fmla="*/ 96 w 128"/>
              <a:gd name="T11" fmla="*/ 12 h 128"/>
              <a:gd name="T12" fmla="*/ 82 w 128"/>
              <a:gd name="T13" fmla="*/ 0 h 128"/>
              <a:gd name="T14" fmla="*/ 74 w 128"/>
              <a:gd name="T15" fmla="*/ 4 h 128"/>
              <a:gd name="T16" fmla="*/ 70 w 128"/>
              <a:gd name="T17" fmla="*/ 12 h 128"/>
              <a:gd name="T18" fmla="*/ 56 w 128"/>
              <a:gd name="T19" fmla="*/ 12 h 128"/>
              <a:gd name="T20" fmla="*/ 52 w 128"/>
              <a:gd name="T21" fmla="*/ 4 h 128"/>
              <a:gd name="T22" fmla="*/ 34 w 128"/>
              <a:gd name="T23" fmla="*/ 6 h 128"/>
              <a:gd name="T24" fmla="*/ 30 w 128"/>
              <a:gd name="T25" fmla="*/ 12 h 128"/>
              <a:gd name="T26" fmla="*/ 32 w 128"/>
              <a:gd name="T27" fmla="*/ 22 h 128"/>
              <a:gd name="T28" fmla="*/ 22 w 128"/>
              <a:gd name="T29" fmla="*/ 34 h 128"/>
              <a:gd name="T30" fmla="*/ 10 w 128"/>
              <a:gd name="T31" fmla="*/ 32 h 128"/>
              <a:gd name="T32" fmla="*/ 4 w 128"/>
              <a:gd name="T33" fmla="*/ 36 h 128"/>
              <a:gd name="T34" fmla="*/ 0 w 128"/>
              <a:gd name="T35" fmla="*/ 50 h 128"/>
              <a:gd name="T36" fmla="*/ 10 w 128"/>
              <a:gd name="T37" fmla="*/ 56 h 128"/>
              <a:gd name="T38" fmla="*/ 12 w 128"/>
              <a:gd name="T39" fmla="*/ 68 h 128"/>
              <a:gd name="T40" fmla="*/ 12 w 128"/>
              <a:gd name="T41" fmla="*/ 80 h 128"/>
              <a:gd name="T42" fmla="*/ 4 w 128"/>
              <a:gd name="T43" fmla="*/ 86 h 128"/>
              <a:gd name="T44" fmla="*/ 10 w 128"/>
              <a:gd name="T45" fmla="*/ 102 h 128"/>
              <a:gd name="T46" fmla="*/ 24 w 128"/>
              <a:gd name="T47" fmla="*/ 100 h 128"/>
              <a:gd name="T48" fmla="*/ 26 w 128"/>
              <a:gd name="T49" fmla="*/ 100 h 128"/>
              <a:gd name="T50" fmla="*/ 38 w 128"/>
              <a:gd name="T51" fmla="*/ 112 h 128"/>
              <a:gd name="T52" fmla="*/ 36 w 128"/>
              <a:gd name="T53" fmla="*/ 122 h 128"/>
              <a:gd name="T54" fmla="*/ 50 w 128"/>
              <a:gd name="T55" fmla="*/ 128 h 128"/>
              <a:gd name="T56" fmla="*/ 60 w 128"/>
              <a:gd name="T57" fmla="*/ 118 h 128"/>
              <a:gd name="T58" fmla="*/ 62 w 128"/>
              <a:gd name="T59" fmla="*/ 116 h 128"/>
              <a:gd name="T60" fmla="*/ 78 w 128"/>
              <a:gd name="T61" fmla="*/ 116 h 128"/>
              <a:gd name="T62" fmla="*/ 84 w 128"/>
              <a:gd name="T63" fmla="*/ 124 h 128"/>
              <a:gd name="T64" fmla="*/ 98 w 128"/>
              <a:gd name="T65" fmla="*/ 120 h 128"/>
              <a:gd name="T66" fmla="*/ 98 w 128"/>
              <a:gd name="T67" fmla="*/ 106 h 128"/>
              <a:gd name="T68" fmla="*/ 98 w 128"/>
              <a:gd name="T69" fmla="*/ 102 h 128"/>
              <a:gd name="T70" fmla="*/ 110 w 128"/>
              <a:gd name="T71" fmla="*/ 92 h 128"/>
              <a:gd name="T72" fmla="*/ 120 w 128"/>
              <a:gd name="T73" fmla="*/ 94 h 128"/>
              <a:gd name="T74" fmla="*/ 128 w 128"/>
              <a:gd name="T75" fmla="*/ 80 h 128"/>
              <a:gd name="T76" fmla="*/ 116 w 128"/>
              <a:gd name="T77" fmla="*/ 70 h 128"/>
              <a:gd name="T78" fmla="*/ 114 w 128"/>
              <a:gd name="T79" fmla="*/ 68 h 128"/>
              <a:gd name="T80" fmla="*/ 116 w 128"/>
              <a:gd name="T81" fmla="*/ 52 h 128"/>
              <a:gd name="T82" fmla="*/ 72 w 128"/>
              <a:gd name="T83" fmla="*/ 80 h 128"/>
              <a:gd name="T84" fmla="*/ 54 w 128"/>
              <a:gd name="T85" fmla="*/ 82 h 128"/>
              <a:gd name="T86" fmla="*/ 42 w 128"/>
              <a:gd name="T87" fmla="*/ 66 h 128"/>
              <a:gd name="T88" fmla="*/ 42 w 128"/>
              <a:gd name="T89" fmla="*/ 54 h 128"/>
              <a:gd name="T90" fmla="*/ 52 w 128"/>
              <a:gd name="T91" fmla="*/ 44 h 128"/>
              <a:gd name="T92" fmla="*/ 70 w 128"/>
              <a:gd name="T93" fmla="*/ 42 h 128"/>
              <a:gd name="T94" fmla="*/ 84 w 128"/>
              <a:gd name="T95" fmla="*/ 58 h 128"/>
              <a:gd name="T96" fmla="*/ 82 w 128"/>
              <a:gd name="T97" fmla="*/ 70 h 128"/>
              <a:gd name="T98" fmla="*/ 72 w 128"/>
              <a:gd name="T99" fmla="*/ 8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8" h="128">
                <a:moveTo>
                  <a:pt x="116" y="52"/>
                </a:moveTo>
                <a:lnTo>
                  <a:pt x="122" y="50"/>
                </a:lnTo>
                <a:lnTo>
                  <a:pt x="122" y="50"/>
                </a:lnTo>
                <a:lnTo>
                  <a:pt x="126" y="46"/>
                </a:lnTo>
                <a:lnTo>
                  <a:pt x="126" y="42"/>
                </a:lnTo>
                <a:lnTo>
                  <a:pt x="120" y="32"/>
                </a:lnTo>
                <a:lnTo>
                  <a:pt x="120" y="32"/>
                </a:lnTo>
                <a:lnTo>
                  <a:pt x="118" y="28"/>
                </a:lnTo>
                <a:lnTo>
                  <a:pt x="114" y="28"/>
                </a:lnTo>
                <a:lnTo>
                  <a:pt x="106" y="32"/>
                </a:lnTo>
                <a:lnTo>
                  <a:pt x="106" y="32"/>
                </a:lnTo>
                <a:lnTo>
                  <a:pt x="104" y="30"/>
                </a:lnTo>
                <a:lnTo>
                  <a:pt x="104" y="30"/>
                </a:lnTo>
                <a:lnTo>
                  <a:pt x="94" y="22"/>
                </a:lnTo>
                <a:lnTo>
                  <a:pt x="94" y="22"/>
                </a:lnTo>
                <a:lnTo>
                  <a:pt x="94" y="20"/>
                </a:lnTo>
                <a:lnTo>
                  <a:pt x="96" y="12"/>
                </a:lnTo>
                <a:lnTo>
                  <a:pt x="96" y="12"/>
                </a:lnTo>
                <a:lnTo>
                  <a:pt x="96" y="8"/>
                </a:lnTo>
                <a:lnTo>
                  <a:pt x="94" y="6"/>
                </a:lnTo>
                <a:lnTo>
                  <a:pt x="82" y="0"/>
                </a:lnTo>
                <a:lnTo>
                  <a:pt x="82" y="0"/>
                </a:lnTo>
                <a:lnTo>
                  <a:pt x="78" y="0"/>
                </a:lnTo>
                <a:lnTo>
                  <a:pt x="74" y="4"/>
                </a:lnTo>
                <a:lnTo>
                  <a:pt x="72" y="10"/>
                </a:lnTo>
                <a:lnTo>
                  <a:pt x="72" y="10"/>
                </a:lnTo>
                <a:lnTo>
                  <a:pt x="70" y="12"/>
                </a:lnTo>
                <a:lnTo>
                  <a:pt x="70" y="12"/>
                </a:lnTo>
                <a:lnTo>
                  <a:pt x="56" y="12"/>
                </a:lnTo>
                <a:lnTo>
                  <a:pt x="56" y="12"/>
                </a:lnTo>
                <a:lnTo>
                  <a:pt x="54" y="10"/>
                </a:lnTo>
                <a:lnTo>
                  <a:pt x="52" y="4"/>
                </a:lnTo>
                <a:lnTo>
                  <a:pt x="52" y="4"/>
                </a:lnTo>
                <a:lnTo>
                  <a:pt x="48" y="2"/>
                </a:lnTo>
                <a:lnTo>
                  <a:pt x="44" y="2"/>
                </a:lnTo>
                <a:lnTo>
                  <a:pt x="34" y="6"/>
                </a:lnTo>
                <a:lnTo>
                  <a:pt x="34" y="6"/>
                </a:lnTo>
                <a:lnTo>
                  <a:pt x="30" y="8"/>
                </a:lnTo>
                <a:lnTo>
                  <a:pt x="30" y="12"/>
                </a:lnTo>
                <a:lnTo>
                  <a:pt x="32" y="20"/>
                </a:lnTo>
                <a:lnTo>
                  <a:pt x="32" y="20"/>
                </a:lnTo>
                <a:lnTo>
                  <a:pt x="32" y="22"/>
                </a:lnTo>
                <a:lnTo>
                  <a:pt x="32" y="22"/>
                </a:lnTo>
                <a:lnTo>
                  <a:pt x="26" y="28"/>
                </a:lnTo>
                <a:lnTo>
                  <a:pt x="22" y="34"/>
                </a:lnTo>
                <a:lnTo>
                  <a:pt x="22" y="34"/>
                </a:lnTo>
                <a:lnTo>
                  <a:pt x="18" y="36"/>
                </a:lnTo>
                <a:lnTo>
                  <a:pt x="10" y="32"/>
                </a:lnTo>
                <a:lnTo>
                  <a:pt x="10" y="32"/>
                </a:lnTo>
                <a:lnTo>
                  <a:pt x="6" y="32"/>
                </a:lnTo>
                <a:lnTo>
                  <a:pt x="4" y="36"/>
                </a:lnTo>
                <a:lnTo>
                  <a:pt x="0" y="46"/>
                </a:lnTo>
                <a:lnTo>
                  <a:pt x="0" y="46"/>
                </a:lnTo>
                <a:lnTo>
                  <a:pt x="0" y="50"/>
                </a:lnTo>
                <a:lnTo>
                  <a:pt x="2" y="54"/>
                </a:lnTo>
                <a:lnTo>
                  <a:pt x="10" y="56"/>
                </a:lnTo>
                <a:lnTo>
                  <a:pt x="10" y="56"/>
                </a:lnTo>
                <a:lnTo>
                  <a:pt x="12" y="60"/>
                </a:lnTo>
                <a:lnTo>
                  <a:pt x="12" y="60"/>
                </a:lnTo>
                <a:lnTo>
                  <a:pt x="12" y="68"/>
                </a:lnTo>
                <a:lnTo>
                  <a:pt x="14" y="76"/>
                </a:lnTo>
                <a:lnTo>
                  <a:pt x="14" y="76"/>
                </a:lnTo>
                <a:lnTo>
                  <a:pt x="12" y="80"/>
                </a:lnTo>
                <a:lnTo>
                  <a:pt x="6" y="84"/>
                </a:lnTo>
                <a:lnTo>
                  <a:pt x="6" y="84"/>
                </a:lnTo>
                <a:lnTo>
                  <a:pt x="4" y="86"/>
                </a:lnTo>
                <a:lnTo>
                  <a:pt x="4" y="90"/>
                </a:lnTo>
                <a:lnTo>
                  <a:pt x="10" y="102"/>
                </a:lnTo>
                <a:lnTo>
                  <a:pt x="10" y="102"/>
                </a:lnTo>
                <a:lnTo>
                  <a:pt x="12" y="104"/>
                </a:lnTo>
                <a:lnTo>
                  <a:pt x="16" y="104"/>
                </a:lnTo>
                <a:lnTo>
                  <a:pt x="24" y="100"/>
                </a:lnTo>
                <a:lnTo>
                  <a:pt x="24" y="100"/>
                </a:lnTo>
                <a:lnTo>
                  <a:pt x="26" y="100"/>
                </a:lnTo>
                <a:lnTo>
                  <a:pt x="26" y="100"/>
                </a:lnTo>
                <a:lnTo>
                  <a:pt x="36" y="108"/>
                </a:lnTo>
                <a:lnTo>
                  <a:pt x="36" y="108"/>
                </a:lnTo>
                <a:lnTo>
                  <a:pt x="38" y="112"/>
                </a:lnTo>
                <a:lnTo>
                  <a:pt x="36" y="118"/>
                </a:lnTo>
                <a:lnTo>
                  <a:pt x="36" y="118"/>
                </a:lnTo>
                <a:lnTo>
                  <a:pt x="36" y="122"/>
                </a:lnTo>
                <a:lnTo>
                  <a:pt x="38" y="124"/>
                </a:lnTo>
                <a:lnTo>
                  <a:pt x="50" y="128"/>
                </a:lnTo>
                <a:lnTo>
                  <a:pt x="50" y="128"/>
                </a:lnTo>
                <a:lnTo>
                  <a:pt x="54" y="128"/>
                </a:lnTo>
                <a:lnTo>
                  <a:pt x="56" y="124"/>
                </a:lnTo>
                <a:lnTo>
                  <a:pt x="60" y="118"/>
                </a:lnTo>
                <a:lnTo>
                  <a:pt x="60" y="118"/>
                </a:lnTo>
                <a:lnTo>
                  <a:pt x="62" y="116"/>
                </a:lnTo>
                <a:lnTo>
                  <a:pt x="62" y="116"/>
                </a:lnTo>
                <a:lnTo>
                  <a:pt x="74" y="114"/>
                </a:lnTo>
                <a:lnTo>
                  <a:pt x="74" y="114"/>
                </a:lnTo>
                <a:lnTo>
                  <a:pt x="78" y="116"/>
                </a:lnTo>
                <a:lnTo>
                  <a:pt x="80" y="122"/>
                </a:lnTo>
                <a:lnTo>
                  <a:pt x="80" y="122"/>
                </a:lnTo>
                <a:lnTo>
                  <a:pt x="84" y="124"/>
                </a:lnTo>
                <a:lnTo>
                  <a:pt x="88" y="124"/>
                </a:lnTo>
                <a:lnTo>
                  <a:pt x="98" y="120"/>
                </a:lnTo>
                <a:lnTo>
                  <a:pt x="98" y="120"/>
                </a:lnTo>
                <a:lnTo>
                  <a:pt x="102" y="116"/>
                </a:lnTo>
                <a:lnTo>
                  <a:pt x="100" y="112"/>
                </a:lnTo>
                <a:lnTo>
                  <a:pt x="98" y="106"/>
                </a:lnTo>
                <a:lnTo>
                  <a:pt x="98" y="106"/>
                </a:lnTo>
                <a:lnTo>
                  <a:pt x="98" y="102"/>
                </a:lnTo>
                <a:lnTo>
                  <a:pt x="98" y="102"/>
                </a:lnTo>
                <a:lnTo>
                  <a:pt x="106" y="94"/>
                </a:lnTo>
                <a:lnTo>
                  <a:pt x="106" y="94"/>
                </a:lnTo>
                <a:lnTo>
                  <a:pt x="110" y="92"/>
                </a:lnTo>
                <a:lnTo>
                  <a:pt x="116" y="94"/>
                </a:lnTo>
                <a:lnTo>
                  <a:pt x="116" y="94"/>
                </a:lnTo>
                <a:lnTo>
                  <a:pt x="120" y="94"/>
                </a:lnTo>
                <a:lnTo>
                  <a:pt x="122" y="92"/>
                </a:lnTo>
                <a:lnTo>
                  <a:pt x="128" y="80"/>
                </a:lnTo>
                <a:lnTo>
                  <a:pt x="128" y="80"/>
                </a:lnTo>
                <a:lnTo>
                  <a:pt x="126" y="76"/>
                </a:lnTo>
                <a:lnTo>
                  <a:pt x="124" y="72"/>
                </a:lnTo>
                <a:lnTo>
                  <a:pt x="116" y="70"/>
                </a:lnTo>
                <a:lnTo>
                  <a:pt x="116" y="70"/>
                </a:lnTo>
                <a:lnTo>
                  <a:pt x="114" y="68"/>
                </a:lnTo>
                <a:lnTo>
                  <a:pt x="114" y="68"/>
                </a:lnTo>
                <a:lnTo>
                  <a:pt x="114" y="56"/>
                </a:lnTo>
                <a:lnTo>
                  <a:pt x="114" y="56"/>
                </a:lnTo>
                <a:lnTo>
                  <a:pt x="116" y="52"/>
                </a:lnTo>
                <a:lnTo>
                  <a:pt x="116" y="52"/>
                </a:lnTo>
                <a:close/>
                <a:moveTo>
                  <a:pt x="72" y="80"/>
                </a:moveTo>
                <a:lnTo>
                  <a:pt x="72" y="80"/>
                </a:lnTo>
                <a:lnTo>
                  <a:pt x="68" y="82"/>
                </a:lnTo>
                <a:lnTo>
                  <a:pt x="62" y="84"/>
                </a:lnTo>
                <a:lnTo>
                  <a:pt x="54" y="82"/>
                </a:lnTo>
                <a:lnTo>
                  <a:pt x="46" y="76"/>
                </a:lnTo>
                <a:lnTo>
                  <a:pt x="42" y="72"/>
                </a:lnTo>
                <a:lnTo>
                  <a:pt x="42" y="66"/>
                </a:lnTo>
                <a:lnTo>
                  <a:pt x="42" y="66"/>
                </a:lnTo>
                <a:lnTo>
                  <a:pt x="40" y="60"/>
                </a:lnTo>
                <a:lnTo>
                  <a:pt x="42" y="54"/>
                </a:lnTo>
                <a:lnTo>
                  <a:pt x="46" y="48"/>
                </a:lnTo>
                <a:lnTo>
                  <a:pt x="52" y="44"/>
                </a:lnTo>
                <a:lnTo>
                  <a:pt x="52" y="44"/>
                </a:lnTo>
                <a:lnTo>
                  <a:pt x="56" y="42"/>
                </a:lnTo>
                <a:lnTo>
                  <a:pt x="62" y="40"/>
                </a:lnTo>
                <a:lnTo>
                  <a:pt x="70" y="42"/>
                </a:lnTo>
                <a:lnTo>
                  <a:pt x="78" y="48"/>
                </a:lnTo>
                <a:lnTo>
                  <a:pt x="82" y="52"/>
                </a:lnTo>
                <a:lnTo>
                  <a:pt x="84" y="58"/>
                </a:lnTo>
                <a:lnTo>
                  <a:pt x="84" y="58"/>
                </a:lnTo>
                <a:lnTo>
                  <a:pt x="84" y="64"/>
                </a:lnTo>
                <a:lnTo>
                  <a:pt x="82" y="70"/>
                </a:lnTo>
                <a:lnTo>
                  <a:pt x="78" y="76"/>
                </a:lnTo>
                <a:lnTo>
                  <a:pt x="72" y="80"/>
                </a:lnTo>
                <a:lnTo>
                  <a:pt x="72" y="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2" name="Freeform 68"/>
          <p:cNvSpPr>
            <a:spLocks/>
          </p:cNvSpPr>
          <p:nvPr/>
        </p:nvSpPr>
        <p:spPr bwMode="auto">
          <a:xfrm>
            <a:off x="4646050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3" name="Freeform 69"/>
          <p:cNvSpPr>
            <a:spLocks/>
          </p:cNvSpPr>
          <p:nvPr/>
        </p:nvSpPr>
        <p:spPr bwMode="auto">
          <a:xfrm>
            <a:off x="4703200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4" name="Freeform 70"/>
          <p:cNvSpPr>
            <a:spLocks/>
          </p:cNvSpPr>
          <p:nvPr/>
        </p:nvSpPr>
        <p:spPr bwMode="auto">
          <a:xfrm>
            <a:off x="4763525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5" name="Freeform 71"/>
          <p:cNvSpPr>
            <a:spLocks/>
          </p:cNvSpPr>
          <p:nvPr/>
        </p:nvSpPr>
        <p:spPr bwMode="auto">
          <a:xfrm>
            <a:off x="4823850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6" name="Freeform 72"/>
          <p:cNvSpPr>
            <a:spLocks/>
          </p:cNvSpPr>
          <p:nvPr/>
        </p:nvSpPr>
        <p:spPr bwMode="auto">
          <a:xfrm>
            <a:off x="4884175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7" name="Freeform 73"/>
          <p:cNvSpPr>
            <a:spLocks/>
          </p:cNvSpPr>
          <p:nvPr/>
        </p:nvSpPr>
        <p:spPr bwMode="auto">
          <a:xfrm>
            <a:off x="4941325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8" name="Freeform 74"/>
          <p:cNvSpPr>
            <a:spLocks/>
          </p:cNvSpPr>
          <p:nvPr/>
        </p:nvSpPr>
        <p:spPr bwMode="auto">
          <a:xfrm>
            <a:off x="5001650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99" name="Freeform 75"/>
          <p:cNvSpPr>
            <a:spLocks/>
          </p:cNvSpPr>
          <p:nvPr/>
        </p:nvSpPr>
        <p:spPr bwMode="auto">
          <a:xfrm>
            <a:off x="5061975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0" name="Freeform 76"/>
          <p:cNvSpPr>
            <a:spLocks/>
          </p:cNvSpPr>
          <p:nvPr/>
        </p:nvSpPr>
        <p:spPr bwMode="auto">
          <a:xfrm>
            <a:off x="5119125" y="2209249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8 h 16"/>
              <a:gd name="T10" fmla="*/ 0 w 18"/>
              <a:gd name="T11" fmla="*/ 6 h 16"/>
              <a:gd name="T12" fmla="*/ 0 w 18"/>
              <a:gd name="T13" fmla="*/ 6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6 h 16"/>
              <a:gd name="T26" fmla="*/ 18 w 18"/>
              <a:gd name="T27" fmla="*/ 8 h 16"/>
              <a:gd name="T28" fmla="*/ 18 w 18"/>
              <a:gd name="T29" fmla="*/ 8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6"/>
                </a:lnTo>
                <a:lnTo>
                  <a:pt x="18" y="8"/>
                </a:lnTo>
                <a:lnTo>
                  <a:pt x="18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1" name="Freeform 77"/>
          <p:cNvSpPr>
            <a:spLocks/>
          </p:cNvSpPr>
          <p:nvPr/>
        </p:nvSpPr>
        <p:spPr bwMode="auto">
          <a:xfrm>
            <a:off x="5179450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2" name="Freeform 78"/>
          <p:cNvSpPr>
            <a:spLocks/>
          </p:cNvSpPr>
          <p:nvPr/>
        </p:nvSpPr>
        <p:spPr bwMode="auto">
          <a:xfrm>
            <a:off x="5239775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3" name="Freeform 79"/>
          <p:cNvSpPr>
            <a:spLocks/>
          </p:cNvSpPr>
          <p:nvPr/>
        </p:nvSpPr>
        <p:spPr bwMode="auto">
          <a:xfrm>
            <a:off x="5300100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4" name="Freeform 80"/>
          <p:cNvSpPr>
            <a:spLocks/>
          </p:cNvSpPr>
          <p:nvPr/>
        </p:nvSpPr>
        <p:spPr bwMode="auto">
          <a:xfrm>
            <a:off x="5357250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5" name="Freeform 81"/>
          <p:cNvSpPr>
            <a:spLocks/>
          </p:cNvSpPr>
          <p:nvPr/>
        </p:nvSpPr>
        <p:spPr bwMode="auto">
          <a:xfrm>
            <a:off x="5417575" y="22092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6" name="Freeform 82"/>
          <p:cNvSpPr>
            <a:spLocks/>
          </p:cNvSpPr>
          <p:nvPr/>
        </p:nvSpPr>
        <p:spPr bwMode="auto">
          <a:xfrm>
            <a:off x="5477900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7" name="Freeform 83"/>
          <p:cNvSpPr>
            <a:spLocks/>
          </p:cNvSpPr>
          <p:nvPr/>
        </p:nvSpPr>
        <p:spPr bwMode="auto">
          <a:xfrm>
            <a:off x="5538225" y="22092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8" name="Freeform 84"/>
          <p:cNvSpPr>
            <a:spLocks/>
          </p:cNvSpPr>
          <p:nvPr/>
        </p:nvSpPr>
        <p:spPr bwMode="auto">
          <a:xfrm>
            <a:off x="5049275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09" name="Freeform 85"/>
          <p:cNvSpPr>
            <a:spLocks/>
          </p:cNvSpPr>
          <p:nvPr/>
        </p:nvSpPr>
        <p:spPr bwMode="auto">
          <a:xfrm>
            <a:off x="5109600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0" name="Freeform 86"/>
          <p:cNvSpPr>
            <a:spLocks/>
          </p:cNvSpPr>
          <p:nvPr/>
        </p:nvSpPr>
        <p:spPr bwMode="auto">
          <a:xfrm>
            <a:off x="5166750" y="3326849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8 h 16"/>
              <a:gd name="T10" fmla="*/ 0 w 18"/>
              <a:gd name="T11" fmla="*/ 6 h 16"/>
              <a:gd name="T12" fmla="*/ 0 w 18"/>
              <a:gd name="T13" fmla="*/ 6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6 h 16"/>
              <a:gd name="T26" fmla="*/ 18 w 18"/>
              <a:gd name="T27" fmla="*/ 8 h 16"/>
              <a:gd name="T28" fmla="*/ 18 w 18"/>
              <a:gd name="T29" fmla="*/ 8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6"/>
                </a:lnTo>
                <a:lnTo>
                  <a:pt x="18" y="8"/>
                </a:lnTo>
                <a:lnTo>
                  <a:pt x="18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1" name="Freeform 87"/>
          <p:cNvSpPr>
            <a:spLocks/>
          </p:cNvSpPr>
          <p:nvPr/>
        </p:nvSpPr>
        <p:spPr bwMode="auto">
          <a:xfrm>
            <a:off x="5227075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2" name="Freeform 88"/>
          <p:cNvSpPr>
            <a:spLocks/>
          </p:cNvSpPr>
          <p:nvPr/>
        </p:nvSpPr>
        <p:spPr bwMode="auto">
          <a:xfrm>
            <a:off x="5287400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3" name="Freeform 89"/>
          <p:cNvSpPr>
            <a:spLocks/>
          </p:cNvSpPr>
          <p:nvPr/>
        </p:nvSpPr>
        <p:spPr bwMode="auto">
          <a:xfrm>
            <a:off x="5347725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4" name="Freeform 90"/>
          <p:cNvSpPr>
            <a:spLocks/>
          </p:cNvSpPr>
          <p:nvPr/>
        </p:nvSpPr>
        <p:spPr bwMode="auto">
          <a:xfrm>
            <a:off x="5404875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5" name="Freeform 91"/>
          <p:cNvSpPr>
            <a:spLocks/>
          </p:cNvSpPr>
          <p:nvPr/>
        </p:nvSpPr>
        <p:spPr bwMode="auto">
          <a:xfrm>
            <a:off x="5465200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6" name="Freeform 92"/>
          <p:cNvSpPr>
            <a:spLocks/>
          </p:cNvSpPr>
          <p:nvPr/>
        </p:nvSpPr>
        <p:spPr bwMode="auto">
          <a:xfrm>
            <a:off x="5525525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7" name="Freeform 93"/>
          <p:cNvSpPr>
            <a:spLocks/>
          </p:cNvSpPr>
          <p:nvPr/>
        </p:nvSpPr>
        <p:spPr bwMode="auto">
          <a:xfrm>
            <a:off x="5585850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8" name="Freeform 94"/>
          <p:cNvSpPr>
            <a:spLocks/>
          </p:cNvSpPr>
          <p:nvPr/>
        </p:nvSpPr>
        <p:spPr bwMode="auto">
          <a:xfrm>
            <a:off x="5643000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19" name="Freeform 95"/>
          <p:cNvSpPr>
            <a:spLocks/>
          </p:cNvSpPr>
          <p:nvPr/>
        </p:nvSpPr>
        <p:spPr bwMode="auto">
          <a:xfrm>
            <a:off x="5703325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0" name="Freeform 96"/>
          <p:cNvSpPr>
            <a:spLocks/>
          </p:cNvSpPr>
          <p:nvPr/>
        </p:nvSpPr>
        <p:spPr bwMode="auto">
          <a:xfrm>
            <a:off x="5763650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1" name="Freeform 97"/>
          <p:cNvSpPr>
            <a:spLocks/>
          </p:cNvSpPr>
          <p:nvPr/>
        </p:nvSpPr>
        <p:spPr bwMode="auto">
          <a:xfrm>
            <a:off x="5823975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2" name="Freeform 98"/>
          <p:cNvSpPr>
            <a:spLocks/>
          </p:cNvSpPr>
          <p:nvPr/>
        </p:nvSpPr>
        <p:spPr bwMode="auto">
          <a:xfrm>
            <a:off x="5881125" y="3326849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3" name="Freeform 99"/>
          <p:cNvSpPr>
            <a:spLocks/>
          </p:cNvSpPr>
          <p:nvPr/>
        </p:nvSpPr>
        <p:spPr bwMode="auto">
          <a:xfrm>
            <a:off x="5941450" y="3326849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8 h 16"/>
              <a:gd name="T10" fmla="*/ 0 w 16"/>
              <a:gd name="T11" fmla="*/ 6 h 16"/>
              <a:gd name="T12" fmla="*/ 0 w 16"/>
              <a:gd name="T13" fmla="*/ 6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6 h 16"/>
              <a:gd name="T26" fmla="*/ 16 w 16"/>
              <a:gd name="T27" fmla="*/ 8 h 16"/>
              <a:gd name="T28" fmla="*/ 16 w 16"/>
              <a:gd name="T29" fmla="*/ 8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8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8"/>
                </a:lnTo>
                <a:lnTo>
                  <a:pt x="16" y="8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4" name="Freeform 100"/>
          <p:cNvSpPr>
            <a:spLocks/>
          </p:cNvSpPr>
          <p:nvPr/>
        </p:nvSpPr>
        <p:spPr bwMode="auto">
          <a:xfrm>
            <a:off x="389675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5" name="Freeform 101"/>
          <p:cNvSpPr>
            <a:spLocks/>
          </p:cNvSpPr>
          <p:nvPr/>
        </p:nvSpPr>
        <p:spPr bwMode="auto">
          <a:xfrm>
            <a:off x="3953900" y="4009474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10 h 16"/>
              <a:gd name="T10" fmla="*/ 0 w 18"/>
              <a:gd name="T11" fmla="*/ 8 h 16"/>
              <a:gd name="T12" fmla="*/ 0 w 18"/>
              <a:gd name="T13" fmla="*/ 8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8 h 16"/>
              <a:gd name="T26" fmla="*/ 18 w 18"/>
              <a:gd name="T27" fmla="*/ 10 h 16"/>
              <a:gd name="T28" fmla="*/ 18 w 18"/>
              <a:gd name="T29" fmla="*/ 10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8"/>
                </a:lnTo>
                <a:lnTo>
                  <a:pt x="18" y="10"/>
                </a:lnTo>
                <a:lnTo>
                  <a:pt x="18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6" name="Freeform 102"/>
          <p:cNvSpPr>
            <a:spLocks/>
          </p:cNvSpPr>
          <p:nvPr/>
        </p:nvSpPr>
        <p:spPr bwMode="auto">
          <a:xfrm>
            <a:off x="401422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7" name="Freeform 103"/>
          <p:cNvSpPr>
            <a:spLocks/>
          </p:cNvSpPr>
          <p:nvPr/>
        </p:nvSpPr>
        <p:spPr bwMode="auto">
          <a:xfrm>
            <a:off x="407455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8" name="Freeform 104"/>
          <p:cNvSpPr>
            <a:spLocks/>
          </p:cNvSpPr>
          <p:nvPr/>
        </p:nvSpPr>
        <p:spPr bwMode="auto">
          <a:xfrm>
            <a:off x="413487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29" name="Freeform 105"/>
          <p:cNvSpPr>
            <a:spLocks/>
          </p:cNvSpPr>
          <p:nvPr/>
        </p:nvSpPr>
        <p:spPr bwMode="auto">
          <a:xfrm>
            <a:off x="419202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0" name="Freeform 106"/>
          <p:cNvSpPr>
            <a:spLocks/>
          </p:cNvSpPr>
          <p:nvPr/>
        </p:nvSpPr>
        <p:spPr bwMode="auto">
          <a:xfrm>
            <a:off x="425235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1" name="Freeform 107"/>
          <p:cNvSpPr>
            <a:spLocks/>
          </p:cNvSpPr>
          <p:nvPr/>
        </p:nvSpPr>
        <p:spPr bwMode="auto">
          <a:xfrm>
            <a:off x="431267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2" name="Freeform 108"/>
          <p:cNvSpPr>
            <a:spLocks/>
          </p:cNvSpPr>
          <p:nvPr/>
        </p:nvSpPr>
        <p:spPr bwMode="auto">
          <a:xfrm>
            <a:off x="437300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3" name="Freeform 109"/>
          <p:cNvSpPr>
            <a:spLocks/>
          </p:cNvSpPr>
          <p:nvPr/>
        </p:nvSpPr>
        <p:spPr bwMode="auto">
          <a:xfrm>
            <a:off x="443015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4" name="Freeform 110"/>
          <p:cNvSpPr>
            <a:spLocks/>
          </p:cNvSpPr>
          <p:nvPr/>
        </p:nvSpPr>
        <p:spPr bwMode="auto">
          <a:xfrm>
            <a:off x="449047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5" name="Freeform 111"/>
          <p:cNvSpPr>
            <a:spLocks/>
          </p:cNvSpPr>
          <p:nvPr/>
        </p:nvSpPr>
        <p:spPr bwMode="auto">
          <a:xfrm>
            <a:off x="455080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6" name="Freeform 112"/>
          <p:cNvSpPr>
            <a:spLocks/>
          </p:cNvSpPr>
          <p:nvPr/>
        </p:nvSpPr>
        <p:spPr bwMode="auto">
          <a:xfrm>
            <a:off x="461112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7" name="Freeform 113"/>
          <p:cNvSpPr>
            <a:spLocks/>
          </p:cNvSpPr>
          <p:nvPr/>
        </p:nvSpPr>
        <p:spPr bwMode="auto">
          <a:xfrm>
            <a:off x="466827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8" name="Freeform 114"/>
          <p:cNvSpPr>
            <a:spLocks/>
          </p:cNvSpPr>
          <p:nvPr/>
        </p:nvSpPr>
        <p:spPr bwMode="auto">
          <a:xfrm>
            <a:off x="472860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39" name="Freeform 115"/>
          <p:cNvSpPr>
            <a:spLocks/>
          </p:cNvSpPr>
          <p:nvPr/>
        </p:nvSpPr>
        <p:spPr bwMode="auto">
          <a:xfrm>
            <a:off x="478892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0" name="Freeform 116"/>
          <p:cNvSpPr>
            <a:spLocks/>
          </p:cNvSpPr>
          <p:nvPr/>
        </p:nvSpPr>
        <p:spPr bwMode="auto">
          <a:xfrm>
            <a:off x="2553725" y="4009474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10 h 16"/>
              <a:gd name="T10" fmla="*/ 0 w 18"/>
              <a:gd name="T11" fmla="*/ 8 h 16"/>
              <a:gd name="T12" fmla="*/ 0 w 18"/>
              <a:gd name="T13" fmla="*/ 8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8 h 16"/>
              <a:gd name="T26" fmla="*/ 18 w 18"/>
              <a:gd name="T27" fmla="*/ 10 h 16"/>
              <a:gd name="T28" fmla="*/ 18 w 18"/>
              <a:gd name="T29" fmla="*/ 10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8"/>
                </a:lnTo>
                <a:lnTo>
                  <a:pt x="18" y="10"/>
                </a:lnTo>
                <a:lnTo>
                  <a:pt x="18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1" name="Freeform 117"/>
          <p:cNvSpPr>
            <a:spLocks/>
          </p:cNvSpPr>
          <p:nvPr/>
        </p:nvSpPr>
        <p:spPr bwMode="auto">
          <a:xfrm>
            <a:off x="261405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2" name="Freeform 118"/>
          <p:cNvSpPr>
            <a:spLocks/>
          </p:cNvSpPr>
          <p:nvPr/>
        </p:nvSpPr>
        <p:spPr bwMode="auto">
          <a:xfrm>
            <a:off x="267437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3" name="Freeform 119"/>
          <p:cNvSpPr>
            <a:spLocks/>
          </p:cNvSpPr>
          <p:nvPr/>
        </p:nvSpPr>
        <p:spPr bwMode="auto">
          <a:xfrm>
            <a:off x="273470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4" name="Freeform 120"/>
          <p:cNvSpPr>
            <a:spLocks/>
          </p:cNvSpPr>
          <p:nvPr/>
        </p:nvSpPr>
        <p:spPr bwMode="auto">
          <a:xfrm>
            <a:off x="279185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5" name="Freeform 121"/>
          <p:cNvSpPr>
            <a:spLocks/>
          </p:cNvSpPr>
          <p:nvPr/>
        </p:nvSpPr>
        <p:spPr bwMode="auto">
          <a:xfrm>
            <a:off x="285217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6" name="Freeform 122"/>
          <p:cNvSpPr>
            <a:spLocks/>
          </p:cNvSpPr>
          <p:nvPr/>
        </p:nvSpPr>
        <p:spPr bwMode="auto">
          <a:xfrm>
            <a:off x="291250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7" name="Freeform 123"/>
          <p:cNvSpPr>
            <a:spLocks/>
          </p:cNvSpPr>
          <p:nvPr/>
        </p:nvSpPr>
        <p:spPr bwMode="auto">
          <a:xfrm>
            <a:off x="297282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8" name="Freeform 124"/>
          <p:cNvSpPr>
            <a:spLocks/>
          </p:cNvSpPr>
          <p:nvPr/>
        </p:nvSpPr>
        <p:spPr bwMode="auto">
          <a:xfrm>
            <a:off x="3029975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49" name="Freeform 125"/>
          <p:cNvSpPr>
            <a:spLocks/>
          </p:cNvSpPr>
          <p:nvPr/>
        </p:nvSpPr>
        <p:spPr bwMode="auto">
          <a:xfrm>
            <a:off x="309030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0" name="Freeform 126"/>
          <p:cNvSpPr>
            <a:spLocks/>
          </p:cNvSpPr>
          <p:nvPr/>
        </p:nvSpPr>
        <p:spPr bwMode="auto">
          <a:xfrm>
            <a:off x="315062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1" name="Freeform 127"/>
          <p:cNvSpPr>
            <a:spLocks/>
          </p:cNvSpPr>
          <p:nvPr/>
        </p:nvSpPr>
        <p:spPr bwMode="auto">
          <a:xfrm>
            <a:off x="321095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2" name="Freeform 128"/>
          <p:cNvSpPr>
            <a:spLocks/>
          </p:cNvSpPr>
          <p:nvPr/>
        </p:nvSpPr>
        <p:spPr bwMode="auto">
          <a:xfrm>
            <a:off x="3268100" y="400947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3" name="Freeform 129"/>
          <p:cNvSpPr>
            <a:spLocks/>
          </p:cNvSpPr>
          <p:nvPr/>
        </p:nvSpPr>
        <p:spPr bwMode="auto">
          <a:xfrm>
            <a:off x="3328425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4" name="Freeform 130"/>
          <p:cNvSpPr>
            <a:spLocks/>
          </p:cNvSpPr>
          <p:nvPr/>
        </p:nvSpPr>
        <p:spPr bwMode="auto">
          <a:xfrm>
            <a:off x="3388750" y="400947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5" name="Freeform 131"/>
          <p:cNvSpPr>
            <a:spLocks/>
          </p:cNvSpPr>
          <p:nvPr/>
        </p:nvSpPr>
        <p:spPr bwMode="auto">
          <a:xfrm>
            <a:off x="3445900" y="4009474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10 h 16"/>
              <a:gd name="T10" fmla="*/ 0 w 18"/>
              <a:gd name="T11" fmla="*/ 8 h 16"/>
              <a:gd name="T12" fmla="*/ 0 w 18"/>
              <a:gd name="T13" fmla="*/ 8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8 h 16"/>
              <a:gd name="T26" fmla="*/ 18 w 18"/>
              <a:gd name="T27" fmla="*/ 10 h 16"/>
              <a:gd name="T28" fmla="*/ 18 w 18"/>
              <a:gd name="T29" fmla="*/ 10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8"/>
                </a:lnTo>
                <a:lnTo>
                  <a:pt x="18" y="10"/>
                </a:lnTo>
                <a:lnTo>
                  <a:pt x="18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6" name="Freeform 132"/>
          <p:cNvSpPr>
            <a:spLocks/>
          </p:cNvSpPr>
          <p:nvPr/>
        </p:nvSpPr>
        <p:spPr bwMode="auto">
          <a:xfrm>
            <a:off x="1382150" y="4796874"/>
            <a:ext cx="25400" cy="22225"/>
          </a:xfrm>
          <a:custGeom>
            <a:avLst/>
            <a:gdLst>
              <a:gd name="T0" fmla="*/ 8 w 16"/>
              <a:gd name="T1" fmla="*/ 14 h 14"/>
              <a:gd name="T2" fmla="*/ 8 w 16"/>
              <a:gd name="T3" fmla="*/ 14 h 14"/>
              <a:gd name="T4" fmla="*/ 8 w 16"/>
              <a:gd name="T5" fmla="*/ 14 h 14"/>
              <a:gd name="T6" fmla="*/ 2 w 16"/>
              <a:gd name="T7" fmla="*/ 12 h 14"/>
              <a:gd name="T8" fmla="*/ 0 w 16"/>
              <a:gd name="T9" fmla="*/ 6 h 14"/>
              <a:gd name="T10" fmla="*/ 0 w 16"/>
              <a:gd name="T11" fmla="*/ 6 h 14"/>
              <a:gd name="T12" fmla="*/ 0 w 16"/>
              <a:gd name="T13" fmla="*/ 6 h 14"/>
              <a:gd name="T14" fmla="*/ 2 w 16"/>
              <a:gd name="T15" fmla="*/ 2 h 14"/>
              <a:gd name="T16" fmla="*/ 8 w 16"/>
              <a:gd name="T17" fmla="*/ 0 h 14"/>
              <a:gd name="T18" fmla="*/ 8 w 16"/>
              <a:gd name="T19" fmla="*/ 0 h 14"/>
              <a:gd name="T20" fmla="*/ 8 w 16"/>
              <a:gd name="T21" fmla="*/ 0 h 14"/>
              <a:gd name="T22" fmla="*/ 14 w 16"/>
              <a:gd name="T23" fmla="*/ 2 h 14"/>
              <a:gd name="T24" fmla="*/ 16 w 16"/>
              <a:gd name="T25" fmla="*/ 6 h 14"/>
              <a:gd name="T26" fmla="*/ 16 w 16"/>
              <a:gd name="T27" fmla="*/ 6 h 14"/>
              <a:gd name="T28" fmla="*/ 16 w 16"/>
              <a:gd name="T29" fmla="*/ 6 h 14"/>
              <a:gd name="T30" fmla="*/ 14 w 16"/>
              <a:gd name="T31" fmla="*/ 12 h 14"/>
              <a:gd name="T32" fmla="*/ 8 w 16"/>
              <a:gd name="T33" fmla="*/ 14 h 14"/>
              <a:gd name="T34" fmla="*/ 8 w 16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6"/>
                </a:lnTo>
                <a:lnTo>
                  <a:pt x="16" y="6"/>
                </a:lnTo>
                <a:lnTo>
                  <a:pt x="14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Freeform 133"/>
          <p:cNvSpPr>
            <a:spLocks/>
          </p:cNvSpPr>
          <p:nvPr/>
        </p:nvSpPr>
        <p:spPr bwMode="auto">
          <a:xfrm>
            <a:off x="1436125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8" name="Freeform 134"/>
          <p:cNvSpPr>
            <a:spLocks/>
          </p:cNvSpPr>
          <p:nvPr/>
        </p:nvSpPr>
        <p:spPr bwMode="auto">
          <a:xfrm>
            <a:off x="1490100" y="4796874"/>
            <a:ext cx="22225" cy="22225"/>
          </a:xfrm>
          <a:custGeom>
            <a:avLst/>
            <a:gdLst>
              <a:gd name="T0" fmla="*/ 6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6 w 14"/>
              <a:gd name="T19" fmla="*/ 0 h 14"/>
              <a:gd name="T20" fmla="*/ 6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6 w 14"/>
              <a:gd name="T33" fmla="*/ 14 h 14"/>
              <a:gd name="T34" fmla="*/ 6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6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6" y="14"/>
                </a:lnTo>
                <a:lnTo>
                  <a:pt x="6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59" name="Freeform 135"/>
          <p:cNvSpPr>
            <a:spLocks/>
          </p:cNvSpPr>
          <p:nvPr/>
        </p:nvSpPr>
        <p:spPr bwMode="auto">
          <a:xfrm>
            <a:off x="1544075" y="4796874"/>
            <a:ext cx="22225" cy="22225"/>
          </a:xfrm>
          <a:custGeom>
            <a:avLst/>
            <a:gdLst>
              <a:gd name="T0" fmla="*/ 6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6 w 14"/>
              <a:gd name="T19" fmla="*/ 0 h 14"/>
              <a:gd name="T20" fmla="*/ 6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6 w 14"/>
              <a:gd name="T33" fmla="*/ 14 h 14"/>
              <a:gd name="T34" fmla="*/ 6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6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6" y="14"/>
                </a:lnTo>
                <a:lnTo>
                  <a:pt x="6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0" name="Freeform 136"/>
          <p:cNvSpPr>
            <a:spLocks/>
          </p:cNvSpPr>
          <p:nvPr/>
        </p:nvSpPr>
        <p:spPr bwMode="auto">
          <a:xfrm>
            <a:off x="1594875" y="4796874"/>
            <a:ext cx="25400" cy="22225"/>
          </a:xfrm>
          <a:custGeom>
            <a:avLst/>
            <a:gdLst>
              <a:gd name="T0" fmla="*/ 8 w 16"/>
              <a:gd name="T1" fmla="*/ 14 h 14"/>
              <a:gd name="T2" fmla="*/ 8 w 16"/>
              <a:gd name="T3" fmla="*/ 14 h 14"/>
              <a:gd name="T4" fmla="*/ 8 w 16"/>
              <a:gd name="T5" fmla="*/ 14 h 14"/>
              <a:gd name="T6" fmla="*/ 2 w 16"/>
              <a:gd name="T7" fmla="*/ 12 h 14"/>
              <a:gd name="T8" fmla="*/ 0 w 16"/>
              <a:gd name="T9" fmla="*/ 6 h 14"/>
              <a:gd name="T10" fmla="*/ 0 w 16"/>
              <a:gd name="T11" fmla="*/ 6 h 14"/>
              <a:gd name="T12" fmla="*/ 0 w 16"/>
              <a:gd name="T13" fmla="*/ 6 h 14"/>
              <a:gd name="T14" fmla="*/ 2 w 16"/>
              <a:gd name="T15" fmla="*/ 2 h 14"/>
              <a:gd name="T16" fmla="*/ 8 w 16"/>
              <a:gd name="T17" fmla="*/ 0 h 14"/>
              <a:gd name="T18" fmla="*/ 8 w 16"/>
              <a:gd name="T19" fmla="*/ 0 h 14"/>
              <a:gd name="T20" fmla="*/ 8 w 16"/>
              <a:gd name="T21" fmla="*/ 0 h 14"/>
              <a:gd name="T22" fmla="*/ 14 w 16"/>
              <a:gd name="T23" fmla="*/ 2 h 14"/>
              <a:gd name="T24" fmla="*/ 16 w 16"/>
              <a:gd name="T25" fmla="*/ 6 h 14"/>
              <a:gd name="T26" fmla="*/ 16 w 16"/>
              <a:gd name="T27" fmla="*/ 6 h 14"/>
              <a:gd name="T28" fmla="*/ 16 w 16"/>
              <a:gd name="T29" fmla="*/ 6 h 14"/>
              <a:gd name="T30" fmla="*/ 14 w 16"/>
              <a:gd name="T31" fmla="*/ 12 h 14"/>
              <a:gd name="T32" fmla="*/ 8 w 16"/>
              <a:gd name="T33" fmla="*/ 14 h 14"/>
              <a:gd name="T34" fmla="*/ 8 w 16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6"/>
                </a:lnTo>
                <a:lnTo>
                  <a:pt x="16" y="6"/>
                </a:lnTo>
                <a:lnTo>
                  <a:pt x="14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1" name="Freeform 137"/>
          <p:cNvSpPr>
            <a:spLocks/>
          </p:cNvSpPr>
          <p:nvPr/>
        </p:nvSpPr>
        <p:spPr bwMode="auto">
          <a:xfrm>
            <a:off x="1648850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2" name="Freeform 138"/>
          <p:cNvSpPr>
            <a:spLocks/>
          </p:cNvSpPr>
          <p:nvPr/>
        </p:nvSpPr>
        <p:spPr bwMode="auto">
          <a:xfrm>
            <a:off x="1702825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3" name="Freeform 139"/>
          <p:cNvSpPr>
            <a:spLocks/>
          </p:cNvSpPr>
          <p:nvPr/>
        </p:nvSpPr>
        <p:spPr bwMode="auto">
          <a:xfrm>
            <a:off x="1756800" y="4796874"/>
            <a:ext cx="22225" cy="22225"/>
          </a:xfrm>
          <a:custGeom>
            <a:avLst/>
            <a:gdLst>
              <a:gd name="T0" fmla="*/ 6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6 w 14"/>
              <a:gd name="T19" fmla="*/ 0 h 14"/>
              <a:gd name="T20" fmla="*/ 6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6 w 14"/>
              <a:gd name="T33" fmla="*/ 14 h 14"/>
              <a:gd name="T34" fmla="*/ 6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6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6" y="14"/>
                </a:lnTo>
                <a:lnTo>
                  <a:pt x="6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4" name="Freeform 140"/>
          <p:cNvSpPr>
            <a:spLocks/>
          </p:cNvSpPr>
          <p:nvPr/>
        </p:nvSpPr>
        <p:spPr bwMode="auto">
          <a:xfrm>
            <a:off x="1807600" y="4796874"/>
            <a:ext cx="25400" cy="22225"/>
          </a:xfrm>
          <a:custGeom>
            <a:avLst/>
            <a:gdLst>
              <a:gd name="T0" fmla="*/ 8 w 16"/>
              <a:gd name="T1" fmla="*/ 14 h 14"/>
              <a:gd name="T2" fmla="*/ 8 w 16"/>
              <a:gd name="T3" fmla="*/ 14 h 14"/>
              <a:gd name="T4" fmla="*/ 8 w 16"/>
              <a:gd name="T5" fmla="*/ 14 h 14"/>
              <a:gd name="T6" fmla="*/ 2 w 16"/>
              <a:gd name="T7" fmla="*/ 12 h 14"/>
              <a:gd name="T8" fmla="*/ 0 w 16"/>
              <a:gd name="T9" fmla="*/ 6 h 14"/>
              <a:gd name="T10" fmla="*/ 0 w 16"/>
              <a:gd name="T11" fmla="*/ 6 h 14"/>
              <a:gd name="T12" fmla="*/ 0 w 16"/>
              <a:gd name="T13" fmla="*/ 6 h 14"/>
              <a:gd name="T14" fmla="*/ 2 w 16"/>
              <a:gd name="T15" fmla="*/ 2 h 14"/>
              <a:gd name="T16" fmla="*/ 8 w 16"/>
              <a:gd name="T17" fmla="*/ 0 h 14"/>
              <a:gd name="T18" fmla="*/ 8 w 16"/>
              <a:gd name="T19" fmla="*/ 0 h 14"/>
              <a:gd name="T20" fmla="*/ 8 w 16"/>
              <a:gd name="T21" fmla="*/ 0 h 14"/>
              <a:gd name="T22" fmla="*/ 14 w 16"/>
              <a:gd name="T23" fmla="*/ 2 h 14"/>
              <a:gd name="T24" fmla="*/ 16 w 16"/>
              <a:gd name="T25" fmla="*/ 6 h 14"/>
              <a:gd name="T26" fmla="*/ 16 w 16"/>
              <a:gd name="T27" fmla="*/ 6 h 14"/>
              <a:gd name="T28" fmla="*/ 16 w 16"/>
              <a:gd name="T29" fmla="*/ 6 h 14"/>
              <a:gd name="T30" fmla="*/ 14 w 16"/>
              <a:gd name="T31" fmla="*/ 12 h 14"/>
              <a:gd name="T32" fmla="*/ 8 w 16"/>
              <a:gd name="T33" fmla="*/ 14 h 14"/>
              <a:gd name="T34" fmla="*/ 8 w 16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6"/>
                </a:lnTo>
                <a:lnTo>
                  <a:pt x="16" y="6"/>
                </a:lnTo>
                <a:lnTo>
                  <a:pt x="14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5" name="Freeform 141"/>
          <p:cNvSpPr>
            <a:spLocks/>
          </p:cNvSpPr>
          <p:nvPr/>
        </p:nvSpPr>
        <p:spPr bwMode="auto">
          <a:xfrm>
            <a:off x="1861575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6" name="Freeform 142"/>
          <p:cNvSpPr>
            <a:spLocks/>
          </p:cNvSpPr>
          <p:nvPr/>
        </p:nvSpPr>
        <p:spPr bwMode="auto">
          <a:xfrm>
            <a:off x="1915550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7" name="Freeform 143"/>
          <p:cNvSpPr>
            <a:spLocks/>
          </p:cNvSpPr>
          <p:nvPr/>
        </p:nvSpPr>
        <p:spPr bwMode="auto">
          <a:xfrm>
            <a:off x="1969525" y="4796874"/>
            <a:ext cx="22225" cy="22225"/>
          </a:xfrm>
          <a:custGeom>
            <a:avLst/>
            <a:gdLst>
              <a:gd name="T0" fmla="*/ 6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6 w 14"/>
              <a:gd name="T19" fmla="*/ 0 h 14"/>
              <a:gd name="T20" fmla="*/ 6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6 w 14"/>
              <a:gd name="T33" fmla="*/ 14 h 14"/>
              <a:gd name="T34" fmla="*/ 6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6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6" y="14"/>
                </a:lnTo>
                <a:lnTo>
                  <a:pt x="6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8" name="Freeform 144"/>
          <p:cNvSpPr>
            <a:spLocks/>
          </p:cNvSpPr>
          <p:nvPr/>
        </p:nvSpPr>
        <p:spPr bwMode="auto">
          <a:xfrm>
            <a:off x="2020325" y="4796874"/>
            <a:ext cx="25400" cy="22225"/>
          </a:xfrm>
          <a:custGeom>
            <a:avLst/>
            <a:gdLst>
              <a:gd name="T0" fmla="*/ 8 w 16"/>
              <a:gd name="T1" fmla="*/ 14 h 14"/>
              <a:gd name="T2" fmla="*/ 8 w 16"/>
              <a:gd name="T3" fmla="*/ 14 h 14"/>
              <a:gd name="T4" fmla="*/ 8 w 16"/>
              <a:gd name="T5" fmla="*/ 14 h 14"/>
              <a:gd name="T6" fmla="*/ 4 w 16"/>
              <a:gd name="T7" fmla="*/ 12 h 14"/>
              <a:gd name="T8" fmla="*/ 0 w 16"/>
              <a:gd name="T9" fmla="*/ 6 h 14"/>
              <a:gd name="T10" fmla="*/ 0 w 16"/>
              <a:gd name="T11" fmla="*/ 6 h 14"/>
              <a:gd name="T12" fmla="*/ 0 w 16"/>
              <a:gd name="T13" fmla="*/ 6 h 14"/>
              <a:gd name="T14" fmla="*/ 4 w 16"/>
              <a:gd name="T15" fmla="*/ 2 h 14"/>
              <a:gd name="T16" fmla="*/ 8 w 16"/>
              <a:gd name="T17" fmla="*/ 0 h 14"/>
              <a:gd name="T18" fmla="*/ 8 w 16"/>
              <a:gd name="T19" fmla="*/ 0 h 14"/>
              <a:gd name="T20" fmla="*/ 8 w 16"/>
              <a:gd name="T21" fmla="*/ 0 h 14"/>
              <a:gd name="T22" fmla="*/ 14 w 16"/>
              <a:gd name="T23" fmla="*/ 2 h 14"/>
              <a:gd name="T24" fmla="*/ 16 w 16"/>
              <a:gd name="T25" fmla="*/ 6 h 14"/>
              <a:gd name="T26" fmla="*/ 16 w 16"/>
              <a:gd name="T27" fmla="*/ 6 h 14"/>
              <a:gd name="T28" fmla="*/ 16 w 16"/>
              <a:gd name="T29" fmla="*/ 6 h 14"/>
              <a:gd name="T30" fmla="*/ 14 w 16"/>
              <a:gd name="T31" fmla="*/ 12 h 14"/>
              <a:gd name="T32" fmla="*/ 8 w 16"/>
              <a:gd name="T33" fmla="*/ 14 h 14"/>
              <a:gd name="T34" fmla="*/ 8 w 16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4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4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6"/>
                </a:lnTo>
                <a:lnTo>
                  <a:pt x="16" y="6"/>
                </a:lnTo>
                <a:lnTo>
                  <a:pt x="16" y="6"/>
                </a:lnTo>
                <a:lnTo>
                  <a:pt x="14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69" name="Freeform 145"/>
          <p:cNvSpPr>
            <a:spLocks/>
          </p:cNvSpPr>
          <p:nvPr/>
        </p:nvSpPr>
        <p:spPr bwMode="auto">
          <a:xfrm>
            <a:off x="2074300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70" name="Freeform 146"/>
          <p:cNvSpPr>
            <a:spLocks/>
          </p:cNvSpPr>
          <p:nvPr/>
        </p:nvSpPr>
        <p:spPr bwMode="auto">
          <a:xfrm>
            <a:off x="2128275" y="4796874"/>
            <a:ext cx="22225" cy="22225"/>
          </a:xfrm>
          <a:custGeom>
            <a:avLst/>
            <a:gdLst>
              <a:gd name="T0" fmla="*/ 8 w 14"/>
              <a:gd name="T1" fmla="*/ 14 h 14"/>
              <a:gd name="T2" fmla="*/ 8 w 14"/>
              <a:gd name="T3" fmla="*/ 14 h 14"/>
              <a:gd name="T4" fmla="*/ 8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8 w 14"/>
              <a:gd name="T17" fmla="*/ 0 h 14"/>
              <a:gd name="T18" fmla="*/ 8 w 14"/>
              <a:gd name="T19" fmla="*/ 0 h 14"/>
              <a:gd name="T20" fmla="*/ 8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8 w 14"/>
              <a:gd name="T33" fmla="*/ 14 h 14"/>
              <a:gd name="T34" fmla="*/ 8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8" y="14"/>
                </a:lnTo>
                <a:lnTo>
                  <a:pt x="8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8" y="14"/>
                </a:lnTo>
                <a:lnTo>
                  <a:pt x="8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71" name="Freeform 147"/>
          <p:cNvSpPr>
            <a:spLocks/>
          </p:cNvSpPr>
          <p:nvPr/>
        </p:nvSpPr>
        <p:spPr bwMode="auto">
          <a:xfrm>
            <a:off x="3138087" y="4727506"/>
            <a:ext cx="22225" cy="22225"/>
          </a:xfrm>
          <a:custGeom>
            <a:avLst/>
            <a:gdLst>
              <a:gd name="T0" fmla="*/ 6 w 14"/>
              <a:gd name="T1" fmla="*/ 14 h 14"/>
              <a:gd name="T2" fmla="*/ 6 w 14"/>
              <a:gd name="T3" fmla="*/ 14 h 14"/>
              <a:gd name="T4" fmla="*/ 6 w 14"/>
              <a:gd name="T5" fmla="*/ 14 h 14"/>
              <a:gd name="T6" fmla="*/ 2 w 14"/>
              <a:gd name="T7" fmla="*/ 12 h 14"/>
              <a:gd name="T8" fmla="*/ 0 w 14"/>
              <a:gd name="T9" fmla="*/ 6 h 14"/>
              <a:gd name="T10" fmla="*/ 0 w 14"/>
              <a:gd name="T11" fmla="*/ 6 h 14"/>
              <a:gd name="T12" fmla="*/ 0 w 14"/>
              <a:gd name="T13" fmla="*/ 6 h 14"/>
              <a:gd name="T14" fmla="*/ 2 w 14"/>
              <a:gd name="T15" fmla="*/ 2 h 14"/>
              <a:gd name="T16" fmla="*/ 6 w 14"/>
              <a:gd name="T17" fmla="*/ 0 h 14"/>
              <a:gd name="T18" fmla="*/ 6 w 14"/>
              <a:gd name="T19" fmla="*/ 0 h 14"/>
              <a:gd name="T20" fmla="*/ 6 w 14"/>
              <a:gd name="T21" fmla="*/ 0 h 14"/>
              <a:gd name="T22" fmla="*/ 12 w 14"/>
              <a:gd name="T23" fmla="*/ 2 h 14"/>
              <a:gd name="T24" fmla="*/ 14 w 14"/>
              <a:gd name="T25" fmla="*/ 6 h 14"/>
              <a:gd name="T26" fmla="*/ 14 w 14"/>
              <a:gd name="T27" fmla="*/ 6 h 14"/>
              <a:gd name="T28" fmla="*/ 14 w 14"/>
              <a:gd name="T29" fmla="*/ 6 h 14"/>
              <a:gd name="T30" fmla="*/ 12 w 14"/>
              <a:gd name="T31" fmla="*/ 12 h 14"/>
              <a:gd name="T32" fmla="*/ 6 w 14"/>
              <a:gd name="T33" fmla="*/ 14 h 14"/>
              <a:gd name="T34" fmla="*/ 6 w 14"/>
              <a:gd name="T35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" h="14">
                <a:moveTo>
                  <a:pt x="6" y="14"/>
                </a:moveTo>
                <a:lnTo>
                  <a:pt x="6" y="14"/>
                </a:lnTo>
                <a:lnTo>
                  <a:pt x="6" y="14"/>
                </a:lnTo>
                <a:lnTo>
                  <a:pt x="2" y="12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2" y="2"/>
                </a:lnTo>
                <a:lnTo>
                  <a:pt x="6" y="0"/>
                </a:lnTo>
                <a:lnTo>
                  <a:pt x="6" y="0"/>
                </a:lnTo>
                <a:lnTo>
                  <a:pt x="6" y="0"/>
                </a:lnTo>
                <a:lnTo>
                  <a:pt x="12" y="2"/>
                </a:lnTo>
                <a:lnTo>
                  <a:pt x="14" y="6"/>
                </a:lnTo>
                <a:lnTo>
                  <a:pt x="14" y="6"/>
                </a:lnTo>
                <a:lnTo>
                  <a:pt x="14" y="6"/>
                </a:lnTo>
                <a:lnTo>
                  <a:pt x="12" y="12"/>
                </a:lnTo>
                <a:lnTo>
                  <a:pt x="6" y="14"/>
                </a:lnTo>
                <a:lnTo>
                  <a:pt x="6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72" name="Freeform 148"/>
          <p:cNvSpPr>
            <a:spLocks/>
          </p:cNvSpPr>
          <p:nvPr/>
        </p:nvSpPr>
        <p:spPr bwMode="auto">
          <a:xfrm>
            <a:off x="1877450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3" name="Freeform 149"/>
          <p:cNvSpPr>
            <a:spLocks/>
          </p:cNvSpPr>
          <p:nvPr/>
        </p:nvSpPr>
        <p:spPr bwMode="auto">
          <a:xfrm>
            <a:off x="1937775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4" name="Freeform 150"/>
          <p:cNvSpPr>
            <a:spLocks/>
          </p:cNvSpPr>
          <p:nvPr/>
        </p:nvSpPr>
        <p:spPr bwMode="auto">
          <a:xfrm>
            <a:off x="1998100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5" name="Freeform 151"/>
          <p:cNvSpPr>
            <a:spLocks/>
          </p:cNvSpPr>
          <p:nvPr/>
        </p:nvSpPr>
        <p:spPr bwMode="auto">
          <a:xfrm>
            <a:off x="2055250" y="5908124"/>
            <a:ext cx="28575" cy="25400"/>
          </a:xfrm>
          <a:custGeom>
            <a:avLst/>
            <a:gdLst>
              <a:gd name="T0" fmla="*/ 10 w 18"/>
              <a:gd name="T1" fmla="*/ 16 h 16"/>
              <a:gd name="T2" fmla="*/ 8 w 18"/>
              <a:gd name="T3" fmla="*/ 16 h 16"/>
              <a:gd name="T4" fmla="*/ 8 w 18"/>
              <a:gd name="T5" fmla="*/ 16 h 16"/>
              <a:gd name="T6" fmla="*/ 4 w 18"/>
              <a:gd name="T7" fmla="*/ 14 h 16"/>
              <a:gd name="T8" fmla="*/ 0 w 18"/>
              <a:gd name="T9" fmla="*/ 10 h 16"/>
              <a:gd name="T10" fmla="*/ 0 w 18"/>
              <a:gd name="T11" fmla="*/ 8 h 16"/>
              <a:gd name="T12" fmla="*/ 0 w 18"/>
              <a:gd name="T13" fmla="*/ 8 h 16"/>
              <a:gd name="T14" fmla="*/ 4 w 18"/>
              <a:gd name="T15" fmla="*/ 2 h 16"/>
              <a:gd name="T16" fmla="*/ 8 w 18"/>
              <a:gd name="T17" fmla="*/ 0 h 16"/>
              <a:gd name="T18" fmla="*/ 10 w 18"/>
              <a:gd name="T19" fmla="*/ 0 h 16"/>
              <a:gd name="T20" fmla="*/ 10 w 18"/>
              <a:gd name="T21" fmla="*/ 0 h 16"/>
              <a:gd name="T22" fmla="*/ 14 w 18"/>
              <a:gd name="T23" fmla="*/ 2 h 16"/>
              <a:gd name="T24" fmla="*/ 18 w 18"/>
              <a:gd name="T25" fmla="*/ 8 h 16"/>
              <a:gd name="T26" fmla="*/ 18 w 18"/>
              <a:gd name="T27" fmla="*/ 10 h 16"/>
              <a:gd name="T28" fmla="*/ 18 w 18"/>
              <a:gd name="T29" fmla="*/ 10 h 16"/>
              <a:gd name="T30" fmla="*/ 14 w 18"/>
              <a:gd name="T31" fmla="*/ 14 h 16"/>
              <a:gd name="T32" fmla="*/ 10 w 18"/>
              <a:gd name="T33" fmla="*/ 16 h 16"/>
              <a:gd name="T34" fmla="*/ 10 w 18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8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4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4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8" y="8"/>
                </a:lnTo>
                <a:lnTo>
                  <a:pt x="18" y="10"/>
                </a:lnTo>
                <a:lnTo>
                  <a:pt x="18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6" name="Freeform 152"/>
          <p:cNvSpPr>
            <a:spLocks/>
          </p:cNvSpPr>
          <p:nvPr/>
        </p:nvSpPr>
        <p:spPr bwMode="auto">
          <a:xfrm>
            <a:off x="2115575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Freeform 153"/>
          <p:cNvSpPr>
            <a:spLocks/>
          </p:cNvSpPr>
          <p:nvPr/>
        </p:nvSpPr>
        <p:spPr bwMode="auto">
          <a:xfrm>
            <a:off x="2175900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Freeform 154"/>
          <p:cNvSpPr>
            <a:spLocks/>
          </p:cNvSpPr>
          <p:nvPr/>
        </p:nvSpPr>
        <p:spPr bwMode="auto">
          <a:xfrm>
            <a:off x="2236225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Freeform 155"/>
          <p:cNvSpPr>
            <a:spLocks/>
          </p:cNvSpPr>
          <p:nvPr/>
        </p:nvSpPr>
        <p:spPr bwMode="auto">
          <a:xfrm>
            <a:off x="2293375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Freeform 156"/>
          <p:cNvSpPr>
            <a:spLocks/>
          </p:cNvSpPr>
          <p:nvPr/>
        </p:nvSpPr>
        <p:spPr bwMode="auto">
          <a:xfrm>
            <a:off x="2353700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Freeform 157"/>
          <p:cNvSpPr>
            <a:spLocks/>
          </p:cNvSpPr>
          <p:nvPr/>
        </p:nvSpPr>
        <p:spPr bwMode="auto">
          <a:xfrm>
            <a:off x="2414025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2" name="Freeform 158"/>
          <p:cNvSpPr>
            <a:spLocks/>
          </p:cNvSpPr>
          <p:nvPr/>
        </p:nvSpPr>
        <p:spPr bwMode="auto">
          <a:xfrm>
            <a:off x="2474350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3" name="Freeform 159"/>
          <p:cNvSpPr>
            <a:spLocks/>
          </p:cNvSpPr>
          <p:nvPr/>
        </p:nvSpPr>
        <p:spPr bwMode="auto">
          <a:xfrm>
            <a:off x="2531500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4" name="Freeform 160"/>
          <p:cNvSpPr>
            <a:spLocks/>
          </p:cNvSpPr>
          <p:nvPr/>
        </p:nvSpPr>
        <p:spPr bwMode="auto">
          <a:xfrm>
            <a:off x="2591825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5" name="Freeform 161"/>
          <p:cNvSpPr>
            <a:spLocks/>
          </p:cNvSpPr>
          <p:nvPr/>
        </p:nvSpPr>
        <p:spPr bwMode="auto">
          <a:xfrm>
            <a:off x="2652150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6" name="Freeform 162"/>
          <p:cNvSpPr>
            <a:spLocks/>
          </p:cNvSpPr>
          <p:nvPr/>
        </p:nvSpPr>
        <p:spPr bwMode="auto">
          <a:xfrm>
            <a:off x="2712475" y="5908124"/>
            <a:ext cx="25400" cy="25400"/>
          </a:xfrm>
          <a:custGeom>
            <a:avLst/>
            <a:gdLst>
              <a:gd name="T0" fmla="*/ 8 w 16"/>
              <a:gd name="T1" fmla="*/ 16 h 16"/>
              <a:gd name="T2" fmla="*/ 6 w 16"/>
              <a:gd name="T3" fmla="*/ 16 h 16"/>
              <a:gd name="T4" fmla="*/ 6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6 w 16"/>
              <a:gd name="T17" fmla="*/ 0 h 16"/>
              <a:gd name="T18" fmla="*/ 8 w 16"/>
              <a:gd name="T19" fmla="*/ 0 h 16"/>
              <a:gd name="T20" fmla="*/ 8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8 w 16"/>
              <a:gd name="T33" fmla="*/ 16 h 16"/>
              <a:gd name="T34" fmla="*/ 8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8" y="16"/>
                </a:moveTo>
                <a:lnTo>
                  <a:pt x="6" y="16"/>
                </a:lnTo>
                <a:lnTo>
                  <a:pt x="6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6" y="0"/>
                </a:lnTo>
                <a:lnTo>
                  <a:pt x="8" y="0"/>
                </a:lnTo>
                <a:lnTo>
                  <a:pt x="8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8" y="16"/>
                </a:lnTo>
                <a:lnTo>
                  <a:pt x="8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7" name="Freeform 163"/>
          <p:cNvSpPr>
            <a:spLocks/>
          </p:cNvSpPr>
          <p:nvPr/>
        </p:nvSpPr>
        <p:spPr bwMode="auto">
          <a:xfrm>
            <a:off x="2769625" y="5908124"/>
            <a:ext cx="25400" cy="25400"/>
          </a:xfrm>
          <a:custGeom>
            <a:avLst/>
            <a:gdLst>
              <a:gd name="T0" fmla="*/ 10 w 16"/>
              <a:gd name="T1" fmla="*/ 16 h 16"/>
              <a:gd name="T2" fmla="*/ 8 w 16"/>
              <a:gd name="T3" fmla="*/ 16 h 16"/>
              <a:gd name="T4" fmla="*/ 8 w 16"/>
              <a:gd name="T5" fmla="*/ 16 h 16"/>
              <a:gd name="T6" fmla="*/ 2 w 16"/>
              <a:gd name="T7" fmla="*/ 14 h 16"/>
              <a:gd name="T8" fmla="*/ 0 w 16"/>
              <a:gd name="T9" fmla="*/ 10 h 16"/>
              <a:gd name="T10" fmla="*/ 0 w 16"/>
              <a:gd name="T11" fmla="*/ 8 h 16"/>
              <a:gd name="T12" fmla="*/ 0 w 16"/>
              <a:gd name="T13" fmla="*/ 8 h 16"/>
              <a:gd name="T14" fmla="*/ 2 w 16"/>
              <a:gd name="T15" fmla="*/ 2 h 16"/>
              <a:gd name="T16" fmla="*/ 8 w 16"/>
              <a:gd name="T17" fmla="*/ 0 h 16"/>
              <a:gd name="T18" fmla="*/ 10 w 16"/>
              <a:gd name="T19" fmla="*/ 0 h 16"/>
              <a:gd name="T20" fmla="*/ 10 w 16"/>
              <a:gd name="T21" fmla="*/ 0 h 16"/>
              <a:gd name="T22" fmla="*/ 14 w 16"/>
              <a:gd name="T23" fmla="*/ 2 h 16"/>
              <a:gd name="T24" fmla="*/ 16 w 16"/>
              <a:gd name="T25" fmla="*/ 8 h 16"/>
              <a:gd name="T26" fmla="*/ 16 w 16"/>
              <a:gd name="T27" fmla="*/ 10 h 16"/>
              <a:gd name="T28" fmla="*/ 16 w 16"/>
              <a:gd name="T29" fmla="*/ 10 h 16"/>
              <a:gd name="T30" fmla="*/ 14 w 16"/>
              <a:gd name="T31" fmla="*/ 14 h 16"/>
              <a:gd name="T32" fmla="*/ 10 w 16"/>
              <a:gd name="T33" fmla="*/ 16 h 16"/>
              <a:gd name="T34" fmla="*/ 10 w 16"/>
              <a:gd name="T35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10" y="16"/>
                </a:moveTo>
                <a:lnTo>
                  <a:pt x="8" y="16"/>
                </a:lnTo>
                <a:lnTo>
                  <a:pt x="8" y="16"/>
                </a:lnTo>
                <a:lnTo>
                  <a:pt x="2" y="14"/>
                </a:lnTo>
                <a:lnTo>
                  <a:pt x="0" y="10"/>
                </a:lnTo>
                <a:lnTo>
                  <a:pt x="0" y="8"/>
                </a:lnTo>
                <a:lnTo>
                  <a:pt x="0" y="8"/>
                </a:lnTo>
                <a:lnTo>
                  <a:pt x="2" y="2"/>
                </a:lnTo>
                <a:lnTo>
                  <a:pt x="8" y="0"/>
                </a:lnTo>
                <a:lnTo>
                  <a:pt x="10" y="0"/>
                </a:lnTo>
                <a:lnTo>
                  <a:pt x="10" y="0"/>
                </a:lnTo>
                <a:lnTo>
                  <a:pt x="14" y="2"/>
                </a:lnTo>
                <a:lnTo>
                  <a:pt x="16" y="8"/>
                </a:lnTo>
                <a:lnTo>
                  <a:pt x="16" y="10"/>
                </a:lnTo>
                <a:lnTo>
                  <a:pt x="16" y="10"/>
                </a:lnTo>
                <a:lnTo>
                  <a:pt x="14" y="14"/>
                </a:lnTo>
                <a:lnTo>
                  <a:pt x="10" y="16"/>
                </a:lnTo>
                <a:lnTo>
                  <a:pt x="10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8" name="Freeform 164"/>
          <p:cNvSpPr>
            <a:spLocks/>
          </p:cNvSpPr>
          <p:nvPr/>
        </p:nvSpPr>
        <p:spPr bwMode="auto">
          <a:xfrm>
            <a:off x="1601225" y="4174574"/>
            <a:ext cx="438150" cy="358775"/>
          </a:xfrm>
          <a:custGeom>
            <a:avLst/>
            <a:gdLst>
              <a:gd name="T0" fmla="*/ 0 w 276"/>
              <a:gd name="T1" fmla="*/ 166 h 226"/>
              <a:gd name="T2" fmla="*/ 276 w 276"/>
              <a:gd name="T3" fmla="*/ 0 h 226"/>
              <a:gd name="T4" fmla="*/ 72 w 276"/>
              <a:gd name="T5" fmla="*/ 226 h 226"/>
              <a:gd name="T6" fmla="*/ 0 w 276"/>
              <a:gd name="T7" fmla="*/ 16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6" h="226">
                <a:moveTo>
                  <a:pt x="0" y="166"/>
                </a:moveTo>
                <a:lnTo>
                  <a:pt x="276" y="0"/>
                </a:lnTo>
                <a:lnTo>
                  <a:pt x="72" y="226"/>
                </a:lnTo>
                <a:lnTo>
                  <a:pt x="0" y="1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89" name="Freeform 165"/>
          <p:cNvSpPr>
            <a:spLocks/>
          </p:cNvSpPr>
          <p:nvPr/>
        </p:nvSpPr>
        <p:spPr bwMode="auto">
          <a:xfrm>
            <a:off x="1763150" y="4174574"/>
            <a:ext cx="276225" cy="469900"/>
          </a:xfrm>
          <a:custGeom>
            <a:avLst/>
            <a:gdLst>
              <a:gd name="T0" fmla="*/ 0 w 174"/>
              <a:gd name="T1" fmla="*/ 252 h 296"/>
              <a:gd name="T2" fmla="*/ 174 w 174"/>
              <a:gd name="T3" fmla="*/ 0 h 296"/>
              <a:gd name="T4" fmla="*/ 98 w 174"/>
              <a:gd name="T5" fmla="*/ 296 h 296"/>
              <a:gd name="T6" fmla="*/ 0 w 174"/>
              <a:gd name="T7" fmla="*/ 25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296">
                <a:moveTo>
                  <a:pt x="0" y="252"/>
                </a:moveTo>
                <a:lnTo>
                  <a:pt x="174" y="0"/>
                </a:lnTo>
                <a:lnTo>
                  <a:pt x="98" y="296"/>
                </a:lnTo>
                <a:lnTo>
                  <a:pt x="0" y="2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0" name="Freeform 166"/>
          <p:cNvSpPr>
            <a:spLocks/>
          </p:cNvSpPr>
          <p:nvPr/>
        </p:nvSpPr>
        <p:spPr bwMode="auto">
          <a:xfrm>
            <a:off x="1718700" y="4568274"/>
            <a:ext cx="31750" cy="76200"/>
          </a:xfrm>
          <a:custGeom>
            <a:avLst/>
            <a:gdLst>
              <a:gd name="T0" fmla="*/ 2 w 20"/>
              <a:gd name="T1" fmla="*/ 0 h 48"/>
              <a:gd name="T2" fmla="*/ 0 w 20"/>
              <a:gd name="T3" fmla="*/ 48 h 48"/>
              <a:gd name="T4" fmla="*/ 20 w 20"/>
              <a:gd name="T5" fmla="*/ 2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48">
                <a:moveTo>
                  <a:pt x="2" y="0"/>
                </a:moveTo>
                <a:lnTo>
                  <a:pt x="0" y="48"/>
                </a:lnTo>
                <a:lnTo>
                  <a:pt x="20" y="20"/>
                </a:lnTo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1" name="Rectangle 167"/>
          <p:cNvSpPr>
            <a:spLocks noChangeArrowheads="1"/>
          </p:cNvSpPr>
          <p:nvPr/>
        </p:nvSpPr>
        <p:spPr bwMode="auto">
          <a:xfrm>
            <a:off x="2553725" y="3647524"/>
            <a:ext cx="244475" cy="66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2" name="Rectangle 168"/>
          <p:cNvSpPr>
            <a:spLocks noChangeArrowheads="1"/>
          </p:cNvSpPr>
          <p:nvPr/>
        </p:nvSpPr>
        <p:spPr bwMode="auto">
          <a:xfrm>
            <a:off x="2553725" y="3863424"/>
            <a:ext cx="714375" cy="66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3" name="Rectangle 169"/>
          <p:cNvSpPr>
            <a:spLocks noChangeArrowheads="1"/>
          </p:cNvSpPr>
          <p:nvPr/>
        </p:nvSpPr>
        <p:spPr bwMode="auto">
          <a:xfrm>
            <a:off x="2553725" y="3755474"/>
            <a:ext cx="460375" cy="66675"/>
          </a:xfrm>
          <a:prstGeom prst="rect">
            <a:avLst/>
          </a:prstGeom>
          <a:noFill/>
          <a:ln w="12700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4" name="Freeform 170"/>
          <p:cNvSpPr>
            <a:spLocks/>
          </p:cNvSpPr>
          <p:nvPr/>
        </p:nvSpPr>
        <p:spPr bwMode="auto">
          <a:xfrm>
            <a:off x="4382525" y="3714199"/>
            <a:ext cx="19050" cy="53975"/>
          </a:xfrm>
          <a:custGeom>
            <a:avLst/>
            <a:gdLst>
              <a:gd name="T0" fmla="*/ 10 w 12"/>
              <a:gd name="T1" fmla="*/ 20 h 34"/>
              <a:gd name="T2" fmla="*/ 10 w 12"/>
              <a:gd name="T3" fmla="*/ 20 h 34"/>
              <a:gd name="T4" fmla="*/ 12 w 12"/>
              <a:gd name="T5" fmla="*/ 0 h 34"/>
              <a:gd name="T6" fmla="*/ 12 w 12"/>
              <a:gd name="T7" fmla="*/ 0 h 34"/>
              <a:gd name="T8" fmla="*/ 10 w 12"/>
              <a:gd name="T9" fmla="*/ 0 h 34"/>
              <a:gd name="T10" fmla="*/ 10 w 12"/>
              <a:gd name="T11" fmla="*/ 0 h 34"/>
              <a:gd name="T12" fmla="*/ 6 w 12"/>
              <a:gd name="T13" fmla="*/ 0 h 34"/>
              <a:gd name="T14" fmla="*/ 4 w 12"/>
              <a:gd name="T15" fmla="*/ 2 h 34"/>
              <a:gd name="T16" fmla="*/ 2 w 12"/>
              <a:gd name="T17" fmla="*/ 6 h 34"/>
              <a:gd name="T18" fmla="*/ 0 w 12"/>
              <a:gd name="T19" fmla="*/ 8 h 34"/>
              <a:gd name="T20" fmla="*/ 0 w 12"/>
              <a:gd name="T21" fmla="*/ 8 h 34"/>
              <a:gd name="T22" fmla="*/ 0 w 12"/>
              <a:gd name="T23" fmla="*/ 10 h 34"/>
              <a:gd name="T24" fmla="*/ 0 w 12"/>
              <a:gd name="T25" fmla="*/ 18 h 34"/>
              <a:gd name="T26" fmla="*/ 0 w 12"/>
              <a:gd name="T27" fmla="*/ 24 h 34"/>
              <a:gd name="T28" fmla="*/ 0 w 12"/>
              <a:gd name="T29" fmla="*/ 24 h 34"/>
              <a:gd name="T30" fmla="*/ 0 w 12"/>
              <a:gd name="T31" fmla="*/ 26 h 34"/>
              <a:gd name="T32" fmla="*/ 0 w 12"/>
              <a:gd name="T33" fmla="*/ 26 h 34"/>
              <a:gd name="T34" fmla="*/ 2 w 12"/>
              <a:gd name="T35" fmla="*/ 28 h 34"/>
              <a:gd name="T36" fmla="*/ 4 w 12"/>
              <a:gd name="T37" fmla="*/ 30 h 34"/>
              <a:gd name="T38" fmla="*/ 6 w 12"/>
              <a:gd name="T39" fmla="*/ 32 h 34"/>
              <a:gd name="T40" fmla="*/ 10 w 12"/>
              <a:gd name="T41" fmla="*/ 34 h 34"/>
              <a:gd name="T42" fmla="*/ 10 w 12"/>
              <a:gd name="T43" fmla="*/ 34 h 34"/>
              <a:gd name="T44" fmla="*/ 10 w 12"/>
              <a:gd name="T45" fmla="*/ 34 h 34"/>
              <a:gd name="T46" fmla="*/ 10 w 12"/>
              <a:gd name="T47" fmla="*/ 34 h 34"/>
              <a:gd name="T48" fmla="*/ 10 w 12"/>
              <a:gd name="T49" fmla="*/ 24 h 34"/>
              <a:gd name="T50" fmla="*/ 10 w 12"/>
              <a:gd name="T51" fmla="*/ 24 h 34"/>
              <a:gd name="T52" fmla="*/ 10 w 12"/>
              <a:gd name="T53" fmla="*/ 20 h 34"/>
              <a:gd name="T54" fmla="*/ 10 w 12"/>
              <a:gd name="T55" fmla="*/ 2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" h="34">
                <a:moveTo>
                  <a:pt x="10" y="20"/>
                </a:moveTo>
                <a:lnTo>
                  <a:pt x="10" y="20"/>
                </a:lnTo>
                <a:lnTo>
                  <a:pt x="12" y="0"/>
                </a:lnTo>
                <a:lnTo>
                  <a:pt x="12" y="0"/>
                </a:lnTo>
                <a:lnTo>
                  <a:pt x="10" y="0"/>
                </a:lnTo>
                <a:lnTo>
                  <a:pt x="10" y="0"/>
                </a:lnTo>
                <a:lnTo>
                  <a:pt x="6" y="0"/>
                </a:lnTo>
                <a:lnTo>
                  <a:pt x="4" y="2"/>
                </a:lnTo>
                <a:lnTo>
                  <a:pt x="2" y="6"/>
                </a:lnTo>
                <a:lnTo>
                  <a:pt x="0" y="8"/>
                </a:lnTo>
                <a:lnTo>
                  <a:pt x="0" y="8"/>
                </a:lnTo>
                <a:lnTo>
                  <a:pt x="0" y="10"/>
                </a:lnTo>
                <a:lnTo>
                  <a:pt x="0" y="18"/>
                </a:lnTo>
                <a:lnTo>
                  <a:pt x="0" y="24"/>
                </a:lnTo>
                <a:lnTo>
                  <a:pt x="0" y="24"/>
                </a:lnTo>
                <a:lnTo>
                  <a:pt x="0" y="26"/>
                </a:lnTo>
                <a:lnTo>
                  <a:pt x="0" y="26"/>
                </a:lnTo>
                <a:lnTo>
                  <a:pt x="2" y="28"/>
                </a:lnTo>
                <a:lnTo>
                  <a:pt x="4" y="30"/>
                </a:lnTo>
                <a:lnTo>
                  <a:pt x="6" y="32"/>
                </a:lnTo>
                <a:lnTo>
                  <a:pt x="10" y="34"/>
                </a:lnTo>
                <a:lnTo>
                  <a:pt x="10" y="34"/>
                </a:lnTo>
                <a:lnTo>
                  <a:pt x="10" y="34"/>
                </a:lnTo>
                <a:lnTo>
                  <a:pt x="10" y="34"/>
                </a:lnTo>
                <a:lnTo>
                  <a:pt x="10" y="24"/>
                </a:lnTo>
                <a:lnTo>
                  <a:pt x="10" y="24"/>
                </a:lnTo>
                <a:lnTo>
                  <a:pt x="10" y="20"/>
                </a:lnTo>
                <a:lnTo>
                  <a:pt x="10" y="20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5" name="Freeform 171"/>
          <p:cNvSpPr>
            <a:spLocks/>
          </p:cNvSpPr>
          <p:nvPr/>
        </p:nvSpPr>
        <p:spPr bwMode="auto">
          <a:xfrm>
            <a:off x="3960250" y="3717374"/>
            <a:ext cx="400050" cy="47625"/>
          </a:xfrm>
          <a:custGeom>
            <a:avLst/>
            <a:gdLst>
              <a:gd name="T0" fmla="*/ 252 w 252"/>
              <a:gd name="T1" fmla="*/ 16 h 30"/>
              <a:gd name="T2" fmla="*/ 252 w 252"/>
              <a:gd name="T3" fmla="*/ 16 h 30"/>
              <a:gd name="T4" fmla="*/ 252 w 252"/>
              <a:gd name="T5" fmla="*/ 14 h 30"/>
              <a:gd name="T6" fmla="*/ 252 w 252"/>
              <a:gd name="T7" fmla="*/ 14 h 30"/>
              <a:gd name="T8" fmla="*/ 252 w 252"/>
              <a:gd name="T9" fmla="*/ 14 h 30"/>
              <a:gd name="T10" fmla="*/ 252 w 252"/>
              <a:gd name="T11" fmla="*/ 10 h 30"/>
              <a:gd name="T12" fmla="*/ 250 w 252"/>
              <a:gd name="T13" fmla="*/ 6 h 30"/>
              <a:gd name="T14" fmla="*/ 250 w 252"/>
              <a:gd name="T15" fmla="*/ 6 h 30"/>
              <a:gd name="T16" fmla="*/ 244 w 252"/>
              <a:gd name="T17" fmla="*/ 2 h 30"/>
              <a:gd name="T18" fmla="*/ 238 w 252"/>
              <a:gd name="T19" fmla="*/ 0 h 30"/>
              <a:gd name="T20" fmla="*/ 14 w 252"/>
              <a:gd name="T21" fmla="*/ 0 h 30"/>
              <a:gd name="T22" fmla="*/ 14 w 252"/>
              <a:gd name="T23" fmla="*/ 0 h 30"/>
              <a:gd name="T24" fmla="*/ 8 w 252"/>
              <a:gd name="T25" fmla="*/ 0 h 30"/>
              <a:gd name="T26" fmla="*/ 4 w 252"/>
              <a:gd name="T27" fmla="*/ 4 h 30"/>
              <a:gd name="T28" fmla="*/ 0 w 252"/>
              <a:gd name="T29" fmla="*/ 8 h 30"/>
              <a:gd name="T30" fmla="*/ 0 w 252"/>
              <a:gd name="T31" fmla="*/ 14 h 30"/>
              <a:gd name="T32" fmla="*/ 0 w 252"/>
              <a:gd name="T33" fmla="*/ 14 h 30"/>
              <a:gd name="T34" fmla="*/ 0 w 252"/>
              <a:gd name="T35" fmla="*/ 14 h 30"/>
              <a:gd name="T36" fmla="*/ 0 w 252"/>
              <a:gd name="T37" fmla="*/ 20 h 30"/>
              <a:gd name="T38" fmla="*/ 4 w 252"/>
              <a:gd name="T39" fmla="*/ 24 h 30"/>
              <a:gd name="T40" fmla="*/ 8 w 252"/>
              <a:gd name="T41" fmla="*/ 28 h 30"/>
              <a:gd name="T42" fmla="*/ 14 w 252"/>
              <a:gd name="T43" fmla="*/ 28 h 30"/>
              <a:gd name="T44" fmla="*/ 238 w 252"/>
              <a:gd name="T45" fmla="*/ 30 h 30"/>
              <a:gd name="T46" fmla="*/ 238 w 252"/>
              <a:gd name="T47" fmla="*/ 30 h 30"/>
              <a:gd name="T48" fmla="*/ 244 w 252"/>
              <a:gd name="T49" fmla="*/ 28 h 30"/>
              <a:gd name="T50" fmla="*/ 250 w 252"/>
              <a:gd name="T51" fmla="*/ 22 h 30"/>
              <a:gd name="T52" fmla="*/ 250 w 252"/>
              <a:gd name="T53" fmla="*/ 22 h 30"/>
              <a:gd name="T54" fmla="*/ 252 w 252"/>
              <a:gd name="T55" fmla="*/ 16 h 30"/>
              <a:gd name="T56" fmla="*/ 252 w 252"/>
              <a:gd name="T57" fmla="*/ 16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52" h="30">
                <a:moveTo>
                  <a:pt x="252" y="16"/>
                </a:moveTo>
                <a:lnTo>
                  <a:pt x="252" y="16"/>
                </a:lnTo>
                <a:lnTo>
                  <a:pt x="252" y="14"/>
                </a:lnTo>
                <a:lnTo>
                  <a:pt x="252" y="14"/>
                </a:lnTo>
                <a:lnTo>
                  <a:pt x="252" y="14"/>
                </a:lnTo>
                <a:lnTo>
                  <a:pt x="252" y="10"/>
                </a:lnTo>
                <a:lnTo>
                  <a:pt x="250" y="6"/>
                </a:lnTo>
                <a:lnTo>
                  <a:pt x="250" y="6"/>
                </a:lnTo>
                <a:lnTo>
                  <a:pt x="244" y="2"/>
                </a:lnTo>
                <a:lnTo>
                  <a:pt x="238" y="0"/>
                </a:lnTo>
                <a:lnTo>
                  <a:pt x="14" y="0"/>
                </a:lnTo>
                <a:lnTo>
                  <a:pt x="14" y="0"/>
                </a:lnTo>
                <a:lnTo>
                  <a:pt x="8" y="0"/>
                </a:lnTo>
                <a:lnTo>
                  <a:pt x="4" y="4"/>
                </a:lnTo>
                <a:lnTo>
                  <a:pt x="0" y="8"/>
                </a:ln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20"/>
                </a:lnTo>
                <a:lnTo>
                  <a:pt x="4" y="24"/>
                </a:lnTo>
                <a:lnTo>
                  <a:pt x="8" y="28"/>
                </a:lnTo>
                <a:lnTo>
                  <a:pt x="14" y="28"/>
                </a:lnTo>
                <a:lnTo>
                  <a:pt x="238" y="30"/>
                </a:lnTo>
                <a:lnTo>
                  <a:pt x="238" y="30"/>
                </a:lnTo>
                <a:lnTo>
                  <a:pt x="244" y="28"/>
                </a:lnTo>
                <a:lnTo>
                  <a:pt x="250" y="22"/>
                </a:lnTo>
                <a:lnTo>
                  <a:pt x="250" y="22"/>
                </a:lnTo>
                <a:lnTo>
                  <a:pt x="252" y="16"/>
                </a:lnTo>
                <a:lnTo>
                  <a:pt x="252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6" name="Freeform 172"/>
          <p:cNvSpPr>
            <a:spLocks noEditPoints="1"/>
          </p:cNvSpPr>
          <p:nvPr/>
        </p:nvSpPr>
        <p:spPr bwMode="auto">
          <a:xfrm>
            <a:off x="4398400" y="3599899"/>
            <a:ext cx="292100" cy="295275"/>
          </a:xfrm>
          <a:custGeom>
            <a:avLst/>
            <a:gdLst>
              <a:gd name="T0" fmla="*/ 92 w 184"/>
              <a:gd name="T1" fmla="*/ 186 h 186"/>
              <a:gd name="T2" fmla="*/ 96 w 184"/>
              <a:gd name="T3" fmla="*/ 184 h 186"/>
              <a:gd name="T4" fmla="*/ 130 w 184"/>
              <a:gd name="T5" fmla="*/ 176 h 186"/>
              <a:gd name="T6" fmla="*/ 158 w 184"/>
              <a:gd name="T7" fmla="*/ 156 h 186"/>
              <a:gd name="T8" fmla="*/ 178 w 184"/>
              <a:gd name="T9" fmla="*/ 128 h 186"/>
              <a:gd name="T10" fmla="*/ 184 w 184"/>
              <a:gd name="T11" fmla="*/ 94 h 186"/>
              <a:gd name="T12" fmla="*/ 182 w 184"/>
              <a:gd name="T13" fmla="*/ 76 h 186"/>
              <a:gd name="T14" fmla="*/ 170 w 184"/>
              <a:gd name="T15" fmla="*/ 42 h 186"/>
              <a:gd name="T16" fmla="*/ 146 w 184"/>
              <a:gd name="T17" fmla="*/ 18 h 186"/>
              <a:gd name="T18" fmla="*/ 114 w 184"/>
              <a:gd name="T19" fmla="*/ 4 h 186"/>
              <a:gd name="T20" fmla="*/ 96 w 184"/>
              <a:gd name="T21" fmla="*/ 0 h 186"/>
              <a:gd name="T22" fmla="*/ 92 w 184"/>
              <a:gd name="T23" fmla="*/ 0 h 186"/>
              <a:gd name="T24" fmla="*/ 62 w 184"/>
              <a:gd name="T25" fmla="*/ 6 h 186"/>
              <a:gd name="T26" fmla="*/ 34 w 184"/>
              <a:gd name="T27" fmla="*/ 22 h 186"/>
              <a:gd name="T28" fmla="*/ 14 w 184"/>
              <a:gd name="T29" fmla="*/ 44 h 186"/>
              <a:gd name="T30" fmla="*/ 2 w 184"/>
              <a:gd name="T31" fmla="*/ 72 h 186"/>
              <a:gd name="T32" fmla="*/ 0 w 184"/>
              <a:gd name="T33" fmla="*/ 92 h 186"/>
              <a:gd name="T34" fmla="*/ 0 w 184"/>
              <a:gd name="T35" fmla="*/ 96 h 186"/>
              <a:gd name="T36" fmla="*/ 0 w 184"/>
              <a:gd name="T37" fmla="*/ 106 h 186"/>
              <a:gd name="T38" fmla="*/ 4 w 184"/>
              <a:gd name="T39" fmla="*/ 122 h 186"/>
              <a:gd name="T40" fmla="*/ 20 w 184"/>
              <a:gd name="T41" fmla="*/ 150 h 186"/>
              <a:gd name="T42" fmla="*/ 44 w 184"/>
              <a:gd name="T43" fmla="*/ 172 h 186"/>
              <a:gd name="T44" fmla="*/ 74 w 184"/>
              <a:gd name="T45" fmla="*/ 184 h 186"/>
              <a:gd name="T46" fmla="*/ 92 w 184"/>
              <a:gd name="T47" fmla="*/ 186 h 186"/>
              <a:gd name="T48" fmla="*/ 20 w 184"/>
              <a:gd name="T49" fmla="*/ 92 h 186"/>
              <a:gd name="T50" fmla="*/ 24 w 184"/>
              <a:gd name="T51" fmla="*/ 64 h 186"/>
              <a:gd name="T52" fmla="*/ 40 w 184"/>
              <a:gd name="T53" fmla="*/ 42 h 186"/>
              <a:gd name="T54" fmla="*/ 52 w 184"/>
              <a:gd name="T55" fmla="*/ 32 h 186"/>
              <a:gd name="T56" fmla="*/ 78 w 184"/>
              <a:gd name="T57" fmla="*/ 22 h 186"/>
              <a:gd name="T58" fmla="*/ 92 w 184"/>
              <a:gd name="T59" fmla="*/ 20 h 186"/>
              <a:gd name="T60" fmla="*/ 96 w 184"/>
              <a:gd name="T61" fmla="*/ 20 h 186"/>
              <a:gd name="T62" fmla="*/ 106 w 184"/>
              <a:gd name="T63" fmla="*/ 22 h 186"/>
              <a:gd name="T64" fmla="*/ 128 w 184"/>
              <a:gd name="T65" fmla="*/ 30 h 186"/>
              <a:gd name="T66" fmla="*/ 148 w 184"/>
              <a:gd name="T67" fmla="*/ 46 h 186"/>
              <a:gd name="T68" fmla="*/ 160 w 184"/>
              <a:gd name="T69" fmla="*/ 66 h 186"/>
              <a:gd name="T70" fmla="*/ 164 w 184"/>
              <a:gd name="T71" fmla="*/ 90 h 186"/>
              <a:gd name="T72" fmla="*/ 164 w 184"/>
              <a:gd name="T73" fmla="*/ 94 h 186"/>
              <a:gd name="T74" fmla="*/ 164 w 184"/>
              <a:gd name="T75" fmla="*/ 106 h 186"/>
              <a:gd name="T76" fmla="*/ 154 w 184"/>
              <a:gd name="T77" fmla="*/ 130 h 186"/>
              <a:gd name="T78" fmla="*/ 138 w 184"/>
              <a:gd name="T79" fmla="*/ 148 h 186"/>
              <a:gd name="T80" fmla="*/ 118 w 184"/>
              <a:gd name="T81" fmla="*/ 162 h 186"/>
              <a:gd name="T82" fmla="*/ 104 w 184"/>
              <a:gd name="T83" fmla="*/ 164 h 186"/>
              <a:gd name="T84" fmla="*/ 94 w 184"/>
              <a:gd name="T85" fmla="*/ 166 h 186"/>
              <a:gd name="T86" fmla="*/ 92 w 184"/>
              <a:gd name="T87" fmla="*/ 166 h 186"/>
              <a:gd name="T88" fmla="*/ 64 w 184"/>
              <a:gd name="T89" fmla="*/ 160 h 186"/>
              <a:gd name="T90" fmla="*/ 40 w 184"/>
              <a:gd name="T91" fmla="*/ 144 h 186"/>
              <a:gd name="T92" fmla="*/ 24 w 184"/>
              <a:gd name="T93" fmla="*/ 120 h 186"/>
              <a:gd name="T94" fmla="*/ 20 w 184"/>
              <a:gd name="T95" fmla="*/ 92 h 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4" h="186">
                <a:moveTo>
                  <a:pt x="92" y="186"/>
                </a:moveTo>
                <a:lnTo>
                  <a:pt x="92" y="186"/>
                </a:lnTo>
                <a:lnTo>
                  <a:pt x="96" y="184"/>
                </a:lnTo>
                <a:lnTo>
                  <a:pt x="96" y="184"/>
                </a:lnTo>
                <a:lnTo>
                  <a:pt x="114" y="182"/>
                </a:lnTo>
                <a:lnTo>
                  <a:pt x="130" y="176"/>
                </a:lnTo>
                <a:lnTo>
                  <a:pt x="146" y="168"/>
                </a:lnTo>
                <a:lnTo>
                  <a:pt x="158" y="156"/>
                </a:lnTo>
                <a:lnTo>
                  <a:pt x="170" y="144"/>
                </a:lnTo>
                <a:lnTo>
                  <a:pt x="178" y="128"/>
                </a:lnTo>
                <a:lnTo>
                  <a:pt x="182" y="112"/>
                </a:lnTo>
                <a:lnTo>
                  <a:pt x="184" y="94"/>
                </a:lnTo>
                <a:lnTo>
                  <a:pt x="184" y="94"/>
                </a:lnTo>
                <a:lnTo>
                  <a:pt x="182" y="76"/>
                </a:lnTo>
                <a:lnTo>
                  <a:pt x="178" y="58"/>
                </a:lnTo>
                <a:lnTo>
                  <a:pt x="170" y="42"/>
                </a:lnTo>
                <a:lnTo>
                  <a:pt x="158" y="30"/>
                </a:lnTo>
                <a:lnTo>
                  <a:pt x="146" y="18"/>
                </a:lnTo>
                <a:lnTo>
                  <a:pt x="132" y="10"/>
                </a:lnTo>
                <a:lnTo>
                  <a:pt x="114" y="4"/>
                </a:lnTo>
                <a:lnTo>
                  <a:pt x="96" y="0"/>
                </a:lnTo>
                <a:lnTo>
                  <a:pt x="96" y="0"/>
                </a:lnTo>
                <a:lnTo>
                  <a:pt x="92" y="0"/>
                </a:lnTo>
                <a:lnTo>
                  <a:pt x="92" y="0"/>
                </a:lnTo>
                <a:lnTo>
                  <a:pt x="76" y="2"/>
                </a:lnTo>
                <a:lnTo>
                  <a:pt x="62" y="6"/>
                </a:lnTo>
                <a:lnTo>
                  <a:pt x="48" y="12"/>
                </a:lnTo>
                <a:lnTo>
                  <a:pt x="34" y="22"/>
                </a:lnTo>
                <a:lnTo>
                  <a:pt x="24" y="32"/>
                </a:lnTo>
                <a:lnTo>
                  <a:pt x="14" y="44"/>
                </a:lnTo>
                <a:lnTo>
                  <a:pt x="6" y="58"/>
                </a:lnTo>
                <a:lnTo>
                  <a:pt x="2" y="72"/>
                </a:lnTo>
                <a:lnTo>
                  <a:pt x="2" y="72"/>
                </a:lnTo>
                <a:lnTo>
                  <a:pt x="0" y="92"/>
                </a:lnTo>
                <a:lnTo>
                  <a:pt x="0" y="92"/>
                </a:lnTo>
                <a:lnTo>
                  <a:pt x="0" y="96"/>
                </a:lnTo>
                <a:lnTo>
                  <a:pt x="0" y="96"/>
                </a:lnTo>
                <a:lnTo>
                  <a:pt x="0" y="106"/>
                </a:lnTo>
                <a:lnTo>
                  <a:pt x="0" y="106"/>
                </a:lnTo>
                <a:lnTo>
                  <a:pt x="4" y="122"/>
                </a:lnTo>
                <a:lnTo>
                  <a:pt x="10" y="136"/>
                </a:lnTo>
                <a:lnTo>
                  <a:pt x="20" y="150"/>
                </a:lnTo>
                <a:lnTo>
                  <a:pt x="32" y="162"/>
                </a:lnTo>
                <a:lnTo>
                  <a:pt x="44" y="172"/>
                </a:lnTo>
                <a:lnTo>
                  <a:pt x="58" y="178"/>
                </a:lnTo>
                <a:lnTo>
                  <a:pt x="74" y="184"/>
                </a:lnTo>
                <a:lnTo>
                  <a:pt x="92" y="186"/>
                </a:lnTo>
                <a:lnTo>
                  <a:pt x="92" y="186"/>
                </a:lnTo>
                <a:close/>
                <a:moveTo>
                  <a:pt x="20" y="92"/>
                </a:moveTo>
                <a:lnTo>
                  <a:pt x="20" y="92"/>
                </a:lnTo>
                <a:lnTo>
                  <a:pt x="20" y="78"/>
                </a:lnTo>
                <a:lnTo>
                  <a:pt x="24" y="64"/>
                </a:lnTo>
                <a:lnTo>
                  <a:pt x="32" y="52"/>
                </a:lnTo>
                <a:lnTo>
                  <a:pt x="40" y="42"/>
                </a:lnTo>
                <a:lnTo>
                  <a:pt x="40" y="42"/>
                </a:lnTo>
                <a:lnTo>
                  <a:pt x="52" y="32"/>
                </a:lnTo>
                <a:lnTo>
                  <a:pt x="64" y="26"/>
                </a:lnTo>
                <a:lnTo>
                  <a:pt x="78" y="22"/>
                </a:lnTo>
                <a:lnTo>
                  <a:pt x="92" y="20"/>
                </a:lnTo>
                <a:lnTo>
                  <a:pt x="92" y="20"/>
                </a:lnTo>
                <a:lnTo>
                  <a:pt x="96" y="20"/>
                </a:lnTo>
                <a:lnTo>
                  <a:pt x="96" y="20"/>
                </a:lnTo>
                <a:lnTo>
                  <a:pt x="106" y="22"/>
                </a:lnTo>
                <a:lnTo>
                  <a:pt x="106" y="22"/>
                </a:lnTo>
                <a:lnTo>
                  <a:pt x="118" y="24"/>
                </a:lnTo>
                <a:lnTo>
                  <a:pt x="128" y="30"/>
                </a:lnTo>
                <a:lnTo>
                  <a:pt x="138" y="36"/>
                </a:lnTo>
                <a:lnTo>
                  <a:pt x="148" y="46"/>
                </a:lnTo>
                <a:lnTo>
                  <a:pt x="154" y="56"/>
                </a:lnTo>
                <a:lnTo>
                  <a:pt x="160" y="66"/>
                </a:lnTo>
                <a:lnTo>
                  <a:pt x="164" y="78"/>
                </a:lnTo>
                <a:lnTo>
                  <a:pt x="164" y="90"/>
                </a:lnTo>
                <a:lnTo>
                  <a:pt x="164" y="90"/>
                </a:lnTo>
                <a:lnTo>
                  <a:pt x="164" y="94"/>
                </a:lnTo>
                <a:lnTo>
                  <a:pt x="164" y="94"/>
                </a:lnTo>
                <a:lnTo>
                  <a:pt x="164" y="106"/>
                </a:lnTo>
                <a:lnTo>
                  <a:pt x="160" y="118"/>
                </a:lnTo>
                <a:lnTo>
                  <a:pt x="154" y="130"/>
                </a:lnTo>
                <a:lnTo>
                  <a:pt x="148" y="140"/>
                </a:lnTo>
                <a:lnTo>
                  <a:pt x="138" y="148"/>
                </a:lnTo>
                <a:lnTo>
                  <a:pt x="128" y="156"/>
                </a:lnTo>
                <a:lnTo>
                  <a:pt x="118" y="162"/>
                </a:lnTo>
                <a:lnTo>
                  <a:pt x="104" y="164"/>
                </a:lnTo>
                <a:lnTo>
                  <a:pt x="104" y="164"/>
                </a:lnTo>
                <a:lnTo>
                  <a:pt x="94" y="166"/>
                </a:lnTo>
                <a:lnTo>
                  <a:pt x="94" y="166"/>
                </a:lnTo>
                <a:lnTo>
                  <a:pt x="92" y="166"/>
                </a:lnTo>
                <a:lnTo>
                  <a:pt x="92" y="166"/>
                </a:lnTo>
                <a:lnTo>
                  <a:pt x="78" y="164"/>
                </a:lnTo>
                <a:lnTo>
                  <a:pt x="64" y="160"/>
                </a:lnTo>
                <a:lnTo>
                  <a:pt x="52" y="154"/>
                </a:lnTo>
                <a:lnTo>
                  <a:pt x="40" y="144"/>
                </a:lnTo>
                <a:lnTo>
                  <a:pt x="32" y="134"/>
                </a:lnTo>
                <a:lnTo>
                  <a:pt x="24" y="120"/>
                </a:lnTo>
                <a:lnTo>
                  <a:pt x="20" y="108"/>
                </a:lnTo>
                <a:lnTo>
                  <a:pt x="20" y="92"/>
                </a:lnTo>
                <a:lnTo>
                  <a:pt x="20" y="92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7" name="Line 173"/>
          <p:cNvSpPr>
            <a:spLocks noChangeShapeType="1"/>
          </p:cNvSpPr>
          <p:nvPr/>
        </p:nvSpPr>
        <p:spPr bwMode="auto">
          <a:xfrm flipH="1">
            <a:off x="4353950" y="3739599"/>
            <a:ext cx="28575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198" name="Freeform 174"/>
          <p:cNvSpPr>
            <a:spLocks/>
          </p:cNvSpPr>
          <p:nvPr/>
        </p:nvSpPr>
        <p:spPr bwMode="auto">
          <a:xfrm>
            <a:off x="1931425" y="5635074"/>
            <a:ext cx="196850" cy="196850"/>
          </a:xfrm>
          <a:custGeom>
            <a:avLst/>
            <a:gdLst>
              <a:gd name="T0" fmla="*/ 124 w 124"/>
              <a:gd name="T1" fmla="*/ 62 h 124"/>
              <a:gd name="T2" fmla="*/ 124 w 124"/>
              <a:gd name="T3" fmla="*/ 62 h 124"/>
              <a:gd name="T4" fmla="*/ 124 w 124"/>
              <a:gd name="T5" fmla="*/ 74 h 124"/>
              <a:gd name="T6" fmla="*/ 120 w 124"/>
              <a:gd name="T7" fmla="*/ 86 h 124"/>
              <a:gd name="T8" fmla="*/ 114 w 124"/>
              <a:gd name="T9" fmla="*/ 96 h 124"/>
              <a:gd name="T10" fmla="*/ 106 w 124"/>
              <a:gd name="T11" fmla="*/ 106 h 124"/>
              <a:gd name="T12" fmla="*/ 98 w 124"/>
              <a:gd name="T13" fmla="*/ 114 h 124"/>
              <a:gd name="T14" fmla="*/ 86 w 124"/>
              <a:gd name="T15" fmla="*/ 120 h 124"/>
              <a:gd name="T16" fmla="*/ 76 w 124"/>
              <a:gd name="T17" fmla="*/ 122 h 124"/>
              <a:gd name="T18" fmla="*/ 62 w 124"/>
              <a:gd name="T19" fmla="*/ 124 h 124"/>
              <a:gd name="T20" fmla="*/ 62 w 124"/>
              <a:gd name="T21" fmla="*/ 124 h 124"/>
              <a:gd name="T22" fmla="*/ 50 w 124"/>
              <a:gd name="T23" fmla="*/ 122 h 124"/>
              <a:gd name="T24" fmla="*/ 38 w 124"/>
              <a:gd name="T25" fmla="*/ 120 h 124"/>
              <a:gd name="T26" fmla="*/ 28 w 124"/>
              <a:gd name="T27" fmla="*/ 114 h 124"/>
              <a:gd name="T28" fmla="*/ 18 w 124"/>
              <a:gd name="T29" fmla="*/ 106 h 124"/>
              <a:gd name="T30" fmla="*/ 12 w 124"/>
              <a:gd name="T31" fmla="*/ 96 h 124"/>
              <a:gd name="T32" fmla="*/ 6 w 124"/>
              <a:gd name="T33" fmla="*/ 86 h 124"/>
              <a:gd name="T34" fmla="*/ 2 w 124"/>
              <a:gd name="T35" fmla="*/ 74 h 124"/>
              <a:gd name="T36" fmla="*/ 0 w 124"/>
              <a:gd name="T37" fmla="*/ 62 h 124"/>
              <a:gd name="T38" fmla="*/ 0 w 124"/>
              <a:gd name="T39" fmla="*/ 62 h 124"/>
              <a:gd name="T40" fmla="*/ 2 w 124"/>
              <a:gd name="T41" fmla="*/ 50 h 124"/>
              <a:gd name="T42" fmla="*/ 6 w 124"/>
              <a:gd name="T43" fmla="*/ 38 h 124"/>
              <a:gd name="T44" fmla="*/ 12 w 124"/>
              <a:gd name="T45" fmla="*/ 28 h 124"/>
              <a:gd name="T46" fmla="*/ 18 w 124"/>
              <a:gd name="T47" fmla="*/ 18 h 124"/>
              <a:gd name="T48" fmla="*/ 28 w 124"/>
              <a:gd name="T49" fmla="*/ 10 h 124"/>
              <a:gd name="T50" fmla="*/ 38 w 124"/>
              <a:gd name="T51" fmla="*/ 4 h 124"/>
              <a:gd name="T52" fmla="*/ 50 w 124"/>
              <a:gd name="T53" fmla="*/ 2 h 124"/>
              <a:gd name="T54" fmla="*/ 62 w 124"/>
              <a:gd name="T55" fmla="*/ 0 h 124"/>
              <a:gd name="T56" fmla="*/ 62 w 124"/>
              <a:gd name="T57" fmla="*/ 0 h 124"/>
              <a:gd name="T58" fmla="*/ 76 w 124"/>
              <a:gd name="T59" fmla="*/ 2 h 124"/>
              <a:gd name="T60" fmla="*/ 86 w 124"/>
              <a:gd name="T61" fmla="*/ 4 h 124"/>
              <a:gd name="T62" fmla="*/ 98 w 124"/>
              <a:gd name="T63" fmla="*/ 10 h 124"/>
              <a:gd name="T64" fmla="*/ 106 w 124"/>
              <a:gd name="T65" fmla="*/ 18 h 124"/>
              <a:gd name="T66" fmla="*/ 114 w 124"/>
              <a:gd name="T67" fmla="*/ 28 h 124"/>
              <a:gd name="T68" fmla="*/ 120 w 124"/>
              <a:gd name="T69" fmla="*/ 38 h 124"/>
              <a:gd name="T70" fmla="*/ 124 w 124"/>
              <a:gd name="T71" fmla="*/ 50 h 124"/>
              <a:gd name="T72" fmla="*/ 124 w 124"/>
              <a:gd name="T73" fmla="*/ 62 h 124"/>
              <a:gd name="T74" fmla="*/ 124 w 124"/>
              <a:gd name="T75" fmla="*/ 6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124">
                <a:moveTo>
                  <a:pt x="124" y="62"/>
                </a:moveTo>
                <a:lnTo>
                  <a:pt x="124" y="62"/>
                </a:lnTo>
                <a:lnTo>
                  <a:pt x="124" y="74"/>
                </a:lnTo>
                <a:lnTo>
                  <a:pt x="120" y="86"/>
                </a:lnTo>
                <a:lnTo>
                  <a:pt x="114" y="96"/>
                </a:lnTo>
                <a:lnTo>
                  <a:pt x="106" y="106"/>
                </a:lnTo>
                <a:lnTo>
                  <a:pt x="98" y="114"/>
                </a:lnTo>
                <a:lnTo>
                  <a:pt x="86" y="120"/>
                </a:lnTo>
                <a:lnTo>
                  <a:pt x="76" y="122"/>
                </a:lnTo>
                <a:lnTo>
                  <a:pt x="62" y="124"/>
                </a:lnTo>
                <a:lnTo>
                  <a:pt x="62" y="124"/>
                </a:lnTo>
                <a:lnTo>
                  <a:pt x="50" y="122"/>
                </a:lnTo>
                <a:lnTo>
                  <a:pt x="38" y="120"/>
                </a:lnTo>
                <a:lnTo>
                  <a:pt x="28" y="114"/>
                </a:lnTo>
                <a:lnTo>
                  <a:pt x="18" y="106"/>
                </a:lnTo>
                <a:lnTo>
                  <a:pt x="12" y="96"/>
                </a:lnTo>
                <a:lnTo>
                  <a:pt x="6" y="86"/>
                </a:lnTo>
                <a:lnTo>
                  <a:pt x="2" y="74"/>
                </a:lnTo>
                <a:lnTo>
                  <a:pt x="0" y="62"/>
                </a:lnTo>
                <a:lnTo>
                  <a:pt x="0" y="62"/>
                </a:lnTo>
                <a:lnTo>
                  <a:pt x="2" y="50"/>
                </a:lnTo>
                <a:lnTo>
                  <a:pt x="6" y="38"/>
                </a:lnTo>
                <a:lnTo>
                  <a:pt x="12" y="28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2" y="0"/>
                </a:lnTo>
                <a:lnTo>
                  <a:pt x="62" y="0"/>
                </a:lnTo>
                <a:lnTo>
                  <a:pt x="76" y="2"/>
                </a:lnTo>
                <a:lnTo>
                  <a:pt x="86" y="4"/>
                </a:lnTo>
                <a:lnTo>
                  <a:pt x="98" y="10"/>
                </a:lnTo>
                <a:lnTo>
                  <a:pt x="106" y="18"/>
                </a:lnTo>
                <a:lnTo>
                  <a:pt x="114" y="28"/>
                </a:lnTo>
                <a:lnTo>
                  <a:pt x="120" y="38"/>
                </a:lnTo>
                <a:lnTo>
                  <a:pt x="124" y="50"/>
                </a:lnTo>
                <a:lnTo>
                  <a:pt x="124" y="62"/>
                </a:lnTo>
                <a:lnTo>
                  <a:pt x="124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9" name="Freeform 175"/>
          <p:cNvSpPr>
            <a:spLocks/>
          </p:cNvSpPr>
          <p:nvPr/>
        </p:nvSpPr>
        <p:spPr bwMode="auto">
          <a:xfrm>
            <a:off x="2220350" y="5635074"/>
            <a:ext cx="196850" cy="196850"/>
          </a:xfrm>
          <a:custGeom>
            <a:avLst/>
            <a:gdLst>
              <a:gd name="T0" fmla="*/ 124 w 124"/>
              <a:gd name="T1" fmla="*/ 62 h 124"/>
              <a:gd name="T2" fmla="*/ 124 w 124"/>
              <a:gd name="T3" fmla="*/ 62 h 124"/>
              <a:gd name="T4" fmla="*/ 124 w 124"/>
              <a:gd name="T5" fmla="*/ 74 h 124"/>
              <a:gd name="T6" fmla="*/ 120 w 124"/>
              <a:gd name="T7" fmla="*/ 86 h 124"/>
              <a:gd name="T8" fmla="*/ 114 w 124"/>
              <a:gd name="T9" fmla="*/ 96 h 124"/>
              <a:gd name="T10" fmla="*/ 106 w 124"/>
              <a:gd name="T11" fmla="*/ 106 h 124"/>
              <a:gd name="T12" fmla="*/ 98 w 124"/>
              <a:gd name="T13" fmla="*/ 114 h 124"/>
              <a:gd name="T14" fmla="*/ 88 w 124"/>
              <a:gd name="T15" fmla="*/ 120 h 124"/>
              <a:gd name="T16" fmla="*/ 76 w 124"/>
              <a:gd name="T17" fmla="*/ 122 h 124"/>
              <a:gd name="T18" fmla="*/ 62 w 124"/>
              <a:gd name="T19" fmla="*/ 124 h 124"/>
              <a:gd name="T20" fmla="*/ 62 w 124"/>
              <a:gd name="T21" fmla="*/ 124 h 124"/>
              <a:gd name="T22" fmla="*/ 50 w 124"/>
              <a:gd name="T23" fmla="*/ 122 h 124"/>
              <a:gd name="T24" fmla="*/ 38 w 124"/>
              <a:gd name="T25" fmla="*/ 120 h 124"/>
              <a:gd name="T26" fmla="*/ 28 w 124"/>
              <a:gd name="T27" fmla="*/ 114 h 124"/>
              <a:gd name="T28" fmla="*/ 20 w 124"/>
              <a:gd name="T29" fmla="*/ 106 h 124"/>
              <a:gd name="T30" fmla="*/ 12 w 124"/>
              <a:gd name="T31" fmla="*/ 96 h 124"/>
              <a:gd name="T32" fmla="*/ 6 w 124"/>
              <a:gd name="T33" fmla="*/ 86 h 124"/>
              <a:gd name="T34" fmla="*/ 2 w 124"/>
              <a:gd name="T35" fmla="*/ 74 h 124"/>
              <a:gd name="T36" fmla="*/ 0 w 124"/>
              <a:gd name="T37" fmla="*/ 62 h 124"/>
              <a:gd name="T38" fmla="*/ 0 w 124"/>
              <a:gd name="T39" fmla="*/ 62 h 124"/>
              <a:gd name="T40" fmla="*/ 2 w 124"/>
              <a:gd name="T41" fmla="*/ 50 h 124"/>
              <a:gd name="T42" fmla="*/ 6 w 124"/>
              <a:gd name="T43" fmla="*/ 38 h 124"/>
              <a:gd name="T44" fmla="*/ 12 w 124"/>
              <a:gd name="T45" fmla="*/ 28 h 124"/>
              <a:gd name="T46" fmla="*/ 20 w 124"/>
              <a:gd name="T47" fmla="*/ 18 h 124"/>
              <a:gd name="T48" fmla="*/ 28 w 124"/>
              <a:gd name="T49" fmla="*/ 10 h 124"/>
              <a:gd name="T50" fmla="*/ 38 w 124"/>
              <a:gd name="T51" fmla="*/ 4 h 124"/>
              <a:gd name="T52" fmla="*/ 50 w 124"/>
              <a:gd name="T53" fmla="*/ 2 h 124"/>
              <a:gd name="T54" fmla="*/ 62 w 124"/>
              <a:gd name="T55" fmla="*/ 0 h 124"/>
              <a:gd name="T56" fmla="*/ 62 w 124"/>
              <a:gd name="T57" fmla="*/ 0 h 124"/>
              <a:gd name="T58" fmla="*/ 76 w 124"/>
              <a:gd name="T59" fmla="*/ 2 h 124"/>
              <a:gd name="T60" fmla="*/ 88 w 124"/>
              <a:gd name="T61" fmla="*/ 4 h 124"/>
              <a:gd name="T62" fmla="*/ 98 w 124"/>
              <a:gd name="T63" fmla="*/ 10 h 124"/>
              <a:gd name="T64" fmla="*/ 106 w 124"/>
              <a:gd name="T65" fmla="*/ 18 h 124"/>
              <a:gd name="T66" fmla="*/ 114 w 124"/>
              <a:gd name="T67" fmla="*/ 28 h 124"/>
              <a:gd name="T68" fmla="*/ 120 w 124"/>
              <a:gd name="T69" fmla="*/ 38 h 124"/>
              <a:gd name="T70" fmla="*/ 124 w 124"/>
              <a:gd name="T71" fmla="*/ 50 h 124"/>
              <a:gd name="T72" fmla="*/ 124 w 124"/>
              <a:gd name="T73" fmla="*/ 62 h 124"/>
              <a:gd name="T74" fmla="*/ 124 w 124"/>
              <a:gd name="T75" fmla="*/ 6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124">
                <a:moveTo>
                  <a:pt x="124" y="62"/>
                </a:moveTo>
                <a:lnTo>
                  <a:pt x="124" y="62"/>
                </a:lnTo>
                <a:lnTo>
                  <a:pt x="124" y="74"/>
                </a:lnTo>
                <a:lnTo>
                  <a:pt x="120" y="86"/>
                </a:lnTo>
                <a:lnTo>
                  <a:pt x="114" y="96"/>
                </a:lnTo>
                <a:lnTo>
                  <a:pt x="106" y="106"/>
                </a:lnTo>
                <a:lnTo>
                  <a:pt x="98" y="114"/>
                </a:lnTo>
                <a:lnTo>
                  <a:pt x="88" y="120"/>
                </a:lnTo>
                <a:lnTo>
                  <a:pt x="76" y="122"/>
                </a:lnTo>
                <a:lnTo>
                  <a:pt x="62" y="124"/>
                </a:lnTo>
                <a:lnTo>
                  <a:pt x="62" y="124"/>
                </a:lnTo>
                <a:lnTo>
                  <a:pt x="50" y="122"/>
                </a:lnTo>
                <a:lnTo>
                  <a:pt x="38" y="120"/>
                </a:lnTo>
                <a:lnTo>
                  <a:pt x="28" y="114"/>
                </a:lnTo>
                <a:lnTo>
                  <a:pt x="20" y="106"/>
                </a:lnTo>
                <a:lnTo>
                  <a:pt x="12" y="96"/>
                </a:lnTo>
                <a:lnTo>
                  <a:pt x="6" y="86"/>
                </a:lnTo>
                <a:lnTo>
                  <a:pt x="2" y="74"/>
                </a:lnTo>
                <a:lnTo>
                  <a:pt x="0" y="62"/>
                </a:lnTo>
                <a:lnTo>
                  <a:pt x="0" y="62"/>
                </a:lnTo>
                <a:lnTo>
                  <a:pt x="2" y="50"/>
                </a:lnTo>
                <a:lnTo>
                  <a:pt x="6" y="38"/>
                </a:lnTo>
                <a:lnTo>
                  <a:pt x="12" y="28"/>
                </a:lnTo>
                <a:lnTo>
                  <a:pt x="20" y="18"/>
                </a:lnTo>
                <a:lnTo>
                  <a:pt x="28" y="10"/>
                </a:lnTo>
                <a:lnTo>
                  <a:pt x="38" y="4"/>
                </a:lnTo>
                <a:lnTo>
                  <a:pt x="50" y="2"/>
                </a:lnTo>
                <a:lnTo>
                  <a:pt x="62" y="0"/>
                </a:lnTo>
                <a:lnTo>
                  <a:pt x="62" y="0"/>
                </a:lnTo>
                <a:lnTo>
                  <a:pt x="76" y="2"/>
                </a:lnTo>
                <a:lnTo>
                  <a:pt x="88" y="4"/>
                </a:lnTo>
                <a:lnTo>
                  <a:pt x="98" y="10"/>
                </a:lnTo>
                <a:lnTo>
                  <a:pt x="106" y="18"/>
                </a:lnTo>
                <a:lnTo>
                  <a:pt x="114" y="28"/>
                </a:lnTo>
                <a:lnTo>
                  <a:pt x="120" y="38"/>
                </a:lnTo>
                <a:lnTo>
                  <a:pt x="124" y="50"/>
                </a:lnTo>
                <a:lnTo>
                  <a:pt x="124" y="62"/>
                </a:lnTo>
                <a:lnTo>
                  <a:pt x="124" y="62"/>
                </a:lnTo>
                <a:close/>
              </a:path>
            </a:pathLst>
          </a:custGeom>
          <a:noFill/>
          <a:ln w="12700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0" name="Freeform 176"/>
          <p:cNvSpPr>
            <a:spLocks/>
          </p:cNvSpPr>
          <p:nvPr/>
        </p:nvSpPr>
        <p:spPr bwMode="auto">
          <a:xfrm>
            <a:off x="2512450" y="5635074"/>
            <a:ext cx="196850" cy="196850"/>
          </a:xfrm>
          <a:custGeom>
            <a:avLst/>
            <a:gdLst>
              <a:gd name="T0" fmla="*/ 124 w 124"/>
              <a:gd name="T1" fmla="*/ 62 h 124"/>
              <a:gd name="T2" fmla="*/ 124 w 124"/>
              <a:gd name="T3" fmla="*/ 62 h 124"/>
              <a:gd name="T4" fmla="*/ 122 w 124"/>
              <a:gd name="T5" fmla="*/ 74 h 124"/>
              <a:gd name="T6" fmla="*/ 118 w 124"/>
              <a:gd name="T7" fmla="*/ 86 h 124"/>
              <a:gd name="T8" fmla="*/ 112 w 124"/>
              <a:gd name="T9" fmla="*/ 96 h 124"/>
              <a:gd name="T10" fmla="*/ 104 w 124"/>
              <a:gd name="T11" fmla="*/ 106 h 124"/>
              <a:gd name="T12" fmla="*/ 96 w 124"/>
              <a:gd name="T13" fmla="*/ 114 h 124"/>
              <a:gd name="T14" fmla="*/ 86 w 124"/>
              <a:gd name="T15" fmla="*/ 120 h 124"/>
              <a:gd name="T16" fmla="*/ 74 w 124"/>
              <a:gd name="T17" fmla="*/ 122 h 124"/>
              <a:gd name="T18" fmla="*/ 62 w 124"/>
              <a:gd name="T19" fmla="*/ 124 h 124"/>
              <a:gd name="T20" fmla="*/ 62 w 124"/>
              <a:gd name="T21" fmla="*/ 124 h 124"/>
              <a:gd name="T22" fmla="*/ 48 w 124"/>
              <a:gd name="T23" fmla="*/ 122 h 124"/>
              <a:gd name="T24" fmla="*/ 36 w 124"/>
              <a:gd name="T25" fmla="*/ 120 h 124"/>
              <a:gd name="T26" fmla="*/ 26 w 124"/>
              <a:gd name="T27" fmla="*/ 114 h 124"/>
              <a:gd name="T28" fmla="*/ 18 w 124"/>
              <a:gd name="T29" fmla="*/ 106 h 124"/>
              <a:gd name="T30" fmla="*/ 10 w 124"/>
              <a:gd name="T31" fmla="*/ 96 h 124"/>
              <a:gd name="T32" fmla="*/ 4 w 124"/>
              <a:gd name="T33" fmla="*/ 86 h 124"/>
              <a:gd name="T34" fmla="*/ 0 w 124"/>
              <a:gd name="T35" fmla="*/ 74 h 124"/>
              <a:gd name="T36" fmla="*/ 0 w 124"/>
              <a:gd name="T37" fmla="*/ 62 h 124"/>
              <a:gd name="T38" fmla="*/ 0 w 124"/>
              <a:gd name="T39" fmla="*/ 62 h 124"/>
              <a:gd name="T40" fmla="*/ 0 w 124"/>
              <a:gd name="T41" fmla="*/ 50 h 124"/>
              <a:gd name="T42" fmla="*/ 4 w 124"/>
              <a:gd name="T43" fmla="*/ 38 h 124"/>
              <a:gd name="T44" fmla="*/ 10 w 124"/>
              <a:gd name="T45" fmla="*/ 28 h 124"/>
              <a:gd name="T46" fmla="*/ 18 w 124"/>
              <a:gd name="T47" fmla="*/ 18 h 124"/>
              <a:gd name="T48" fmla="*/ 26 w 124"/>
              <a:gd name="T49" fmla="*/ 10 h 124"/>
              <a:gd name="T50" fmla="*/ 36 w 124"/>
              <a:gd name="T51" fmla="*/ 4 h 124"/>
              <a:gd name="T52" fmla="*/ 48 w 124"/>
              <a:gd name="T53" fmla="*/ 2 h 124"/>
              <a:gd name="T54" fmla="*/ 62 w 124"/>
              <a:gd name="T55" fmla="*/ 0 h 124"/>
              <a:gd name="T56" fmla="*/ 62 w 124"/>
              <a:gd name="T57" fmla="*/ 0 h 124"/>
              <a:gd name="T58" fmla="*/ 74 w 124"/>
              <a:gd name="T59" fmla="*/ 2 h 124"/>
              <a:gd name="T60" fmla="*/ 86 w 124"/>
              <a:gd name="T61" fmla="*/ 4 h 124"/>
              <a:gd name="T62" fmla="*/ 96 w 124"/>
              <a:gd name="T63" fmla="*/ 10 h 124"/>
              <a:gd name="T64" fmla="*/ 104 w 124"/>
              <a:gd name="T65" fmla="*/ 18 h 124"/>
              <a:gd name="T66" fmla="*/ 112 w 124"/>
              <a:gd name="T67" fmla="*/ 28 h 124"/>
              <a:gd name="T68" fmla="*/ 118 w 124"/>
              <a:gd name="T69" fmla="*/ 38 h 124"/>
              <a:gd name="T70" fmla="*/ 122 w 124"/>
              <a:gd name="T71" fmla="*/ 50 h 124"/>
              <a:gd name="T72" fmla="*/ 124 w 124"/>
              <a:gd name="T73" fmla="*/ 62 h 124"/>
              <a:gd name="T74" fmla="*/ 124 w 124"/>
              <a:gd name="T75" fmla="*/ 62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124">
                <a:moveTo>
                  <a:pt x="124" y="62"/>
                </a:moveTo>
                <a:lnTo>
                  <a:pt x="124" y="62"/>
                </a:lnTo>
                <a:lnTo>
                  <a:pt x="122" y="74"/>
                </a:lnTo>
                <a:lnTo>
                  <a:pt x="118" y="86"/>
                </a:lnTo>
                <a:lnTo>
                  <a:pt x="112" y="96"/>
                </a:lnTo>
                <a:lnTo>
                  <a:pt x="104" y="106"/>
                </a:lnTo>
                <a:lnTo>
                  <a:pt x="96" y="114"/>
                </a:lnTo>
                <a:lnTo>
                  <a:pt x="86" y="120"/>
                </a:lnTo>
                <a:lnTo>
                  <a:pt x="74" y="122"/>
                </a:lnTo>
                <a:lnTo>
                  <a:pt x="62" y="124"/>
                </a:lnTo>
                <a:lnTo>
                  <a:pt x="62" y="124"/>
                </a:lnTo>
                <a:lnTo>
                  <a:pt x="48" y="122"/>
                </a:lnTo>
                <a:lnTo>
                  <a:pt x="36" y="120"/>
                </a:lnTo>
                <a:lnTo>
                  <a:pt x="26" y="114"/>
                </a:lnTo>
                <a:lnTo>
                  <a:pt x="18" y="106"/>
                </a:lnTo>
                <a:lnTo>
                  <a:pt x="10" y="96"/>
                </a:lnTo>
                <a:lnTo>
                  <a:pt x="4" y="86"/>
                </a:lnTo>
                <a:lnTo>
                  <a:pt x="0" y="74"/>
                </a:lnTo>
                <a:lnTo>
                  <a:pt x="0" y="62"/>
                </a:lnTo>
                <a:lnTo>
                  <a:pt x="0" y="62"/>
                </a:lnTo>
                <a:lnTo>
                  <a:pt x="0" y="50"/>
                </a:lnTo>
                <a:lnTo>
                  <a:pt x="4" y="38"/>
                </a:lnTo>
                <a:lnTo>
                  <a:pt x="10" y="28"/>
                </a:lnTo>
                <a:lnTo>
                  <a:pt x="18" y="18"/>
                </a:lnTo>
                <a:lnTo>
                  <a:pt x="26" y="10"/>
                </a:lnTo>
                <a:lnTo>
                  <a:pt x="36" y="4"/>
                </a:lnTo>
                <a:lnTo>
                  <a:pt x="48" y="2"/>
                </a:lnTo>
                <a:lnTo>
                  <a:pt x="62" y="0"/>
                </a:lnTo>
                <a:lnTo>
                  <a:pt x="62" y="0"/>
                </a:lnTo>
                <a:lnTo>
                  <a:pt x="74" y="2"/>
                </a:lnTo>
                <a:lnTo>
                  <a:pt x="86" y="4"/>
                </a:lnTo>
                <a:lnTo>
                  <a:pt x="96" y="10"/>
                </a:lnTo>
                <a:lnTo>
                  <a:pt x="104" y="18"/>
                </a:lnTo>
                <a:lnTo>
                  <a:pt x="112" y="28"/>
                </a:lnTo>
                <a:lnTo>
                  <a:pt x="118" y="38"/>
                </a:lnTo>
                <a:lnTo>
                  <a:pt x="122" y="50"/>
                </a:lnTo>
                <a:lnTo>
                  <a:pt x="124" y="62"/>
                </a:lnTo>
                <a:lnTo>
                  <a:pt x="124" y="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1" name="Rectangle 177"/>
          <p:cNvSpPr>
            <a:spLocks noChangeArrowheads="1"/>
          </p:cNvSpPr>
          <p:nvPr/>
        </p:nvSpPr>
        <p:spPr bwMode="auto">
          <a:xfrm>
            <a:off x="1991750" y="5673174"/>
            <a:ext cx="101600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800" b="0" i="0" u="none" strike="noStrike" cap="none" normalizeH="0" baseline="0" smtClean="0">
                <a:ln>
                  <a:noFill/>
                </a:ln>
                <a:solidFill>
                  <a:srgbClr val="76AAD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2" name="Rectangle 178"/>
          <p:cNvSpPr>
            <a:spLocks noChangeArrowheads="1"/>
          </p:cNvSpPr>
          <p:nvPr/>
        </p:nvSpPr>
        <p:spPr bwMode="auto">
          <a:xfrm>
            <a:off x="2290200" y="5673174"/>
            <a:ext cx="101600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B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3" name="Rectangle 179"/>
          <p:cNvSpPr>
            <a:spLocks noChangeArrowheads="1"/>
          </p:cNvSpPr>
          <p:nvPr/>
        </p:nvSpPr>
        <p:spPr bwMode="auto">
          <a:xfrm>
            <a:off x="2566425" y="5673174"/>
            <a:ext cx="101600" cy="12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800" b="0" i="0" u="none" strike="noStrike" cap="none" normalizeH="0" baseline="0" smtClean="0">
                <a:ln>
                  <a:noFill/>
                </a:ln>
                <a:solidFill>
                  <a:srgbClr val="76AADB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C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6" name="Freeform 184"/>
          <p:cNvSpPr>
            <a:spLocks/>
          </p:cNvSpPr>
          <p:nvPr/>
        </p:nvSpPr>
        <p:spPr bwMode="auto">
          <a:xfrm>
            <a:off x="5249300" y="1539324"/>
            <a:ext cx="431800" cy="428625"/>
          </a:xfrm>
          <a:custGeom>
            <a:avLst/>
            <a:gdLst>
              <a:gd name="T0" fmla="*/ 272 w 272"/>
              <a:gd name="T1" fmla="*/ 136 h 270"/>
              <a:gd name="T2" fmla="*/ 268 w 272"/>
              <a:gd name="T3" fmla="*/ 162 h 270"/>
              <a:gd name="T4" fmla="*/ 260 w 272"/>
              <a:gd name="T5" fmla="*/ 188 h 270"/>
              <a:gd name="T6" fmla="*/ 248 w 272"/>
              <a:gd name="T7" fmla="*/ 210 h 270"/>
              <a:gd name="T8" fmla="*/ 232 w 272"/>
              <a:gd name="T9" fmla="*/ 230 h 270"/>
              <a:gd name="T10" fmla="*/ 212 w 272"/>
              <a:gd name="T11" fmla="*/ 248 h 270"/>
              <a:gd name="T12" fmla="*/ 188 w 272"/>
              <a:gd name="T13" fmla="*/ 260 h 270"/>
              <a:gd name="T14" fmla="*/ 164 w 272"/>
              <a:gd name="T15" fmla="*/ 268 h 270"/>
              <a:gd name="T16" fmla="*/ 136 w 272"/>
              <a:gd name="T17" fmla="*/ 270 h 270"/>
              <a:gd name="T18" fmla="*/ 122 w 272"/>
              <a:gd name="T19" fmla="*/ 270 h 270"/>
              <a:gd name="T20" fmla="*/ 96 w 272"/>
              <a:gd name="T21" fmla="*/ 264 h 270"/>
              <a:gd name="T22" fmla="*/ 72 w 272"/>
              <a:gd name="T23" fmla="*/ 254 h 270"/>
              <a:gd name="T24" fmla="*/ 50 w 272"/>
              <a:gd name="T25" fmla="*/ 240 h 270"/>
              <a:gd name="T26" fmla="*/ 32 w 272"/>
              <a:gd name="T27" fmla="*/ 222 h 270"/>
              <a:gd name="T28" fmla="*/ 16 w 272"/>
              <a:gd name="T29" fmla="*/ 200 h 270"/>
              <a:gd name="T30" fmla="*/ 6 w 272"/>
              <a:gd name="T31" fmla="*/ 176 h 270"/>
              <a:gd name="T32" fmla="*/ 2 w 272"/>
              <a:gd name="T33" fmla="*/ 148 h 270"/>
              <a:gd name="T34" fmla="*/ 0 w 272"/>
              <a:gd name="T35" fmla="*/ 136 h 270"/>
              <a:gd name="T36" fmla="*/ 4 w 272"/>
              <a:gd name="T37" fmla="*/ 108 h 270"/>
              <a:gd name="T38" fmla="*/ 12 w 272"/>
              <a:gd name="T39" fmla="*/ 82 h 270"/>
              <a:gd name="T40" fmla="*/ 24 w 272"/>
              <a:gd name="T41" fmla="*/ 60 h 270"/>
              <a:gd name="T42" fmla="*/ 40 w 272"/>
              <a:gd name="T43" fmla="*/ 40 h 270"/>
              <a:gd name="T44" fmla="*/ 60 w 272"/>
              <a:gd name="T45" fmla="*/ 22 h 270"/>
              <a:gd name="T46" fmla="*/ 84 w 272"/>
              <a:gd name="T47" fmla="*/ 10 h 270"/>
              <a:gd name="T48" fmla="*/ 108 w 272"/>
              <a:gd name="T49" fmla="*/ 2 h 270"/>
              <a:gd name="T50" fmla="*/ 136 w 272"/>
              <a:gd name="T51" fmla="*/ 0 h 270"/>
              <a:gd name="T52" fmla="*/ 150 w 272"/>
              <a:gd name="T53" fmla="*/ 0 h 270"/>
              <a:gd name="T54" fmla="*/ 176 w 272"/>
              <a:gd name="T55" fmla="*/ 6 h 270"/>
              <a:gd name="T56" fmla="*/ 200 w 272"/>
              <a:gd name="T57" fmla="*/ 16 h 270"/>
              <a:gd name="T58" fmla="*/ 222 w 272"/>
              <a:gd name="T59" fmla="*/ 30 h 270"/>
              <a:gd name="T60" fmla="*/ 240 w 272"/>
              <a:gd name="T61" fmla="*/ 48 h 270"/>
              <a:gd name="T62" fmla="*/ 254 w 272"/>
              <a:gd name="T63" fmla="*/ 70 h 270"/>
              <a:gd name="T64" fmla="*/ 266 w 272"/>
              <a:gd name="T65" fmla="*/ 94 h 270"/>
              <a:gd name="T66" fmla="*/ 270 w 272"/>
              <a:gd name="T67" fmla="*/ 122 h 270"/>
              <a:gd name="T68" fmla="*/ 272 w 272"/>
              <a:gd name="T69" fmla="*/ 136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2" h="270">
                <a:moveTo>
                  <a:pt x="272" y="136"/>
                </a:moveTo>
                <a:lnTo>
                  <a:pt x="272" y="136"/>
                </a:lnTo>
                <a:lnTo>
                  <a:pt x="270" y="148"/>
                </a:lnTo>
                <a:lnTo>
                  <a:pt x="268" y="162"/>
                </a:lnTo>
                <a:lnTo>
                  <a:pt x="266" y="176"/>
                </a:lnTo>
                <a:lnTo>
                  <a:pt x="260" y="188"/>
                </a:lnTo>
                <a:lnTo>
                  <a:pt x="254" y="200"/>
                </a:lnTo>
                <a:lnTo>
                  <a:pt x="248" y="210"/>
                </a:lnTo>
                <a:lnTo>
                  <a:pt x="240" y="222"/>
                </a:lnTo>
                <a:lnTo>
                  <a:pt x="232" y="230"/>
                </a:lnTo>
                <a:lnTo>
                  <a:pt x="222" y="240"/>
                </a:lnTo>
                <a:lnTo>
                  <a:pt x="212" y="248"/>
                </a:lnTo>
                <a:lnTo>
                  <a:pt x="200" y="254"/>
                </a:lnTo>
                <a:lnTo>
                  <a:pt x="188" y="260"/>
                </a:lnTo>
                <a:lnTo>
                  <a:pt x="176" y="264"/>
                </a:lnTo>
                <a:lnTo>
                  <a:pt x="164" y="268"/>
                </a:lnTo>
                <a:lnTo>
                  <a:pt x="150" y="270"/>
                </a:lnTo>
                <a:lnTo>
                  <a:pt x="136" y="270"/>
                </a:lnTo>
                <a:lnTo>
                  <a:pt x="136" y="270"/>
                </a:lnTo>
                <a:lnTo>
                  <a:pt x="122" y="270"/>
                </a:lnTo>
                <a:lnTo>
                  <a:pt x="108" y="268"/>
                </a:lnTo>
                <a:lnTo>
                  <a:pt x="96" y="264"/>
                </a:lnTo>
                <a:lnTo>
                  <a:pt x="84" y="260"/>
                </a:lnTo>
                <a:lnTo>
                  <a:pt x="72" y="254"/>
                </a:lnTo>
                <a:lnTo>
                  <a:pt x="60" y="248"/>
                </a:lnTo>
                <a:lnTo>
                  <a:pt x="50" y="240"/>
                </a:lnTo>
                <a:lnTo>
                  <a:pt x="40" y="230"/>
                </a:lnTo>
                <a:lnTo>
                  <a:pt x="32" y="222"/>
                </a:lnTo>
                <a:lnTo>
                  <a:pt x="24" y="210"/>
                </a:lnTo>
                <a:lnTo>
                  <a:pt x="16" y="200"/>
                </a:lnTo>
                <a:lnTo>
                  <a:pt x="12" y="188"/>
                </a:lnTo>
                <a:lnTo>
                  <a:pt x="6" y="176"/>
                </a:lnTo>
                <a:lnTo>
                  <a:pt x="4" y="162"/>
                </a:lnTo>
                <a:lnTo>
                  <a:pt x="2" y="148"/>
                </a:lnTo>
                <a:lnTo>
                  <a:pt x="0" y="136"/>
                </a:lnTo>
                <a:lnTo>
                  <a:pt x="0" y="136"/>
                </a:lnTo>
                <a:lnTo>
                  <a:pt x="2" y="122"/>
                </a:lnTo>
                <a:lnTo>
                  <a:pt x="4" y="108"/>
                </a:lnTo>
                <a:lnTo>
                  <a:pt x="6" y="94"/>
                </a:lnTo>
                <a:lnTo>
                  <a:pt x="12" y="82"/>
                </a:lnTo>
                <a:lnTo>
                  <a:pt x="16" y="70"/>
                </a:lnTo>
                <a:lnTo>
                  <a:pt x="24" y="60"/>
                </a:lnTo>
                <a:lnTo>
                  <a:pt x="32" y="48"/>
                </a:lnTo>
                <a:lnTo>
                  <a:pt x="40" y="40"/>
                </a:lnTo>
                <a:lnTo>
                  <a:pt x="50" y="30"/>
                </a:lnTo>
                <a:lnTo>
                  <a:pt x="60" y="22"/>
                </a:lnTo>
                <a:lnTo>
                  <a:pt x="72" y="16"/>
                </a:lnTo>
                <a:lnTo>
                  <a:pt x="84" y="10"/>
                </a:lnTo>
                <a:lnTo>
                  <a:pt x="96" y="6"/>
                </a:lnTo>
                <a:lnTo>
                  <a:pt x="108" y="2"/>
                </a:lnTo>
                <a:lnTo>
                  <a:pt x="122" y="0"/>
                </a:lnTo>
                <a:lnTo>
                  <a:pt x="136" y="0"/>
                </a:lnTo>
                <a:lnTo>
                  <a:pt x="136" y="0"/>
                </a:lnTo>
                <a:lnTo>
                  <a:pt x="150" y="0"/>
                </a:lnTo>
                <a:lnTo>
                  <a:pt x="164" y="2"/>
                </a:lnTo>
                <a:lnTo>
                  <a:pt x="176" y="6"/>
                </a:lnTo>
                <a:lnTo>
                  <a:pt x="188" y="10"/>
                </a:lnTo>
                <a:lnTo>
                  <a:pt x="200" y="16"/>
                </a:lnTo>
                <a:lnTo>
                  <a:pt x="212" y="22"/>
                </a:lnTo>
                <a:lnTo>
                  <a:pt x="222" y="30"/>
                </a:lnTo>
                <a:lnTo>
                  <a:pt x="232" y="40"/>
                </a:lnTo>
                <a:lnTo>
                  <a:pt x="240" y="48"/>
                </a:lnTo>
                <a:lnTo>
                  <a:pt x="248" y="60"/>
                </a:lnTo>
                <a:lnTo>
                  <a:pt x="254" y="70"/>
                </a:lnTo>
                <a:lnTo>
                  <a:pt x="260" y="82"/>
                </a:lnTo>
                <a:lnTo>
                  <a:pt x="266" y="94"/>
                </a:lnTo>
                <a:lnTo>
                  <a:pt x="268" y="108"/>
                </a:lnTo>
                <a:lnTo>
                  <a:pt x="270" y="122"/>
                </a:lnTo>
                <a:lnTo>
                  <a:pt x="272" y="136"/>
                </a:lnTo>
                <a:lnTo>
                  <a:pt x="272" y="13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07" name="Freeform 185"/>
          <p:cNvSpPr>
            <a:spLocks/>
          </p:cNvSpPr>
          <p:nvPr/>
        </p:nvSpPr>
        <p:spPr bwMode="auto">
          <a:xfrm>
            <a:off x="5274700" y="1564724"/>
            <a:ext cx="381000" cy="377825"/>
          </a:xfrm>
          <a:custGeom>
            <a:avLst/>
            <a:gdLst>
              <a:gd name="T0" fmla="*/ 240 w 240"/>
              <a:gd name="T1" fmla="*/ 120 h 238"/>
              <a:gd name="T2" fmla="*/ 240 w 240"/>
              <a:gd name="T3" fmla="*/ 120 h 238"/>
              <a:gd name="T4" fmla="*/ 238 w 240"/>
              <a:gd name="T5" fmla="*/ 132 h 238"/>
              <a:gd name="T6" fmla="*/ 238 w 240"/>
              <a:gd name="T7" fmla="*/ 144 h 238"/>
              <a:gd name="T8" fmla="*/ 230 w 240"/>
              <a:gd name="T9" fmla="*/ 166 h 238"/>
              <a:gd name="T10" fmla="*/ 220 w 240"/>
              <a:gd name="T11" fmla="*/ 186 h 238"/>
              <a:gd name="T12" fmla="*/ 204 w 240"/>
              <a:gd name="T13" fmla="*/ 204 h 238"/>
              <a:gd name="T14" fmla="*/ 186 w 240"/>
              <a:gd name="T15" fmla="*/ 218 h 238"/>
              <a:gd name="T16" fmla="*/ 166 w 240"/>
              <a:gd name="T17" fmla="*/ 230 h 238"/>
              <a:gd name="T18" fmla="*/ 144 w 240"/>
              <a:gd name="T19" fmla="*/ 236 h 238"/>
              <a:gd name="T20" fmla="*/ 132 w 240"/>
              <a:gd name="T21" fmla="*/ 238 h 238"/>
              <a:gd name="T22" fmla="*/ 120 w 240"/>
              <a:gd name="T23" fmla="*/ 238 h 238"/>
              <a:gd name="T24" fmla="*/ 120 w 240"/>
              <a:gd name="T25" fmla="*/ 238 h 238"/>
              <a:gd name="T26" fmla="*/ 108 w 240"/>
              <a:gd name="T27" fmla="*/ 238 h 238"/>
              <a:gd name="T28" fmla="*/ 96 w 240"/>
              <a:gd name="T29" fmla="*/ 236 h 238"/>
              <a:gd name="T30" fmla="*/ 74 w 240"/>
              <a:gd name="T31" fmla="*/ 230 h 238"/>
              <a:gd name="T32" fmla="*/ 54 w 240"/>
              <a:gd name="T33" fmla="*/ 218 h 238"/>
              <a:gd name="T34" fmla="*/ 36 w 240"/>
              <a:gd name="T35" fmla="*/ 204 h 238"/>
              <a:gd name="T36" fmla="*/ 20 w 240"/>
              <a:gd name="T37" fmla="*/ 186 h 238"/>
              <a:gd name="T38" fmla="*/ 10 w 240"/>
              <a:gd name="T39" fmla="*/ 166 h 238"/>
              <a:gd name="T40" fmla="*/ 2 w 240"/>
              <a:gd name="T41" fmla="*/ 144 h 238"/>
              <a:gd name="T42" fmla="*/ 0 w 240"/>
              <a:gd name="T43" fmla="*/ 132 h 238"/>
              <a:gd name="T44" fmla="*/ 0 w 240"/>
              <a:gd name="T45" fmla="*/ 120 h 238"/>
              <a:gd name="T46" fmla="*/ 0 w 240"/>
              <a:gd name="T47" fmla="*/ 120 h 238"/>
              <a:gd name="T48" fmla="*/ 0 w 240"/>
              <a:gd name="T49" fmla="*/ 106 h 238"/>
              <a:gd name="T50" fmla="*/ 2 w 240"/>
              <a:gd name="T51" fmla="*/ 94 h 238"/>
              <a:gd name="T52" fmla="*/ 10 w 240"/>
              <a:gd name="T53" fmla="*/ 72 h 238"/>
              <a:gd name="T54" fmla="*/ 20 w 240"/>
              <a:gd name="T55" fmla="*/ 52 h 238"/>
              <a:gd name="T56" fmla="*/ 36 w 240"/>
              <a:gd name="T57" fmla="*/ 34 h 238"/>
              <a:gd name="T58" fmla="*/ 54 w 240"/>
              <a:gd name="T59" fmla="*/ 20 h 238"/>
              <a:gd name="T60" fmla="*/ 74 w 240"/>
              <a:gd name="T61" fmla="*/ 8 h 238"/>
              <a:gd name="T62" fmla="*/ 96 w 240"/>
              <a:gd name="T63" fmla="*/ 2 h 238"/>
              <a:gd name="T64" fmla="*/ 108 w 240"/>
              <a:gd name="T65" fmla="*/ 0 h 238"/>
              <a:gd name="T66" fmla="*/ 120 w 240"/>
              <a:gd name="T67" fmla="*/ 0 h 238"/>
              <a:gd name="T68" fmla="*/ 120 w 240"/>
              <a:gd name="T69" fmla="*/ 0 h 238"/>
              <a:gd name="T70" fmla="*/ 132 w 240"/>
              <a:gd name="T71" fmla="*/ 0 h 238"/>
              <a:gd name="T72" fmla="*/ 144 w 240"/>
              <a:gd name="T73" fmla="*/ 2 h 238"/>
              <a:gd name="T74" fmla="*/ 166 w 240"/>
              <a:gd name="T75" fmla="*/ 8 h 238"/>
              <a:gd name="T76" fmla="*/ 186 w 240"/>
              <a:gd name="T77" fmla="*/ 20 h 238"/>
              <a:gd name="T78" fmla="*/ 204 w 240"/>
              <a:gd name="T79" fmla="*/ 34 h 238"/>
              <a:gd name="T80" fmla="*/ 220 w 240"/>
              <a:gd name="T81" fmla="*/ 52 h 238"/>
              <a:gd name="T82" fmla="*/ 230 w 240"/>
              <a:gd name="T83" fmla="*/ 72 h 238"/>
              <a:gd name="T84" fmla="*/ 238 w 240"/>
              <a:gd name="T85" fmla="*/ 94 h 238"/>
              <a:gd name="T86" fmla="*/ 238 w 240"/>
              <a:gd name="T87" fmla="*/ 106 h 238"/>
              <a:gd name="T88" fmla="*/ 240 w 240"/>
              <a:gd name="T89" fmla="*/ 120 h 238"/>
              <a:gd name="T90" fmla="*/ 240 w 240"/>
              <a:gd name="T91" fmla="*/ 120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0" h="238">
                <a:moveTo>
                  <a:pt x="240" y="120"/>
                </a:moveTo>
                <a:lnTo>
                  <a:pt x="240" y="120"/>
                </a:lnTo>
                <a:lnTo>
                  <a:pt x="238" y="132"/>
                </a:lnTo>
                <a:lnTo>
                  <a:pt x="238" y="144"/>
                </a:lnTo>
                <a:lnTo>
                  <a:pt x="230" y="166"/>
                </a:lnTo>
                <a:lnTo>
                  <a:pt x="220" y="186"/>
                </a:lnTo>
                <a:lnTo>
                  <a:pt x="204" y="204"/>
                </a:lnTo>
                <a:lnTo>
                  <a:pt x="186" y="218"/>
                </a:lnTo>
                <a:lnTo>
                  <a:pt x="166" y="230"/>
                </a:lnTo>
                <a:lnTo>
                  <a:pt x="144" y="236"/>
                </a:lnTo>
                <a:lnTo>
                  <a:pt x="132" y="238"/>
                </a:lnTo>
                <a:lnTo>
                  <a:pt x="120" y="238"/>
                </a:lnTo>
                <a:lnTo>
                  <a:pt x="120" y="238"/>
                </a:lnTo>
                <a:lnTo>
                  <a:pt x="108" y="238"/>
                </a:lnTo>
                <a:lnTo>
                  <a:pt x="96" y="236"/>
                </a:lnTo>
                <a:lnTo>
                  <a:pt x="74" y="230"/>
                </a:lnTo>
                <a:lnTo>
                  <a:pt x="54" y="218"/>
                </a:lnTo>
                <a:lnTo>
                  <a:pt x="36" y="204"/>
                </a:lnTo>
                <a:lnTo>
                  <a:pt x="20" y="186"/>
                </a:lnTo>
                <a:lnTo>
                  <a:pt x="10" y="166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lnTo>
                  <a:pt x="0" y="120"/>
                </a:lnTo>
                <a:lnTo>
                  <a:pt x="0" y="106"/>
                </a:lnTo>
                <a:lnTo>
                  <a:pt x="2" y="94"/>
                </a:lnTo>
                <a:lnTo>
                  <a:pt x="10" y="72"/>
                </a:lnTo>
                <a:lnTo>
                  <a:pt x="20" y="52"/>
                </a:lnTo>
                <a:lnTo>
                  <a:pt x="36" y="34"/>
                </a:lnTo>
                <a:lnTo>
                  <a:pt x="54" y="20"/>
                </a:lnTo>
                <a:lnTo>
                  <a:pt x="74" y="8"/>
                </a:lnTo>
                <a:lnTo>
                  <a:pt x="96" y="2"/>
                </a:lnTo>
                <a:lnTo>
                  <a:pt x="108" y="0"/>
                </a:lnTo>
                <a:lnTo>
                  <a:pt x="120" y="0"/>
                </a:lnTo>
                <a:lnTo>
                  <a:pt x="120" y="0"/>
                </a:lnTo>
                <a:lnTo>
                  <a:pt x="132" y="0"/>
                </a:lnTo>
                <a:lnTo>
                  <a:pt x="144" y="2"/>
                </a:lnTo>
                <a:lnTo>
                  <a:pt x="166" y="8"/>
                </a:lnTo>
                <a:lnTo>
                  <a:pt x="186" y="20"/>
                </a:lnTo>
                <a:lnTo>
                  <a:pt x="204" y="34"/>
                </a:lnTo>
                <a:lnTo>
                  <a:pt x="220" y="52"/>
                </a:lnTo>
                <a:lnTo>
                  <a:pt x="230" y="72"/>
                </a:lnTo>
                <a:lnTo>
                  <a:pt x="238" y="94"/>
                </a:lnTo>
                <a:lnTo>
                  <a:pt x="238" y="106"/>
                </a:lnTo>
                <a:lnTo>
                  <a:pt x="240" y="120"/>
                </a:lnTo>
                <a:lnTo>
                  <a:pt x="240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20B2AA"/>
              </a:solidFill>
            </a:endParaRPr>
          </a:p>
        </p:txBody>
      </p:sp>
      <p:sp>
        <p:nvSpPr>
          <p:cNvPr id="208" name="Rectangle 186"/>
          <p:cNvSpPr>
            <a:spLocks noChangeArrowheads="1"/>
          </p:cNvSpPr>
          <p:nvPr/>
        </p:nvSpPr>
        <p:spPr bwMode="auto">
          <a:xfrm>
            <a:off x="5398739" y="1625931"/>
            <a:ext cx="8847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20B2AA"/>
                </a:solidFill>
                <a:effectLst/>
                <a:latin typeface="+mj-ea"/>
                <a:ea typeface="+mj-ea"/>
              </a:rPr>
              <a:t>1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20B2AA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09" name="Freeform 187"/>
          <p:cNvSpPr>
            <a:spLocks/>
          </p:cNvSpPr>
          <p:nvPr/>
        </p:nvSpPr>
        <p:spPr bwMode="auto">
          <a:xfrm>
            <a:off x="5968427" y="2808704"/>
            <a:ext cx="428625" cy="428625"/>
          </a:xfrm>
          <a:custGeom>
            <a:avLst/>
            <a:gdLst>
              <a:gd name="T0" fmla="*/ 270 w 270"/>
              <a:gd name="T1" fmla="*/ 134 h 270"/>
              <a:gd name="T2" fmla="*/ 268 w 270"/>
              <a:gd name="T3" fmla="*/ 162 h 270"/>
              <a:gd name="T4" fmla="*/ 260 w 270"/>
              <a:gd name="T5" fmla="*/ 188 h 270"/>
              <a:gd name="T6" fmla="*/ 248 w 270"/>
              <a:gd name="T7" fmla="*/ 210 h 270"/>
              <a:gd name="T8" fmla="*/ 232 w 270"/>
              <a:gd name="T9" fmla="*/ 230 h 270"/>
              <a:gd name="T10" fmla="*/ 212 w 270"/>
              <a:gd name="T11" fmla="*/ 248 h 270"/>
              <a:gd name="T12" fmla="*/ 188 w 270"/>
              <a:gd name="T13" fmla="*/ 260 h 270"/>
              <a:gd name="T14" fmla="*/ 162 w 270"/>
              <a:gd name="T15" fmla="*/ 268 h 270"/>
              <a:gd name="T16" fmla="*/ 136 w 270"/>
              <a:gd name="T17" fmla="*/ 270 h 270"/>
              <a:gd name="T18" fmla="*/ 122 w 270"/>
              <a:gd name="T19" fmla="*/ 270 h 270"/>
              <a:gd name="T20" fmla="*/ 96 w 270"/>
              <a:gd name="T21" fmla="*/ 264 h 270"/>
              <a:gd name="T22" fmla="*/ 72 w 270"/>
              <a:gd name="T23" fmla="*/ 254 h 270"/>
              <a:gd name="T24" fmla="*/ 50 w 270"/>
              <a:gd name="T25" fmla="*/ 240 h 270"/>
              <a:gd name="T26" fmla="*/ 32 w 270"/>
              <a:gd name="T27" fmla="*/ 222 h 270"/>
              <a:gd name="T28" fmla="*/ 16 w 270"/>
              <a:gd name="T29" fmla="*/ 200 h 270"/>
              <a:gd name="T30" fmla="*/ 6 w 270"/>
              <a:gd name="T31" fmla="*/ 176 h 270"/>
              <a:gd name="T32" fmla="*/ 0 w 270"/>
              <a:gd name="T33" fmla="*/ 148 h 270"/>
              <a:gd name="T34" fmla="*/ 0 w 270"/>
              <a:gd name="T35" fmla="*/ 134 h 270"/>
              <a:gd name="T36" fmla="*/ 2 w 270"/>
              <a:gd name="T37" fmla="*/ 108 h 270"/>
              <a:gd name="T38" fmla="*/ 10 w 270"/>
              <a:gd name="T39" fmla="*/ 82 h 270"/>
              <a:gd name="T40" fmla="*/ 24 w 270"/>
              <a:gd name="T41" fmla="*/ 60 h 270"/>
              <a:gd name="T42" fmla="*/ 40 w 270"/>
              <a:gd name="T43" fmla="*/ 40 h 270"/>
              <a:gd name="T44" fmla="*/ 60 w 270"/>
              <a:gd name="T45" fmla="*/ 22 h 270"/>
              <a:gd name="T46" fmla="*/ 82 w 270"/>
              <a:gd name="T47" fmla="*/ 10 h 270"/>
              <a:gd name="T48" fmla="*/ 108 w 270"/>
              <a:gd name="T49" fmla="*/ 2 h 270"/>
              <a:gd name="T50" fmla="*/ 136 w 270"/>
              <a:gd name="T51" fmla="*/ 0 h 270"/>
              <a:gd name="T52" fmla="*/ 150 w 270"/>
              <a:gd name="T53" fmla="*/ 0 h 270"/>
              <a:gd name="T54" fmla="*/ 176 w 270"/>
              <a:gd name="T55" fmla="*/ 6 h 270"/>
              <a:gd name="T56" fmla="*/ 200 w 270"/>
              <a:gd name="T57" fmla="*/ 16 h 270"/>
              <a:gd name="T58" fmla="*/ 222 w 270"/>
              <a:gd name="T59" fmla="*/ 30 h 270"/>
              <a:gd name="T60" fmla="*/ 240 w 270"/>
              <a:gd name="T61" fmla="*/ 48 h 270"/>
              <a:gd name="T62" fmla="*/ 254 w 270"/>
              <a:gd name="T63" fmla="*/ 70 h 270"/>
              <a:gd name="T64" fmla="*/ 264 w 270"/>
              <a:gd name="T65" fmla="*/ 94 h 270"/>
              <a:gd name="T66" fmla="*/ 270 w 270"/>
              <a:gd name="T67" fmla="*/ 122 h 270"/>
              <a:gd name="T68" fmla="*/ 270 w 270"/>
              <a:gd name="T69" fmla="*/ 134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" h="270">
                <a:moveTo>
                  <a:pt x="270" y="134"/>
                </a:moveTo>
                <a:lnTo>
                  <a:pt x="270" y="134"/>
                </a:lnTo>
                <a:lnTo>
                  <a:pt x="270" y="148"/>
                </a:lnTo>
                <a:lnTo>
                  <a:pt x="268" y="162"/>
                </a:lnTo>
                <a:lnTo>
                  <a:pt x="264" y="176"/>
                </a:lnTo>
                <a:lnTo>
                  <a:pt x="260" y="188"/>
                </a:lnTo>
                <a:lnTo>
                  <a:pt x="254" y="200"/>
                </a:lnTo>
                <a:lnTo>
                  <a:pt x="248" y="210"/>
                </a:lnTo>
                <a:lnTo>
                  <a:pt x="240" y="222"/>
                </a:lnTo>
                <a:lnTo>
                  <a:pt x="232" y="230"/>
                </a:lnTo>
                <a:lnTo>
                  <a:pt x="222" y="240"/>
                </a:lnTo>
                <a:lnTo>
                  <a:pt x="212" y="248"/>
                </a:lnTo>
                <a:lnTo>
                  <a:pt x="200" y="254"/>
                </a:lnTo>
                <a:lnTo>
                  <a:pt x="188" y="260"/>
                </a:lnTo>
                <a:lnTo>
                  <a:pt x="176" y="264"/>
                </a:lnTo>
                <a:lnTo>
                  <a:pt x="162" y="268"/>
                </a:lnTo>
                <a:lnTo>
                  <a:pt x="150" y="270"/>
                </a:lnTo>
                <a:lnTo>
                  <a:pt x="136" y="270"/>
                </a:lnTo>
                <a:lnTo>
                  <a:pt x="136" y="270"/>
                </a:lnTo>
                <a:lnTo>
                  <a:pt x="122" y="270"/>
                </a:lnTo>
                <a:lnTo>
                  <a:pt x="108" y="268"/>
                </a:lnTo>
                <a:lnTo>
                  <a:pt x="96" y="264"/>
                </a:lnTo>
                <a:lnTo>
                  <a:pt x="82" y="260"/>
                </a:lnTo>
                <a:lnTo>
                  <a:pt x="72" y="254"/>
                </a:lnTo>
                <a:lnTo>
                  <a:pt x="60" y="248"/>
                </a:lnTo>
                <a:lnTo>
                  <a:pt x="50" y="240"/>
                </a:lnTo>
                <a:lnTo>
                  <a:pt x="40" y="230"/>
                </a:lnTo>
                <a:lnTo>
                  <a:pt x="32" y="222"/>
                </a:lnTo>
                <a:lnTo>
                  <a:pt x="24" y="210"/>
                </a:lnTo>
                <a:lnTo>
                  <a:pt x="16" y="200"/>
                </a:lnTo>
                <a:lnTo>
                  <a:pt x="10" y="188"/>
                </a:lnTo>
                <a:lnTo>
                  <a:pt x="6" y="176"/>
                </a:lnTo>
                <a:lnTo>
                  <a:pt x="2" y="162"/>
                </a:lnTo>
                <a:lnTo>
                  <a:pt x="0" y="148"/>
                </a:lnTo>
                <a:lnTo>
                  <a:pt x="0" y="134"/>
                </a:lnTo>
                <a:lnTo>
                  <a:pt x="0" y="134"/>
                </a:lnTo>
                <a:lnTo>
                  <a:pt x="0" y="122"/>
                </a:lnTo>
                <a:lnTo>
                  <a:pt x="2" y="108"/>
                </a:lnTo>
                <a:lnTo>
                  <a:pt x="6" y="94"/>
                </a:lnTo>
                <a:lnTo>
                  <a:pt x="10" y="82"/>
                </a:lnTo>
                <a:lnTo>
                  <a:pt x="16" y="70"/>
                </a:lnTo>
                <a:lnTo>
                  <a:pt x="24" y="60"/>
                </a:lnTo>
                <a:lnTo>
                  <a:pt x="32" y="48"/>
                </a:lnTo>
                <a:lnTo>
                  <a:pt x="40" y="40"/>
                </a:lnTo>
                <a:lnTo>
                  <a:pt x="50" y="30"/>
                </a:lnTo>
                <a:lnTo>
                  <a:pt x="60" y="22"/>
                </a:lnTo>
                <a:lnTo>
                  <a:pt x="72" y="16"/>
                </a:lnTo>
                <a:lnTo>
                  <a:pt x="82" y="10"/>
                </a:lnTo>
                <a:lnTo>
                  <a:pt x="96" y="6"/>
                </a:lnTo>
                <a:lnTo>
                  <a:pt x="108" y="2"/>
                </a:lnTo>
                <a:lnTo>
                  <a:pt x="122" y="0"/>
                </a:lnTo>
                <a:lnTo>
                  <a:pt x="136" y="0"/>
                </a:lnTo>
                <a:lnTo>
                  <a:pt x="136" y="0"/>
                </a:lnTo>
                <a:lnTo>
                  <a:pt x="150" y="0"/>
                </a:lnTo>
                <a:lnTo>
                  <a:pt x="162" y="2"/>
                </a:lnTo>
                <a:lnTo>
                  <a:pt x="176" y="6"/>
                </a:lnTo>
                <a:lnTo>
                  <a:pt x="188" y="10"/>
                </a:lnTo>
                <a:lnTo>
                  <a:pt x="200" y="16"/>
                </a:lnTo>
                <a:lnTo>
                  <a:pt x="212" y="22"/>
                </a:lnTo>
                <a:lnTo>
                  <a:pt x="222" y="30"/>
                </a:lnTo>
                <a:lnTo>
                  <a:pt x="232" y="40"/>
                </a:lnTo>
                <a:lnTo>
                  <a:pt x="240" y="48"/>
                </a:lnTo>
                <a:lnTo>
                  <a:pt x="248" y="60"/>
                </a:lnTo>
                <a:lnTo>
                  <a:pt x="254" y="70"/>
                </a:lnTo>
                <a:lnTo>
                  <a:pt x="260" y="82"/>
                </a:lnTo>
                <a:lnTo>
                  <a:pt x="264" y="94"/>
                </a:lnTo>
                <a:lnTo>
                  <a:pt x="268" y="108"/>
                </a:lnTo>
                <a:lnTo>
                  <a:pt x="270" y="122"/>
                </a:lnTo>
                <a:lnTo>
                  <a:pt x="270" y="134"/>
                </a:lnTo>
                <a:lnTo>
                  <a:pt x="270" y="134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0" name="Freeform 188"/>
          <p:cNvSpPr>
            <a:spLocks/>
          </p:cNvSpPr>
          <p:nvPr/>
        </p:nvSpPr>
        <p:spPr bwMode="auto">
          <a:xfrm>
            <a:off x="5993827" y="2834104"/>
            <a:ext cx="381000" cy="377825"/>
          </a:xfrm>
          <a:custGeom>
            <a:avLst/>
            <a:gdLst>
              <a:gd name="T0" fmla="*/ 240 w 240"/>
              <a:gd name="T1" fmla="*/ 118 h 238"/>
              <a:gd name="T2" fmla="*/ 240 w 240"/>
              <a:gd name="T3" fmla="*/ 118 h 238"/>
              <a:gd name="T4" fmla="*/ 238 w 240"/>
              <a:gd name="T5" fmla="*/ 132 h 238"/>
              <a:gd name="T6" fmla="*/ 236 w 240"/>
              <a:gd name="T7" fmla="*/ 144 h 238"/>
              <a:gd name="T8" fmla="*/ 230 w 240"/>
              <a:gd name="T9" fmla="*/ 166 h 238"/>
              <a:gd name="T10" fmla="*/ 218 w 240"/>
              <a:gd name="T11" fmla="*/ 186 h 238"/>
              <a:gd name="T12" fmla="*/ 204 w 240"/>
              <a:gd name="T13" fmla="*/ 204 h 238"/>
              <a:gd name="T14" fmla="*/ 186 w 240"/>
              <a:gd name="T15" fmla="*/ 218 h 238"/>
              <a:gd name="T16" fmla="*/ 166 w 240"/>
              <a:gd name="T17" fmla="*/ 230 h 238"/>
              <a:gd name="T18" fmla="*/ 144 w 240"/>
              <a:gd name="T19" fmla="*/ 236 h 238"/>
              <a:gd name="T20" fmla="*/ 132 w 240"/>
              <a:gd name="T21" fmla="*/ 238 h 238"/>
              <a:gd name="T22" fmla="*/ 120 w 240"/>
              <a:gd name="T23" fmla="*/ 238 h 238"/>
              <a:gd name="T24" fmla="*/ 120 w 240"/>
              <a:gd name="T25" fmla="*/ 238 h 238"/>
              <a:gd name="T26" fmla="*/ 108 w 240"/>
              <a:gd name="T27" fmla="*/ 238 h 238"/>
              <a:gd name="T28" fmla="*/ 96 w 240"/>
              <a:gd name="T29" fmla="*/ 236 h 238"/>
              <a:gd name="T30" fmla="*/ 72 w 240"/>
              <a:gd name="T31" fmla="*/ 230 h 238"/>
              <a:gd name="T32" fmla="*/ 52 w 240"/>
              <a:gd name="T33" fmla="*/ 218 h 238"/>
              <a:gd name="T34" fmla="*/ 34 w 240"/>
              <a:gd name="T35" fmla="*/ 204 h 238"/>
              <a:gd name="T36" fmla="*/ 20 w 240"/>
              <a:gd name="T37" fmla="*/ 186 h 238"/>
              <a:gd name="T38" fmla="*/ 10 w 240"/>
              <a:gd name="T39" fmla="*/ 166 h 238"/>
              <a:gd name="T40" fmla="*/ 2 w 240"/>
              <a:gd name="T41" fmla="*/ 144 h 238"/>
              <a:gd name="T42" fmla="*/ 0 w 240"/>
              <a:gd name="T43" fmla="*/ 132 h 238"/>
              <a:gd name="T44" fmla="*/ 0 w 240"/>
              <a:gd name="T45" fmla="*/ 118 h 238"/>
              <a:gd name="T46" fmla="*/ 0 w 240"/>
              <a:gd name="T47" fmla="*/ 118 h 238"/>
              <a:gd name="T48" fmla="*/ 0 w 240"/>
              <a:gd name="T49" fmla="*/ 106 h 238"/>
              <a:gd name="T50" fmla="*/ 2 w 240"/>
              <a:gd name="T51" fmla="*/ 94 h 238"/>
              <a:gd name="T52" fmla="*/ 10 w 240"/>
              <a:gd name="T53" fmla="*/ 72 h 238"/>
              <a:gd name="T54" fmla="*/ 20 w 240"/>
              <a:gd name="T55" fmla="*/ 52 h 238"/>
              <a:gd name="T56" fmla="*/ 34 w 240"/>
              <a:gd name="T57" fmla="*/ 34 h 238"/>
              <a:gd name="T58" fmla="*/ 52 w 240"/>
              <a:gd name="T59" fmla="*/ 20 h 238"/>
              <a:gd name="T60" fmla="*/ 72 w 240"/>
              <a:gd name="T61" fmla="*/ 8 h 238"/>
              <a:gd name="T62" fmla="*/ 96 w 240"/>
              <a:gd name="T63" fmla="*/ 2 h 238"/>
              <a:gd name="T64" fmla="*/ 108 w 240"/>
              <a:gd name="T65" fmla="*/ 0 h 238"/>
              <a:gd name="T66" fmla="*/ 120 w 240"/>
              <a:gd name="T67" fmla="*/ 0 h 238"/>
              <a:gd name="T68" fmla="*/ 120 w 240"/>
              <a:gd name="T69" fmla="*/ 0 h 238"/>
              <a:gd name="T70" fmla="*/ 132 w 240"/>
              <a:gd name="T71" fmla="*/ 0 h 238"/>
              <a:gd name="T72" fmla="*/ 144 w 240"/>
              <a:gd name="T73" fmla="*/ 2 h 238"/>
              <a:gd name="T74" fmla="*/ 166 w 240"/>
              <a:gd name="T75" fmla="*/ 8 h 238"/>
              <a:gd name="T76" fmla="*/ 186 w 240"/>
              <a:gd name="T77" fmla="*/ 20 h 238"/>
              <a:gd name="T78" fmla="*/ 204 w 240"/>
              <a:gd name="T79" fmla="*/ 34 h 238"/>
              <a:gd name="T80" fmla="*/ 218 w 240"/>
              <a:gd name="T81" fmla="*/ 52 h 238"/>
              <a:gd name="T82" fmla="*/ 230 w 240"/>
              <a:gd name="T83" fmla="*/ 72 h 238"/>
              <a:gd name="T84" fmla="*/ 236 w 240"/>
              <a:gd name="T85" fmla="*/ 94 h 238"/>
              <a:gd name="T86" fmla="*/ 238 w 240"/>
              <a:gd name="T87" fmla="*/ 106 h 238"/>
              <a:gd name="T88" fmla="*/ 240 w 240"/>
              <a:gd name="T89" fmla="*/ 118 h 238"/>
              <a:gd name="T90" fmla="*/ 240 w 240"/>
              <a:gd name="T91" fmla="*/ 11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0" h="238">
                <a:moveTo>
                  <a:pt x="240" y="118"/>
                </a:moveTo>
                <a:lnTo>
                  <a:pt x="240" y="118"/>
                </a:lnTo>
                <a:lnTo>
                  <a:pt x="238" y="132"/>
                </a:lnTo>
                <a:lnTo>
                  <a:pt x="236" y="144"/>
                </a:lnTo>
                <a:lnTo>
                  <a:pt x="230" y="166"/>
                </a:lnTo>
                <a:lnTo>
                  <a:pt x="218" y="186"/>
                </a:lnTo>
                <a:lnTo>
                  <a:pt x="204" y="204"/>
                </a:lnTo>
                <a:lnTo>
                  <a:pt x="186" y="218"/>
                </a:lnTo>
                <a:lnTo>
                  <a:pt x="166" y="230"/>
                </a:lnTo>
                <a:lnTo>
                  <a:pt x="144" y="236"/>
                </a:lnTo>
                <a:lnTo>
                  <a:pt x="132" y="238"/>
                </a:lnTo>
                <a:lnTo>
                  <a:pt x="120" y="238"/>
                </a:lnTo>
                <a:lnTo>
                  <a:pt x="120" y="238"/>
                </a:lnTo>
                <a:lnTo>
                  <a:pt x="108" y="238"/>
                </a:lnTo>
                <a:lnTo>
                  <a:pt x="96" y="236"/>
                </a:lnTo>
                <a:lnTo>
                  <a:pt x="72" y="230"/>
                </a:lnTo>
                <a:lnTo>
                  <a:pt x="52" y="218"/>
                </a:lnTo>
                <a:lnTo>
                  <a:pt x="34" y="204"/>
                </a:lnTo>
                <a:lnTo>
                  <a:pt x="20" y="186"/>
                </a:lnTo>
                <a:lnTo>
                  <a:pt x="10" y="166"/>
                </a:lnTo>
                <a:lnTo>
                  <a:pt x="2" y="144"/>
                </a:lnTo>
                <a:lnTo>
                  <a:pt x="0" y="132"/>
                </a:lnTo>
                <a:lnTo>
                  <a:pt x="0" y="118"/>
                </a:lnTo>
                <a:lnTo>
                  <a:pt x="0" y="118"/>
                </a:lnTo>
                <a:lnTo>
                  <a:pt x="0" y="106"/>
                </a:lnTo>
                <a:lnTo>
                  <a:pt x="2" y="94"/>
                </a:lnTo>
                <a:lnTo>
                  <a:pt x="10" y="72"/>
                </a:lnTo>
                <a:lnTo>
                  <a:pt x="20" y="52"/>
                </a:lnTo>
                <a:lnTo>
                  <a:pt x="34" y="34"/>
                </a:lnTo>
                <a:lnTo>
                  <a:pt x="52" y="20"/>
                </a:lnTo>
                <a:lnTo>
                  <a:pt x="72" y="8"/>
                </a:lnTo>
                <a:lnTo>
                  <a:pt x="96" y="2"/>
                </a:lnTo>
                <a:lnTo>
                  <a:pt x="108" y="0"/>
                </a:lnTo>
                <a:lnTo>
                  <a:pt x="120" y="0"/>
                </a:lnTo>
                <a:lnTo>
                  <a:pt x="120" y="0"/>
                </a:lnTo>
                <a:lnTo>
                  <a:pt x="132" y="0"/>
                </a:lnTo>
                <a:lnTo>
                  <a:pt x="144" y="2"/>
                </a:lnTo>
                <a:lnTo>
                  <a:pt x="166" y="8"/>
                </a:lnTo>
                <a:lnTo>
                  <a:pt x="186" y="20"/>
                </a:lnTo>
                <a:lnTo>
                  <a:pt x="204" y="34"/>
                </a:lnTo>
                <a:lnTo>
                  <a:pt x="218" y="52"/>
                </a:lnTo>
                <a:lnTo>
                  <a:pt x="230" y="72"/>
                </a:lnTo>
                <a:lnTo>
                  <a:pt x="236" y="94"/>
                </a:lnTo>
                <a:lnTo>
                  <a:pt x="238" y="106"/>
                </a:lnTo>
                <a:lnTo>
                  <a:pt x="240" y="118"/>
                </a:lnTo>
                <a:lnTo>
                  <a:pt x="240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20B2AA"/>
              </a:solidFill>
            </a:endParaRPr>
          </a:p>
        </p:txBody>
      </p:sp>
      <p:sp>
        <p:nvSpPr>
          <p:cNvPr id="211" name="Rectangle 189"/>
          <p:cNvSpPr>
            <a:spLocks noChangeArrowheads="1"/>
          </p:cNvSpPr>
          <p:nvPr/>
        </p:nvSpPr>
        <p:spPr bwMode="auto">
          <a:xfrm>
            <a:off x="6098602" y="2893601"/>
            <a:ext cx="196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20B2AA"/>
                </a:solidFill>
                <a:effectLst/>
                <a:latin typeface="+mj-ea"/>
                <a:ea typeface="+mj-ea"/>
              </a:rPr>
              <a:t>2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20B2AA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2" name="Freeform 190"/>
          <p:cNvSpPr>
            <a:spLocks/>
          </p:cNvSpPr>
          <p:nvPr/>
        </p:nvSpPr>
        <p:spPr bwMode="auto">
          <a:xfrm>
            <a:off x="4788925" y="4351574"/>
            <a:ext cx="428625" cy="431800"/>
          </a:xfrm>
          <a:custGeom>
            <a:avLst/>
            <a:gdLst>
              <a:gd name="T0" fmla="*/ 270 w 270"/>
              <a:gd name="T1" fmla="*/ 136 h 272"/>
              <a:gd name="T2" fmla="*/ 268 w 270"/>
              <a:gd name="T3" fmla="*/ 164 h 272"/>
              <a:gd name="T4" fmla="*/ 260 w 270"/>
              <a:gd name="T5" fmla="*/ 188 h 272"/>
              <a:gd name="T6" fmla="*/ 248 w 270"/>
              <a:gd name="T7" fmla="*/ 212 h 272"/>
              <a:gd name="T8" fmla="*/ 230 w 270"/>
              <a:gd name="T9" fmla="*/ 232 h 272"/>
              <a:gd name="T10" fmla="*/ 210 w 270"/>
              <a:gd name="T11" fmla="*/ 248 h 272"/>
              <a:gd name="T12" fmla="*/ 188 w 270"/>
              <a:gd name="T13" fmla="*/ 260 h 272"/>
              <a:gd name="T14" fmla="*/ 162 w 270"/>
              <a:gd name="T15" fmla="*/ 268 h 272"/>
              <a:gd name="T16" fmla="*/ 136 w 270"/>
              <a:gd name="T17" fmla="*/ 272 h 272"/>
              <a:gd name="T18" fmla="*/ 122 w 270"/>
              <a:gd name="T19" fmla="*/ 270 h 272"/>
              <a:gd name="T20" fmla="*/ 94 w 270"/>
              <a:gd name="T21" fmla="*/ 266 h 272"/>
              <a:gd name="T22" fmla="*/ 70 w 270"/>
              <a:gd name="T23" fmla="*/ 254 h 272"/>
              <a:gd name="T24" fmla="*/ 48 w 270"/>
              <a:gd name="T25" fmla="*/ 240 h 272"/>
              <a:gd name="T26" fmla="*/ 30 w 270"/>
              <a:gd name="T27" fmla="*/ 222 h 272"/>
              <a:gd name="T28" fmla="*/ 16 w 270"/>
              <a:gd name="T29" fmla="*/ 200 h 272"/>
              <a:gd name="T30" fmla="*/ 6 w 270"/>
              <a:gd name="T31" fmla="*/ 176 h 272"/>
              <a:gd name="T32" fmla="*/ 0 w 270"/>
              <a:gd name="T33" fmla="*/ 150 h 272"/>
              <a:gd name="T34" fmla="*/ 0 w 270"/>
              <a:gd name="T35" fmla="*/ 136 h 272"/>
              <a:gd name="T36" fmla="*/ 2 w 270"/>
              <a:gd name="T37" fmla="*/ 108 h 272"/>
              <a:gd name="T38" fmla="*/ 10 w 270"/>
              <a:gd name="T39" fmla="*/ 84 h 272"/>
              <a:gd name="T40" fmla="*/ 22 w 270"/>
              <a:gd name="T41" fmla="*/ 60 h 272"/>
              <a:gd name="T42" fmla="*/ 40 w 270"/>
              <a:gd name="T43" fmla="*/ 40 h 272"/>
              <a:gd name="T44" fmla="*/ 60 w 270"/>
              <a:gd name="T45" fmla="*/ 24 h 272"/>
              <a:gd name="T46" fmla="*/ 82 w 270"/>
              <a:gd name="T47" fmla="*/ 12 h 272"/>
              <a:gd name="T48" fmla="*/ 108 w 270"/>
              <a:gd name="T49" fmla="*/ 4 h 272"/>
              <a:gd name="T50" fmla="*/ 136 w 270"/>
              <a:gd name="T51" fmla="*/ 0 h 272"/>
              <a:gd name="T52" fmla="*/ 148 w 270"/>
              <a:gd name="T53" fmla="*/ 2 h 272"/>
              <a:gd name="T54" fmla="*/ 176 w 270"/>
              <a:gd name="T55" fmla="*/ 6 h 272"/>
              <a:gd name="T56" fmla="*/ 200 w 270"/>
              <a:gd name="T57" fmla="*/ 16 h 272"/>
              <a:gd name="T58" fmla="*/ 222 w 270"/>
              <a:gd name="T59" fmla="*/ 32 h 272"/>
              <a:gd name="T60" fmla="*/ 240 w 270"/>
              <a:gd name="T61" fmla="*/ 50 h 272"/>
              <a:gd name="T62" fmla="*/ 254 w 270"/>
              <a:gd name="T63" fmla="*/ 72 h 272"/>
              <a:gd name="T64" fmla="*/ 264 w 270"/>
              <a:gd name="T65" fmla="*/ 96 h 272"/>
              <a:gd name="T66" fmla="*/ 270 w 270"/>
              <a:gd name="T67" fmla="*/ 122 h 272"/>
              <a:gd name="T68" fmla="*/ 270 w 270"/>
              <a:gd name="T69" fmla="*/ 13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" h="272">
                <a:moveTo>
                  <a:pt x="270" y="136"/>
                </a:moveTo>
                <a:lnTo>
                  <a:pt x="270" y="136"/>
                </a:lnTo>
                <a:lnTo>
                  <a:pt x="270" y="150"/>
                </a:lnTo>
                <a:lnTo>
                  <a:pt x="268" y="164"/>
                </a:lnTo>
                <a:lnTo>
                  <a:pt x="264" y="176"/>
                </a:lnTo>
                <a:lnTo>
                  <a:pt x="260" y="188"/>
                </a:lnTo>
                <a:lnTo>
                  <a:pt x="254" y="200"/>
                </a:lnTo>
                <a:lnTo>
                  <a:pt x="248" y="212"/>
                </a:lnTo>
                <a:lnTo>
                  <a:pt x="240" y="222"/>
                </a:lnTo>
                <a:lnTo>
                  <a:pt x="230" y="232"/>
                </a:lnTo>
                <a:lnTo>
                  <a:pt x="222" y="240"/>
                </a:lnTo>
                <a:lnTo>
                  <a:pt x="210" y="248"/>
                </a:lnTo>
                <a:lnTo>
                  <a:pt x="200" y="254"/>
                </a:lnTo>
                <a:lnTo>
                  <a:pt x="188" y="260"/>
                </a:lnTo>
                <a:lnTo>
                  <a:pt x="176" y="266"/>
                </a:lnTo>
                <a:lnTo>
                  <a:pt x="162" y="268"/>
                </a:lnTo>
                <a:lnTo>
                  <a:pt x="148" y="270"/>
                </a:lnTo>
                <a:lnTo>
                  <a:pt x="136" y="272"/>
                </a:lnTo>
                <a:lnTo>
                  <a:pt x="136" y="272"/>
                </a:lnTo>
                <a:lnTo>
                  <a:pt x="122" y="270"/>
                </a:lnTo>
                <a:lnTo>
                  <a:pt x="108" y="268"/>
                </a:lnTo>
                <a:lnTo>
                  <a:pt x="94" y="266"/>
                </a:lnTo>
                <a:lnTo>
                  <a:pt x="82" y="260"/>
                </a:lnTo>
                <a:lnTo>
                  <a:pt x="70" y="254"/>
                </a:lnTo>
                <a:lnTo>
                  <a:pt x="60" y="248"/>
                </a:lnTo>
                <a:lnTo>
                  <a:pt x="48" y="240"/>
                </a:lnTo>
                <a:lnTo>
                  <a:pt x="40" y="232"/>
                </a:lnTo>
                <a:lnTo>
                  <a:pt x="30" y="222"/>
                </a:lnTo>
                <a:lnTo>
                  <a:pt x="22" y="212"/>
                </a:lnTo>
                <a:lnTo>
                  <a:pt x="16" y="200"/>
                </a:lnTo>
                <a:lnTo>
                  <a:pt x="10" y="188"/>
                </a:lnTo>
                <a:lnTo>
                  <a:pt x="6" y="176"/>
                </a:lnTo>
                <a:lnTo>
                  <a:pt x="2" y="164"/>
                </a:lnTo>
                <a:lnTo>
                  <a:pt x="0" y="150"/>
                </a:lnTo>
                <a:lnTo>
                  <a:pt x="0" y="136"/>
                </a:lnTo>
                <a:lnTo>
                  <a:pt x="0" y="136"/>
                </a:lnTo>
                <a:lnTo>
                  <a:pt x="0" y="122"/>
                </a:lnTo>
                <a:lnTo>
                  <a:pt x="2" y="108"/>
                </a:lnTo>
                <a:lnTo>
                  <a:pt x="6" y="96"/>
                </a:lnTo>
                <a:lnTo>
                  <a:pt x="10" y="84"/>
                </a:lnTo>
                <a:lnTo>
                  <a:pt x="16" y="72"/>
                </a:lnTo>
                <a:lnTo>
                  <a:pt x="22" y="60"/>
                </a:lnTo>
                <a:lnTo>
                  <a:pt x="30" y="50"/>
                </a:lnTo>
                <a:lnTo>
                  <a:pt x="40" y="40"/>
                </a:lnTo>
                <a:lnTo>
                  <a:pt x="48" y="32"/>
                </a:lnTo>
                <a:lnTo>
                  <a:pt x="60" y="24"/>
                </a:lnTo>
                <a:lnTo>
                  <a:pt x="70" y="16"/>
                </a:lnTo>
                <a:lnTo>
                  <a:pt x="82" y="12"/>
                </a:lnTo>
                <a:lnTo>
                  <a:pt x="94" y="6"/>
                </a:lnTo>
                <a:lnTo>
                  <a:pt x="108" y="4"/>
                </a:lnTo>
                <a:lnTo>
                  <a:pt x="122" y="2"/>
                </a:lnTo>
                <a:lnTo>
                  <a:pt x="136" y="0"/>
                </a:lnTo>
                <a:lnTo>
                  <a:pt x="136" y="0"/>
                </a:lnTo>
                <a:lnTo>
                  <a:pt x="148" y="2"/>
                </a:lnTo>
                <a:lnTo>
                  <a:pt x="162" y="4"/>
                </a:lnTo>
                <a:lnTo>
                  <a:pt x="176" y="6"/>
                </a:lnTo>
                <a:lnTo>
                  <a:pt x="188" y="12"/>
                </a:lnTo>
                <a:lnTo>
                  <a:pt x="200" y="16"/>
                </a:lnTo>
                <a:lnTo>
                  <a:pt x="210" y="24"/>
                </a:lnTo>
                <a:lnTo>
                  <a:pt x="222" y="32"/>
                </a:lnTo>
                <a:lnTo>
                  <a:pt x="230" y="40"/>
                </a:lnTo>
                <a:lnTo>
                  <a:pt x="240" y="50"/>
                </a:lnTo>
                <a:lnTo>
                  <a:pt x="248" y="60"/>
                </a:lnTo>
                <a:lnTo>
                  <a:pt x="254" y="72"/>
                </a:lnTo>
                <a:lnTo>
                  <a:pt x="260" y="84"/>
                </a:lnTo>
                <a:lnTo>
                  <a:pt x="264" y="96"/>
                </a:lnTo>
                <a:lnTo>
                  <a:pt x="268" y="108"/>
                </a:lnTo>
                <a:lnTo>
                  <a:pt x="270" y="122"/>
                </a:lnTo>
                <a:lnTo>
                  <a:pt x="270" y="136"/>
                </a:lnTo>
                <a:lnTo>
                  <a:pt x="270" y="13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3" name="Freeform 191"/>
          <p:cNvSpPr>
            <a:spLocks/>
          </p:cNvSpPr>
          <p:nvPr/>
        </p:nvSpPr>
        <p:spPr bwMode="auto">
          <a:xfrm>
            <a:off x="4814325" y="4376974"/>
            <a:ext cx="377825" cy="381000"/>
          </a:xfrm>
          <a:custGeom>
            <a:avLst/>
            <a:gdLst>
              <a:gd name="T0" fmla="*/ 238 w 238"/>
              <a:gd name="T1" fmla="*/ 120 h 240"/>
              <a:gd name="T2" fmla="*/ 238 w 238"/>
              <a:gd name="T3" fmla="*/ 120 h 240"/>
              <a:gd name="T4" fmla="*/ 238 w 238"/>
              <a:gd name="T5" fmla="*/ 132 h 240"/>
              <a:gd name="T6" fmla="*/ 236 w 238"/>
              <a:gd name="T7" fmla="*/ 144 h 240"/>
              <a:gd name="T8" fmla="*/ 230 w 238"/>
              <a:gd name="T9" fmla="*/ 166 h 240"/>
              <a:gd name="T10" fmla="*/ 218 w 238"/>
              <a:gd name="T11" fmla="*/ 186 h 240"/>
              <a:gd name="T12" fmla="*/ 204 w 238"/>
              <a:gd name="T13" fmla="*/ 204 h 240"/>
              <a:gd name="T14" fmla="*/ 186 w 238"/>
              <a:gd name="T15" fmla="*/ 220 h 240"/>
              <a:gd name="T16" fmla="*/ 166 w 238"/>
              <a:gd name="T17" fmla="*/ 230 h 240"/>
              <a:gd name="T18" fmla="*/ 144 w 238"/>
              <a:gd name="T19" fmla="*/ 238 h 240"/>
              <a:gd name="T20" fmla="*/ 132 w 238"/>
              <a:gd name="T21" fmla="*/ 238 h 240"/>
              <a:gd name="T22" fmla="*/ 120 w 238"/>
              <a:gd name="T23" fmla="*/ 240 h 240"/>
              <a:gd name="T24" fmla="*/ 120 w 238"/>
              <a:gd name="T25" fmla="*/ 240 h 240"/>
              <a:gd name="T26" fmla="*/ 106 w 238"/>
              <a:gd name="T27" fmla="*/ 238 h 240"/>
              <a:gd name="T28" fmla="*/ 94 w 238"/>
              <a:gd name="T29" fmla="*/ 238 h 240"/>
              <a:gd name="T30" fmla="*/ 72 w 238"/>
              <a:gd name="T31" fmla="*/ 230 h 240"/>
              <a:gd name="T32" fmla="*/ 52 w 238"/>
              <a:gd name="T33" fmla="*/ 220 h 240"/>
              <a:gd name="T34" fmla="*/ 34 w 238"/>
              <a:gd name="T35" fmla="*/ 204 h 240"/>
              <a:gd name="T36" fmla="*/ 20 w 238"/>
              <a:gd name="T37" fmla="*/ 186 h 240"/>
              <a:gd name="T38" fmla="*/ 8 w 238"/>
              <a:gd name="T39" fmla="*/ 166 h 240"/>
              <a:gd name="T40" fmla="*/ 2 w 238"/>
              <a:gd name="T41" fmla="*/ 144 h 240"/>
              <a:gd name="T42" fmla="*/ 0 w 238"/>
              <a:gd name="T43" fmla="*/ 132 h 240"/>
              <a:gd name="T44" fmla="*/ 0 w 238"/>
              <a:gd name="T45" fmla="*/ 120 h 240"/>
              <a:gd name="T46" fmla="*/ 0 w 238"/>
              <a:gd name="T47" fmla="*/ 120 h 240"/>
              <a:gd name="T48" fmla="*/ 0 w 238"/>
              <a:gd name="T49" fmla="*/ 108 h 240"/>
              <a:gd name="T50" fmla="*/ 2 w 238"/>
              <a:gd name="T51" fmla="*/ 96 h 240"/>
              <a:gd name="T52" fmla="*/ 8 w 238"/>
              <a:gd name="T53" fmla="*/ 74 h 240"/>
              <a:gd name="T54" fmla="*/ 20 w 238"/>
              <a:gd name="T55" fmla="*/ 52 h 240"/>
              <a:gd name="T56" fmla="*/ 34 w 238"/>
              <a:gd name="T57" fmla="*/ 36 h 240"/>
              <a:gd name="T58" fmla="*/ 52 w 238"/>
              <a:gd name="T59" fmla="*/ 20 h 240"/>
              <a:gd name="T60" fmla="*/ 72 w 238"/>
              <a:gd name="T61" fmla="*/ 10 h 240"/>
              <a:gd name="T62" fmla="*/ 94 w 238"/>
              <a:gd name="T63" fmla="*/ 2 h 240"/>
              <a:gd name="T64" fmla="*/ 106 w 238"/>
              <a:gd name="T65" fmla="*/ 0 h 240"/>
              <a:gd name="T66" fmla="*/ 120 w 238"/>
              <a:gd name="T67" fmla="*/ 0 h 240"/>
              <a:gd name="T68" fmla="*/ 120 w 238"/>
              <a:gd name="T69" fmla="*/ 0 h 240"/>
              <a:gd name="T70" fmla="*/ 132 w 238"/>
              <a:gd name="T71" fmla="*/ 0 h 240"/>
              <a:gd name="T72" fmla="*/ 144 w 238"/>
              <a:gd name="T73" fmla="*/ 2 h 240"/>
              <a:gd name="T74" fmla="*/ 166 w 238"/>
              <a:gd name="T75" fmla="*/ 10 h 240"/>
              <a:gd name="T76" fmla="*/ 186 w 238"/>
              <a:gd name="T77" fmla="*/ 20 h 240"/>
              <a:gd name="T78" fmla="*/ 204 w 238"/>
              <a:gd name="T79" fmla="*/ 36 h 240"/>
              <a:gd name="T80" fmla="*/ 218 w 238"/>
              <a:gd name="T81" fmla="*/ 52 h 240"/>
              <a:gd name="T82" fmla="*/ 230 w 238"/>
              <a:gd name="T83" fmla="*/ 74 h 240"/>
              <a:gd name="T84" fmla="*/ 236 w 238"/>
              <a:gd name="T85" fmla="*/ 96 h 240"/>
              <a:gd name="T86" fmla="*/ 238 w 238"/>
              <a:gd name="T87" fmla="*/ 108 h 240"/>
              <a:gd name="T88" fmla="*/ 238 w 238"/>
              <a:gd name="T89" fmla="*/ 120 h 240"/>
              <a:gd name="T90" fmla="*/ 238 w 238"/>
              <a:gd name="T91" fmla="*/ 12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8" h="240">
                <a:moveTo>
                  <a:pt x="238" y="120"/>
                </a:moveTo>
                <a:lnTo>
                  <a:pt x="238" y="120"/>
                </a:lnTo>
                <a:lnTo>
                  <a:pt x="238" y="132"/>
                </a:lnTo>
                <a:lnTo>
                  <a:pt x="236" y="144"/>
                </a:lnTo>
                <a:lnTo>
                  <a:pt x="230" y="166"/>
                </a:lnTo>
                <a:lnTo>
                  <a:pt x="218" y="186"/>
                </a:lnTo>
                <a:lnTo>
                  <a:pt x="204" y="204"/>
                </a:lnTo>
                <a:lnTo>
                  <a:pt x="186" y="220"/>
                </a:lnTo>
                <a:lnTo>
                  <a:pt x="166" y="230"/>
                </a:lnTo>
                <a:lnTo>
                  <a:pt x="144" y="238"/>
                </a:lnTo>
                <a:lnTo>
                  <a:pt x="132" y="238"/>
                </a:lnTo>
                <a:lnTo>
                  <a:pt x="120" y="240"/>
                </a:lnTo>
                <a:lnTo>
                  <a:pt x="120" y="240"/>
                </a:lnTo>
                <a:lnTo>
                  <a:pt x="106" y="238"/>
                </a:lnTo>
                <a:lnTo>
                  <a:pt x="94" y="238"/>
                </a:lnTo>
                <a:lnTo>
                  <a:pt x="72" y="230"/>
                </a:lnTo>
                <a:lnTo>
                  <a:pt x="52" y="220"/>
                </a:lnTo>
                <a:lnTo>
                  <a:pt x="34" y="204"/>
                </a:lnTo>
                <a:lnTo>
                  <a:pt x="20" y="186"/>
                </a:lnTo>
                <a:lnTo>
                  <a:pt x="8" y="166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lnTo>
                  <a:pt x="0" y="120"/>
                </a:lnTo>
                <a:lnTo>
                  <a:pt x="0" y="108"/>
                </a:lnTo>
                <a:lnTo>
                  <a:pt x="2" y="96"/>
                </a:lnTo>
                <a:lnTo>
                  <a:pt x="8" y="74"/>
                </a:lnTo>
                <a:lnTo>
                  <a:pt x="20" y="52"/>
                </a:lnTo>
                <a:lnTo>
                  <a:pt x="34" y="36"/>
                </a:lnTo>
                <a:lnTo>
                  <a:pt x="52" y="20"/>
                </a:lnTo>
                <a:lnTo>
                  <a:pt x="72" y="10"/>
                </a:lnTo>
                <a:lnTo>
                  <a:pt x="94" y="2"/>
                </a:lnTo>
                <a:lnTo>
                  <a:pt x="106" y="0"/>
                </a:lnTo>
                <a:lnTo>
                  <a:pt x="120" y="0"/>
                </a:lnTo>
                <a:lnTo>
                  <a:pt x="120" y="0"/>
                </a:lnTo>
                <a:lnTo>
                  <a:pt x="132" y="0"/>
                </a:lnTo>
                <a:lnTo>
                  <a:pt x="144" y="2"/>
                </a:lnTo>
                <a:lnTo>
                  <a:pt x="166" y="10"/>
                </a:lnTo>
                <a:lnTo>
                  <a:pt x="186" y="20"/>
                </a:lnTo>
                <a:lnTo>
                  <a:pt x="204" y="36"/>
                </a:lnTo>
                <a:lnTo>
                  <a:pt x="218" y="52"/>
                </a:lnTo>
                <a:lnTo>
                  <a:pt x="230" y="74"/>
                </a:lnTo>
                <a:lnTo>
                  <a:pt x="236" y="96"/>
                </a:lnTo>
                <a:lnTo>
                  <a:pt x="238" y="108"/>
                </a:lnTo>
                <a:lnTo>
                  <a:pt x="238" y="120"/>
                </a:lnTo>
                <a:lnTo>
                  <a:pt x="238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4" name="Rectangle 192"/>
          <p:cNvSpPr>
            <a:spLocks noChangeArrowheads="1"/>
          </p:cNvSpPr>
          <p:nvPr/>
        </p:nvSpPr>
        <p:spPr bwMode="auto">
          <a:xfrm>
            <a:off x="4925089" y="4418193"/>
            <a:ext cx="1426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20B2AA"/>
                </a:solidFill>
                <a:effectLst/>
                <a:latin typeface="+mj-ea"/>
                <a:ea typeface="+mj-ea"/>
              </a:rPr>
              <a:t>3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20B2AA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5" name="Freeform 193"/>
          <p:cNvSpPr>
            <a:spLocks/>
          </p:cNvSpPr>
          <p:nvPr/>
        </p:nvSpPr>
        <p:spPr bwMode="auto">
          <a:xfrm>
            <a:off x="3176187" y="4444931"/>
            <a:ext cx="428625" cy="431800"/>
          </a:xfrm>
          <a:custGeom>
            <a:avLst/>
            <a:gdLst>
              <a:gd name="T0" fmla="*/ 270 w 270"/>
              <a:gd name="T1" fmla="*/ 136 h 272"/>
              <a:gd name="T2" fmla="*/ 268 w 270"/>
              <a:gd name="T3" fmla="*/ 164 h 272"/>
              <a:gd name="T4" fmla="*/ 260 w 270"/>
              <a:gd name="T5" fmla="*/ 188 h 272"/>
              <a:gd name="T6" fmla="*/ 248 w 270"/>
              <a:gd name="T7" fmla="*/ 212 h 272"/>
              <a:gd name="T8" fmla="*/ 230 w 270"/>
              <a:gd name="T9" fmla="*/ 232 h 272"/>
              <a:gd name="T10" fmla="*/ 210 w 270"/>
              <a:gd name="T11" fmla="*/ 248 h 272"/>
              <a:gd name="T12" fmla="*/ 188 w 270"/>
              <a:gd name="T13" fmla="*/ 260 h 272"/>
              <a:gd name="T14" fmla="*/ 162 w 270"/>
              <a:gd name="T15" fmla="*/ 268 h 272"/>
              <a:gd name="T16" fmla="*/ 136 w 270"/>
              <a:gd name="T17" fmla="*/ 272 h 272"/>
              <a:gd name="T18" fmla="*/ 122 w 270"/>
              <a:gd name="T19" fmla="*/ 270 h 272"/>
              <a:gd name="T20" fmla="*/ 94 w 270"/>
              <a:gd name="T21" fmla="*/ 266 h 272"/>
              <a:gd name="T22" fmla="*/ 70 w 270"/>
              <a:gd name="T23" fmla="*/ 256 h 272"/>
              <a:gd name="T24" fmla="*/ 48 w 270"/>
              <a:gd name="T25" fmla="*/ 240 h 272"/>
              <a:gd name="T26" fmla="*/ 30 w 270"/>
              <a:gd name="T27" fmla="*/ 222 h 272"/>
              <a:gd name="T28" fmla="*/ 16 w 270"/>
              <a:gd name="T29" fmla="*/ 200 h 272"/>
              <a:gd name="T30" fmla="*/ 6 w 270"/>
              <a:gd name="T31" fmla="*/ 176 h 272"/>
              <a:gd name="T32" fmla="*/ 0 w 270"/>
              <a:gd name="T33" fmla="*/ 150 h 272"/>
              <a:gd name="T34" fmla="*/ 0 w 270"/>
              <a:gd name="T35" fmla="*/ 136 h 272"/>
              <a:gd name="T36" fmla="*/ 2 w 270"/>
              <a:gd name="T37" fmla="*/ 110 h 272"/>
              <a:gd name="T38" fmla="*/ 10 w 270"/>
              <a:gd name="T39" fmla="*/ 84 h 272"/>
              <a:gd name="T40" fmla="*/ 22 w 270"/>
              <a:gd name="T41" fmla="*/ 60 h 272"/>
              <a:gd name="T42" fmla="*/ 40 w 270"/>
              <a:gd name="T43" fmla="*/ 40 h 272"/>
              <a:gd name="T44" fmla="*/ 60 w 270"/>
              <a:gd name="T45" fmla="*/ 24 h 272"/>
              <a:gd name="T46" fmla="*/ 82 w 270"/>
              <a:gd name="T47" fmla="*/ 12 h 272"/>
              <a:gd name="T48" fmla="*/ 108 w 270"/>
              <a:gd name="T49" fmla="*/ 4 h 272"/>
              <a:gd name="T50" fmla="*/ 136 w 270"/>
              <a:gd name="T51" fmla="*/ 0 h 272"/>
              <a:gd name="T52" fmla="*/ 148 w 270"/>
              <a:gd name="T53" fmla="*/ 2 h 272"/>
              <a:gd name="T54" fmla="*/ 176 w 270"/>
              <a:gd name="T55" fmla="*/ 8 h 272"/>
              <a:gd name="T56" fmla="*/ 200 w 270"/>
              <a:gd name="T57" fmla="*/ 18 h 272"/>
              <a:gd name="T58" fmla="*/ 222 w 270"/>
              <a:gd name="T59" fmla="*/ 32 h 272"/>
              <a:gd name="T60" fmla="*/ 240 w 270"/>
              <a:gd name="T61" fmla="*/ 50 h 272"/>
              <a:gd name="T62" fmla="*/ 254 w 270"/>
              <a:gd name="T63" fmla="*/ 72 h 272"/>
              <a:gd name="T64" fmla="*/ 264 w 270"/>
              <a:gd name="T65" fmla="*/ 96 h 272"/>
              <a:gd name="T66" fmla="*/ 270 w 270"/>
              <a:gd name="T67" fmla="*/ 122 h 272"/>
              <a:gd name="T68" fmla="*/ 270 w 270"/>
              <a:gd name="T69" fmla="*/ 13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" h="272">
                <a:moveTo>
                  <a:pt x="270" y="136"/>
                </a:moveTo>
                <a:lnTo>
                  <a:pt x="270" y="136"/>
                </a:lnTo>
                <a:lnTo>
                  <a:pt x="270" y="150"/>
                </a:lnTo>
                <a:lnTo>
                  <a:pt x="268" y="164"/>
                </a:lnTo>
                <a:lnTo>
                  <a:pt x="264" y="176"/>
                </a:lnTo>
                <a:lnTo>
                  <a:pt x="260" y="188"/>
                </a:lnTo>
                <a:lnTo>
                  <a:pt x="254" y="200"/>
                </a:lnTo>
                <a:lnTo>
                  <a:pt x="248" y="212"/>
                </a:lnTo>
                <a:lnTo>
                  <a:pt x="240" y="222"/>
                </a:lnTo>
                <a:lnTo>
                  <a:pt x="230" y="232"/>
                </a:lnTo>
                <a:lnTo>
                  <a:pt x="222" y="240"/>
                </a:lnTo>
                <a:lnTo>
                  <a:pt x="210" y="248"/>
                </a:lnTo>
                <a:lnTo>
                  <a:pt x="200" y="256"/>
                </a:lnTo>
                <a:lnTo>
                  <a:pt x="188" y="260"/>
                </a:lnTo>
                <a:lnTo>
                  <a:pt x="176" y="266"/>
                </a:lnTo>
                <a:lnTo>
                  <a:pt x="162" y="268"/>
                </a:lnTo>
                <a:lnTo>
                  <a:pt x="148" y="270"/>
                </a:lnTo>
                <a:lnTo>
                  <a:pt x="136" y="272"/>
                </a:lnTo>
                <a:lnTo>
                  <a:pt x="136" y="272"/>
                </a:lnTo>
                <a:lnTo>
                  <a:pt x="122" y="270"/>
                </a:lnTo>
                <a:lnTo>
                  <a:pt x="108" y="268"/>
                </a:lnTo>
                <a:lnTo>
                  <a:pt x="94" y="266"/>
                </a:lnTo>
                <a:lnTo>
                  <a:pt x="82" y="260"/>
                </a:lnTo>
                <a:lnTo>
                  <a:pt x="70" y="256"/>
                </a:lnTo>
                <a:lnTo>
                  <a:pt x="60" y="248"/>
                </a:lnTo>
                <a:lnTo>
                  <a:pt x="48" y="240"/>
                </a:lnTo>
                <a:lnTo>
                  <a:pt x="40" y="232"/>
                </a:lnTo>
                <a:lnTo>
                  <a:pt x="30" y="222"/>
                </a:lnTo>
                <a:lnTo>
                  <a:pt x="22" y="212"/>
                </a:lnTo>
                <a:lnTo>
                  <a:pt x="16" y="200"/>
                </a:lnTo>
                <a:lnTo>
                  <a:pt x="10" y="188"/>
                </a:lnTo>
                <a:lnTo>
                  <a:pt x="6" y="176"/>
                </a:lnTo>
                <a:lnTo>
                  <a:pt x="2" y="164"/>
                </a:lnTo>
                <a:lnTo>
                  <a:pt x="0" y="150"/>
                </a:lnTo>
                <a:lnTo>
                  <a:pt x="0" y="136"/>
                </a:lnTo>
                <a:lnTo>
                  <a:pt x="0" y="136"/>
                </a:lnTo>
                <a:lnTo>
                  <a:pt x="0" y="122"/>
                </a:lnTo>
                <a:lnTo>
                  <a:pt x="2" y="110"/>
                </a:lnTo>
                <a:lnTo>
                  <a:pt x="6" y="96"/>
                </a:lnTo>
                <a:lnTo>
                  <a:pt x="10" y="84"/>
                </a:lnTo>
                <a:lnTo>
                  <a:pt x="16" y="72"/>
                </a:lnTo>
                <a:lnTo>
                  <a:pt x="22" y="60"/>
                </a:lnTo>
                <a:lnTo>
                  <a:pt x="30" y="50"/>
                </a:lnTo>
                <a:lnTo>
                  <a:pt x="40" y="40"/>
                </a:lnTo>
                <a:lnTo>
                  <a:pt x="48" y="32"/>
                </a:lnTo>
                <a:lnTo>
                  <a:pt x="60" y="24"/>
                </a:lnTo>
                <a:lnTo>
                  <a:pt x="70" y="18"/>
                </a:lnTo>
                <a:lnTo>
                  <a:pt x="82" y="12"/>
                </a:lnTo>
                <a:lnTo>
                  <a:pt x="94" y="8"/>
                </a:lnTo>
                <a:lnTo>
                  <a:pt x="108" y="4"/>
                </a:lnTo>
                <a:lnTo>
                  <a:pt x="122" y="2"/>
                </a:lnTo>
                <a:lnTo>
                  <a:pt x="136" y="0"/>
                </a:lnTo>
                <a:lnTo>
                  <a:pt x="136" y="0"/>
                </a:lnTo>
                <a:lnTo>
                  <a:pt x="148" y="2"/>
                </a:lnTo>
                <a:lnTo>
                  <a:pt x="162" y="4"/>
                </a:lnTo>
                <a:lnTo>
                  <a:pt x="176" y="8"/>
                </a:lnTo>
                <a:lnTo>
                  <a:pt x="188" y="12"/>
                </a:lnTo>
                <a:lnTo>
                  <a:pt x="200" y="18"/>
                </a:lnTo>
                <a:lnTo>
                  <a:pt x="210" y="24"/>
                </a:lnTo>
                <a:lnTo>
                  <a:pt x="222" y="32"/>
                </a:lnTo>
                <a:lnTo>
                  <a:pt x="230" y="40"/>
                </a:lnTo>
                <a:lnTo>
                  <a:pt x="240" y="50"/>
                </a:lnTo>
                <a:lnTo>
                  <a:pt x="248" y="60"/>
                </a:lnTo>
                <a:lnTo>
                  <a:pt x="254" y="72"/>
                </a:lnTo>
                <a:lnTo>
                  <a:pt x="260" y="84"/>
                </a:lnTo>
                <a:lnTo>
                  <a:pt x="264" y="96"/>
                </a:lnTo>
                <a:lnTo>
                  <a:pt x="268" y="110"/>
                </a:lnTo>
                <a:lnTo>
                  <a:pt x="270" y="122"/>
                </a:lnTo>
                <a:lnTo>
                  <a:pt x="270" y="136"/>
                </a:lnTo>
                <a:lnTo>
                  <a:pt x="270" y="13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6" name="Freeform 194"/>
          <p:cNvSpPr>
            <a:spLocks/>
          </p:cNvSpPr>
          <p:nvPr/>
        </p:nvSpPr>
        <p:spPr bwMode="auto">
          <a:xfrm>
            <a:off x="3201587" y="4470331"/>
            <a:ext cx="377825" cy="381000"/>
          </a:xfrm>
          <a:custGeom>
            <a:avLst/>
            <a:gdLst>
              <a:gd name="T0" fmla="*/ 238 w 238"/>
              <a:gd name="T1" fmla="*/ 120 h 240"/>
              <a:gd name="T2" fmla="*/ 238 w 238"/>
              <a:gd name="T3" fmla="*/ 120 h 240"/>
              <a:gd name="T4" fmla="*/ 238 w 238"/>
              <a:gd name="T5" fmla="*/ 132 h 240"/>
              <a:gd name="T6" fmla="*/ 236 w 238"/>
              <a:gd name="T7" fmla="*/ 144 h 240"/>
              <a:gd name="T8" fmla="*/ 230 w 238"/>
              <a:gd name="T9" fmla="*/ 166 h 240"/>
              <a:gd name="T10" fmla="*/ 218 w 238"/>
              <a:gd name="T11" fmla="*/ 188 h 240"/>
              <a:gd name="T12" fmla="*/ 204 w 238"/>
              <a:gd name="T13" fmla="*/ 204 h 240"/>
              <a:gd name="T14" fmla="*/ 186 w 238"/>
              <a:gd name="T15" fmla="*/ 220 h 240"/>
              <a:gd name="T16" fmla="*/ 166 w 238"/>
              <a:gd name="T17" fmla="*/ 230 h 240"/>
              <a:gd name="T18" fmla="*/ 144 w 238"/>
              <a:gd name="T19" fmla="*/ 238 h 240"/>
              <a:gd name="T20" fmla="*/ 132 w 238"/>
              <a:gd name="T21" fmla="*/ 240 h 240"/>
              <a:gd name="T22" fmla="*/ 120 w 238"/>
              <a:gd name="T23" fmla="*/ 240 h 240"/>
              <a:gd name="T24" fmla="*/ 120 w 238"/>
              <a:gd name="T25" fmla="*/ 240 h 240"/>
              <a:gd name="T26" fmla="*/ 106 w 238"/>
              <a:gd name="T27" fmla="*/ 240 h 240"/>
              <a:gd name="T28" fmla="*/ 94 w 238"/>
              <a:gd name="T29" fmla="*/ 238 h 240"/>
              <a:gd name="T30" fmla="*/ 72 w 238"/>
              <a:gd name="T31" fmla="*/ 230 h 240"/>
              <a:gd name="T32" fmla="*/ 52 w 238"/>
              <a:gd name="T33" fmla="*/ 220 h 240"/>
              <a:gd name="T34" fmla="*/ 34 w 238"/>
              <a:gd name="T35" fmla="*/ 204 h 240"/>
              <a:gd name="T36" fmla="*/ 20 w 238"/>
              <a:gd name="T37" fmla="*/ 188 h 240"/>
              <a:gd name="T38" fmla="*/ 8 w 238"/>
              <a:gd name="T39" fmla="*/ 166 h 240"/>
              <a:gd name="T40" fmla="*/ 2 w 238"/>
              <a:gd name="T41" fmla="*/ 144 h 240"/>
              <a:gd name="T42" fmla="*/ 0 w 238"/>
              <a:gd name="T43" fmla="*/ 132 h 240"/>
              <a:gd name="T44" fmla="*/ 0 w 238"/>
              <a:gd name="T45" fmla="*/ 120 h 240"/>
              <a:gd name="T46" fmla="*/ 0 w 238"/>
              <a:gd name="T47" fmla="*/ 120 h 240"/>
              <a:gd name="T48" fmla="*/ 0 w 238"/>
              <a:gd name="T49" fmla="*/ 108 h 240"/>
              <a:gd name="T50" fmla="*/ 2 w 238"/>
              <a:gd name="T51" fmla="*/ 96 h 240"/>
              <a:gd name="T52" fmla="*/ 8 w 238"/>
              <a:gd name="T53" fmla="*/ 74 h 240"/>
              <a:gd name="T54" fmla="*/ 20 w 238"/>
              <a:gd name="T55" fmla="*/ 54 h 240"/>
              <a:gd name="T56" fmla="*/ 34 w 238"/>
              <a:gd name="T57" fmla="*/ 36 h 240"/>
              <a:gd name="T58" fmla="*/ 52 w 238"/>
              <a:gd name="T59" fmla="*/ 22 h 240"/>
              <a:gd name="T60" fmla="*/ 72 w 238"/>
              <a:gd name="T61" fmla="*/ 10 h 240"/>
              <a:gd name="T62" fmla="*/ 94 w 238"/>
              <a:gd name="T63" fmla="*/ 4 h 240"/>
              <a:gd name="T64" fmla="*/ 106 w 238"/>
              <a:gd name="T65" fmla="*/ 2 h 240"/>
              <a:gd name="T66" fmla="*/ 120 w 238"/>
              <a:gd name="T67" fmla="*/ 0 h 240"/>
              <a:gd name="T68" fmla="*/ 120 w 238"/>
              <a:gd name="T69" fmla="*/ 0 h 240"/>
              <a:gd name="T70" fmla="*/ 132 w 238"/>
              <a:gd name="T71" fmla="*/ 2 h 240"/>
              <a:gd name="T72" fmla="*/ 144 w 238"/>
              <a:gd name="T73" fmla="*/ 4 h 240"/>
              <a:gd name="T74" fmla="*/ 166 w 238"/>
              <a:gd name="T75" fmla="*/ 10 h 240"/>
              <a:gd name="T76" fmla="*/ 186 w 238"/>
              <a:gd name="T77" fmla="*/ 22 h 240"/>
              <a:gd name="T78" fmla="*/ 204 w 238"/>
              <a:gd name="T79" fmla="*/ 36 h 240"/>
              <a:gd name="T80" fmla="*/ 218 w 238"/>
              <a:gd name="T81" fmla="*/ 54 h 240"/>
              <a:gd name="T82" fmla="*/ 230 w 238"/>
              <a:gd name="T83" fmla="*/ 74 h 240"/>
              <a:gd name="T84" fmla="*/ 236 w 238"/>
              <a:gd name="T85" fmla="*/ 96 h 240"/>
              <a:gd name="T86" fmla="*/ 238 w 238"/>
              <a:gd name="T87" fmla="*/ 108 h 240"/>
              <a:gd name="T88" fmla="*/ 238 w 238"/>
              <a:gd name="T89" fmla="*/ 120 h 240"/>
              <a:gd name="T90" fmla="*/ 238 w 238"/>
              <a:gd name="T91" fmla="*/ 12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8" h="240">
                <a:moveTo>
                  <a:pt x="238" y="120"/>
                </a:moveTo>
                <a:lnTo>
                  <a:pt x="238" y="120"/>
                </a:lnTo>
                <a:lnTo>
                  <a:pt x="238" y="132"/>
                </a:lnTo>
                <a:lnTo>
                  <a:pt x="236" y="144"/>
                </a:lnTo>
                <a:lnTo>
                  <a:pt x="230" y="166"/>
                </a:lnTo>
                <a:lnTo>
                  <a:pt x="218" y="188"/>
                </a:lnTo>
                <a:lnTo>
                  <a:pt x="204" y="204"/>
                </a:lnTo>
                <a:lnTo>
                  <a:pt x="186" y="220"/>
                </a:lnTo>
                <a:lnTo>
                  <a:pt x="166" y="230"/>
                </a:lnTo>
                <a:lnTo>
                  <a:pt x="144" y="238"/>
                </a:lnTo>
                <a:lnTo>
                  <a:pt x="132" y="240"/>
                </a:lnTo>
                <a:lnTo>
                  <a:pt x="120" y="240"/>
                </a:lnTo>
                <a:lnTo>
                  <a:pt x="120" y="240"/>
                </a:lnTo>
                <a:lnTo>
                  <a:pt x="106" y="240"/>
                </a:lnTo>
                <a:lnTo>
                  <a:pt x="94" y="238"/>
                </a:lnTo>
                <a:lnTo>
                  <a:pt x="72" y="230"/>
                </a:lnTo>
                <a:lnTo>
                  <a:pt x="52" y="220"/>
                </a:lnTo>
                <a:lnTo>
                  <a:pt x="34" y="204"/>
                </a:lnTo>
                <a:lnTo>
                  <a:pt x="20" y="188"/>
                </a:lnTo>
                <a:lnTo>
                  <a:pt x="8" y="166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lnTo>
                  <a:pt x="0" y="120"/>
                </a:lnTo>
                <a:lnTo>
                  <a:pt x="0" y="108"/>
                </a:lnTo>
                <a:lnTo>
                  <a:pt x="2" y="96"/>
                </a:lnTo>
                <a:lnTo>
                  <a:pt x="8" y="74"/>
                </a:lnTo>
                <a:lnTo>
                  <a:pt x="20" y="54"/>
                </a:lnTo>
                <a:lnTo>
                  <a:pt x="34" y="36"/>
                </a:lnTo>
                <a:lnTo>
                  <a:pt x="52" y="22"/>
                </a:lnTo>
                <a:lnTo>
                  <a:pt x="72" y="10"/>
                </a:lnTo>
                <a:lnTo>
                  <a:pt x="94" y="4"/>
                </a:lnTo>
                <a:lnTo>
                  <a:pt x="106" y="2"/>
                </a:lnTo>
                <a:lnTo>
                  <a:pt x="120" y="0"/>
                </a:lnTo>
                <a:lnTo>
                  <a:pt x="120" y="0"/>
                </a:lnTo>
                <a:lnTo>
                  <a:pt x="132" y="2"/>
                </a:lnTo>
                <a:lnTo>
                  <a:pt x="144" y="4"/>
                </a:lnTo>
                <a:lnTo>
                  <a:pt x="166" y="10"/>
                </a:lnTo>
                <a:lnTo>
                  <a:pt x="186" y="22"/>
                </a:lnTo>
                <a:lnTo>
                  <a:pt x="204" y="36"/>
                </a:lnTo>
                <a:lnTo>
                  <a:pt x="218" y="54"/>
                </a:lnTo>
                <a:lnTo>
                  <a:pt x="230" y="74"/>
                </a:lnTo>
                <a:lnTo>
                  <a:pt x="236" y="96"/>
                </a:lnTo>
                <a:lnTo>
                  <a:pt x="238" y="108"/>
                </a:lnTo>
                <a:lnTo>
                  <a:pt x="238" y="120"/>
                </a:lnTo>
                <a:lnTo>
                  <a:pt x="238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7" name="Rectangle 195"/>
          <p:cNvSpPr>
            <a:spLocks noChangeArrowheads="1"/>
          </p:cNvSpPr>
          <p:nvPr/>
        </p:nvSpPr>
        <p:spPr bwMode="auto">
          <a:xfrm>
            <a:off x="3312757" y="4519875"/>
            <a:ext cx="1426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20B2AA"/>
                </a:solidFill>
                <a:effectLst/>
                <a:latin typeface="+mj-ea"/>
                <a:ea typeface="+mj-ea"/>
              </a:rPr>
              <a:t>4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20B2AA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18" name="Freeform 196"/>
          <p:cNvSpPr>
            <a:spLocks/>
          </p:cNvSpPr>
          <p:nvPr/>
        </p:nvSpPr>
        <p:spPr bwMode="auto">
          <a:xfrm>
            <a:off x="2267500" y="4683774"/>
            <a:ext cx="428625" cy="428625"/>
          </a:xfrm>
          <a:custGeom>
            <a:avLst/>
            <a:gdLst>
              <a:gd name="T0" fmla="*/ 270 w 270"/>
              <a:gd name="T1" fmla="*/ 134 h 270"/>
              <a:gd name="T2" fmla="*/ 268 w 270"/>
              <a:gd name="T3" fmla="*/ 162 h 270"/>
              <a:gd name="T4" fmla="*/ 260 w 270"/>
              <a:gd name="T5" fmla="*/ 188 h 270"/>
              <a:gd name="T6" fmla="*/ 246 w 270"/>
              <a:gd name="T7" fmla="*/ 210 h 270"/>
              <a:gd name="T8" fmla="*/ 230 w 270"/>
              <a:gd name="T9" fmla="*/ 230 h 270"/>
              <a:gd name="T10" fmla="*/ 210 w 270"/>
              <a:gd name="T11" fmla="*/ 248 h 270"/>
              <a:gd name="T12" fmla="*/ 188 w 270"/>
              <a:gd name="T13" fmla="*/ 260 h 270"/>
              <a:gd name="T14" fmla="*/ 162 w 270"/>
              <a:gd name="T15" fmla="*/ 268 h 270"/>
              <a:gd name="T16" fmla="*/ 134 w 270"/>
              <a:gd name="T17" fmla="*/ 270 h 270"/>
              <a:gd name="T18" fmla="*/ 120 w 270"/>
              <a:gd name="T19" fmla="*/ 270 h 270"/>
              <a:gd name="T20" fmla="*/ 94 w 270"/>
              <a:gd name="T21" fmla="*/ 264 h 270"/>
              <a:gd name="T22" fmla="*/ 70 w 270"/>
              <a:gd name="T23" fmla="*/ 254 h 270"/>
              <a:gd name="T24" fmla="*/ 48 w 270"/>
              <a:gd name="T25" fmla="*/ 240 h 270"/>
              <a:gd name="T26" fmla="*/ 30 w 270"/>
              <a:gd name="T27" fmla="*/ 220 h 270"/>
              <a:gd name="T28" fmla="*/ 16 w 270"/>
              <a:gd name="T29" fmla="*/ 200 h 270"/>
              <a:gd name="T30" fmla="*/ 6 w 270"/>
              <a:gd name="T31" fmla="*/ 176 h 270"/>
              <a:gd name="T32" fmla="*/ 0 w 270"/>
              <a:gd name="T33" fmla="*/ 148 h 270"/>
              <a:gd name="T34" fmla="*/ 0 w 270"/>
              <a:gd name="T35" fmla="*/ 134 h 270"/>
              <a:gd name="T36" fmla="*/ 2 w 270"/>
              <a:gd name="T37" fmla="*/ 108 h 270"/>
              <a:gd name="T38" fmla="*/ 10 w 270"/>
              <a:gd name="T39" fmla="*/ 82 h 270"/>
              <a:gd name="T40" fmla="*/ 22 w 270"/>
              <a:gd name="T41" fmla="*/ 60 h 270"/>
              <a:gd name="T42" fmla="*/ 38 w 270"/>
              <a:gd name="T43" fmla="*/ 40 h 270"/>
              <a:gd name="T44" fmla="*/ 58 w 270"/>
              <a:gd name="T45" fmla="*/ 22 h 270"/>
              <a:gd name="T46" fmla="*/ 82 w 270"/>
              <a:gd name="T47" fmla="*/ 10 h 270"/>
              <a:gd name="T48" fmla="*/ 108 w 270"/>
              <a:gd name="T49" fmla="*/ 2 h 270"/>
              <a:gd name="T50" fmla="*/ 134 w 270"/>
              <a:gd name="T51" fmla="*/ 0 h 270"/>
              <a:gd name="T52" fmla="*/ 148 w 270"/>
              <a:gd name="T53" fmla="*/ 0 h 270"/>
              <a:gd name="T54" fmla="*/ 174 w 270"/>
              <a:gd name="T55" fmla="*/ 6 h 270"/>
              <a:gd name="T56" fmla="*/ 200 w 270"/>
              <a:gd name="T57" fmla="*/ 16 h 270"/>
              <a:gd name="T58" fmla="*/ 220 w 270"/>
              <a:gd name="T59" fmla="*/ 30 h 270"/>
              <a:gd name="T60" fmla="*/ 238 w 270"/>
              <a:gd name="T61" fmla="*/ 48 h 270"/>
              <a:gd name="T62" fmla="*/ 254 w 270"/>
              <a:gd name="T63" fmla="*/ 70 h 270"/>
              <a:gd name="T64" fmla="*/ 264 w 270"/>
              <a:gd name="T65" fmla="*/ 94 h 270"/>
              <a:gd name="T66" fmla="*/ 270 w 270"/>
              <a:gd name="T67" fmla="*/ 122 h 270"/>
              <a:gd name="T68" fmla="*/ 270 w 270"/>
              <a:gd name="T69" fmla="*/ 134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70" h="270">
                <a:moveTo>
                  <a:pt x="270" y="134"/>
                </a:moveTo>
                <a:lnTo>
                  <a:pt x="270" y="134"/>
                </a:lnTo>
                <a:lnTo>
                  <a:pt x="270" y="148"/>
                </a:lnTo>
                <a:lnTo>
                  <a:pt x="268" y="162"/>
                </a:lnTo>
                <a:lnTo>
                  <a:pt x="264" y="176"/>
                </a:lnTo>
                <a:lnTo>
                  <a:pt x="260" y="188"/>
                </a:lnTo>
                <a:lnTo>
                  <a:pt x="254" y="200"/>
                </a:lnTo>
                <a:lnTo>
                  <a:pt x="246" y="210"/>
                </a:lnTo>
                <a:lnTo>
                  <a:pt x="238" y="220"/>
                </a:lnTo>
                <a:lnTo>
                  <a:pt x="230" y="230"/>
                </a:lnTo>
                <a:lnTo>
                  <a:pt x="220" y="240"/>
                </a:lnTo>
                <a:lnTo>
                  <a:pt x="210" y="248"/>
                </a:lnTo>
                <a:lnTo>
                  <a:pt x="200" y="254"/>
                </a:lnTo>
                <a:lnTo>
                  <a:pt x="188" y="260"/>
                </a:lnTo>
                <a:lnTo>
                  <a:pt x="174" y="264"/>
                </a:lnTo>
                <a:lnTo>
                  <a:pt x="162" y="268"/>
                </a:lnTo>
                <a:lnTo>
                  <a:pt x="148" y="270"/>
                </a:lnTo>
                <a:lnTo>
                  <a:pt x="134" y="270"/>
                </a:lnTo>
                <a:lnTo>
                  <a:pt x="134" y="270"/>
                </a:lnTo>
                <a:lnTo>
                  <a:pt x="120" y="270"/>
                </a:lnTo>
                <a:lnTo>
                  <a:pt x="108" y="268"/>
                </a:lnTo>
                <a:lnTo>
                  <a:pt x="94" y="264"/>
                </a:lnTo>
                <a:lnTo>
                  <a:pt x="82" y="260"/>
                </a:lnTo>
                <a:lnTo>
                  <a:pt x="70" y="254"/>
                </a:lnTo>
                <a:lnTo>
                  <a:pt x="58" y="248"/>
                </a:lnTo>
                <a:lnTo>
                  <a:pt x="48" y="240"/>
                </a:lnTo>
                <a:lnTo>
                  <a:pt x="38" y="230"/>
                </a:lnTo>
                <a:lnTo>
                  <a:pt x="30" y="220"/>
                </a:lnTo>
                <a:lnTo>
                  <a:pt x="22" y="210"/>
                </a:lnTo>
                <a:lnTo>
                  <a:pt x="16" y="200"/>
                </a:lnTo>
                <a:lnTo>
                  <a:pt x="10" y="188"/>
                </a:lnTo>
                <a:lnTo>
                  <a:pt x="6" y="176"/>
                </a:lnTo>
                <a:lnTo>
                  <a:pt x="2" y="162"/>
                </a:lnTo>
                <a:lnTo>
                  <a:pt x="0" y="148"/>
                </a:lnTo>
                <a:lnTo>
                  <a:pt x="0" y="134"/>
                </a:lnTo>
                <a:lnTo>
                  <a:pt x="0" y="134"/>
                </a:lnTo>
                <a:lnTo>
                  <a:pt x="0" y="122"/>
                </a:lnTo>
                <a:lnTo>
                  <a:pt x="2" y="108"/>
                </a:lnTo>
                <a:lnTo>
                  <a:pt x="6" y="94"/>
                </a:lnTo>
                <a:lnTo>
                  <a:pt x="10" y="82"/>
                </a:lnTo>
                <a:lnTo>
                  <a:pt x="16" y="70"/>
                </a:lnTo>
                <a:lnTo>
                  <a:pt x="22" y="60"/>
                </a:lnTo>
                <a:lnTo>
                  <a:pt x="30" y="48"/>
                </a:lnTo>
                <a:lnTo>
                  <a:pt x="38" y="40"/>
                </a:lnTo>
                <a:lnTo>
                  <a:pt x="48" y="30"/>
                </a:lnTo>
                <a:lnTo>
                  <a:pt x="58" y="22"/>
                </a:lnTo>
                <a:lnTo>
                  <a:pt x="70" y="16"/>
                </a:lnTo>
                <a:lnTo>
                  <a:pt x="82" y="10"/>
                </a:lnTo>
                <a:lnTo>
                  <a:pt x="94" y="6"/>
                </a:lnTo>
                <a:lnTo>
                  <a:pt x="108" y="2"/>
                </a:lnTo>
                <a:lnTo>
                  <a:pt x="120" y="0"/>
                </a:lnTo>
                <a:lnTo>
                  <a:pt x="134" y="0"/>
                </a:lnTo>
                <a:lnTo>
                  <a:pt x="134" y="0"/>
                </a:lnTo>
                <a:lnTo>
                  <a:pt x="148" y="0"/>
                </a:lnTo>
                <a:lnTo>
                  <a:pt x="162" y="2"/>
                </a:lnTo>
                <a:lnTo>
                  <a:pt x="174" y="6"/>
                </a:lnTo>
                <a:lnTo>
                  <a:pt x="188" y="10"/>
                </a:lnTo>
                <a:lnTo>
                  <a:pt x="200" y="16"/>
                </a:lnTo>
                <a:lnTo>
                  <a:pt x="210" y="22"/>
                </a:lnTo>
                <a:lnTo>
                  <a:pt x="220" y="30"/>
                </a:lnTo>
                <a:lnTo>
                  <a:pt x="230" y="40"/>
                </a:lnTo>
                <a:lnTo>
                  <a:pt x="238" y="48"/>
                </a:lnTo>
                <a:lnTo>
                  <a:pt x="246" y="60"/>
                </a:lnTo>
                <a:lnTo>
                  <a:pt x="254" y="70"/>
                </a:lnTo>
                <a:lnTo>
                  <a:pt x="260" y="82"/>
                </a:lnTo>
                <a:lnTo>
                  <a:pt x="264" y="94"/>
                </a:lnTo>
                <a:lnTo>
                  <a:pt x="268" y="108"/>
                </a:lnTo>
                <a:lnTo>
                  <a:pt x="270" y="122"/>
                </a:lnTo>
                <a:lnTo>
                  <a:pt x="270" y="134"/>
                </a:lnTo>
                <a:lnTo>
                  <a:pt x="270" y="134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19" name="Freeform 197"/>
          <p:cNvSpPr>
            <a:spLocks/>
          </p:cNvSpPr>
          <p:nvPr/>
        </p:nvSpPr>
        <p:spPr bwMode="auto">
          <a:xfrm>
            <a:off x="2292900" y="4709174"/>
            <a:ext cx="377825" cy="377825"/>
          </a:xfrm>
          <a:custGeom>
            <a:avLst/>
            <a:gdLst>
              <a:gd name="T0" fmla="*/ 238 w 238"/>
              <a:gd name="T1" fmla="*/ 118 h 238"/>
              <a:gd name="T2" fmla="*/ 238 w 238"/>
              <a:gd name="T3" fmla="*/ 118 h 238"/>
              <a:gd name="T4" fmla="*/ 238 w 238"/>
              <a:gd name="T5" fmla="*/ 132 h 238"/>
              <a:gd name="T6" fmla="*/ 236 w 238"/>
              <a:gd name="T7" fmla="*/ 144 h 238"/>
              <a:gd name="T8" fmla="*/ 230 w 238"/>
              <a:gd name="T9" fmla="*/ 166 h 238"/>
              <a:gd name="T10" fmla="*/ 218 w 238"/>
              <a:gd name="T11" fmla="*/ 186 h 238"/>
              <a:gd name="T12" fmla="*/ 204 w 238"/>
              <a:gd name="T13" fmla="*/ 204 h 238"/>
              <a:gd name="T14" fmla="*/ 186 w 238"/>
              <a:gd name="T15" fmla="*/ 218 h 238"/>
              <a:gd name="T16" fmla="*/ 166 w 238"/>
              <a:gd name="T17" fmla="*/ 230 h 238"/>
              <a:gd name="T18" fmla="*/ 144 w 238"/>
              <a:gd name="T19" fmla="*/ 236 h 238"/>
              <a:gd name="T20" fmla="*/ 132 w 238"/>
              <a:gd name="T21" fmla="*/ 238 h 238"/>
              <a:gd name="T22" fmla="*/ 120 w 238"/>
              <a:gd name="T23" fmla="*/ 238 h 238"/>
              <a:gd name="T24" fmla="*/ 120 w 238"/>
              <a:gd name="T25" fmla="*/ 238 h 238"/>
              <a:gd name="T26" fmla="*/ 106 w 238"/>
              <a:gd name="T27" fmla="*/ 238 h 238"/>
              <a:gd name="T28" fmla="*/ 94 w 238"/>
              <a:gd name="T29" fmla="*/ 236 h 238"/>
              <a:gd name="T30" fmla="*/ 72 w 238"/>
              <a:gd name="T31" fmla="*/ 230 h 238"/>
              <a:gd name="T32" fmla="*/ 52 w 238"/>
              <a:gd name="T33" fmla="*/ 218 h 238"/>
              <a:gd name="T34" fmla="*/ 34 w 238"/>
              <a:gd name="T35" fmla="*/ 204 h 238"/>
              <a:gd name="T36" fmla="*/ 20 w 238"/>
              <a:gd name="T37" fmla="*/ 186 h 238"/>
              <a:gd name="T38" fmla="*/ 8 w 238"/>
              <a:gd name="T39" fmla="*/ 166 h 238"/>
              <a:gd name="T40" fmla="*/ 2 w 238"/>
              <a:gd name="T41" fmla="*/ 144 h 238"/>
              <a:gd name="T42" fmla="*/ 0 w 238"/>
              <a:gd name="T43" fmla="*/ 132 h 238"/>
              <a:gd name="T44" fmla="*/ 0 w 238"/>
              <a:gd name="T45" fmla="*/ 118 h 238"/>
              <a:gd name="T46" fmla="*/ 0 w 238"/>
              <a:gd name="T47" fmla="*/ 118 h 238"/>
              <a:gd name="T48" fmla="*/ 0 w 238"/>
              <a:gd name="T49" fmla="*/ 106 h 238"/>
              <a:gd name="T50" fmla="*/ 2 w 238"/>
              <a:gd name="T51" fmla="*/ 94 h 238"/>
              <a:gd name="T52" fmla="*/ 8 w 238"/>
              <a:gd name="T53" fmla="*/ 72 h 238"/>
              <a:gd name="T54" fmla="*/ 20 w 238"/>
              <a:gd name="T55" fmla="*/ 52 h 238"/>
              <a:gd name="T56" fmla="*/ 34 w 238"/>
              <a:gd name="T57" fmla="*/ 34 h 238"/>
              <a:gd name="T58" fmla="*/ 52 w 238"/>
              <a:gd name="T59" fmla="*/ 20 h 238"/>
              <a:gd name="T60" fmla="*/ 72 w 238"/>
              <a:gd name="T61" fmla="*/ 8 h 238"/>
              <a:gd name="T62" fmla="*/ 94 w 238"/>
              <a:gd name="T63" fmla="*/ 2 h 238"/>
              <a:gd name="T64" fmla="*/ 106 w 238"/>
              <a:gd name="T65" fmla="*/ 0 h 238"/>
              <a:gd name="T66" fmla="*/ 120 w 238"/>
              <a:gd name="T67" fmla="*/ 0 h 238"/>
              <a:gd name="T68" fmla="*/ 120 w 238"/>
              <a:gd name="T69" fmla="*/ 0 h 238"/>
              <a:gd name="T70" fmla="*/ 132 w 238"/>
              <a:gd name="T71" fmla="*/ 0 h 238"/>
              <a:gd name="T72" fmla="*/ 144 w 238"/>
              <a:gd name="T73" fmla="*/ 2 h 238"/>
              <a:gd name="T74" fmla="*/ 166 w 238"/>
              <a:gd name="T75" fmla="*/ 8 h 238"/>
              <a:gd name="T76" fmla="*/ 186 w 238"/>
              <a:gd name="T77" fmla="*/ 20 h 238"/>
              <a:gd name="T78" fmla="*/ 204 w 238"/>
              <a:gd name="T79" fmla="*/ 34 h 238"/>
              <a:gd name="T80" fmla="*/ 218 w 238"/>
              <a:gd name="T81" fmla="*/ 52 h 238"/>
              <a:gd name="T82" fmla="*/ 230 w 238"/>
              <a:gd name="T83" fmla="*/ 72 h 238"/>
              <a:gd name="T84" fmla="*/ 236 w 238"/>
              <a:gd name="T85" fmla="*/ 94 h 238"/>
              <a:gd name="T86" fmla="*/ 238 w 238"/>
              <a:gd name="T87" fmla="*/ 106 h 238"/>
              <a:gd name="T88" fmla="*/ 238 w 238"/>
              <a:gd name="T89" fmla="*/ 118 h 238"/>
              <a:gd name="T90" fmla="*/ 238 w 238"/>
              <a:gd name="T91" fmla="*/ 11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38" h="238">
                <a:moveTo>
                  <a:pt x="238" y="118"/>
                </a:moveTo>
                <a:lnTo>
                  <a:pt x="238" y="118"/>
                </a:lnTo>
                <a:lnTo>
                  <a:pt x="238" y="132"/>
                </a:lnTo>
                <a:lnTo>
                  <a:pt x="236" y="144"/>
                </a:lnTo>
                <a:lnTo>
                  <a:pt x="230" y="166"/>
                </a:lnTo>
                <a:lnTo>
                  <a:pt x="218" y="186"/>
                </a:lnTo>
                <a:lnTo>
                  <a:pt x="204" y="204"/>
                </a:lnTo>
                <a:lnTo>
                  <a:pt x="186" y="218"/>
                </a:lnTo>
                <a:lnTo>
                  <a:pt x="166" y="230"/>
                </a:lnTo>
                <a:lnTo>
                  <a:pt x="144" y="236"/>
                </a:lnTo>
                <a:lnTo>
                  <a:pt x="132" y="238"/>
                </a:lnTo>
                <a:lnTo>
                  <a:pt x="120" y="238"/>
                </a:lnTo>
                <a:lnTo>
                  <a:pt x="120" y="238"/>
                </a:lnTo>
                <a:lnTo>
                  <a:pt x="106" y="238"/>
                </a:lnTo>
                <a:lnTo>
                  <a:pt x="94" y="236"/>
                </a:lnTo>
                <a:lnTo>
                  <a:pt x="72" y="230"/>
                </a:lnTo>
                <a:lnTo>
                  <a:pt x="52" y="218"/>
                </a:lnTo>
                <a:lnTo>
                  <a:pt x="34" y="204"/>
                </a:lnTo>
                <a:lnTo>
                  <a:pt x="20" y="186"/>
                </a:lnTo>
                <a:lnTo>
                  <a:pt x="8" y="166"/>
                </a:lnTo>
                <a:lnTo>
                  <a:pt x="2" y="144"/>
                </a:lnTo>
                <a:lnTo>
                  <a:pt x="0" y="132"/>
                </a:lnTo>
                <a:lnTo>
                  <a:pt x="0" y="118"/>
                </a:lnTo>
                <a:lnTo>
                  <a:pt x="0" y="118"/>
                </a:lnTo>
                <a:lnTo>
                  <a:pt x="0" y="106"/>
                </a:lnTo>
                <a:lnTo>
                  <a:pt x="2" y="94"/>
                </a:lnTo>
                <a:lnTo>
                  <a:pt x="8" y="72"/>
                </a:lnTo>
                <a:lnTo>
                  <a:pt x="20" y="52"/>
                </a:lnTo>
                <a:lnTo>
                  <a:pt x="34" y="34"/>
                </a:lnTo>
                <a:lnTo>
                  <a:pt x="52" y="20"/>
                </a:lnTo>
                <a:lnTo>
                  <a:pt x="72" y="8"/>
                </a:lnTo>
                <a:lnTo>
                  <a:pt x="94" y="2"/>
                </a:lnTo>
                <a:lnTo>
                  <a:pt x="106" y="0"/>
                </a:lnTo>
                <a:lnTo>
                  <a:pt x="120" y="0"/>
                </a:lnTo>
                <a:lnTo>
                  <a:pt x="120" y="0"/>
                </a:lnTo>
                <a:lnTo>
                  <a:pt x="132" y="0"/>
                </a:lnTo>
                <a:lnTo>
                  <a:pt x="144" y="2"/>
                </a:lnTo>
                <a:lnTo>
                  <a:pt x="166" y="8"/>
                </a:lnTo>
                <a:lnTo>
                  <a:pt x="186" y="20"/>
                </a:lnTo>
                <a:lnTo>
                  <a:pt x="204" y="34"/>
                </a:lnTo>
                <a:lnTo>
                  <a:pt x="218" y="52"/>
                </a:lnTo>
                <a:lnTo>
                  <a:pt x="230" y="72"/>
                </a:lnTo>
                <a:lnTo>
                  <a:pt x="236" y="94"/>
                </a:lnTo>
                <a:lnTo>
                  <a:pt x="238" y="106"/>
                </a:lnTo>
                <a:lnTo>
                  <a:pt x="238" y="118"/>
                </a:lnTo>
                <a:lnTo>
                  <a:pt x="238" y="1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20B2AA"/>
              </a:solidFill>
            </a:endParaRPr>
          </a:p>
        </p:txBody>
      </p:sp>
      <p:sp>
        <p:nvSpPr>
          <p:cNvPr id="220" name="Rectangle 198"/>
          <p:cNvSpPr>
            <a:spLocks noChangeArrowheads="1"/>
          </p:cNvSpPr>
          <p:nvPr/>
        </p:nvSpPr>
        <p:spPr bwMode="auto">
          <a:xfrm>
            <a:off x="2393595" y="4748475"/>
            <a:ext cx="1426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1" i="0" u="none" strike="noStrike" cap="none" normalizeH="0" baseline="0" dirty="0" smtClean="0">
                <a:ln>
                  <a:noFill/>
                </a:ln>
                <a:solidFill>
                  <a:srgbClr val="20B2AA"/>
                </a:solidFill>
                <a:effectLst/>
                <a:latin typeface="+mj-ea"/>
                <a:ea typeface="+mj-ea"/>
              </a:rPr>
              <a:t>5</a:t>
            </a:r>
            <a:endParaRPr kumimoji="0" lang="zh-CN" altLang="zh-CN" b="1" i="0" u="none" strike="noStrike" cap="none" normalizeH="0" baseline="0" dirty="0" smtClean="0">
              <a:ln>
                <a:noFill/>
              </a:ln>
              <a:solidFill>
                <a:srgbClr val="20B2AA"/>
              </a:solidFill>
              <a:effectLst/>
              <a:latin typeface="+mj-ea"/>
              <a:ea typeface="+mj-ea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6684502" y="2269666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2" name="矩形 221"/>
          <p:cNvSpPr/>
          <p:nvPr/>
        </p:nvSpPr>
        <p:spPr>
          <a:xfrm>
            <a:off x="6678050" y="2066208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3" name="Freeform 10"/>
          <p:cNvSpPr>
            <a:spLocks noEditPoints="1"/>
          </p:cNvSpPr>
          <p:nvPr/>
        </p:nvSpPr>
        <p:spPr bwMode="auto">
          <a:xfrm>
            <a:off x="6792461" y="1906106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9520367" y="2269666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5" name="矩形 224"/>
          <p:cNvSpPr/>
          <p:nvPr/>
        </p:nvSpPr>
        <p:spPr>
          <a:xfrm>
            <a:off x="9513915" y="2066208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6" name="Freeform 10"/>
          <p:cNvSpPr>
            <a:spLocks noEditPoints="1"/>
          </p:cNvSpPr>
          <p:nvPr/>
        </p:nvSpPr>
        <p:spPr bwMode="auto">
          <a:xfrm>
            <a:off x="9628326" y="1906106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6684502" y="364046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28" name="矩形 227"/>
          <p:cNvSpPr/>
          <p:nvPr/>
        </p:nvSpPr>
        <p:spPr>
          <a:xfrm>
            <a:off x="6678050" y="343700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29" name="Freeform 10"/>
          <p:cNvSpPr>
            <a:spLocks noEditPoints="1"/>
          </p:cNvSpPr>
          <p:nvPr/>
        </p:nvSpPr>
        <p:spPr bwMode="auto">
          <a:xfrm>
            <a:off x="6792461" y="3276905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9520367" y="364046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1" name="矩形 230"/>
          <p:cNvSpPr/>
          <p:nvPr/>
        </p:nvSpPr>
        <p:spPr>
          <a:xfrm>
            <a:off x="9513915" y="343700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32" name="Freeform 10"/>
          <p:cNvSpPr>
            <a:spLocks noEditPoints="1"/>
          </p:cNvSpPr>
          <p:nvPr/>
        </p:nvSpPr>
        <p:spPr bwMode="auto">
          <a:xfrm>
            <a:off x="9628326" y="3276905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6684502" y="501126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4" name="矩形 233"/>
          <p:cNvSpPr/>
          <p:nvPr/>
        </p:nvSpPr>
        <p:spPr>
          <a:xfrm>
            <a:off x="6678050" y="480780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35" name="Freeform 10"/>
          <p:cNvSpPr>
            <a:spLocks noEditPoints="1"/>
          </p:cNvSpPr>
          <p:nvPr/>
        </p:nvSpPr>
        <p:spPr bwMode="auto">
          <a:xfrm>
            <a:off x="6792461" y="4647704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9520367" y="501126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9513915" y="480780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38" name="Freeform 10"/>
          <p:cNvSpPr>
            <a:spLocks noEditPoints="1"/>
          </p:cNvSpPr>
          <p:nvPr/>
        </p:nvSpPr>
        <p:spPr bwMode="auto">
          <a:xfrm>
            <a:off x="9628326" y="4647704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80284" y="5945708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chemeClr val="bg1"/>
                </a:solidFill>
                <a:latin typeface="+mj-ea"/>
              </a:rPr>
              <a:t>DOLOR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242" name="矩形 241"/>
          <p:cNvSpPr/>
          <p:nvPr/>
        </p:nvSpPr>
        <p:spPr>
          <a:xfrm>
            <a:off x="1294403" y="4828624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chemeClr val="bg1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chemeClr val="bg1"/>
                </a:solidFill>
                <a:latin typeface="+mj-ea"/>
              </a:rPr>
              <a:t>DOLOR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2479262" y="4024042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rgbClr val="20B2AA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rgbClr val="20B2AA"/>
                </a:solidFill>
                <a:latin typeface="+mj-ea"/>
              </a:rPr>
              <a:t>DOLOR</a:t>
            </a:r>
            <a:endParaRPr lang="zh-CN" altLang="en-US" sz="600" dirty="0">
              <a:solidFill>
                <a:srgbClr val="20B2AA"/>
              </a:solidFill>
            </a:endParaRPr>
          </a:p>
        </p:txBody>
      </p:sp>
      <p:sp>
        <p:nvSpPr>
          <p:cNvPr id="244" name="矩形 243"/>
          <p:cNvSpPr/>
          <p:nvPr/>
        </p:nvSpPr>
        <p:spPr>
          <a:xfrm>
            <a:off x="3962057" y="4024042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rgbClr val="20B2AA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rgbClr val="20B2AA"/>
                </a:solidFill>
                <a:latin typeface="+mj-ea"/>
              </a:rPr>
              <a:t>DOLOR</a:t>
            </a:r>
            <a:endParaRPr lang="zh-CN" altLang="en-US" sz="600" dirty="0">
              <a:solidFill>
                <a:srgbClr val="20B2AA"/>
              </a:solidFill>
            </a:endParaRPr>
          </a:p>
        </p:txBody>
      </p:sp>
      <p:sp>
        <p:nvSpPr>
          <p:cNvPr id="245" name="矩形 244"/>
          <p:cNvSpPr/>
          <p:nvPr/>
        </p:nvSpPr>
        <p:spPr>
          <a:xfrm>
            <a:off x="4977294" y="3374207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rgbClr val="20B2AA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rgbClr val="20B2AA"/>
                </a:solidFill>
                <a:latin typeface="+mj-ea"/>
              </a:rPr>
              <a:t>DOLOR</a:t>
            </a:r>
            <a:endParaRPr lang="zh-CN" altLang="en-US" sz="600" dirty="0">
              <a:solidFill>
                <a:srgbClr val="20B2AA"/>
              </a:solidFill>
            </a:endParaRPr>
          </a:p>
        </p:txBody>
      </p:sp>
      <p:sp>
        <p:nvSpPr>
          <p:cNvPr id="246" name="矩形 245"/>
          <p:cNvSpPr/>
          <p:nvPr/>
        </p:nvSpPr>
        <p:spPr>
          <a:xfrm>
            <a:off x="4575569" y="2273820"/>
            <a:ext cx="101983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" dirty="0">
                <a:solidFill>
                  <a:srgbClr val="20B2AA"/>
                </a:solidFill>
                <a:latin typeface="+mj-ea"/>
              </a:rPr>
              <a:t>LOREM IPSUM </a:t>
            </a:r>
            <a:r>
              <a:rPr lang="en-US" altLang="zh-CN" sz="600" dirty="0" smtClean="0">
                <a:solidFill>
                  <a:srgbClr val="20B2AA"/>
                </a:solidFill>
                <a:latin typeface="+mj-ea"/>
              </a:rPr>
              <a:t>DOLOR</a:t>
            </a:r>
            <a:endParaRPr lang="zh-CN" altLang="en-US" sz="600" dirty="0">
              <a:solidFill>
                <a:srgbClr val="20B2AA"/>
              </a:solidFill>
            </a:endParaRPr>
          </a:p>
        </p:txBody>
      </p:sp>
      <p:pic>
        <p:nvPicPr>
          <p:cNvPr id="204" name="图片 20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205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240" name="文本框 239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pic>
        <p:nvPicPr>
          <p:cNvPr id="241" name="图片 2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5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42"/>
          <p:cNvSpPr>
            <a:spLocks/>
          </p:cNvSpPr>
          <p:nvPr/>
        </p:nvSpPr>
        <p:spPr bwMode="auto">
          <a:xfrm>
            <a:off x="4507308" y="2013540"/>
            <a:ext cx="2171700" cy="1633538"/>
          </a:xfrm>
          <a:custGeom>
            <a:avLst/>
            <a:gdLst>
              <a:gd name="T0" fmla="*/ 601 w 1368"/>
              <a:gd name="T1" fmla="*/ 1029 h 1029"/>
              <a:gd name="T2" fmla="*/ 662 w 1368"/>
              <a:gd name="T3" fmla="*/ 907 h 1029"/>
              <a:gd name="T4" fmla="*/ 749 w 1368"/>
              <a:gd name="T5" fmla="*/ 803 h 1029"/>
              <a:gd name="T6" fmla="*/ 743 w 1368"/>
              <a:gd name="T7" fmla="*/ 795 h 1029"/>
              <a:gd name="T8" fmla="*/ 695 w 1368"/>
              <a:gd name="T9" fmla="*/ 785 h 1029"/>
              <a:gd name="T10" fmla="*/ 660 w 1368"/>
              <a:gd name="T11" fmla="*/ 755 h 1029"/>
              <a:gd name="T12" fmla="*/ 647 w 1368"/>
              <a:gd name="T13" fmla="*/ 727 h 1029"/>
              <a:gd name="T14" fmla="*/ 645 w 1368"/>
              <a:gd name="T15" fmla="*/ 683 h 1029"/>
              <a:gd name="T16" fmla="*/ 655 w 1368"/>
              <a:gd name="T17" fmla="*/ 651 h 1029"/>
              <a:gd name="T18" fmla="*/ 702 w 1368"/>
              <a:gd name="T19" fmla="*/ 597 h 1029"/>
              <a:gd name="T20" fmla="*/ 761 w 1368"/>
              <a:gd name="T21" fmla="*/ 572 h 1029"/>
              <a:gd name="T22" fmla="*/ 807 w 1368"/>
              <a:gd name="T23" fmla="*/ 572 h 1029"/>
              <a:gd name="T24" fmla="*/ 848 w 1368"/>
              <a:gd name="T25" fmla="*/ 592 h 1029"/>
              <a:gd name="T26" fmla="*/ 870 w 1368"/>
              <a:gd name="T27" fmla="*/ 618 h 1029"/>
              <a:gd name="T28" fmla="*/ 881 w 1368"/>
              <a:gd name="T29" fmla="*/ 663 h 1029"/>
              <a:gd name="T30" fmla="*/ 880 w 1368"/>
              <a:gd name="T31" fmla="*/ 706 h 1029"/>
              <a:gd name="T32" fmla="*/ 982 w 1368"/>
              <a:gd name="T33" fmla="*/ 663 h 1029"/>
              <a:gd name="T34" fmla="*/ 1129 w 1368"/>
              <a:gd name="T35" fmla="*/ 635 h 1029"/>
              <a:gd name="T36" fmla="*/ 1213 w 1368"/>
              <a:gd name="T37" fmla="*/ 404 h 1029"/>
              <a:gd name="T38" fmla="*/ 1243 w 1368"/>
              <a:gd name="T39" fmla="*/ 435 h 1029"/>
              <a:gd name="T40" fmla="*/ 1282 w 1368"/>
              <a:gd name="T41" fmla="*/ 447 h 1029"/>
              <a:gd name="T42" fmla="*/ 1307 w 1368"/>
              <a:gd name="T43" fmla="*/ 442 h 1029"/>
              <a:gd name="T44" fmla="*/ 1353 w 1368"/>
              <a:gd name="T45" fmla="*/ 401 h 1029"/>
              <a:gd name="T46" fmla="*/ 1368 w 1368"/>
              <a:gd name="T47" fmla="*/ 341 h 1029"/>
              <a:gd name="T48" fmla="*/ 1343 w 1368"/>
              <a:gd name="T49" fmla="*/ 267 h 1029"/>
              <a:gd name="T50" fmla="*/ 1299 w 1368"/>
              <a:gd name="T51" fmla="*/ 239 h 1029"/>
              <a:gd name="T52" fmla="*/ 1272 w 1368"/>
              <a:gd name="T53" fmla="*/ 237 h 1029"/>
              <a:gd name="T54" fmla="*/ 1235 w 1368"/>
              <a:gd name="T55" fmla="*/ 254 h 1029"/>
              <a:gd name="T56" fmla="*/ 1169 w 1368"/>
              <a:gd name="T57" fmla="*/ 280 h 1029"/>
              <a:gd name="T58" fmla="*/ 1068 w 1368"/>
              <a:gd name="T59" fmla="*/ 5 h 1029"/>
              <a:gd name="T60" fmla="*/ 875 w 1368"/>
              <a:gd name="T61" fmla="*/ 34 h 1029"/>
              <a:gd name="T62" fmla="*/ 693 w 1368"/>
              <a:gd name="T63" fmla="*/ 92 h 1029"/>
              <a:gd name="T64" fmla="*/ 527 w 1368"/>
              <a:gd name="T65" fmla="*/ 176 h 1029"/>
              <a:gd name="T66" fmla="*/ 373 w 1368"/>
              <a:gd name="T67" fmla="*/ 283 h 1029"/>
              <a:gd name="T68" fmla="*/ 240 w 1368"/>
              <a:gd name="T69" fmla="*/ 415 h 1029"/>
              <a:gd name="T70" fmla="*/ 127 w 1368"/>
              <a:gd name="T71" fmla="*/ 569 h 1029"/>
              <a:gd name="T72" fmla="*/ 37 w 1368"/>
              <a:gd name="T73" fmla="*/ 742 h 1029"/>
              <a:gd name="T74" fmla="*/ 251 w 1368"/>
              <a:gd name="T75" fmla="*/ 899 h 1029"/>
              <a:gd name="T76" fmla="*/ 233 w 1368"/>
              <a:gd name="T77" fmla="*/ 866 h 1029"/>
              <a:gd name="T78" fmla="*/ 231 w 1368"/>
              <a:gd name="T79" fmla="*/ 821 h 1029"/>
              <a:gd name="T80" fmla="*/ 248 w 1368"/>
              <a:gd name="T81" fmla="*/ 782 h 1029"/>
              <a:gd name="T82" fmla="*/ 304 w 1368"/>
              <a:gd name="T83" fmla="*/ 745 h 1029"/>
              <a:gd name="T84" fmla="*/ 363 w 1368"/>
              <a:gd name="T85" fmla="*/ 744 h 1029"/>
              <a:gd name="T86" fmla="*/ 408 w 1368"/>
              <a:gd name="T87" fmla="*/ 759 h 1029"/>
              <a:gd name="T88" fmla="*/ 446 w 1368"/>
              <a:gd name="T89" fmla="*/ 787 h 1029"/>
              <a:gd name="T90" fmla="*/ 469 w 1368"/>
              <a:gd name="T91" fmla="*/ 825 h 1029"/>
              <a:gd name="T92" fmla="*/ 476 w 1368"/>
              <a:gd name="T93" fmla="*/ 866 h 1029"/>
              <a:gd name="T94" fmla="*/ 467 w 1368"/>
              <a:gd name="T95" fmla="*/ 897 h 1029"/>
              <a:gd name="T96" fmla="*/ 438 w 1368"/>
              <a:gd name="T97" fmla="*/ 934 h 1029"/>
              <a:gd name="T98" fmla="*/ 406 w 1368"/>
              <a:gd name="T99" fmla="*/ 950 h 10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68" h="1029">
                <a:moveTo>
                  <a:pt x="406" y="950"/>
                </a:moveTo>
                <a:lnTo>
                  <a:pt x="401" y="965"/>
                </a:lnTo>
                <a:lnTo>
                  <a:pt x="601" y="1029"/>
                </a:lnTo>
                <a:lnTo>
                  <a:pt x="601" y="1029"/>
                </a:lnTo>
                <a:lnTo>
                  <a:pt x="614" y="998"/>
                </a:lnTo>
                <a:lnTo>
                  <a:pt x="629" y="967"/>
                </a:lnTo>
                <a:lnTo>
                  <a:pt x="645" y="937"/>
                </a:lnTo>
                <a:lnTo>
                  <a:pt x="662" y="907"/>
                </a:lnTo>
                <a:lnTo>
                  <a:pt x="682" y="879"/>
                </a:lnTo>
                <a:lnTo>
                  <a:pt x="703" y="853"/>
                </a:lnTo>
                <a:lnTo>
                  <a:pt x="725" y="826"/>
                </a:lnTo>
                <a:lnTo>
                  <a:pt x="749" y="803"/>
                </a:lnTo>
                <a:lnTo>
                  <a:pt x="743" y="795"/>
                </a:lnTo>
                <a:lnTo>
                  <a:pt x="743" y="795"/>
                </a:lnTo>
                <a:lnTo>
                  <a:pt x="743" y="795"/>
                </a:lnTo>
                <a:lnTo>
                  <a:pt x="743" y="795"/>
                </a:lnTo>
                <a:lnTo>
                  <a:pt x="730" y="795"/>
                </a:lnTo>
                <a:lnTo>
                  <a:pt x="718" y="792"/>
                </a:lnTo>
                <a:lnTo>
                  <a:pt x="707" y="788"/>
                </a:lnTo>
                <a:lnTo>
                  <a:pt x="695" y="785"/>
                </a:lnTo>
                <a:lnTo>
                  <a:pt x="685" y="778"/>
                </a:lnTo>
                <a:lnTo>
                  <a:pt x="677" y="772"/>
                </a:lnTo>
                <a:lnTo>
                  <a:pt x="669" y="765"/>
                </a:lnTo>
                <a:lnTo>
                  <a:pt x="660" y="755"/>
                </a:lnTo>
                <a:lnTo>
                  <a:pt x="660" y="755"/>
                </a:lnTo>
                <a:lnTo>
                  <a:pt x="655" y="747"/>
                </a:lnTo>
                <a:lnTo>
                  <a:pt x="650" y="737"/>
                </a:lnTo>
                <a:lnTo>
                  <a:pt x="647" y="727"/>
                </a:lnTo>
                <a:lnTo>
                  <a:pt x="644" y="716"/>
                </a:lnTo>
                <a:lnTo>
                  <a:pt x="644" y="706"/>
                </a:lnTo>
                <a:lnTo>
                  <a:pt x="644" y="694"/>
                </a:lnTo>
                <a:lnTo>
                  <a:pt x="645" y="683"/>
                </a:lnTo>
                <a:lnTo>
                  <a:pt x="647" y="671"/>
                </a:lnTo>
                <a:lnTo>
                  <a:pt x="647" y="671"/>
                </a:lnTo>
                <a:lnTo>
                  <a:pt x="650" y="661"/>
                </a:lnTo>
                <a:lnTo>
                  <a:pt x="655" y="651"/>
                </a:lnTo>
                <a:lnTo>
                  <a:pt x="660" y="640"/>
                </a:lnTo>
                <a:lnTo>
                  <a:pt x="667" y="632"/>
                </a:lnTo>
                <a:lnTo>
                  <a:pt x="683" y="613"/>
                </a:lnTo>
                <a:lnTo>
                  <a:pt x="702" y="597"/>
                </a:lnTo>
                <a:lnTo>
                  <a:pt x="702" y="597"/>
                </a:lnTo>
                <a:lnTo>
                  <a:pt x="720" y="585"/>
                </a:lnTo>
                <a:lnTo>
                  <a:pt x="740" y="577"/>
                </a:lnTo>
                <a:lnTo>
                  <a:pt x="761" y="572"/>
                </a:lnTo>
                <a:lnTo>
                  <a:pt x="782" y="571"/>
                </a:lnTo>
                <a:lnTo>
                  <a:pt x="782" y="571"/>
                </a:lnTo>
                <a:lnTo>
                  <a:pt x="796" y="571"/>
                </a:lnTo>
                <a:lnTo>
                  <a:pt x="807" y="572"/>
                </a:lnTo>
                <a:lnTo>
                  <a:pt x="819" y="575"/>
                </a:lnTo>
                <a:lnTo>
                  <a:pt x="829" y="580"/>
                </a:lnTo>
                <a:lnTo>
                  <a:pt x="840" y="585"/>
                </a:lnTo>
                <a:lnTo>
                  <a:pt x="848" y="592"/>
                </a:lnTo>
                <a:lnTo>
                  <a:pt x="857" y="600"/>
                </a:lnTo>
                <a:lnTo>
                  <a:pt x="865" y="608"/>
                </a:lnTo>
                <a:lnTo>
                  <a:pt x="865" y="608"/>
                </a:lnTo>
                <a:lnTo>
                  <a:pt x="870" y="618"/>
                </a:lnTo>
                <a:lnTo>
                  <a:pt x="875" y="630"/>
                </a:lnTo>
                <a:lnTo>
                  <a:pt x="878" y="640"/>
                </a:lnTo>
                <a:lnTo>
                  <a:pt x="880" y="651"/>
                </a:lnTo>
                <a:lnTo>
                  <a:pt x="881" y="663"/>
                </a:lnTo>
                <a:lnTo>
                  <a:pt x="881" y="676"/>
                </a:lnTo>
                <a:lnTo>
                  <a:pt x="878" y="688"/>
                </a:lnTo>
                <a:lnTo>
                  <a:pt x="875" y="699"/>
                </a:lnTo>
                <a:lnTo>
                  <a:pt x="880" y="706"/>
                </a:lnTo>
                <a:lnTo>
                  <a:pt x="880" y="706"/>
                </a:lnTo>
                <a:lnTo>
                  <a:pt x="913" y="689"/>
                </a:lnTo>
                <a:lnTo>
                  <a:pt x="946" y="674"/>
                </a:lnTo>
                <a:lnTo>
                  <a:pt x="982" y="663"/>
                </a:lnTo>
                <a:lnTo>
                  <a:pt x="1017" y="651"/>
                </a:lnTo>
                <a:lnTo>
                  <a:pt x="1055" y="643"/>
                </a:lnTo>
                <a:lnTo>
                  <a:pt x="1091" y="638"/>
                </a:lnTo>
                <a:lnTo>
                  <a:pt x="1129" y="635"/>
                </a:lnTo>
                <a:lnTo>
                  <a:pt x="1169" y="633"/>
                </a:lnTo>
                <a:lnTo>
                  <a:pt x="1169" y="404"/>
                </a:lnTo>
                <a:lnTo>
                  <a:pt x="1213" y="404"/>
                </a:lnTo>
                <a:lnTo>
                  <a:pt x="1213" y="404"/>
                </a:lnTo>
                <a:lnTo>
                  <a:pt x="1220" y="412"/>
                </a:lnTo>
                <a:lnTo>
                  <a:pt x="1226" y="422"/>
                </a:lnTo>
                <a:lnTo>
                  <a:pt x="1235" y="429"/>
                </a:lnTo>
                <a:lnTo>
                  <a:pt x="1243" y="435"/>
                </a:lnTo>
                <a:lnTo>
                  <a:pt x="1253" y="440"/>
                </a:lnTo>
                <a:lnTo>
                  <a:pt x="1263" y="443"/>
                </a:lnTo>
                <a:lnTo>
                  <a:pt x="1272" y="447"/>
                </a:lnTo>
                <a:lnTo>
                  <a:pt x="1282" y="447"/>
                </a:lnTo>
                <a:lnTo>
                  <a:pt x="1282" y="447"/>
                </a:lnTo>
                <a:lnTo>
                  <a:pt x="1291" y="447"/>
                </a:lnTo>
                <a:lnTo>
                  <a:pt x="1299" y="445"/>
                </a:lnTo>
                <a:lnTo>
                  <a:pt x="1307" y="442"/>
                </a:lnTo>
                <a:lnTo>
                  <a:pt x="1315" y="439"/>
                </a:lnTo>
                <a:lnTo>
                  <a:pt x="1330" y="429"/>
                </a:lnTo>
                <a:lnTo>
                  <a:pt x="1343" y="415"/>
                </a:lnTo>
                <a:lnTo>
                  <a:pt x="1353" y="401"/>
                </a:lnTo>
                <a:lnTo>
                  <a:pt x="1362" y="382"/>
                </a:lnTo>
                <a:lnTo>
                  <a:pt x="1367" y="363"/>
                </a:lnTo>
                <a:lnTo>
                  <a:pt x="1368" y="341"/>
                </a:lnTo>
                <a:lnTo>
                  <a:pt x="1368" y="341"/>
                </a:lnTo>
                <a:lnTo>
                  <a:pt x="1367" y="320"/>
                </a:lnTo>
                <a:lnTo>
                  <a:pt x="1362" y="300"/>
                </a:lnTo>
                <a:lnTo>
                  <a:pt x="1353" y="282"/>
                </a:lnTo>
                <a:lnTo>
                  <a:pt x="1343" y="267"/>
                </a:lnTo>
                <a:lnTo>
                  <a:pt x="1330" y="254"/>
                </a:lnTo>
                <a:lnTo>
                  <a:pt x="1315" y="244"/>
                </a:lnTo>
                <a:lnTo>
                  <a:pt x="1307" y="241"/>
                </a:lnTo>
                <a:lnTo>
                  <a:pt x="1299" y="239"/>
                </a:lnTo>
                <a:lnTo>
                  <a:pt x="1291" y="237"/>
                </a:lnTo>
                <a:lnTo>
                  <a:pt x="1282" y="236"/>
                </a:lnTo>
                <a:lnTo>
                  <a:pt x="1282" y="236"/>
                </a:lnTo>
                <a:lnTo>
                  <a:pt x="1272" y="237"/>
                </a:lnTo>
                <a:lnTo>
                  <a:pt x="1263" y="239"/>
                </a:lnTo>
                <a:lnTo>
                  <a:pt x="1253" y="242"/>
                </a:lnTo>
                <a:lnTo>
                  <a:pt x="1243" y="249"/>
                </a:lnTo>
                <a:lnTo>
                  <a:pt x="1235" y="254"/>
                </a:lnTo>
                <a:lnTo>
                  <a:pt x="1226" y="262"/>
                </a:lnTo>
                <a:lnTo>
                  <a:pt x="1220" y="270"/>
                </a:lnTo>
                <a:lnTo>
                  <a:pt x="1213" y="280"/>
                </a:lnTo>
                <a:lnTo>
                  <a:pt x="1169" y="280"/>
                </a:lnTo>
                <a:lnTo>
                  <a:pt x="1169" y="0"/>
                </a:lnTo>
                <a:lnTo>
                  <a:pt x="1169" y="0"/>
                </a:lnTo>
                <a:lnTo>
                  <a:pt x="1119" y="1"/>
                </a:lnTo>
                <a:lnTo>
                  <a:pt x="1068" y="5"/>
                </a:lnTo>
                <a:lnTo>
                  <a:pt x="1020" y="10"/>
                </a:lnTo>
                <a:lnTo>
                  <a:pt x="971" y="14"/>
                </a:lnTo>
                <a:lnTo>
                  <a:pt x="923" y="24"/>
                </a:lnTo>
                <a:lnTo>
                  <a:pt x="875" y="34"/>
                </a:lnTo>
                <a:lnTo>
                  <a:pt x="829" y="46"/>
                </a:lnTo>
                <a:lnTo>
                  <a:pt x="782" y="59"/>
                </a:lnTo>
                <a:lnTo>
                  <a:pt x="738" y="74"/>
                </a:lnTo>
                <a:lnTo>
                  <a:pt x="693" y="92"/>
                </a:lnTo>
                <a:lnTo>
                  <a:pt x="650" y="110"/>
                </a:lnTo>
                <a:lnTo>
                  <a:pt x="608" y="130"/>
                </a:lnTo>
                <a:lnTo>
                  <a:pt x="566" y="151"/>
                </a:lnTo>
                <a:lnTo>
                  <a:pt x="527" y="176"/>
                </a:lnTo>
                <a:lnTo>
                  <a:pt x="487" y="201"/>
                </a:lnTo>
                <a:lnTo>
                  <a:pt x="447" y="227"/>
                </a:lnTo>
                <a:lnTo>
                  <a:pt x="410" y="255"/>
                </a:lnTo>
                <a:lnTo>
                  <a:pt x="373" y="283"/>
                </a:lnTo>
                <a:lnTo>
                  <a:pt x="339" y="315"/>
                </a:lnTo>
                <a:lnTo>
                  <a:pt x="304" y="348"/>
                </a:lnTo>
                <a:lnTo>
                  <a:pt x="271" y="381"/>
                </a:lnTo>
                <a:lnTo>
                  <a:pt x="240" y="415"/>
                </a:lnTo>
                <a:lnTo>
                  <a:pt x="210" y="452"/>
                </a:lnTo>
                <a:lnTo>
                  <a:pt x="180" y="490"/>
                </a:lnTo>
                <a:lnTo>
                  <a:pt x="154" y="529"/>
                </a:lnTo>
                <a:lnTo>
                  <a:pt x="127" y="569"/>
                </a:lnTo>
                <a:lnTo>
                  <a:pt x="103" y="610"/>
                </a:lnTo>
                <a:lnTo>
                  <a:pt x="80" y="653"/>
                </a:lnTo>
                <a:lnTo>
                  <a:pt x="56" y="696"/>
                </a:lnTo>
                <a:lnTo>
                  <a:pt x="37" y="742"/>
                </a:lnTo>
                <a:lnTo>
                  <a:pt x="18" y="787"/>
                </a:lnTo>
                <a:lnTo>
                  <a:pt x="0" y="835"/>
                </a:lnTo>
                <a:lnTo>
                  <a:pt x="246" y="914"/>
                </a:lnTo>
                <a:lnTo>
                  <a:pt x="251" y="899"/>
                </a:lnTo>
                <a:lnTo>
                  <a:pt x="251" y="899"/>
                </a:lnTo>
                <a:lnTo>
                  <a:pt x="243" y="889"/>
                </a:lnTo>
                <a:lnTo>
                  <a:pt x="238" y="877"/>
                </a:lnTo>
                <a:lnTo>
                  <a:pt x="233" y="866"/>
                </a:lnTo>
                <a:lnTo>
                  <a:pt x="231" y="854"/>
                </a:lnTo>
                <a:lnTo>
                  <a:pt x="230" y="844"/>
                </a:lnTo>
                <a:lnTo>
                  <a:pt x="230" y="833"/>
                </a:lnTo>
                <a:lnTo>
                  <a:pt x="231" y="821"/>
                </a:lnTo>
                <a:lnTo>
                  <a:pt x="233" y="810"/>
                </a:lnTo>
                <a:lnTo>
                  <a:pt x="233" y="810"/>
                </a:lnTo>
                <a:lnTo>
                  <a:pt x="240" y="795"/>
                </a:lnTo>
                <a:lnTo>
                  <a:pt x="248" y="782"/>
                </a:lnTo>
                <a:lnTo>
                  <a:pt x="259" y="770"/>
                </a:lnTo>
                <a:lnTo>
                  <a:pt x="273" y="760"/>
                </a:lnTo>
                <a:lnTo>
                  <a:pt x="287" y="752"/>
                </a:lnTo>
                <a:lnTo>
                  <a:pt x="304" y="745"/>
                </a:lnTo>
                <a:lnTo>
                  <a:pt x="320" y="742"/>
                </a:lnTo>
                <a:lnTo>
                  <a:pt x="340" y="740"/>
                </a:lnTo>
                <a:lnTo>
                  <a:pt x="340" y="740"/>
                </a:lnTo>
                <a:lnTo>
                  <a:pt x="363" y="744"/>
                </a:lnTo>
                <a:lnTo>
                  <a:pt x="385" y="749"/>
                </a:lnTo>
                <a:lnTo>
                  <a:pt x="385" y="749"/>
                </a:lnTo>
                <a:lnTo>
                  <a:pt x="398" y="754"/>
                </a:lnTo>
                <a:lnTo>
                  <a:pt x="408" y="759"/>
                </a:lnTo>
                <a:lnTo>
                  <a:pt x="419" y="765"/>
                </a:lnTo>
                <a:lnTo>
                  <a:pt x="429" y="772"/>
                </a:lnTo>
                <a:lnTo>
                  <a:pt x="438" y="778"/>
                </a:lnTo>
                <a:lnTo>
                  <a:pt x="446" y="787"/>
                </a:lnTo>
                <a:lnTo>
                  <a:pt x="454" y="797"/>
                </a:lnTo>
                <a:lnTo>
                  <a:pt x="461" y="805"/>
                </a:lnTo>
                <a:lnTo>
                  <a:pt x="466" y="815"/>
                </a:lnTo>
                <a:lnTo>
                  <a:pt x="469" y="825"/>
                </a:lnTo>
                <a:lnTo>
                  <a:pt x="472" y="835"/>
                </a:lnTo>
                <a:lnTo>
                  <a:pt x="476" y="844"/>
                </a:lnTo>
                <a:lnTo>
                  <a:pt x="476" y="856"/>
                </a:lnTo>
                <a:lnTo>
                  <a:pt x="476" y="866"/>
                </a:lnTo>
                <a:lnTo>
                  <a:pt x="474" y="877"/>
                </a:lnTo>
                <a:lnTo>
                  <a:pt x="472" y="887"/>
                </a:lnTo>
                <a:lnTo>
                  <a:pt x="472" y="887"/>
                </a:lnTo>
                <a:lnTo>
                  <a:pt x="467" y="897"/>
                </a:lnTo>
                <a:lnTo>
                  <a:pt x="462" y="907"/>
                </a:lnTo>
                <a:lnTo>
                  <a:pt x="456" y="917"/>
                </a:lnTo>
                <a:lnTo>
                  <a:pt x="447" y="925"/>
                </a:lnTo>
                <a:lnTo>
                  <a:pt x="438" y="934"/>
                </a:lnTo>
                <a:lnTo>
                  <a:pt x="428" y="940"/>
                </a:lnTo>
                <a:lnTo>
                  <a:pt x="418" y="945"/>
                </a:lnTo>
                <a:lnTo>
                  <a:pt x="406" y="950"/>
                </a:lnTo>
                <a:lnTo>
                  <a:pt x="406" y="95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343"/>
          <p:cNvSpPr>
            <a:spLocks/>
          </p:cNvSpPr>
          <p:nvPr/>
        </p:nvSpPr>
        <p:spPr bwMode="auto">
          <a:xfrm>
            <a:off x="4397771" y="3220040"/>
            <a:ext cx="1374775" cy="2320925"/>
          </a:xfrm>
          <a:custGeom>
            <a:avLst/>
            <a:gdLst>
              <a:gd name="T0" fmla="*/ 678 w 866"/>
              <a:gd name="T1" fmla="*/ 751 h 1462"/>
              <a:gd name="T2" fmla="*/ 650 w 866"/>
              <a:gd name="T3" fmla="*/ 789 h 1462"/>
              <a:gd name="T4" fmla="*/ 620 w 866"/>
              <a:gd name="T5" fmla="*/ 805 h 1462"/>
              <a:gd name="T6" fmla="*/ 576 w 866"/>
              <a:gd name="T7" fmla="*/ 807 h 1462"/>
              <a:gd name="T8" fmla="*/ 513 w 866"/>
              <a:gd name="T9" fmla="*/ 771 h 1462"/>
              <a:gd name="T10" fmla="*/ 482 w 866"/>
              <a:gd name="T11" fmla="*/ 718 h 1462"/>
              <a:gd name="T12" fmla="*/ 475 w 866"/>
              <a:gd name="T13" fmla="*/ 669 h 1462"/>
              <a:gd name="T14" fmla="*/ 485 w 866"/>
              <a:gd name="T15" fmla="*/ 624 h 1462"/>
              <a:gd name="T16" fmla="*/ 508 w 866"/>
              <a:gd name="T17" fmla="*/ 588 h 1462"/>
              <a:gd name="T18" fmla="*/ 545 w 866"/>
              <a:gd name="T19" fmla="*/ 566 h 1462"/>
              <a:gd name="T20" fmla="*/ 571 w 866"/>
              <a:gd name="T21" fmla="*/ 561 h 1462"/>
              <a:gd name="T22" fmla="*/ 634 w 866"/>
              <a:gd name="T23" fmla="*/ 584 h 1462"/>
              <a:gd name="T24" fmla="*/ 635 w 866"/>
              <a:gd name="T25" fmla="*/ 530 h 1462"/>
              <a:gd name="T26" fmla="*/ 635 w 866"/>
              <a:gd name="T27" fmla="*/ 428 h 1462"/>
              <a:gd name="T28" fmla="*/ 444 w 866"/>
              <a:gd name="T29" fmla="*/ 216 h 1462"/>
              <a:gd name="T30" fmla="*/ 480 w 866"/>
              <a:gd name="T31" fmla="*/ 165 h 1462"/>
              <a:gd name="T32" fmla="*/ 513 w 866"/>
              <a:gd name="T33" fmla="*/ 139 h 1462"/>
              <a:gd name="T34" fmla="*/ 525 w 866"/>
              <a:gd name="T35" fmla="*/ 112 h 1462"/>
              <a:gd name="T36" fmla="*/ 520 w 866"/>
              <a:gd name="T37" fmla="*/ 70 h 1462"/>
              <a:gd name="T38" fmla="*/ 467 w 866"/>
              <a:gd name="T39" fmla="*/ 15 h 1462"/>
              <a:gd name="T40" fmla="*/ 408 w 866"/>
              <a:gd name="T41" fmla="*/ 0 h 1462"/>
              <a:gd name="T42" fmla="*/ 340 w 866"/>
              <a:gd name="T43" fmla="*/ 27 h 1462"/>
              <a:gd name="T44" fmla="*/ 322 w 866"/>
              <a:gd name="T45" fmla="*/ 56 h 1462"/>
              <a:gd name="T46" fmla="*/ 318 w 866"/>
              <a:gd name="T47" fmla="*/ 86 h 1462"/>
              <a:gd name="T48" fmla="*/ 335 w 866"/>
              <a:gd name="T49" fmla="*/ 126 h 1462"/>
              <a:gd name="T50" fmla="*/ 64 w 866"/>
              <a:gd name="T51" fmla="*/ 93 h 1462"/>
              <a:gd name="T52" fmla="*/ 17 w 866"/>
              <a:gd name="T53" fmla="*/ 286 h 1462"/>
              <a:gd name="T54" fmla="*/ 0 w 866"/>
              <a:gd name="T55" fmla="*/ 477 h 1462"/>
              <a:gd name="T56" fmla="*/ 13 w 866"/>
              <a:gd name="T57" fmla="*/ 667 h 1462"/>
              <a:gd name="T58" fmla="*/ 56 w 866"/>
              <a:gd name="T59" fmla="*/ 848 h 1462"/>
              <a:gd name="T60" fmla="*/ 127 w 866"/>
              <a:gd name="T61" fmla="*/ 1022 h 1462"/>
              <a:gd name="T62" fmla="*/ 224 w 866"/>
              <a:gd name="T63" fmla="*/ 1183 h 1462"/>
              <a:gd name="T64" fmla="*/ 348 w 866"/>
              <a:gd name="T65" fmla="*/ 1332 h 1462"/>
              <a:gd name="T66" fmla="*/ 497 w 866"/>
              <a:gd name="T67" fmla="*/ 1462 h 1462"/>
              <a:gd name="T68" fmla="*/ 617 w 866"/>
              <a:gd name="T69" fmla="*/ 1248 h 1462"/>
              <a:gd name="T70" fmla="*/ 571 w 866"/>
              <a:gd name="T71" fmla="*/ 1244 h 1462"/>
              <a:gd name="T72" fmla="*/ 536 w 866"/>
              <a:gd name="T73" fmla="*/ 1225 h 1462"/>
              <a:gd name="T74" fmla="*/ 513 w 866"/>
              <a:gd name="T75" fmla="*/ 1188 h 1462"/>
              <a:gd name="T76" fmla="*/ 507 w 866"/>
              <a:gd name="T77" fmla="*/ 1155 h 1462"/>
              <a:gd name="T78" fmla="*/ 512 w 866"/>
              <a:gd name="T79" fmla="*/ 1111 h 1462"/>
              <a:gd name="T80" fmla="*/ 545 w 866"/>
              <a:gd name="T81" fmla="*/ 1055 h 1462"/>
              <a:gd name="T82" fmla="*/ 594 w 866"/>
              <a:gd name="T83" fmla="*/ 1020 h 1462"/>
              <a:gd name="T84" fmla="*/ 637 w 866"/>
              <a:gd name="T85" fmla="*/ 1010 h 1462"/>
              <a:gd name="T86" fmla="*/ 693 w 866"/>
              <a:gd name="T87" fmla="*/ 1028 h 1462"/>
              <a:gd name="T88" fmla="*/ 716 w 866"/>
              <a:gd name="T89" fmla="*/ 1053 h 1462"/>
              <a:gd name="T90" fmla="*/ 731 w 866"/>
              <a:gd name="T91" fmla="*/ 1098 h 1462"/>
              <a:gd name="T92" fmla="*/ 866 w 866"/>
              <a:gd name="T93" fmla="*/ 952 h 1462"/>
              <a:gd name="T94" fmla="*/ 767 w 866"/>
              <a:gd name="T95" fmla="*/ 855 h 1462"/>
              <a:gd name="T96" fmla="*/ 691 w 866"/>
              <a:gd name="T97" fmla="*/ 736 h 1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66" h="1462">
                <a:moveTo>
                  <a:pt x="691" y="736"/>
                </a:moveTo>
                <a:lnTo>
                  <a:pt x="683" y="739"/>
                </a:lnTo>
                <a:lnTo>
                  <a:pt x="683" y="739"/>
                </a:lnTo>
                <a:lnTo>
                  <a:pt x="678" y="751"/>
                </a:lnTo>
                <a:lnTo>
                  <a:pt x="673" y="761"/>
                </a:lnTo>
                <a:lnTo>
                  <a:pt x="667" y="771"/>
                </a:lnTo>
                <a:lnTo>
                  <a:pt x="658" y="781"/>
                </a:lnTo>
                <a:lnTo>
                  <a:pt x="650" y="789"/>
                </a:lnTo>
                <a:lnTo>
                  <a:pt x="642" y="796"/>
                </a:lnTo>
                <a:lnTo>
                  <a:pt x="632" y="801"/>
                </a:lnTo>
                <a:lnTo>
                  <a:pt x="620" y="805"/>
                </a:lnTo>
                <a:lnTo>
                  <a:pt x="620" y="805"/>
                </a:lnTo>
                <a:lnTo>
                  <a:pt x="607" y="809"/>
                </a:lnTo>
                <a:lnTo>
                  <a:pt x="594" y="809"/>
                </a:lnTo>
                <a:lnTo>
                  <a:pt x="594" y="809"/>
                </a:lnTo>
                <a:lnTo>
                  <a:pt x="576" y="807"/>
                </a:lnTo>
                <a:lnTo>
                  <a:pt x="558" y="802"/>
                </a:lnTo>
                <a:lnTo>
                  <a:pt x="541" y="794"/>
                </a:lnTo>
                <a:lnTo>
                  <a:pt x="526" y="784"/>
                </a:lnTo>
                <a:lnTo>
                  <a:pt x="513" y="771"/>
                </a:lnTo>
                <a:lnTo>
                  <a:pt x="500" y="754"/>
                </a:lnTo>
                <a:lnTo>
                  <a:pt x="490" y="738"/>
                </a:lnTo>
                <a:lnTo>
                  <a:pt x="482" y="718"/>
                </a:lnTo>
                <a:lnTo>
                  <a:pt x="482" y="718"/>
                </a:lnTo>
                <a:lnTo>
                  <a:pt x="479" y="705"/>
                </a:lnTo>
                <a:lnTo>
                  <a:pt x="477" y="693"/>
                </a:lnTo>
                <a:lnTo>
                  <a:pt x="475" y="680"/>
                </a:lnTo>
                <a:lnTo>
                  <a:pt x="475" y="669"/>
                </a:lnTo>
                <a:lnTo>
                  <a:pt x="477" y="657"/>
                </a:lnTo>
                <a:lnTo>
                  <a:pt x="479" y="645"/>
                </a:lnTo>
                <a:lnTo>
                  <a:pt x="480" y="634"/>
                </a:lnTo>
                <a:lnTo>
                  <a:pt x="485" y="624"/>
                </a:lnTo>
                <a:lnTo>
                  <a:pt x="490" y="614"/>
                </a:lnTo>
                <a:lnTo>
                  <a:pt x="495" y="604"/>
                </a:lnTo>
                <a:lnTo>
                  <a:pt x="502" y="596"/>
                </a:lnTo>
                <a:lnTo>
                  <a:pt x="508" y="588"/>
                </a:lnTo>
                <a:lnTo>
                  <a:pt x="516" y="581"/>
                </a:lnTo>
                <a:lnTo>
                  <a:pt x="525" y="574"/>
                </a:lnTo>
                <a:lnTo>
                  <a:pt x="535" y="570"/>
                </a:lnTo>
                <a:lnTo>
                  <a:pt x="545" y="566"/>
                </a:lnTo>
                <a:lnTo>
                  <a:pt x="545" y="566"/>
                </a:lnTo>
                <a:lnTo>
                  <a:pt x="558" y="563"/>
                </a:lnTo>
                <a:lnTo>
                  <a:pt x="571" y="561"/>
                </a:lnTo>
                <a:lnTo>
                  <a:pt x="571" y="561"/>
                </a:lnTo>
                <a:lnTo>
                  <a:pt x="587" y="563"/>
                </a:lnTo>
                <a:lnTo>
                  <a:pt x="604" y="568"/>
                </a:lnTo>
                <a:lnTo>
                  <a:pt x="619" y="574"/>
                </a:lnTo>
                <a:lnTo>
                  <a:pt x="634" y="584"/>
                </a:lnTo>
                <a:lnTo>
                  <a:pt x="642" y="581"/>
                </a:lnTo>
                <a:lnTo>
                  <a:pt x="642" y="581"/>
                </a:lnTo>
                <a:lnTo>
                  <a:pt x="639" y="555"/>
                </a:lnTo>
                <a:lnTo>
                  <a:pt x="635" y="530"/>
                </a:lnTo>
                <a:lnTo>
                  <a:pt x="634" y="504"/>
                </a:lnTo>
                <a:lnTo>
                  <a:pt x="634" y="477"/>
                </a:lnTo>
                <a:lnTo>
                  <a:pt x="634" y="477"/>
                </a:lnTo>
                <a:lnTo>
                  <a:pt x="635" y="428"/>
                </a:lnTo>
                <a:lnTo>
                  <a:pt x="642" y="380"/>
                </a:lnTo>
                <a:lnTo>
                  <a:pt x="650" y="334"/>
                </a:lnTo>
                <a:lnTo>
                  <a:pt x="663" y="287"/>
                </a:lnTo>
                <a:lnTo>
                  <a:pt x="444" y="216"/>
                </a:lnTo>
                <a:lnTo>
                  <a:pt x="459" y="174"/>
                </a:lnTo>
                <a:lnTo>
                  <a:pt x="459" y="174"/>
                </a:lnTo>
                <a:lnTo>
                  <a:pt x="470" y="170"/>
                </a:lnTo>
                <a:lnTo>
                  <a:pt x="480" y="165"/>
                </a:lnTo>
                <a:lnTo>
                  <a:pt x="490" y="160"/>
                </a:lnTo>
                <a:lnTo>
                  <a:pt x="498" y="155"/>
                </a:lnTo>
                <a:lnTo>
                  <a:pt x="507" y="147"/>
                </a:lnTo>
                <a:lnTo>
                  <a:pt x="513" y="139"/>
                </a:lnTo>
                <a:lnTo>
                  <a:pt x="518" y="131"/>
                </a:lnTo>
                <a:lnTo>
                  <a:pt x="521" y="121"/>
                </a:lnTo>
                <a:lnTo>
                  <a:pt x="521" y="121"/>
                </a:lnTo>
                <a:lnTo>
                  <a:pt x="525" y="112"/>
                </a:lnTo>
                <a:lnTo>
                  <a:pt x="525" y="104"/>
                </a:lnTo>
                <a:lnTo>
                  <a:pt x="525" y="96"/>
                </a:lnTo>
                <a:lnTo>
                  <a:pt x="525" y="86"/>
                </a:lnTo>
                <a:lnTo>
                  <a:pt x="520" y="70"/>
                </a:lnTo>
                <a:lnTo>
                  <a:pt x="512" y="55"/>
                </a:lnTo>
                <a:lnTo>
                  <a:pt x="500" y="40"/>
                </a:lnTo>
                <a:lnTo>
                  <a:pt x="485" y="27"/>
                </a:lnTo>
                <a:lnTo>
                  <a:pt x="467" y="15"/>
                </a:lnTo>
                <a:lnTo>
                  <a:pt x="449" y="7"/>
                </a:lnTo>
                <a:lnTo>
                  <a:pt x="449" y="7"/>
                </a:lnTo>
                <a:lnTo>
                  <a:pt x="427" y="2"/>
                </a:lnTo>
                <a:lnTo>
                  <a:pt x="408" y="0"/>
                </a:lnTo>
                <a:lnTo>
                  <a:pt x="388" y="4"/>
                </a:lnTo>
                <a:lnTo>
                  <a:pt x="370" y="9"/>
                </a:lnTo>
                <a:lnTo>
                  <a:pt x="353" y="17"/>
                </a:lnTo>
                <a:lnTo>
                  <a:pt x="340" y="27"/>
                </a:lnTo>
                <a:lnTo>
                  <a:pt x="333" y="33"/>
                </a:lnTo>
                <a:lnTo>
                  <a:pt x="328" y="40"/>
                </a:lnTo>
                <a:lnTo>
                  <a:pt x="325" y="48"/>
                </a:lnTo>
                <a:lnTo>
                  <a:pt x="322" y="56"/>
                </a:lnTo>
                <a:lnTo>
                  <a:pt x="322" y="56"/>
                </a:lnTo>
                <a:lnTo>
                  <a:pt x="318" y="66"/>
                </a:lnTo>
                <a:lnTo>
                  <a:pt x="318" y="76"/>
                </a:lnTo>
                <a:lnTo>
                  <a:pt x="318" y="86"/>
                </a:lnTo>
                <a:lnTo>
                  <a:pt x="320" y="98"/>
                </a:lnTo>
                <a:lnTo>
                  <a:pt x="323" y="108"/>
                </a:lnTo>
                <a:lnTo>
                  <a:pt x="328" y="117"/>
                </a:lnTo>
                <a:lnTo>
                  <a:pt x="335" y="126"/>
                </a:lnTo>
                <a:lnTo>
                  <a:pt x="342" y="136"/>
                </a:lnTo>
                <a:lnTo>
                  <a:pt x="327" y="178"/>
                </a:lnTo>
                <a:lnTo>
                  <a:pt x="64" y="93"/>
                </a:lnTo>
                <a:lnTo>
                  <a:pt x="64" y="93"/>
                </a:lnTo>
                <a:lnTo>
                  <a:pt x="50" y="141"/>
                </a:lnTo>
                <a:lnTo>
                  <a:pt x="36" y="190"/>
                </a:lnTo>
                <a:lnTo>
                  <a:pt x="25" y="238"/>
                </a:lnTo>
                <a:lnTo>
                  <a:pt x="17" y="286"/>
                </a:lnTo>
                <a:lnTo>
                  <a:pt x="10" y="334"/>
                </a:lnTo>
                <a:lnTo>
                  <a:pt x="5" y="381"/>
                </a:lnTo>
                <a:lnTo>
                  <a:pt x="2" y="429"/>
                </a:lnTo>
                <a:lnTo>
                  <a:pt x="0" y="477"/>
                </a:lnTo>
                <a:lnTo>
                  <a:pt x="2" y="525"/>
                </a:lnTo>
                <a:lnTo>
                  <a:pt x="3" y="573"/>
                </a:lnTo>
                <a:lnTo>
                  <a:pt x="8" y="619"/>
                </a:lnTo>
                <a:lnTo>
                  <a:pt x="13" y="667"/>
                </a:lnTo>
                <a:lnTo>
                  <a:pt x="21" y="713"/>
                </a:lnTo>
                <a:lnTo>
                  <a:pt x="31" y="759"/>
                </a:lnTo>
                <a:lnTo>
                  <a:pt x="43" y="804"/>
                </a:lnTo>
                <a:lnTo>
                  <a:pt x="56" y="848"/>
                </a:lnTo>
                <a:lnTo>
                  <a:pt x="71" y="893"/>
                </a:lnTo>
                <a:lnTo>
                  <a:pt x="87" y="937"/>
                </a:lnTo>
                <a:lnTo>
                  <a:pt x="107" y="980"/>
                </a:lnTo>
                <a:lnTo>
                  <a:pt x="127" y="1022"/>
                </a:lnTo>
                <a:lnTo>
                  <a:pt x="149" y="1065"/>
                </a:lnTo>
                <a:lnTo>
                  <a:pt x="172" y="1104"/>
                </a:lnTo>
                <a:lnTo>
                  <a:pt x="196" y="1145"/>
                </a:lnTo>
                <a:lnTo>
                  <a:pt x="224" y="1183"/>
                </a:lnTo>
                <a:lnTo>
                  <a:pt x="252" y="1223"/>
                </a:lnTo>
                <a:lnTo>
                  <a:pt x="282" y="1259"/>
                </a:lnTo>
                <a:lnTo>
                  <a:pt x="314" y="1296"/>
                </a:lnTo>
                <a:lnTo>
                  <a:pt x="348" y="1332"/>
                </a:lnTo>
                <a:lnTo>
                  <a:pt x="383" y="1365"/>
                </a:lnTo>
                <a:lnTo>
                  <a:pt x="419" y="1398"/>
                </a:lnTo>
                <a:lnTo>
                  <a:pt x="457" y="1431"/>
                </a:lnTo>
                <a:lnTo>
                  <a:pt x="497" y="1462"/>
                </a:lnTo>
                <a:lnTo>
                  <a:pt x="648" y="1253"/>
                </a:lnTo>
                <a:lnTo>
                  <a:pt x="635" y="1243"/>
                </a:lnTo>
                <a:lnTo>
                  <a:pt x="635" y="1243"/>
                </a:lnTo>
                <a:lnTo>
                  <a:pt x="617" y="1248"/>
                </a:lnTo>
                <a:lnTo>
                  <a:pt x="601" y="1248"/>
                </a:lnTo>
                <a:lnTo>
                  <a:pt x="601" y="1248"/>
                </a:lnTo>
                <a:lnTo>
                  <a:pt x="586" y="1248"/>
                </a:lnTo>
                <a:lnTo>
                  <a:pt x="571" y="1244"/>
                </a:lnTo>
                <a:lnTo>
                  <a:pt x="558" y="1239"/>
                </a:lnTo>
                <a:lnTo>
                  <a:pt x="545" y="1231"/>
                </a:lnTo>
                <a:lnTo>
                  <a:pt x="545" y="1231"/>
                </a:lnTo>
                <a:lnTo>
                  <a:pt x="536" y="1225"/>
                </a:lnTo>
                <a:lnTo>
                  <a:pt x="530" y="1216"/>
                </a:lnTo>
                <a:lnTo>
                  <a:pt x="523" y="1208"/>
                </a:lnTo>
                <a:lnTo>
                  <a:pt x="518" y="1198"/>
                </a:lnTo>
                <a:lnTo>
                  <a:pt x="513" y="1188"/>
                </a:lnTo>
                <a:lnTo>
                  <a:pt x="510" y="1178"/>
                </a:lnTo>
                <a:lnTo>
                  <a:pt x="508" y="1167"/>
                </a:lnTo>
                <a:lnTo>
                  <a:pt x="507" y="1155"/>
                </a:lnTo>
                <a:lnTo>
                  <a:pt x="507" y="1155"/>
                </a:lnTo>
                <a:lnTo>
                  <a:pt x="507" y="1144"/>
                </a:lnTo>
                <a:lnTo>
                  <a:pt x="507" y="1132"/>
                </a:lnTo>
                <a:lnTo>
                  <a:pt x="510" y="1122"/>
                </a:lnTo>
                <a:lnTo>
                  <a:pt x="512" y="1111"/>
                </a:lnTo>
                <a:lnTo>
                  <a:pt x="521" y="1089"/>
                </a:lnTo>
                <a:lnTo>
                  <a:pt x="533" y="1068"/>
                </a:lnTo>
                <a:lnTo>
                  <a:pt x="533" y="1068"/>
                </a:lnTo>
                <a:lnTo>
                  <a:pt x="545" y="1055"/>
                </a:lnTo>
                <a:lnTo>
                  <a:pt x="556" y="1045"/>
                </a:lnTo>
                <a:lnTo>
                  <a:pt x="568" y="1035"/>
                </a:lnTo>
                <a:lnTo>
                  <a:pt x="581" y="1027"/>
                </a:lnTo>
                <a:lnTo>
                  <a:pt x="594" y="1020"/>
                </a:lnTo>
                <a:lnTo>
                  <a:pt x="609" y="1015"/>
                </a:lnTo>
                <a:lnTo>
                  <a:pt x="624" y="1012"/>
                </a:lnTo>
                <a:lnTo>
                  <a:pt x="637" y="1010"/>
                </a:lnTo>
                <a:lnTo>
                  <a:pt x="637" y="1010"/>
                </a:lnTo>
                <a:lnTo>
                  <a:pt x="652" y="1012"/>
                </a:lnTo>
                <a:lnTo>
                  <a:pt x="667" y="1015"/>
                </a:lnTo>
                <a:lnTo>
                  <a:pt x="680" y="1020"/>
                </a:lnTo>
                <a:lnTo>
                  <a:pt x="693" y="1028"/>
                </a:lnTo>
                <a:lnTo>
                  <a:pt x="693" y="1028"/>
                </a:lnTo>
                <a:lnTo>
                  <a:pt x="701" y="1035"/>
                </a:lnTo>
                <a:lnTo>
                  <a:pt x="710" y="1045"/>
                </a:lnTo>
                <a:lnTo>
                  <a:pt x="716" y="1053"/>
                </a:lnTo>
                <a:lnTo>
                  <a:pt x="721" y="1063"/>
                </a:lnTo>
                <a:lnTo>
                  <a:pt x="726" y="1074"/>
                </a:lnTo>
                <a:lnTo>
                  <a:pt x="729" y="1086"/>
                </a:lnTo>
                <a:lnTo>
                  <a:pt x="731" y="1098"/>
                </a:lnTo>
                <a:lnTo>
                  <a:pt x="731" y="1111"/>
                </a:lnTo>
                <a:lnTo>
                  <a:pt x="744" y="1121"/>
                </a:lnTo>
                <a:lnTo>
                  <a:pt x="866" y="952"/>
                </a:lnTo>
                <a:lnTo>
                  <a:pt x="866" y="952"/>
                </a:lnTo>
                <a:lnTo>
                  <a:pt x="838" y="931"/>
                </a:lnTo>
                <a:lnTo>
                  <a:pt x="813" y="906"/>
                </a:lnTo>
                <a:lnTo>
                  <a:pt x="789" y="881"/>
                </a:lnTo>
                <a:lnTo>
                  <a:pt x="767" y="855"/>
                </a:lnTo>
                <a:lnTo>
                  <a:pt x="746" y="827"/>
                </a:lnTo>
                <a:lnTo>
                  <a:pt x="726" y="797"/>
                </a:lnTo>
                <a:lnTo>
                  <a:pt x="708" y="768"/>
                </a:lnTo>
                <a:lnTo>
                  <a:pt x="691" y="736"/>
                </a:lnTo>
                <a:lnTo>
                  <a:pt x="691" y="73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344"/>
          <p:cNvSpPr>
            <a:spLocks/>
          </p:cNvSpPr>
          <p:nvPr/>
        </p:nvSpPr>
        <p:spPr bwMode="auto">
          <a:xfrm>
            <a:off x="5210571" y="4753565"/>
            <a:ext cx="2278063" cy="1185863"/>
          </a:xfrm>
          <a:custGeom>
            <a:avLst/>
            <a:gdLst>
              <a:gd name="T0" fmla="*/ 1267 w 1435"/>
              <a:gd name="T1" fmla="*/ 343 h 747"/>
              <a:gd name="T2" fmla="*/ 1247 w 1435"/>
              <a:gd name="T3" fmla="*/ 386 h 747"/>
              <a:gd name="T4" fmla="*/ 1217 w 1435"/>
              <a:gd name="T5" fmla="*/ 409 h 747"/>
              <a:gd name="T6" fmla="*/ 1176 w 1435"/>
              <a:gd name="T7" fmla="*/ 419 h 747"/>
              <a:gd name="T8" fmla="*/ 1118 w 1435"/>
              <a:gd name="T9" fmla="*/ 404 h 747"/>
              <a:gd name="T10" fmla="*/ 1072 w 1435"/>
              <a:gd name="T11" fmla="*/ 361 h 747"/>
              <a:gd name="T12" fmla="*/ 1047 w 1435"/>
              <a:gd name="T13" fmla="*/ 308 h 747"/>
              <a:gd name="T14" fmla="*/ 1044 w 1435"/>
              <a:gd name="T15" fmla="*/ 273 h 747"/>
              <a:gd name="T16" fmla="*/ 1056 w 1435"/>
              <a:gd name="T17" fmla="*/ 231 h 747"/>
              <a:gd name="T18" fmla="*/ 1084 w 1435"/>
              <a:gd name="T19" fmla="*/ 198 h 747"/>
              <a:gd name="T20" fmla="*/ 1123 w 1435"/>
              <a:gd name="T21" fmla="*/ 183 h 747"/>
              <a:gd name="T22" fmla="*/ 1173 w 1435"/>
              <a:gd name="T23" fmla="*/ 186 h 747"/>
              <a:gd name="T24" fmla="*/ 1036 w 1435"/>
              <a:gd name="T25" fmla="*/ 29 h 747"/>
              <a:gd name="T26" fmla="*/ 910 w 1435"/>
              <a:gd name="T27" fmla="*/ 85 h 747"/>
              <a:gd name="T28" fmla="*/ 808 w 1435"/>
              <a:gd name="T29" fmla="*/ 115 h 747"/>
              <a:gd name="T30" fmla="*/ 833 w 1435"/>
              <a:gd name="T31" fmla="*/ 140 h 747"/>
              <a:gd name="T32" fmla="*/ 851 w 1435"/>
              <a:gd name="T33" fmla="*/ 183 h 747"/>
              <a:gd name="T34" fmla="*/ 848 w 1435"/>
              <a:gd name="T35" fmla="*/ 216 h 747"/>
              <a:gd name="T36" fmla="*/ 829 w 1435"/>
              <a:gd name="T37" fmla="*/ 254 h 747"/>
              <a:gd name="T38" fmla="*/ 795 w 1435"/>
              <a:gd name="T39" fmla="*/ 282 h 747"/>
              <a:gd name="T40" fmla="*/ 750 w 1435"/>
              <a:gd name="T41" fmla="*/ 297 h 747"/>
              <a:gd name="T42" fmla="*/ 726 w 1435"/>
              <a:gd name="T43" fmla="*/ 300 h 747"/>
              <a:gd name="T44" fmla="*/ 676 w 1435"/>
              <a:gd name="T45" fmla="*/ 290 h 747"/>
              <a:gd name="T46" fmla="*/ 636 w 1435"/>
              <a:gd name="T47" fmla="*/ 268 h 747"/>
              <a:gd name="T48" fmla="*/ 610 w 1435"/>
              <a:gd name="T49" fmla="*/ 234 h 747"/>
              <a:gd name="T50" fmla="*/ 600 w 1435"/>
              <a:gd name="T51" fmla="*/ 194 h 747"/>
              <a:gd name="T52" fmla="*/ 607 w 1435"/>
              <a:gd name="T53" fmla="*/ 160 h 747"/>
              <a:gd name="T54" fmla="*/ 635 w 1435"/>
              <a:gd name="T55" fmla="*/ 122 h 747"/>
              <a:gd name="T56" fmla="*/ 607 w 1435"/>
              <a:gd name="T57" fmla="*/ 103 h 747"/>
              <a:gd name="T58" fmla="*/ 465 w 1435"/>
              <a:gd name="T59" fmla="*/ 56 h 747"/>
              <a:gd name="T60" fmla="*/ 237 w 1435"/>
              <a:gd name="T61" fmla="*/ 181 h 747"/>
              <a:gd name="T62" fmla="*/ 199 w 1435"/>
              <a:gd name="T63" fmla="*/ 132 h 747"/>
              <a:gd name="T64" fmla="*/ 184 w 1435"/>
              <a:gd name="T65" fmla="*/ 94 h 747"/>
              <a:gd name="T66" fmla="*/ 161 w 1435"/>
              <a:gd name="T67" fmla="*/ 74 h 747"/>
              <a:gd name="T68" fmla="*/ 120 w 1435"/>
              <a:gd name="T69" fmla="*/ 66 h 747"/>
              <a:gd name="T70" fmla="*/ 52 w 1435"/>
              <a:gd name="T71" fmla="*/ 97 h 747"/>
              <a:gd name="T72" fmla="*/ 19 w 1435"/>
              <a:gd name="T73" fmla="*/ 151 h 747"/>
              <a:gd name="T74" fmla="*/ 23 w 1435"/>
              <a:gd name="T75" fmla="*/ 222 h 747"/>
              <a:gd name="T76" fmla="*/ 44 w 1435"/>
              <a:gd name="T77" fmla="*/ 249 h 747"/>
              <a:gd name="T78" fmla="*/ 74 w 1435"/>
              <a:gd name="T79" fmla="*/ 262 h 747"/>
              <a:gd name="T80" fmla="*/ 115 w 1435"/>
              <a:gd name="T81" fmla="*/ 259 h 747"/>
              <a:gd name="T82" fmla="*/ 0 w 1435"/>
              <a:gd name="T83" fmla="*/ 508 h 747"/>
              <a:gd name="T84" fmla="*/ 169 w 1435"/>
              <a:gd name="T85" fmla="*/ 612 h 747"/>
              <a:gd name="T86" fmla="*/ 346 w 1435"/>
              <a:gd name="T87" fmla="*/ 686 h 747"/>
              <a:gd name="T88" fmla="*/ 529 w 1435"/>
              <a:gd name="T89" fmla="*/ 732 h 747"/>
              <a:gd name="T90" fmla="*/ 716 w 1435"/>
              <a:gd name="T91" fmla="*/ 747 h 747"/>
              <a:gd name="T92" fmla="*/ 904 w 1435"/>
              <a:gd name="T93" fmla="*/ 734 h 747"/>
              <a:gd name="T94" fmla="*/ 1087 w 1435"/>
              <a:gd name="T95" fmla="*/ 693 h 747"/>
              <a:gd name="T96" fmla="*/ 1265 w 1435"/>
              <a:gd name="T97" fmla="*/ 620 h 747"/>
              <a:gd name="T98" fmla="*/ 1435 w 1435"/>
              <a:gd name="T99" fmla="*/ 519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35" h="747">
                <a:moveTo>
                  <a:pt x="1268" y="318"/>
                </a:moveTo>
                <a:lnTo>
                  <a:pt x="1268" y="318"/>
                </a:lnTo>
                <a:lnTo>
                  <a:pt x="1268" y="331"/>
                </a:lnTo>
                <a:lnTo>
                  <a:pt x="1267" y="343"/>
                </a:lnTo>
                <a:lnTo>
                  <a:pt x="1263" y="354"/>
                </a:lnTo>
                <a:lnTo>
                  <a:pt x="1258" y="366"/>
                </a:lnTo>
                <a:lnTo>
                  <a:pt x="1254" y="376"/>
                </a:lnTo>
                <a:lnTo>
                  <a:pt x="1247" y="386"/>
                </a:lnTo>
                <a:lnTo>
                  <a:pt x="1239" y="394"/>
                </a:lnTo>
                <a:lnTo>
                  <a:pt x="1230" y="400"/>
                </a:lnTo>
                <a:lnTo>
                  <a:pt x="1230" y="400"/>
                </a:lnTo>
                <a:lnTo>
                  <a:pt x="1217" y="409"/>
                </a:lnTo>
                <a:lnTo>
                  <a:pt x="1204" y="414"/>
                </a:lnTo>
                <a:lnTo>
                  <a:pt x="1191" y="417"/>
                </a:lnTo>
                <a:lnTo>
                  <a:pt x="1176" y="419"/>
                </a:lnTo>
                <a:lnTo>
                  <a:pt x="1176" y="419"/>
                </a:lnTo>
                <a:lnTo>
                  <a:pt x="1161" y="417"/>
                </a:lnTo>
                <a:lnTo>
                  <a:pt x="1146" y="415"/>
                </a:lnTo>
                <a:lnTo>
                  <a:pt x="1131" y="410"/>
                </a:lnTo>
                <a:lnTo>
                  <a:pt x="1118" y="404"/>
                </a:lnTo>
                <a:lnTo>
                  <a:pt x="1105" y="396"/>
                </a:lnTo>
                <a:lnTo>
                  <a:pt x="1093" y="386"/>
                </a:lnTo>
                <a:lnTo>
                  <a:pt x="1082" y="374"/>
                </a:lnTo>
                <a:lnTo>
                  <a:pt x="1072" y="361"/>
                </a:lnTo>
                <a:lnTo>
                  <a:pt x="1072" y="361"/>
                </a:lnTo>
                <a:lnTo>
                  <a:pt x="1059" y="341"/>
                </a:lnTo>
                <a:lnTo>
                  <a:pt x="1051" y="320"/>
                </a:lnTo>
                <a:lnTo>
                  <a:pt x="1047" y="308"/>
                </a:lnTo>
                <a:lnTo>
                  <a:pt x="1046" y="297"/>
                </a:lnTo>
                <a:lnTo>
                  <a:pt x="1044" y="285"/>
                </a:lnTo>
                <a:lnTo>
                  <a:pt x="1044" y="273"/>
                </a:lnTo>
                <a:lnTo>
                  <a:pt x="1044" y="273"/>
                </a:lnTo>
                <a:lnTo>
                  <a:pt x="1046" y="262"/>
                </a:lnTo>
                <a:lnTo>
                  <a:pt x="1047" y="250"/>
                </a:lnTo>
                <a:lnTo>
                  <a:pt x="1051" y="240"/>
                </a:lnTo>
                <a:lnTo>
                  <a:pt x="1056" y="231"/>
                </a:lnTo>
                <a:lnTo>
                  <a:pt x="1060" y="221"/>
                </a:lnTo>
                <a:lnTo>
                  <a:pt x="1067" y="212"/>
                </a:lnTo>
                <a:lnTo>
                  <a:pt x="1075" y="204"/>
                </a:lnTo>
                <a:lnTo>
                  <a:pt x="1084" y="198"/>
                </a:lnTo>
                <a:lnTo>
                  <a:pt x="1084" y="198"/>
                </a:lnTo>
                <a:lnTo>
                  <a:pt x="1095" y="191"/>
                </a:lnTo>
                <a:lnTo>
                  <a:pt x="1108" y="186"/>
                </a:lnTo>
                <a:lnTo>
                  <a:pt x="1123" y="183"/>
                </a:lnTo>
                <a:lnTo>
                  <a:pt x="1138" y="181"/>
                </a:lnTo>
                <a:lnTo>
                  <a:pt x="1138" y="181"/>
                </a:lnTo>
                <a:lnTo>
                  <a:pt x="1156" y="183"/>
                </a:lnTo>
                <a:lnTo>
                  <a:pt x="1173" y="186"/>
                </a:lnTo>
                <a:lnTo>
                  <a:pt x="1188" y="178"/>
                </a:lnTo>
                <a:lnTo>
                  <a:pt x="1065" y="9"/>
                </a:lnTo>
                <a:lnTo>
                  <a:pt x="1065" y="9"/>
                </a:lnTo>
                <a:lnTo>
                  <a:pt x="1036" y="29"/>
                </a:lnTo>
                <a:lnTo>
                  <a:pt x="1006" y="46"/>
                </a:lnTo>
                <a:lnTo>
                  <a:pt x="976" y="61"/>
                </a:lnTo>
                <a:lnTo>
                  <a:pt x="943" y="74"/>
                </a:lnTo>
                <a:lnTo>
                  <a:pt x="910" y="85"/>
                </a:lnTo>
                <a:lnTo>
                  <a:pt x="877" y="95"/>
                </a:lnTo>
                <a:lnTo>
                  <a:pt x="843" y="103"/>
                </a:lnTo>
                <a:lnTo>
                  <a:pt x="808" y="108"/>
                </a:lnTo>
                <a:lnTo>
                  <a:pt x="808" y="115"/>
                </a:lnTo>
                <a:lnTo>
                  <a:pt x="808" y="115"/>
                </a:lnTo>
                <a:lnTo>
                  <a:pt x="818" y="123"/>
                </a:lnTo>
                <a:lnTo>
                  <a:pt x="826" y="132"/>
                </a:lnTo>
                <a:lnTo>
                  <a:pt x="833" y="140"/>
                </a:lnTo>
                <a:lnTo>
                  <a:pt x="839" y="150"/>
                </a:lnTo>
                <a:lnTo>
                  <a:pt x="844" y="161"/>
                </a:lnTo>
                <a:lnTo>
                  <a:pt x="848" y="171"/>
                </a:lnTo>
                <a:lnTo>
                  <a:pt x="851" y="183"/>
                </a:lnTo>
                <a:lnTo>
                  <a:pt x="851" y="194"/>
                </a:lnTo>
                <a:lnTo>
                  <a:pt x="851" y="194"/>
                </a:lnTo>
                <a:lnTo>
                  <a:pt x="851" y="206"/>
                </a:lnTo>
                <a:lnTo>
                  <a:pt x="848" y="216"/>
                </a:lnTo>
                <a:lnTo>
                  <a:pt x="846" y="226"/>
                </a:lnTo>
                <a:lnTo>
                  <a:pt x="841" y="235"/>
                </a:lnTo>
                <a:lnTo>
                  <a:pt x="836" y="244"/>
                </a:lnTo>
                <a:lnTo>
                  <a:pt x="829" y="254"/>
                </a:lnTo>
                <a:lnTo>
                  <a:pt x="823" y="262"/>
                </a:lnTo>
                <a:lnTo>
                  <a:pt x="815" y="268"/>
                </a:lnTo>
                <a:lnTo>
                  <a:pt x="805" y="275"/>
                </a:lnTo>
                <a:lnTo>
                  <a:pt x="795" y="282"/>
                </a:lnTo>
                <a:lnTo>
                  <a:pt x="785" y="287"/>
                </a:lnTo>
                <a:lnTo>
                  <a:pt x="775" y="292"/>
                </a:lnTo>
                <a:lnTo>
                  <a:pt x="763" y="295"/>
                </a:lnTo>
                <a:lnTo>
                  <a:pt x="750" y="297"/>
                </a:lnTo>
                <a:lnTo>
                  <a:pt x="739" y="298"/>
                </a:lnTo>
                <a:lnTo>
                  <a:pt x="726" y="300"/>
                </a:lnTo>
                <a:lnTo>
                  <a:pt x="726" y="300"/>
                </a:lnTo>
                <a:lnTo>
                  <a:pt x="726" y="300"/>
                </a:lnTo>
                <a:lnTo>
                  <a:pt x="712" y="298"/>
                </a:lnTo>
                <a:lnTo>
                  <a:pt x="699" y="297"/>
                </a:lnTo>
                <a:lnTo>
                  <a:pt x="688" y="295"/>
                </a:lnTo>
                <a:lnTo>
                  <a:pt x="676" y="290"/>
                </a:lnTo>
                <a:lnTo>
                  <a:pt x="666" y="287"/>
                </a:lnTo>
                <a:lnTo>
                  <a:pt x="655" y="282"/>
                </a:lnTo>
                <a:lnTo>
                  <a:pt x="645" y="275"/>
                </a:lnTo>
                <a:lnTo>
                  <a:pt x="636" y="268"/>
                </a:lnTo>
                <a:lnTo>
                  <a:pt x="628" y="260"/>
                </a:lnTo>
                <a:lnTo>
                  <a:pt x="622" y="252"/>
                </a:lnTo>
                <a:lnTo>
                  <a:pt x="615" y="244"/>
                </a:lnTo>
                <a:lnTo>
                  <a:pt x="610" y="234"/>
                </a:lnTo>
                <a:lnTo>
                  <a:pt x="605" y="226"/>
                </a:lnTo>
                <a:lnTo>
                  <a:pt x="603" y="214"/>
                </a:lnTo>
                <a:lnTo>
                  <a:pt x="600" y="204"/>
                </a:lnTo>
                <a:lnTo>
                  <a:pt x="600" y="194"/>
                </a:lnTo>
                <a:lnTo>
                  <a:pt x="600" y="194"/>
                </a:lnTo>
                <a:lnTo>
                  <a:pt x="600" y="183"/>
                </a:lnTo>
                <a:lnTo>
                  <a:pt x="603" y="171"/>
                </a:lnTo>
                <a:lnTo>
                  <a:pt x="607" y="160"/>
                </a:lnTo>
                <a:lnTo>
                  <a:pt x="612" y="150"/>
                </a:lnTo>
                <a:lnTo>
                  <a:pt x="618" y="140"/>
                </a:lnTo>
                <a:lnTo>
                  <a:pt x="627" y="130"/>
                </a:lnTo>
                <a:lnTo>
                  <a:pt x="635" y="122"/>
                </a:lnTo>
                <a:lnTo>
                  <a:pt x="645" y="113"/>
                </a:lnTo>
                <a:lnTo>
                  <a:pt x="645" y="110"/>
                </a:lnTo>
                <a:lnTo>
                  <a:pt x="645" y="110"/>
                </a:lnTo>
                <a:lnTo>
                  <a:pt x="607" y="103"/>
                </a:lnTo>
                <a:lnTo>
                  <a:pt x="570" y="95"/>
                </a:lnTo>
                <a:lnTo>
                  <a:pt x="534" y="84"/>
                </a:lnTo>
                <a:lnTo>
                  <a:pt x="498" y="70"/>
                </a:lnTo>
                <a:lnTo>
                  <a:pt x="465" y="56"/>
                </a:lnTo>
                <a:lnTo>
                  <a:pt x="432" y="39"/>
                </a:lnTo>
                <a:lnTo>
                  <a:pt x="400" y="19"/>
                </a:lnTo>
                <a:lnTo>
                  <a:pt x="369" y="0"/>
                </a:lnTo>
                <a:lnTo>
                  <a:pt x="237" y="181"/>
                </a:lnTo>
                <a:lnTo>
                  <a:pt x="199" y="155"/>
                </a:lnTo>
                <a:lnTo>
                  <a:pt x="199" y="155"/>
                </a:lnTo>
                <a:lnTo>
                  <a:pt x="199" y="143"/>
                </a:lnTo>
                <a:lnTo>
                  <a:pt x="199" y="132"/>
                </a:lnTo>
                <a:lnTo>
                  <a:pt x="198" y="122"/>
                </a:lnTo>
                <a:lnTo>
                  <a:pt x="194" y="112"/>
                </a:lnTo>
                <a:lnTo>
                  <a:pt x="189" y="102"/>
                </a:lnTo>
                <a:lnTo>
                  <a:pt x="184" y="94"/>
                </a:lnTo>
                <a:lnTo>
                  <a:pt x="176" y="85"/>
                </a:lnTo>
                <a:lnTo>
                  <a:pt x="169" y="79"/>
                </a:lnTo>
                <a:lnTo>
                  <a:pt x="169" y="79"/>
                </a:lnTo>
                <a:lnTo>
                  <a:pt x="161" y="74"/>
                </a:lnTo>
                <a:lnTo>
                  <a:pt x="153" y="70"/>
                </a:lnTo>
                <a:lnTo>
                  <a:pt x="145" y="67"/>
                </a:lnTo>
                <a:lnTo>
                  <a:pt x="136" y="66"/>
                </a:lnTo>
                <a:lnTo>
                  <a:pt x="120" y="66"/>
                </a:lnTo>
                <a:lnTo>
                  <a:pt x="102" y="67"/>
                </a:lnTo>
                <a:lnTo>
                  <a:pt x="84" y="74"/>
                </a:lnTo>
                <a:lnTo>
                  <a:pt x="67" y="84"/>
                </a:lnTo>
                <a:lnTo>
                  <a:pt x="52" y="97"/>
                </a:lnTo>
                <a:lnTo>
                  <a:pt x="37" y="113"/>
                </a:lnTo>
                <a:lnTo>
                  <a:pt x="37" y="113"/>
                </a:lnTo>
                <a:lnTo>
                  <a:pt x="26" y="132"/>
                </a:lnTo>
                <a:lnTo>
                  <a:pt x="19" y="151"/>
                </a:lnTo>
                <a:lnTo>
                  <a:pt x="14" y="169"/>
                </a:lnTo>
                <a:lnTo>
                  <a:pt x="14" y="189"/>
                </a:lnTo>
                <a:lnTo>
                  <a:pt x="16" y="206"/>
                </a:lnTo>
                <a:lnTo>
                  <a:pt x="23" y="222"/>
                </a:lnTo>
                <a:lnTo>
                  <a:pt x="28" y="231"/>
                </a:lnTo>
                <a:lnTo>
                  <a:pt x="33" y="237"/>
                </a:lnTo>
                <a:lnTo>
                  <a:pt x="37" y="244"/>
                </a:lnTo>
                <a:lnTo>
                  <a:pt x="44" y="249"/>
                </a:lnTo>
                <a:lnTo>
                  <a:pt x="44" y="249"/>
                </a:lnTo>
                <a:lnTo>
                  <a:pt x="54" y="255"/>
                </a:lnTo>
                <a:lnTo>
                  <a:pt x="64" y="259"/>
                </a:lnTo>
                <a:lnTo>
                  <a:pt x="74" y="262"/>
                </a:lnTo>
                <a:lnTo>
                  <a:pt x="84" y="262"/>
                </a:lnTo>
                <a:lnTo>
                  <a:pt x="94" y="262"/>
                </a:lnTo>
                <a:lnTo>
                  <a:pt x="105" y="260"/>
                </a:lnTo>
                <a:lnTo>
                  <a:pt x="115" y="259"/>
                </a:lnTo>
                <a:lnTo>
                  <a:pt x="127" y="254"/>
                </a:lnTo>
                <a:lnTo>
                  <a:pt x="165" y="282"/>
                </a:lnTo>
                <a:lnTo>
                  <a:pt x="0" y="508"/>
                </a:lnTo>
                <a:lnTo>
                  <a:pt x="0" y="508"/>
                </a:lnTo>
                <a:lnTo>
                  <a:pt x="41" y="536"/>
                </a:lnTo>
                <a:lnTo>
                  <a:pt x="84" y="562"/>
                </a:lnTo>
                <a:lnTo>
                  <a:pt x="125" y="589"/>
                </a:lnTo>
                <a:lnTo>
                  <a:pt x="169" y="612"/>
                </a:lnTo>
                <a:lnTo>
                  <a:pt x="212" y="633"/>
                </a:lnTo>
                <a:lnTo>
                  <a:pt x="257" y="653"/>
                </a:lnTo>
                <a:lnTo>
                  <a:pt x="301" y="669"/>
                </a:lnTo>
                <a:lnTo>
                  <a:pt x="346" y="686"/>
                </a:lnTo>
                <a:lnTo>
                  <a:pt x="392" y="701"/>
                </a:lnTo>
                <a:lnTo>
                  <a:pt x="437" y="712"/>
                </a:lnTo>
                <a:lnTo>
                  <a:pt x="483" y="722"/>
                </a:lnTo>
                <a:lnTo>
                  <a:pt x="529" y="732"/>
                </a:lnTo>
                <a:lnTo>
                  <a:pt x="577" y="739"/>
                </a:lnTo>
                <a:lnTo>
                  <a:pt x="623" y="744"/>
                </a:lnTo>
                <a:lnTo>
                  <a:pt x="669" y="747"/>
                </a:lnTo>
                <a:lnTo>
                  <a:pt x="716" y="747"/>
                </a:lnTo>
                <a:lnTo>
                  <a:pt x="763" y="747"/>
                </a:lnTo>
                <a:lnTo>
                  <a:pt x="810" y="745"/>
                </a:lnTo>
                <a:lnTo>
                  <a:pt x="856" y="740"/>
                </a:lnTo>
                <a:lnTo>
                  <a:pt x="904" y="734"/>
                </a:lnTo>
                <a:lnTo>
                  <a:pt x="950" y="727"/>
                </a:lnTo>
                <a:lnTo>
                  <a:pt x="996" y="717"/>
                </a:lnTo>
                <a:lnTo>
                  <a:pt x="1041" y="706"/>
                </a:lnTo>
                <a:lnTo>
                  <a:pt x="1087" y="693"/>
                </a:lnTo>
                <a:lnTo>
                  <a:pt x="1131" y="676"/>
                </a:lnTo>
                <a:lnTo>
                  <a:pt x="1178" y="660"/>
                </a:lnTo>
                <a:lnTo>
                  <a:pt x="1221" y="641"/>
                </a:lnTo>
                <a:lnTo>
                  <a:pt x="1265" y="620"/>
                </a:lnTo>
                <a:lnTo>
                  <a:pt x="1308" y="597"/>
                </a:lnTo>
                <a:lnTo>
                  <a:pt x="1351" y="574"/>
                </a:lnTo>
                <a:lnTo>
                  <a:pt x="1394" y="547"/>
                </a:lnTo>
                <a:lnTo>
                  <a:pt x="1435" y="519"/>
                </a:lnTo>
                <a:lnTo>
                  <a:pt x="1283" y="308"/>
                </a:lnTo>
                <a:lnTo>
                  <a:pt x="1268" y="318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345"/>
          <p:cNvSpPr>
            <a:spLocks/>
          </p:cNvSpPr>
          <p:nvPr/>
        </p:nvSpPr>
        <p:spPr bwMode="auto">
          <a:xfrm>
            <a:off x="6899671" y="3397840"/>
            <a:ext cx="1427163" cy="2162175"/>
          </a:xfrm>
          <a:custGeom>
            <a:avLst/>
            <a:gdLst>
              <a:gd name="T0" fmla="*/ 597 w 899"/>
              <a:gd name="T1" fmla="*/ 96 h 1362"/>
              <a:gd name="T2" fmla="*/ 640 w 899"/>
              <a:gd name="T3" fmla="*/ 119 h 1362"/>
              <a:gd name="T4" fmla="*/ 665 w 899"/>
              <a:gd name="T5" fmla="*/ 159 h 1362"/>
              <a:gd name="T6" fmla="*/ 668 w 899"/>
              <a:gd name="T7" fmla="*/ 190 h 1362"/>
              <a:gd name="T8" fmla="*/ 656 w 899"/>
              <a:gd name="T9" fmla="*/ 231 h 1362"/>
              <a:gd name="T10" fmla="*/ 637 w 899"/>
              <a:gd name="T11" fmla="*/ 260 h 1362"/>
              <a:gd name="T12" fmla="*/ 577 w 899"/>
              <a:gd name="T13" fmla="*/ 297 h 1362"/>
              <a:gd name="T14" fmla="*/ 531 w 899"/>
              <a:gd name="T15" fmla="*/ 304 h 1362"/>
              <a:gd name="T16" fmla="*/ 495 w 899"/>
              <a:gd name="T17" fmla="*/ 299 h 1362"/>
              <a:gd name="T18" fmla="*/ 440 w 899"/>
              <a:gd name="T19" fmla="*/ 264 h 1362"/>
              <a:gd name="T20" fmla="*/ 422 w 899"/>
              <a:gd name="T21" fmla="*/ 225 h 1362"/>
              <a:gd name="T22" fmla="*/ 425 w 899"/>
              <a:gd name="T23" fmla="*/ 179 h 1362"/>
              <a:gd name="T24" fmla="*/ 437 w 899"/>
              <a:gd name="T25" fmla="*/ 131 h 1362"/>
              <a:gd name="T26" fmla="*/ 259 w 899"/>
              <a:gd name="T27" fmla="*/ 278 h 1362"/>
              <a:gd name="T28" fmla="*/ 265 w 899"/>
              <a:gd name="T29" fmla="*/ 390 h 1362"/>
              <a:gd name="T30" fmla="*/ 265 w 899"/>
              <a:gd name="T31" fmla="*/ 467 h 1362"/>
              <a:gd name="T32" fmla="*/ 312 w 899"/>
              <a:gd name="T33" fmla="*/ 448 h 1362"/>
              <a:gd name="T34" fmla="*/ 355 w 899"/>
              <a:gd name="T35" fmla="*/ 451 h 1362"/>
              <a:gd name="T36" fmla="*/ 383 w 899"/>
              <a:gd name="T37" fmla="*/ 466 h 1362"/>
              <a:gd name="T38" fmla="*/ 411 w 899"/>
              <a:gd name="T39" fmla="*/ 500 h 1362"/>
              <a:gd name="T40" fmla="*/ 421 w 899"/>
              <a:gd name="T41" fmla="*/ 532 h 1362"/>
              <a:gd name="T42" fmla="*/ 416 w 899"/>
              <a:gd name="T43" fmla="*/ 603 h 1362"/>
              <a:gd name="T44" fmla="*/ 386 w 899"/>
              <a:gd name="T45" fmla="*/ 654 h 1362"/>
              <a:gd name="T46" fmla="*/ 323 w 899"/>
              <a:gd name="T47" fmla="*/ 692 h 1362"/>
              <a:gd name="T48" fmla="*/ 277 w 899"/>
              <a:gd name="T49" fmla="*/ 689 h 1362"/>
              <a:gd name="T50" fmla="*/ 247 w 899"/>
              <a:gd name="T51" fmla="*/ 672 h 1362"/>
              <a:gd name="T52" fmla="*/ 219 w 899"/>
              <a:gd name="T53" fmla="*/ 634 h 1362"/>
              <a:gd name="T54" fmla="*/ 191 w 899"/>
              <a:gd name="T55" fmla="*/ 654 h 1362"/>
              <a:gd name="T56" fmla="*/ 102 w 899"/>
              <a:gd name="T57" fmla="*/ 778 h 1362"/>
              <a:gd name="T58" fmla="*/ 150 w 899"/>
              <a:gd name="T59" fmla="*/ 1035 h 1362"/>
              <a:gd name="T60" fmla="*/ 91 w 899"/>
              <a:gd name="T61" fmla="*/ 1056 h 1362"/>
              <a:gd name="T62" fmla="*/ 49 w 899"/>
              <a:gd name="T63" fmla="*/ 1058 h 1362"/>
              <a:gd name="T64" fmla="*/ 25 w 899"/>
              <a:gd name="T65" fmla="*/ 1073 h 1362"/>
              <a:gd name="T66" fmla="*/ 3 w 899"/>
              <a:gd name="T67" fmla="*/ 1111 h 1362"/>
              <a:gd name="T68" fmla="*/ 13 w 899"/>
              <a:gd name="T69" fmla="*/ 1185 h 1362"/>
              <a:gd name="T70" fmla="*/ 53 w 899"/>
              <a:gd name="T71" fmla="*/ 1233 h 1362"/>
              <a:gd name="T72" fmla="*/ 124 w 899"/>
              <a:gd name="T73" fmla="*/ 1251 h 1362"/>
              <a:gd name="T74" fmla="*/ 155 w 899"/>
              <a:gd name="T75" fmla="*/ 1240 h 1362"/>
              <a:gd name="T76" fmla="*/ 175 w 899"/>
              <a:gd name="T77" fmla="*/ 1215 h 1362"/>
              <a:gd name="T78" fmla="*/ 185 w 899"/>
              <a:gd name="T79" fmla="*/ 1174 h 1362"/>
              <a:gd name="T80" fmla="*/ 388 w 899"/>
              <a:gd name="T81" fmla="*/ 1362 h 1362"/>
              <a:gd name="T82" fmla="*/ 538 w 899"/>
              <a:gd name="T83" fmla="*/ 1233 h 1362"/>
              <a:gd name="T84" fmla="*/ 665 w 899"/>
              <a:gd name="T85" fmla="*/ 1088 h 1362"/>
              <a:gd name="T86" fmla="*/ 764 w 899"/>
              <a:gd name="T87" fmla="*/ 926 h 1362"/>
              <a:gd name="T88" fmla="*/ 836 w 899"/>
              <a:gd name="T89" fmla="*/ 755 h 1362"/>
              <a:gd name="T90" fmla="*/ 883 w 899"/>
              <a:gd name="T91" fmla="*/ 573 h 1362"/>
              <a:gd name="T92" fmla="*/ 899 w 899"/>
              <a:gd name="T93" fmla="*/ 385 h 1362"/>
              <a:gd name="T94" fmla="*/ 886 w 899"/>
              <a:gd name="T95" fmla="*/ 194 h 1362"/>
              <a:gd name="T96" fmla="*/ 841 w 899"/>
              <a:gd name="T97" fmla="*/ 0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99" h="1362">
                <a:moveTo>
                  <a:pt x="841" y="0"/>
                </a:moveTo>
                <a:lnTo>
                  <a:pt x="592" y="81"/>
                </a:lnTo>
                <a:lnTo>
                  <a:pt x="597" y="96"/>
                </a:lnTo>
                <a:lnTo>
                  <a:pt x="597" y="96"/>
                </a:lnTo>
                <a:lnTo>
                  <a:pt x="609" y="101"/>
                </a:lnTo>
                <a:lnTo>
                  <a:pt x="620" y="106"/>
                </a:lnTo>
                <a:lnTo>
                  <a:pt x="630" y="113"/>
                </a:lnTo>
                <a:lnTo>
                  <a:pt x="640" y="119"/>
                </a:lnTo>
                <a:lnTo>
                  <a:pt x="647" y="129"/>
                </a:lnTo>
                <a:lnTo>
                  <a:pt x="655" y="137"/>
                </a:lnTo>
                <a:lnTo>
                  <a:pt x="660" y="147"/>
                </a:lnTo>
                <a:lnTo>
                  <a:pt x="665" y="159"/>
                </a:lnTo>
                <a:lnTo>
                  <a:pt x="665" y="159"/>
                </a:lnTo>
                <a:lnTo>
                  <a:pt x="666" y="169"/>
                </a:lnTo>
                <a:lnTo>
                  <a:pt x="668" y="179"/>
                </a:lnTo>
                <a:lnTo>
                  <a:pt x="668" y="190"/>
                </a:lnTo>
                <a:lnTo>
                  <a:pt x="668" y="200"/>
                </a:lnTo>
                <a:lnTo>
                  <a:pt x="665" y="212"/>
                </a:lnTo>
                <a:lnTo>
                  <a:pt x="661" y="222"/>
                </a:lnTo>
                <a:lnTo>
                  <a:pt x="656" y="231"/>
                </a:lnTo>
                <a:lnTo>
                  <a:pt x="652" y="241"/>
                </a:lnTo>
                <a:lnTo>
                  <a:pt x="652" y="241"/>
                </a:lnTo>
                <a:lnTo>
                  <a:pt x="645" y="251"/>
                </a:lnTo>
                <a:lnTo>
                  <a:pt x="637" y="260"/>
                </a:lnTo>
                <a:lnTo>
                  <a:pt x="628" y="268"/>
                </a:lnTo>
                <a:lnTo>
                  <a:pt x="620" y="276"/>
                </a:lnTo>
                <a:lnTo>
                  <a:pt x="599" y="288"/>
                </a:lnTo>
                <a:lnTo>
                  <a:pt x="577" y="297"/>
                </a:lnTo>
                <a:lnTo>
                  <a:pt x="577" y="297"/>
                </a:lnTo>
                <a:lnTo>
                  <a:pt x="554" y="302"/>
                </a:lnTo>
                <a:lnTo>
                  <a:pt x="531" y="304"/>
                </a:lnTo>
                <a:lnTo>
                  <a:pt x="531" y="304"/>
                </a:lnTo>
                <a:lnTo>
                  <a:pt x="531" y="304"/>
                </a:lnTo>
                <a:lnTo>
                  <a:pt x="531" y="304"/>
                </a:lnTo>
                <a:lnTo>
                  <a:pt x="513" y="302"/>
                </a:lnTo>
                <a:lnTo>
                  <a:pt x="495" y="299"/>
                </a:lnTo>
                <a:lnTo>
                  <a:pt x="480" y="294"/>
                </a:lnTo>
                <a:lnTo>
                  <a:pt x="465" y="286"/>
                </a:lnTo>
                <a:lnTo>
                  <a:pt x="452" y="276"/>
                </a:lnTo>
                <a:lnTo>
                  <a:pt x="440" y="264"/>
                </a:lnTo>
                <a:lnTo>
                  <a:pt x="432" y="251"/>
                </a:lnTo>
                <a:lnTo>
                  <a:pt x="425" y="236"/>
                </a:lnTo>
                <a:lnTo>
                  <a:pt x="425" y="236"/>
                </a:lnTo>
                <a:lnTo>
                  <a:pt x="422" y="225"/>
                </a:lnTo>
                <a:lnTo>
                  <a:pt x="421" y="213"/>
                </a:lnTo>
                <a:lnTo>
                  <a:pt x="421" y="202"/>
                </a:lnTo>
                <a:lnTo>
                  <a:pt x="422" y="190"/>
                </a:lnTo>
                <a:lnTo>
                  <a:pt x="425" y="179"/>
                </a:lnTo>
                <a:lnTo>
                  <a:pt x="430" y="167"/>
                </a:lnTo>
                <a:lnTo>
                  <a:pt x="435" y="157"/>
                </a:lnTo>
                <a:lnTo>
                  <a:pt x="442" y="146"/>
                </a:lnTo>
                <a:lnTo>
                  <a:pt x="437" y="131"/>
                </a:lnTo>
                <a:lnTo>
                  <a:pt x="241" y="195"/>
                </a:lnTo>
                <a:lnTo>
                  <a:pt x="241" y="195"/>
                </a:lnTo>
                <a:lnTo>
                  <a:pt x="252" y="236"/>
                </a:lnTo>
                <a:lnTo>
                  <a:pt x="259" y="278"/>
                </a:lnTo>
                <a:lnTo>
                  <a:pt x="264" y="321"/>
                </a:lnTo>
                <a:lnTo>
                  <a:pt x="265" y="365"/>
                </a:lnTo>
                <a:lnTo>
                  <a:pt x="265" y="365"/>
                </a:lnTo>
                <a:lnTo>
                  <a:pt x="265" y="390"/>
                </a:lnTo>
                <a:lnTo>
                  <a:pt x="264" y="415"/>
                </a:lnTo>
                <a:lnTo>
                  <a:pt x="260" y="439"/>
                </a:lnTo>
                <a:lnTo>
                  <a:pt x="257" y="464"/>
                </a:lnTo>
                <a:lnTo>
                  <a:pt x="265" y="467"/>
                </a:lnTo>
                <a:lnTo>
                  <a:pt x="265" y="467"/>
                </a:lnTo>
                <a:lnTo>
                  <a:pt x="280" y="458"/>
                </a:lnTo>
                <a:lnTo>
                  <a:pt x="295" y="451"/>
                </a:lnTo>
                <a:lnTo>
                  <a:pt x="312" y="448"/>
                </a:lnTo>
                <a:lnTo>
                  <a:pt x="326" y="446"/>
                </a:lnTo>
                <a:lnTo>
                  <a:pt x="326" y="446"/>
                </a:lnTo>
                <a:lnTo>
                  <a:pt x="341" y="448"/>
                </a:lnTo>
                <a:lnTo>
                  <a:pt x="355" y="451"/>
                </a:lnTo>
                <a:lnTo>
                  <a:pt x="355" y="451"/>
                </a:lnTo>
                <a:lnTo>
                  <a:pt x="366" y="454"/>
                </a:lnTo>
                <a:lnTo>
                  <a:pt x="374" y="459"/>
                </a:lnTo>
                <a:lnTo>
                  <a:pt x="383" y="466"/>
                </a:lnTo>
                <a:lnTo>
                  <a:pt x="391" y="472"/>
                </a:lnTo>
                <a:lnTo>
                  <a:pt x="399" y="481"/>
                </a:lnTo>
                <a:lnTo>
                  <a:pt x="406" y="491"/>
                </a:lnTo>
                <a:lnTo>
                  <a:pt x="411" y="500"/>
                </a:lnTo>
                <a:lnTo>
                  <a:pt x="416" y="510"/>
                </a:lnTo>
                <a:lnTo>
                  <a:pt x="416" y="510"/>
                </a:lnTo>
                <a:lnTo>
                  <a:pt x="419" y="522"/>
                </a:lnTo>
                <a:lnTo>
                  <a:pt x="421" y="532"/>
                </a:lnTo>
                <a:lnTo>
                  <a:pt x="422" y="543"/>
                </a:lnTo>
                <a:lnTo>
                  <a:pt x="424" y="555"/>
                </a:lnTo>
                <a:lnTo>
                  <a:pt x="422" y="578"/>
                </a:lnTo>
                <a:lnTo>
                  <a:pt x="416" y="603"/>
                </a:lnTo>
                <a:lnTo>
                  <a:pt x="416" y="603"/>
                </a:lnTo>
                <a:lnTo>
                  <a:pt x="407" y="621"/>
                </a:lnTo>
                <a:lnTo>
                  <a:pt x="397" y="639"/>
                </a:lnTo>
                <a:lnTo>
                  <a:pt x="386" y="654"/>
                </a:lnTo>
                <a:lnTo>
                  <a:pt x="371" y="667"/>
                </a:lnTo>
                <a:lnTo>
                  <a:pt x="356" y="679"/>
                </a:lnTo>
                <a:lnTo>
                  <a:pt x="340" y="687"/>
                </a:lnTo>
                <a:lnTo>
                  <a:pt x="323" y="692"/>
                </a:lnTo>
                <a:lnTo>
                  <a:pt x="305" y="693"/>
                </a:lnTo>
                <a:lnTo>
                  <a:pt x="305" y="693"/>
                </a:lnTo>
                <a:lnTo>
                  <a:pt x="290" y="692"/>
                </a:lnTo>
                <a:lnTo>
                  <a:pt x="277" y="689"/>
                </a:lnTo>
                <a:lnTo>
                  <a:pt x="277" y="689"/>
                </a:lnTo>
                <a:lnTo>
                  <a:pt x="265" y="684"/>
                </a:lnTo>
                <a:lnTo>
                  <a:pt x="256" y="679"/>
                </a:lnTo>
                <a:lnTo>
                  <a:pt x="247" y="672"/>
                </a:lnTo>
                <a:lnTo>
                  <a:pt x="239" y="664"/>
                </a:lnTo>
                <a:lnTo>
                  <a:pt x="231" y="654"/>
                </a:lnTo>
                <a:lnTo>
                  <a:pt x="224" y="644"/>
                </a:lnTo>
                <a:lnTo>
                  <a:pt x="219" y="634"/>
                </a:lnTo>
                <a:lnTo>
                  <a:pt x="214" y="623"/>
                </a:lnTo>
                <a:lnTo>
                  <a:pt x="209" y="619"/>
                </a:lnTo>
                <a:lnTo>
                  <a:pt x="209" y="619"/>
                </a:lnTo>
                <a:lnTo>
                  <a:pt x="191" y="654"/>
                </a:lnTo>
                <a:lnTo>
                  <a:pt x="173" y="687"/>
                </a:lnTo>
                <a:lnTo>
                  <a:pt x="152" y="718"/>
                </a:lnTo>
                <a:lnTo>
                  <a:pt x="128" y="748"/>
                </a:lnTo>
                <a:lnTo>
                  <a:pt x="102" y="778"/>
                </a:lnTo>
                <a:lnTo>
                  <a:pt x="76" y="804"/>
                </a:lnTo>
                <a:lnTo>
                  <a:pt x="48" y="829"/>
                </a:lnTo>
                <a:lnTo>
                  <a:pt x="18" y="854"/>
                </a:lnTo>
                <a:lnTo>
                  <a:pt x="150" y="1035"/>
                </a:lnTo>
                <a:lnTo>
                  <a:pt x="112" y="1063"/>
                </a:lnTo>
                <a:lnTo>
                  <a:pt x="112" y="1063"/>
                </a:lnTo>
                <a:lnTo>
                  <a:pt x="102" y="1060"/>
                </a:lnTo>
                <a:lnTo>
                  <a:pt x="91" y="1056"/>
                </a:lnTo>
                <a:lnTo>
                  <a:pt x="81" y="1055"/>
                </a:lnTo>
                <a:lnTo>
                  <a:pt x="69" y="1055"/>
                </a:lnTo>
                <a:lnTo>
                  <a:pt x="59" y="1056"/>
                </a:lnTo>
                <a:lnTo>
                  <a:pt x="49" y="1058"/>
                </a:lnTo>
                <a:lnTo>
                  <a:pt x="39" y="1063"/>
                </a:lnTo>
                <a:lnTo>
                  <a:pt x="31" y="1068"/>
                </a:lnTo>
                <a:lnTo>
                  <a:pt x="31" y="1068"/>
                </a:lnTo>
                <a:lnTo>
                  <a:pt x="25" y="1073"/>
                </a:lnTo>
                <a:lnTo>
                  <a:pt x="18" y="1080"/>
                </a:lnTo>
                <a:lnTo>
                  <a:pt x="13" y="1086"/>
                </a:lnTo>
                <a:lnTo>
                  <a:pt x="8" y="1094"/>
                </a:lnTo>
                <a:lnTo>
                  <a:pt x="3" y="1111"/>
                </a:lnTo>
                <a:lnTo>
                  <a:pt x="0" y="1129"/>
                </a:lnTo>
                <a:lnTo>
                  <a:pt x="1" y="1147"/>
                </a:lnTo>
                <a:lnTo>
                  <a:pt x="5" y="1167"/>
                </a:lnTo>
                <a:lnTo>
                  <a:pt x="13" y="1185"/>
                </a:lnTo>
                <a:lnTo>
                  <a:pt x="23" y="1203"/>
                </a:lnTo>
                <a:lnTo>
                  <a:pt x="23" y="1203"/>
                </a:lnTo>
                <a:lnTo>
                  <a:pt x="38" y="1220"/>
                </a:lnTo>
                <a:lnTo>
                  <a:pt x="53" y="1233"/>
                </a:lnTo>
                <a:lnTo>
                  <a:pt x="71" y="1243"/>
                </a:lnTo>
                <a:lnTo>
                  <a:pt x="87" y="1250"/>
                </a:lnTo>
                <a:lnTo>
                  <a:pt x="105" y="1253"/>
                </a:lnTo>
                <a:lnTo>
                  <a:pt x="124" y="1251"/>
                </a:lnTo>
                <a:lnTo>
                  <a:pt x="132" y="1250"/>
                </a:lnTo>
                <a:lnTo>
                  <a:pt x="140" y="1248"/>
                </a:lnTo>
                <a:lnTo>
                  <a:pt x="147" y="1243"/>
                </a:lnTo>
                <a:lnTo>
                  <a:pt x="155" y="1240"/>
                </a:lnTo>
                <a:lnTo>
                  <a:pt x="155" y="1240"/>
                </a:lnTo>
                <a:lnTo>
                  <a:pt x="163" y="1231"/>
                </a:lnTo>
                <a:lnTo>
                  <a:pt x="170" y="1225"/>
                </a:lnTo>
                <a:lnTo>
                  <a:pt x="175" y="1215"/>
                </a:lnTo>
                <a:lnTo>
                  <a:pt x="180" y="1207"/>
                </a:lnTo>
                <a:lnTo>
                  <a:pt x="183" y="1197"/>
                </a:lnTo>
                <a:lnTo>
                  <a:pt x="185" y="1185"/>
                </a:lnTo>
                <a:lnTo>
                  <a:pt x="185" y="1174"/>
                </a:lnTo>
                <a:lnTo>
                  <a:pt x="185" y="1162"/>
                </a:lnTo>
                <a:lnTo>
                  <a:pt x="223" y="1136"/>
                </a:lnTo>
                <a:lnTo>
                  <a:pt x="388" y="1362"/>
                </a:lnTo>
                <a:lnTo>
                  <a:pt x="388" y="1362"/>
                </a:lnTo>
                <a:lnTo>
                  <a:pt x="427" y="1330"/>
                </a:lnTo>
                <a:lnTo>
                  <a:pt x="465" y="1299"/>
                </a:lnTo>
                <a:lnTo>
                  <a:pt x="503" y="1266"/>
                </a:lnTo>
                <a:lnTo>
                  <a:pt x="538" y="1233"/>
                </a:lnTo>
                <a:lnTo>
                  <a:pt x="572" y="1198"/>
                </a:lnTo>
                <a:lnTo>
                  <a:pt x="604" y="1162"/>
                </a:lnTo>
                <a:lnTo>
                  <a:pt x="635" y="1126"/>
                </a:lnTo>
                <a:lnTo>
                  <a:pt x="665" y="1088"/>
                </a:lnTo>
                <a:lnTo>
                  <a:pt x="691" y="1048"/>
                </a:lnTo>
                <a:lnTo>
                  <a:pt x="718" y="1009"/>
                </a:lnTo>
                <a:lnTo>
                  <a:pt x="742" y="967"/>
                </a:lnTo>
                <a:lnTo>
                  <a:pt x="764" y="926"/>
                </a:lnTo>
                <a:lnTo>
                  <a:pt x="785" y="885"/>
                </a:lnTo>
                <a:lnTo>
                  <a:pt x="803" y="842"/>
                </a:lnTo>
                <a:lnTo>
                  <a:pt x="821" y="799"/>
                </a:lnTo>
                <a:lnTo>
                  <a:pt x="836" y="755"/>
                </a:lnTo>
                <a:lnTo>
                  <a:pt x="851" y="710"/>
                </a:lnTo>
                <a:lnTo>
                  <a:pt x="863" y="664"/>
                </a:lnTo>
                <a:lnTo>
                  <a:pt x="874" y="619"/>
                </a:lnTo>
                <a:lnTo>
                  <a:pt x="883" y="573"/>
                </a:lnTo>
                <a:lnTo>
                  <a:pt x="889" y="527"/>
                </a:lnTo>
                <a:lnTo>
                  <a:pt x="894" y="479"/>
                </a:lnTo>
                <a:lnTo>
                  <a:pt x="897" y="433"/>
                </a:lnTo>
                <a:lnTo>
                  <a:pt x="899" y="385"/>
                </a:lnTo>
                <a:lnTo>
                  <a:pt x="897" y="337"/>
                </a:lnTo>
                <a:lnTo>
                  <a:pt x="896" y="289"/>
                </a:lnTo>
                <a:lnTo>
                  <a:pt x="891" y="241"/>
                </a:lnTo>
                <a:lnTo>
                  <a:pt x="886" y="194"/>
                </a:lnTo>
                <a:lnTo>
                  <a:pt x="878" y="144"/>
                </a:lnTo>
                <a:lnTo>
                  <a:pt x="868" y="96"/>
                </a:lnTo>
                <a:lnTo>
                  <a:pt x="854" y="48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346"/>
          <p:cNvSpPr>
            <a:spLocks/>
          </p:cNvSpPr>
          <p:nvPr/>
        </p:nvSpPr>
        <p:spPr bwMode="auto">
          <a:xfrm>
            <a:off x="6393258" y="2013540"/>
            <a:ext cx="1831975" cy="1835150"/>
          </a:xfrm>
          <a:custGeom>
            <a:avLst/>
            <a:gdLst>
              <a:gd name="T0" fmla="*/ 1154 w 1154"/>
              <a:gd name="T1" fmla="*/ 853 h 1156"/>
              <a:gd name="T2" fmla="*/ 1079 w 1154"/>
              <a:gd name="T3" fmla="*/ 670 h 1156"/>
              <a:gd name="T4" fmla="*/ 979 w 1154"/>
              <a:gd name="T5" fmla="*/ 505 h 1156"/>
              <a:gd name="T6" fmla="*/ 858 w 1154"/>
              <a:gd name="T7" fmla="*/ 361 h 1156"/>
              <a:gd name="T8" fmla="*/ 716 w 1154"/>
              <a:gd name="T9" fmla="*/ 237 h 1156"/>
              <a:gd name="T10" fmla="*/ 558 w 1154"/>
              <a:gd name="T11" fmla="*/ 138 h 1156"/>
              <a:gd name="T12" fmla="*/ 383 w 1154"/>
              <a:gd name="T13" fmla="*/ 66 h 1156"/>
              <a:gd name="T14" fmla="*/ 197 w 1154"/>
              <a:gd name="T15" fmla="*/ 18 h 1156"/>
              <a:gd name="T16" fmla="*/ 0 w 1154"/>
              <a:gd name="T17" fmla="*/ 0 h 1156"/>
              <a:gd name="T18" fmla="*/ 22 w 1154"/>
              <a:gd name="T19" fmla="*/ 250 h 1156"/>
              <a:gd name="T20" fmla="*/ 61 w 1154"/>
              <a:gd name="T21" fmla="*/ 222 h 1156"/>
              <a:gd name="T22" fmla="*/ 94 w 1154"/>
              <a:gd name="T23" fmla="*/ 216 h 1156"/>
              <a:gd name="T24" fmla="*/ 136 w 1154"/>
              <a:gd name="T25" fmla="*/ 226 h 1156"/>
              <a:gd name="T26" fmla="*/ 169 w 1154"/>
              <a:gd name="T27" fmla="*/ 254 h 1156"/>
              <a:gd name="T28" fmla="*/ 192 w 1154"/>
              <a:gd name="T29" fmla="*/ 293 h 1156"/>
              <a:gd name="T30" fmla="*/ 200 w 1154"/>
              <a:gd name="T31" fmla="*/ 341 h 1156"/>
              <a:gd name="T32" fmla="*/ 195 w 1154"/>
              <a:gd name="T33" fmla="*/ 379 h 1156"/>
              <a:gd name="T34" fmla="*/ 175 w 1154"/>
              <a:gd name="T35" fmla="*/ 422 h 1156"/>
              <a:gd name="T36" fmla="*/ 144 w 1154"/>
              <a:gd name="T37" fmla="*/ 452 h 1156"/>
              <a:gd name="T38" fmla="*/ 106 w 1154"/>
              <a:gd name="T39" fmla="*/ 467 h 1156"/>
              <a:gd name="T40" fmla="*/ 71 w 1154"/>
              <a:gd name="T41" fmla="*/ 463 h 1156"/>
              <a:gd name="T42" fmla="*/ 32 w 1154"/>
              <a:gd name="T43" fmla="*/ 442 h 1156"/>
              <a:gd name="T44" fmla="*/ 0 w 1154"/>
              <a:gd name="T45" fmla="*/ 633 h 1156"/>
              <a:gd name="T46" fmla="*/ 103 w 1154"/>
              <a:gd name="T47" fmla="*/ 645 h 1156"/>
              <a:gd name="T48" fmla="*/ 230 w 1154"/>
              <a:gd name="T49" fmla="*/ 688 h 1156"/>
              <a:gd name="T50" fmla="*/ 263 w 1154"/>
              <a:gd name="T51" fmla="*/ 681 h 1156"/>
              <a:gd name="T52" fmla="*/ 263 w 1154"/>
              <a:gd name="T53" fmla="*/ 633 h 1156"/>
              <a:gd name="T54" fmla="*/ 278 w 1154"/>
              <a:gd name="T55" fmla="*/ 602 h 1156"/>
              <a:gd name="T56" fmla="*/ 312 w 1154"/>
              <a:gd name="T57" fmla="*/ 574 h 1156"/>
              <a:gd name="T58" fmla="*/ 358 w 1154"/>
              <a:gd name="T59" fmla="*/ 564 h 1156"/>
              <a:gd name="T60" fmla="*/ 421 w 1154"/>
              <a:gd name="T61" fmla="*/ 580 h 1156"/>
              <a:gd name="T62" fmla="*/ 461 w 1154"/>
              <a:gd name="T63" fmla="*/ 608 h 1156"/>
              <a:gd name="T64" fmla="*/ 487 w 1154"/>
              <a:gd name="T65" fmla="*/ 648 h 1156"/>
              <a:gd name="T66" fmla="*/ 497 w 1154"/>
              <a:gd name="T67" fmla="*/ 691 h 1156"/>
              <a:gd name="T68" fmla="*/ 490 w 1154"/>
              <a:gd name="T69" fmla="*/ 732 h 1156"/>
              <a:gd name="T70" fmla="*/ 472 w 1154"/>
              <a:gd name="T71" fmla="*/ 759 h 1156"/>
              <a:gd name="T72" fmla="*/ 434 w 1154"/>
              <a:gd name="T73" fmla="*/ 783 h 1156"/>
              <a:gd name="T74" fmla="*/ 398 w 1154"/>
              <a:gd name="T75" fmla="*/ 788 h 1156"/>
              <a:gd name="T76" fmla="*/ 419 w 1154"/>
              <a:gd name="T77" fmla="*/ 821 h 1156"/>
              <a:gd name="T78" fmla="*/ 509 w 1154"/>
              <a:gd name="T79" fmla="*/ 943 h 1156"/>
              <a:gd name="T80" fmla="*/ 769 w 1154"/>
              <a:gd name="T81" fmla="*/ 978 h 1156"/>
              <a:gd name="T82" fmla="*/ 771 w 1154"/>
              <a:gd name="T83" fmla="*/ 1041 h 1156"/>
              <a:gd name="T84" fmla="*/ 759 w 1154"/>
              <a:gd name="T85" fmla="*/ 1080 h 1156"/>
              <a:gd name="T86" fmla="*/ 766 w 1154"/>
              <a:gd name="T87" fmla="*/ 1110 h 1156"/>
              <a:gd name="T88" fmla="*/ 796 w 1154"/>
              <a:gd name="T89" fmla="*/ 1141 h 1156"/>
              <a:gd name="T90" fmla="*/ 870 w 1154"/>
              <a:gd name="T91" fmla="*/ 1155 h 1156"/>
              <a:gd name="T92" fmla="*/ 928 w 1154"/>
              <a:gd name="T93" fmla="*/ 1132 h 1156"/>
              <a:gd name="T94" fmla="*/ 967 w 1154"/>
              <a:gd name="T95" fmla="*/ 1070 h 1156"/>
              <a:gd name="T96" fmla="*/ 964 w 1154"/>
              <a:gd name="T97" fmla="*/ 1036 h 1156"/>
              <a:gd name="T98" fmla="*/ 947 w 1154"/>
              <a:gd name="T99" fmla="*/ 1009 h 1156"/>
              <a:gd name="T100" fmla="*/ 911 w 1154"/>
              <a:gd name="T101" fmla="*/ 988 h 1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54" h="1156">
                <a:moveTo>
                  <a:pt x="901" y="985"/>
                </a:moveTo>
                <a:lnTo>
                  <a:pt x="886" y="940"/>
                </a:lnTo>
                <a:lnTo>
                  <a:pt x="1154" y="853"/>
                </a:lnTo>
                <a:lnTo>
                  <a:pt x="1154" y="853"/>
                </a:lnTo>
                <a:lnTo>
                  <a:pt x="1139" y="806"/>
                </a:lnTo>
                <a:lnTo>
                  <a:pt x="1121" y="759"/>
                </a:lnTo>
                <a:lnTo>
                  <a:pt x="1101" y="714"/>
                </a:lnTo>
                <a:lnTo>
                  <a:pt x="1079" y="670"/>
                </a:lnTo>
                <a:lnTo>
                  <a:pt x="1056" y="627"/>
                </a:lnTo>
                <a:lnTo>
                  <a:pt x="1032" y="585"/>
                </a:lnTo>
                <a:lnTo>
                  <a:pt x="1007" y="544"/>
                </a:lnTo>
                <a:lnTo>
                  <a:pt x="979" y="505"/>
                </a:lnTo>
                <a:lnTo>
                  <a:pt x="951" y="467"/>
                </a:lnTo>
                <a:lnTo>
                  <a:pt x="921" y="430"/>
                </a:lnTo>
                <a:lnTo>
                  <a:pt x="890" y="394"/>
                </a:lnTo>
                <a:lnTo>
                  <a:pt x="858" y="361"/>
                </a:lnTo>
                <a:lnTo>
                  <a:pt x="824" y="328"/>
                </a:lnTo>
                <a:lnTo>
                  <a:pt x="789" y="297"/>
                </a:lnTo>
                <a:lnTo>
                  <a:pt x="753" y="267"/>
                </a:lnTo>
                <a:lnTo>
                  <a:pt x="716" y="237"/>
                </a:lnTo>
                <a:lnTo>
                  <a:pt x="678" y="211"/>
                </a:lnTo>
                <a:lnTo>
                  <a:pt x="639" y="184"/>
                </a:lnTo>
                <a:lnTo>
                  <a:pt x="599" y="161"/>
                </a:lnTo>
                <a:lnTo>
                  <a:pt x="558" y="138"/>
                </a:lnTo>
                <a:lnTo>
                  <a:pt x="515" y="118"/>
                </a:lnTo>
                <a:lnTo>
                  <a:pt x="472" y="99"/>
                </a:lnTo>
                <a:lnTo>
                  <a:pt x="428" y="80"/>
                </a:lnTo>
                <a:lnTo>
                  <a:pt x="383" y="66"/>
                </a:lnTo>
                <a:lnTo>
                  <a:pt x="339" y="51"/>
                </a:lnTo>
                <a:lnTo>
                  <a:pt x="292" y="38"/>
                </a:lnTo>
                <a:lnTo>
                  <a:pt x="245" y="28"/>
                </a:lnTo>
                <a:lnTo>
                  <a:pt x="197" y="18"/>
                </a:lnTo>
                <a:lnTo>
                  <a:pt x="149" y="11"/>
                </a:lnTo>
                <a:lnTo>
                  <a:pt x="99" y="6"/>
                </a:lnTo>
                <a:lnTo>
                  <a:pt x="50" y="3"/>
                </a:lnTo>
                <a:lnTo>
                  <a:pt x="0" y="0"/>
                </a:lnTo>
                <a:lnTo>
                  <a:pt x="0" y="260"/>
                </a:lnTo>
                <a:lnTo>
                  <a:pt x="15" y="260"/>
                </a:lnTo>
                <a:lnTo>
                  <a:pt x="15" y="260"/>
                </a:lnTo>
                <a:lnTo>
                  <a:pt x="22" y="250"/>
                </a:lnTo>
                <a:lnTo>
                  <a:pt x="32" y="242"/>
                </a:lnTo>
                <a:lnTo>
                  <a:pt x="40" y="234"/>
                </a:lnTo>
                <a:lnTo>
                  <a:pt x="50" y="227"/>
                </a:lnTo>
                <a:lnTo>
                  <a:pt x="61" y="222"/>
                </a:lnTo>
                <a:lnTo>
                  <a:pt x="71" y="219"/>
                </a:lnTo>
                <a:lnTo>
                  <a:pt x="83" y="217"/>
                </a:lnTo>
                <a:lnTo>
                  <a:pt x="94" y="216"/>
                </a:lnTo>
                <a:lnTo>
                  <a:pt x="94" y="216"/>
                </a:lnTo>
                <a:lnTo>
                  <a:pt x="106" y="217"/>
                </a:lnTo>
                <a:lnTo>
                  <a:pt x="116" y="219"/>
                </a:lnTo>
                <a:lnTo>
                  <a:pt x="126" y="222"/>
                </a:lnTo>
                <a:lnTo>
                  <a:pt x="136" y="226"/>
                </a:lnTo>
                <a:lnTo>
                  <a:pt x="144" y="231"/>
                </a:lnTo>
                <a:lnTo>
                  <a:pt x="154" y="237"/>
                </a:lnTo>
                <a:lnTo>
                  <a:pt x="160" y="245"/>
                </a:lnTo>
                <a:lnTo>
                  <a:pt x="169" y="254"/>
                </a:lnTo>
                <a:lnTo>
                  <a:pt x="175" y="262"/>
                </a:lnTo>
                <a:lnTo>
                  <a:pt x="182" y="272"/>
                </a:lnTo>
                <a:lnTo>
                  <a:pt x="187" y="282"/>
                </a:lnTo>
                <a:lnTo>
                  <a:pt x="192" y="293"/>
                </a:lnTo>
                <a:lnTo>
                  <a:pt x="195" y="305"/>
                </a:lnTo>
                <a:lnTo>
                  <a:pt x="197" y="316"/>
                </a:lnTo>
                <a:lnTo>
                  <a:pt x="198" y="328"/>
                </a:lnTo>
                <a:lnTo>
                  <a:pt x="200" y="341"/>
                </a:lnTo>
                <a:lnTo>
                  <a:pt x="200" y="341"/>
                </a:lnTo>
                <a:lnTo>
                  <a:pt x="198" y="354"/>
                </a:lnTo>
                <a:lnTo>
                  <a:pt x="197" y="368"/>
                </a:lnTo>
                <a:lnTo>
                  <a:pt x="195" y="379"/>
                </a:lnTo>
                <a:lnTo>
                  <a:pt x="192" y="391"/>
                </a:lnTo>
                <a:lnTo>
                  <a:pt x="187" y="401"/>
                </a:lnTo>
                <a:lnTo>
                  <a:pt x="182" y="412"/>
                </a:lnTo>
                <a:lnTo>
                  <a:pt x="175" y="422"/>
                </a:lnTo>
                <a:lnTo>
                  <a:pt x="169" y="430"/>
                </a:lnTo>
                <a:lnTo>
                  <a:pt x="160" y="439"/>
                </a:lnTo>
                <a:lnTo>
                  <a:pt x="154" y="445"/>
                </a:lnTo>
                <a:lnTo>
                  <a:pt x="144" y="452"/>
                </a:lnTo>
                <a:lnTo>
                  <a:pt x="136" y="457"/>
                </a:lnTo>
                <a:lnTo>
                  <a:pt x="126" y="462"/>
                </a:lnTo>
                <a:lnTo>
                  <a:pt x="116" y="465"/>
                </a:lnTo>
                <a:lnTo>
                  <a:pt x="106" y="467"/>
                </a:lnTo>
                <a:lnTo>
                  <a:pt x="94" y="467"/>
                </a:lnTo>
                <a:lnTo>
                  <a:pt x="94" y="467"/>
                </a:lnTo>
                <a:lnTo>
                  <a:pt x="83" y="467"/>
                </a:lnTo>
                <a:lnTo>
                  <a:pt x="71" y="463"/>
                </a:lnTo>
                <a:lnTo>
                  <a:pt x="61" y="460"/>
                </a:lnTo>
                <a:lnTo>
                  <a:pt x="50" y="455"/>
                </a:lnTo>
                <a:lnTo>
                  <a:pt x="40" y="448"/>
                </a:lnTo>
                <a:lnTo>
                  <a:pt x="32" y="442"/>
                </a:lnTo>
                <a:lnTo>
                  <a:pt x="22" y="434"/>
                </a:lnTo>
                <a:lnTo>
                  <a:pt x="15" y="424"/>
                </a:lnTo>
                <a:lnTo>
                  <a:pt x="0" y="424"/>
                </a:lnTo>
                <a:lnTo>
                  <a:pt x="0" y="633"/>
                </a:lnTo>
                <a:lnTo>
                  <a:pt x="0" y="633"/>
                </a:lnTo>
                <a:lnTo>
                  <a:pt x="35" y="635"/>
                </a:lnTo>
                <a:lnTo>
                  <a:pt x="70" y="640"/>
                </a:lnTo>
                <a:lnTo>
                  <a:pt x="103" y="645"/>
                </a:lnTo>
                <a:lnTo>
                  <a:pt x="136" y="653"/>
                </a:lnTo>
                <a:lnTo>
                  <a:pt x="169" y="663"/>
                </a:lnTo>
                <a:lnTo>
                  <a:pt x="200" y="674"/>
                </a:lnTo>
                <a:lnTo>
                  <a:pt x="230" y="688"/>
                </a:lnTo>
                <a:lnTo>
                  <a:pt x="259" y="701"/>
                </a:lnTo>
                <a:lnTo>
                  <a:pt x="266" y="693"/>
                </a:lnTo>
                <a:lnTo>
                  <a:pt x="266" y="693"/>
                </a:lnTo>
                <a:lnTo>
                  <a:pt x="263" y="681"/>
                </a:lnTo>
                <a:lnTo>
                  <a:pt x="261" y="668"/>
                </a:lnTo>
                <a:lnTo>
                  <a:pt x="259" y="656"/>
                </a:lnTo>
                <a:lnTo>
                  <a:pt x="261" y="645"/>
                </a:lnTo>
                <a:lnTo>
                  <a:pt x="263" y="633"/>
                </a:lnTo>
                <a:lnTo>
                  <a:pt x="266" y="622"/>
                </a:lnTo>
                <a:lnTo>
                  <a:pt x="271" y="612"/>
                </a:lnTo>
                <a:lnTo>
                  <a:pt x="278" y="602"/>
                </a:lnTo>
                <a:lnTo>
                  <a:pt x="278" y="602"/>
                </a:lnTo>
                <a:lnTo>
                  <a:pt x="284" y="594"/>
                </a:lnTo>
                <a:lnTo>
                  <a:pt x="292" y="585"/>
                </a:lnTo>
                <a:lnTo>
                  <a:pt x="302" y="579"/>
                </a:lnTo>
                <a:lnTo>
                  <a:pt x="312" y="574"/>
                </a:lnTo>
                <a:lnTo>
                  <a:pt x="324" y="569"/>
                </a:lnTo>
                <a:lnTo>
                  <a:pt x="334" y="567"/>
                </a:lnTo>
                <a:lnTo>
                  <a:pt x="347" y="564"/>
                </a:lnTo>
                <a:lnTo>
                  <a:pt x="358" y="564"/>
                </a:lnTo>
                <a:lnTo>
                  <a:pt x="358" y="564"/>
                </a:lnTo>
                <a:lnTo>
                  <a:pt x="380" y="566"/>
                </a:lnTo>
                <a:lnTo>
                  <a:pt x="401" y="571"/>
                </a:lnTo>
                <a:lnTo>
                  <a:pt x="421" y="580"/>
                </a:lnTo>
                <a:lnTo>
                  <a:pt x="441" y="592"/>
                </a:lnTo>
                <a:lnTo>
                  <a:pt x="441" y="592"/>
                </a:lnTo>
                <a:lnTo>
                  <a:pt x="451" y="600"/>
                </a:lnTo>
                <a:lnTo>
                  <a:pt x="461" y="608"/>
                </a:lnTo>
                <a:lnTo>
                  <a:pt x="467" y="618"/>
                </a:lnTo>
                <a:lnTo>
                  <a:pt x="476" y="627"/>
                </a:lnTo>
                <a:lnTo>
                  <a:pt x="482" y="638"/>
                </a:lnTo>
                <a:lnTo>
                  <a:pt x="487" y="648"/>
                </a:lnTo>
                <a:lnTo>
                  <a:pt x="490" y="658"/>
                </a:lnTo>
                <a:lnTo>
                  <a:pt x="494" y="670"/>
                </a:lnTo>
                <a:lnTo>
                  <a:pt x="497" y="679"/>
                </a:lnTo>
                <a:lnTo>
                  <a:pt x="497" y="691"/>
                </a:lnTo>
                <a:lnTo>
                  <a:pt x="497" y="701"/>
                </a:lnTo>
                <a:lnTo>
                  <a:pt x="495" y="712"/>
                </a:lnTo>
                <a:lnTo>
                  <a:pt x="494" y="722"/>
                </a:lnTo>
                <a:lnTo>
                  <a:pt x="490" y="732"/>
                </a:lnTo>
                <a:lnTo>
                  <a:pt x="485" y="742"/>
                </a:lnTo>
                <a:lnTo>
                  <a:pt x="480" y="750"/>
                </a:lnTo>
                <a:lnTo>
                  <a:pt x="480" y="750"/>
                </a:lnTo>
                <a:lnTo>
                  <a:pt x="472" y="759"/>
                </a:lnTo>
                <a:lnTo>
                  <a:pt x="464" y="767"/>
                </a:lnTo>
                <a:lnTo>
                  <a:pt x="456" y="773"/>
                </a:lnTo>
                <a:lnTo>
                  <a:pt x="446" y="778"/>
                </a:lnTo>
                <a:lnTo>
                  <a:pt x="434" y="783"/>
                </a:lnTo>
                <a:lnTo>
                  <a:pt x="423" y="787"/>
                </a:lnTo>
                <a:lnTo>
                  <a:pt x="411" y="788"/>
                </a:lnTo>
                <a:lnTo>
                  <a:pt x="398" y="788"/>
                </a:lnTo>
                <a:lnTo>
                  <a:pt x="398" y="788"/>
                </a:lnTo>
                <a:lnTo>
                  <a:pt x="396" y="788"/>
                </a:lnTo>
                <a:lnTo>
                  <a:pt x="393" y="795"/>
                </a:lnTo>
                <a:lnTo>
                  <a:pt x="393" y="795"/>
                </a:lnTo>
                <a:lnTo>
                  <a:pt x="419" y="821"/>
                </a:lnTo>
                <a:lnTo>
                  <a:pt x="444" y="849"/>
                </a:lnTo>
                <a:lnTo>
                  <a:pt x="467" y="879"/>
                </a:lnTo>
                <a:lnTo>
                  <a:pt x="489" y="910"/>
                </a:lnTo>
                <a:lnTo>
                  <a:pt x="509" y="943"/>
                </a:lnTo>
                <a:lnTo>
                  <a:pt x="525" y="976"/>
                </a:lnTo>
                <a:lnTo>
                  <a:pt x="542" y="1013"/>
                </a:lnTo>
                <a:lnTo>
                  <a:pt x="555" y="1047"/>
                </a:lnTo>
                <a:lnTo>
                  <a:pt x="769" y="978"/>
                </a:lnTo>
                <a:lnTo>
                  <a:pt x="784" y="1023"/>
                </a:lnTo>
                <a:lnTo>
                  <a:pt x="784" y="1023"/>
                </a:lnTo>
                <a:lnTo>
                  <a:pt x="776" y="1031"/>
                </a:lnTo>
                <a:lnTo>
                  <a:pt x="771" y="1041"/>
                </a:lnTo>
                <a:lnTo>
                  <a:pt x="766" y="1051"/>
                </a:lnTo>
                <a:lnTo>
                  <a:pt x="763" y="1061"/>
                </a:lnTo>
                <a:lnTo>
                  <a:pt x="761" y="1070"/>
                </a:lnTo>
                <a:lnTo>
                  <a:pt x="759" y="1080"/>
                </a:lnTo>
                <a:lnTo>
                  <a:pt x="761" y="1092"/>
                </a:lnTo>
                <a:lnTo>
                  <a:pt x="763" y="1102"/>
                </a:lnTo>
                <a:lnTo>
                  <a:pt x="763" y="1102"/>
                </a:lnTo>
                <a:lnTo>
                  <a:pt x="766" y="1110"/>
                </a:lnTo>
                <a:lnTo>
                  <a:pt x="771" y="1117"/>
                </a:lnTo>
                <a:lnTo>
                  <a:pt x="776" y="1125"/>
                </a:lnTo>
                <a:lnTo>
                  <a:pt x="781" y="1132"/>
                </a:lnTo>
                <a:lnTo>
                  <a:pt x="796" y="1141"/>
                </a:lnTo>
                <a:lnTo>
                  <a:pt x="810" y="1150"/>
                </a:lnTo>
                <a:lnTo>
                  <a:pt x="829" y="1155"/>
                </a:lnTo>
                <a:lnTo>
                  <a:pt x="848" y="1156"/>
                </a:lnTo>
                <a:lnTo>
                  <a:pt x="870" y="1155"/>
                </a:lnTo>
                <a:lnTo>
                  <a:pt x="890" y="1150"/>
                </a:lnTo>
                <a:lnTo>
                  <a:pt x="890" y="1150"/>
                </a:lnTo>
                <a:lnTo>
                  <a:pt x="909" y="1141"/>
                </a:lnTo>
                <a:lnTo>
                  <a:pt x="928" y="1132"/>
                </a:lnTo>
                <a:lnTo>
                  <a:pt x="942" y="1118"/>
                </a:lnTo>
                <a:lnTo>
                  <a:pt x="954" y="1103"/>
                </a:lnTo>
                <a:lnTo>
                  <a:pt x="962" y="1087"/>
                </a:lnTo>
                <a:lnTo>
                  <a:pt x="967" y="1070"/>
                </a:lnTo>
                <a:lnTo>
                  <a:pt x="967" y="1062"/>
                </a:lnTo>
                <a:lnTo>
                  <a:pt x="967" y="1054"/>
                </a:lnTo>
                <a:lnTo>
                  <a:pt x="966" y="1046"/>
                </a:lnTo>
                <a:lnTo>
                  <a:pt x="964" y="1036"/>
                </a:lnTo>
                <a:lnTo>
                  <a:pt x="964" y="1036"/>
                </a:lnTo>
                <a:lnTo>
                  <a:pt x="961" y="1026"/>
                </a:lnTo>
                <a:lnTo>
                  <a:pt x="954" y="1018"/>
                </a:lnTo>
                <a:lnTo>
                  <a:pt x="947" y="1009"/>
                </a:lnTo>
                <a:lnTo>
                  <a:pt x="941" y="1003"/>
                </a:lnTo>
                <a:lnTo>
                  <a:pt x="933" y="996"/>
                </a:lnTo>
                <a:lnTo>
                  <a:pt x="923" y="991"/>
                </a:lnTo>
                <a:lnTo>
                  <a:pt x="911" y="988"/>
                </a:lnTo>
                <a:lnTo>
                  <a:pt x="901" y="985"/>
                </a:lnTo>
                <a:lnTo>
                  <a:pt x="901" y="985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47"/>
          <p:cNvSpPr>
            <a:spLocks noEditPoints="1"/>
          </p:cNvSpPr>
          <p:nvPr/>
        </p:nvSpPr>
        <p:spPr bwMode="auto">
          <a:xfrm>
            <a:off x="5183583" y="2940640"/>
            <a:ext cx="2357438" cy="2257425"/>
          </a:xfrm>
          <a:custGeom>
            <a:avLst/>
            <a:gdLst>
              <a:gd name="T0" fmla="*/ 1379 w 1485"/>
              <a:gd name="T1" fmla="*/ 760 h 1422"/>
              <a:gd name="T2" fmla="*/ 1317 w 1485"/>
              <a:gd name="T3" fmla="*/ 709 h 1422"/>
              <a:gd name="T4" fmla="*/ 1307 w 1485"/>
              <a:gd name="T5" fmla="*/ 528 h 1422"/>
              <a:gd name="T6" fmla="*/ 1223 w 1485"/>
              <a:gd name="T7" fmla="*/ 331 h 1422"/>
              <a:gd name="T8" fmla="*/ 1150 w 1485"/>
              <a:gd name="T9" fmla="*/ 185 h 1422"/>
              <a:gd name="T10" fmla="*/ 1219 w 1485"/>
              <a:gd name="T11" fmla="*/ 163 h 1422"/>
              <a:gd name="T12" fmla="*/ 1239 w 1485"/>
              <a:gd name="T13" fmla="*/ 105 h 1422"/>
              <a:gd name="T14" fmla="*/ 1173 w 1485"/>
              <a:gd name="T15" fmla="*/ 13 h 1422"/>
              <a:gd name="T16" fmla="*/ 1068 w 1485"/>
              <a:gd name="T17" fmla="*/ 18 h 1422"/>
              <a:gd name="T18" fmla="*/ 1041 w 1485"/>
              <a:gd name="T19" fmla="*/ 69 h 1422"/>
              <a:gd name="T20" fmla="*/ 992 w 1485"/>
              <a:gd name="T21" fmla="*/ 132 h 1422"/>
              <a:gd name="T22" fmla="*/ 743 w 1485"/>
              <a:gd name="T23" fmla="*/ 76 h 1422"/>
              <a:gd name="T24" fmla="*/ 518 w 1485"/>
              <a:gd name="T25" fmla="*/ 120 h 1422"/>
              <a:gd name="T26" fmla="*/ 436 w 1485"/>
              <a:gd name="T27" fmla="*/ 87 h 1422"/>
              <a:gd name="T28" fmla="*/ 416 w 1485"/>
              <a:gd name="T29" fmla="*/ 29 h 1422"/>
              <a:gd name="T30" fmla="*/ 323 w 1485"/>
              <a:gd name="T31" fmla="*/ 11 h 1422"/>
              <a:gd name="T32" fmla="*/ 241 w 1485"/>
              <a:gd name="T33" fmla="*/ 94 h 1422"/>
              <a:gd name="T34" fmla="*/ 251 w 1485"/>
              <a:gd name="T35" fmla="*/ 160 h 1422"/>
              <a:gd name="T36" fmla="*/ 315 w 1485"/>
              <a:gd name="T37" fmla="*/ 191 h 1422"/>
              <a:gd name="T38" fmla="*/ 276 w 1485"/>
              <a:gd name="T39" fmla="*/ 315 h 1422"/>
              <a:gd name="T40" fmla="*/ 185 w 1485"/>
              <a:gd name="T41" fmla="*/ 501 h 1422"/>
              <a:gd name="T42" fmla="*/ 165 w 1485"/>
              <a:gd name="T43" fmla="*/ 683 h 1422"/>
              <a:gd name="T44" fmla="*/ 116 w 1485"/>
              <a:gd name="T45" fmla="*/ 769 h 1422"/>
              <a:gd name="T46" fmla="*/ 54 w 1485"/>
              <a:gd name="T47" fmla="*/ 760 h 1422"/>
              <a:gd name="T48" fmla="*/ 2 w 1485"/>
              <a:gd name="T49" fmla="*/ 826 h 1422"/>
              <a:gd name="T50" fmla="*/ 38 w 1485"/>
              <a:gd name="T51" fmla="*/ 939 h 1422"/>
              <a:gd name="T52" fmla="*/ 119 w 1485"/>
              <a:gd name="T53" fmla="*/ 962 h 1422"/>
              <a:gd name="T54" fmla="*/ 165 w 1485"/>
              <a:gd name="T55" fmla="*/ 920 h 1422"/>
              <a:gd name="T56" fmla="*/ 269 w 1485"/>
              <a:gd name="T57" fmla="*/ 985 h 1422"/>
              <a:gd name="T58" fmla="*/ 464 w 1485"/>
              <a:gd name="T59" fmla="*/ 1158 h 1422"/>
              <a:gd name="T60" fmla="*/ 681 w 1485"/>
              <a:gd name="T61" fmla="*/ 1267 h 1422"/>
              <a:gd name="T62" fmla="*/ 640 w 1485"/>
              <a:gd name="T63" fmla="*/ 1315 h 1422"/>
              <a:gd name="T64" fmla="*/ 645 w 1485"/>
              <a:gd name="T65" fmla="*/ 1369 h 1422"/>
              <a:gd name="T66" fmla="*/ 743 w 1485"/>
              <a:gd name="T67" fmla="*/ 1422 h 1422"/>
              <a:gd name="T68" fmla="*/ 843 w 1485"/>
              <a:gd name="T69" fmla="*/ 1363 h 1422"/>
              <a:gd name="T70" fmla="*/ 842 w 1485"/>
              <a:gd name="T71" fmla="*/ 1307 h 1422"/>
              <a:gd name="T72" fmla="*/ 805 w 1485"/>
              <a:gd name="T73" fmla="*/ 1227 h 1422"/>
              <a:gd name="T74" fmla="*/ 1056 w 1485"/>
              <a:gd name="T75" fmla="*/ 1138 h 1422"/>
              <a:gd name="T76" fmla="*/ 1239 w 1485"/>
              <a:gd name="T77" fmla="*/ 948 h 1422"/>
              <a:gd name="T78" fmla="*/ 1325 w 1485"/>
              <a:gd name="T79" fmla="*/ 925 h 1422"/>
              <a:gd name="T80" fmla="*/ 1373 w 1485"/>
              <a:gd name="T81" fmla="*/ 960 h 1422"/>
              <a:gd name="T82" fmla="*/ 1459 w 1485"/>
              <a:gd name="T83" fmla="*/ 920 h 1422"/>
              <a:gd name="T84" fmla="*/ 1478 w 1485"/>
              <a:gd name="T85" fmla="*/ 805 h 1422"/>
              <a:gd name="T86" fmla="*/ 1431 w 1485"/>
              <a:gd name="T87" fmla="*/ 757 h 1422"/>
              <a:gd name="T88" fmla="*/ 630 w 1485"/>
              <a:gd name="T89" fmla="*/ 1077 h 1422"/>
              <a:gd name="T90" fmla="*/ 495 w 1485"/>
              <a:gd name="T91" fmla="*/ 1016 h 1422"/>
              <a:gd name="T92" fmla="*/ 388 w 1485"/>
              <a:gd name="T93" fmla="*/ 914 h 1422"/>
              <a:gd name="T94" fmla="*/ 320 w 1485"/>
              <a:gd name="T95" fmla="*/ 782 h 1422"/>
              <a:gd name="T96" fmla="*/ 300 w 1485"/>
              <a:gd name="T97" fmla="*/ 651 h 1422"/>
              <a:gd name="T98" fmla="*/ 327 w 1485"/>
              <a:gd name="T99" fmla="*/ 500 h 1422"/>
              <a:gd name="T100" fmla="*/ 401 w 1485"/>
              <a:gd name="T101" fmla="*/ 371 h 1422"/>
              <a:gd name="T102" fmla="*/ 512 w 1485"/>
              <a:gd name="T103" fmla="*/ 274 h 1422"/>
              <a:gd name="T104" fmla="*/ 652 w 1485"/>
              <a:gd name="T105" fmla="*/ 219 h 1422"/>
              <a:gd name="T106" fmla="*/ 785 w 1485"/>
              <a:gd name="T107" fmla="*/ 213 h 1422"/>
              <a:gd name="T108" fmla="*/ 931 w 1485"/>
              <a:gd name="T109" fmla="*/ 254 h 1422"/>
              <a:gd name="T110" fmla="*/ 1051 w 1485"/>
              <a:gd name="T111" fmla="*/ 340 h 1422"/>
              <a:gd name="T112" fmla="*/ 1137 w 1485"/>
              <a:gd name="T113" fmla="*/ 460 h 1422"/>
              <a:gd name="T114" fmla="*/ 1178 w 1485"/>
              <a:gd name="T115" fmla="*/ 605 h 1422"/>
              <a:gd name="T116" fmla="*/ 1172 w 1485"/>
              <a:gd name="T117" fmla="*/ 739 h 1422"/>
              <a:gd name="T118" fmla="*/ 1117 w 1485"/>
              <a:gd name="T119" fmla="*/ 879 h 1422"/>
              <a:gd name="T120" fmla="*/ 1020 w 1485"/>
              <a:gd name="T121" fmla="*/ 990 h 1422"/>
              <a:gd name="T122" fmla="*/ 891 w 1485"/>
              <a:gd name="T123" fmla="*/ 1064 h 1422"/>
              <a:gd name="T124" fmla="*/ 741 w 1485"/>
              <a:gd name="T125" fmla="*/ 1090 h 1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5" h="1422">
                <a:moveTo>
                  <a:pt x="1431" y="757"/>
                </a:moveTo>
                <a:lnTo>
                  <a:pt x="1431" y="757"/>
                </a:lnTo>
                <a:lnTo>
                  <a:pt x="1419" y="754"/>
                </a:lnTo>
                <a:lnTo>
                  <a:pt x="1409" y="754"/>
                </a:lnTo>
                <a:lnTo>
                  <a:pt x="1399" y="754"/>
                </a:lnTo>
                <a:lnTo>
                  <a:pt x="1389" y="755"/>
                </a:lnTo>
                <a:lnTo>
                  <a:pt x="1379" y="760"/>
                </a:lnTo>
                <a:lnTo>
                  <a:pt x="1370" y="764"/>
                </a:lnTo>
                <a:lnTo>
                  <a:pt x="1360" y="770"/>
                </a:lnTo>
                <a:lnTo>
                  <a:pt x="1351" y="777"/>
                </a:lnTo>
                <a:lnTo>
                  <a:pt x="1310" y="764"/>
                </a:lnTo>
                <a:lnTo>
                  <a:pt x="1310" y="764"/>
                </a:lnTo>
                <a:lnTo>
                  <a:pt x="1313" y="737"/>
                </a:lnTo>
                <a:lnTo>
                  <a:pt x="1317" y="709"/>
                </a:lnTo>
                <a:lnTo>
                  <a:pt x="1320" y="681"/>
                </a:lnTo>
                <a:lnTo>
                  <a:pt x="1320" y="653"/>
                </a:lnTo>
                <a:lnTo>
                  <a:pt x="1320" y="653"/>
                </a:lnTo>
                <a:lnTo>
                  <a:pt x="1318" y="620"/>
                </a:lnTo>
                <a:lnTo>
                  <a:pt x="1317" y="589"/>
                </a:lnTo>
                <a:lnTo>
                  <a:pt x="1312" y="557"/>
                </a:lnTo>
                <a:lnTo>
                  <a:pt x="1307" y="528"/>
                </a:lnTo>
                <a:lnTo>
                  <a:pt x="1299" y="496"/>
                </a:lnTo>
                <a:lnTo>
                  <a:pt x="1290" y="468"/>
                </a:lnTo>
                <a:lnTo>
                  <a:pt x="1279" y="439"/>
                </a:lnTo>
                <a:lnTo>
                  <a:pt x="1267" y="411"/>
                </a:lnTo>
                <a:lnTo>
                  <a:pt x="1254" y="384"/>
                </a:lnTo>
                <a:lnTo>
                  <a:pt x="1239" y="358"/>
                </a:lnTo>
                <a:lnTo>
                  <a:pt x="1223" y="331"/>
                </a:lnTo>
                <a:lnTo>
                  <a:pt x="1206" y="308"/>
                </a:lnTo>
                <a:lnTo>
                  <a:pt x="1186" y="284"/>
                </a:lnTo>
                <a:lnTo>
                  <a:pt x="1167" y="262"/>
                </a:lnTo>
                <a:lnTo>
                  <a:pt x="1147" y="241"/>
                </a:lnTo>
                <a:lnTo>
                  <a:pt x="1124" y="219"/>
                </a:lnTo>
                <a:lnTo>
                  <a:pt x="1150" y="185"/>
                </a:lnTo>
                <a:lnTo>
                  <a:pt x="1150" y="185"/>
                </a:lnTo>
                <a:lnTo>
                  <a:pt x="1162" y="185"/>
                </a:lnTo>
                <a:lnTo>
                  <a:pt x="1172" y="185"/>
                </a:lnTo>
                <a:lnTo>
                  <a:pt x="1183" y="183"/>
                </a:lnTo>
                <a:lnTo>
                  <a:pt x="1193" y="180"/>
                </a:lnTo>
                <a:lnTo>
                  <a:pt x="1203" y="175"/>
                </a:lnTo>
                <a:lnTo>
                  <a:pt x="1211" y="170"/>
                </a:lnTo>
                <a:lnTo>
                  <a:pt x="1219" y="163"/>
                </a:lnTo>
                <a:lnTo>
                  <a:pt x="1226" y="155"/>
                </a:lnTo>
                <a:lnTo>
                  <a:pt x="1226" y="155"/>
                </a:lnTo>
                <a:lnTo>
                  <a:pt x="1231" y="148"/>
                </a:lnTo>
                <a:lnTo>
                  <a:pt x="1234" y="140"/>
                </a:lnTo>
                <a:lnTo>
                  <a:pt x="1238" y="132"/>
                </a:lnTo>
                <a:lnTo>
                  <a:pt x="1239" y="123"/>
                </a:lnTo>
                <a:lnTo>
                  <a:pt x="1239" y="105"/>
                </a:lnTo>
                <a:lnTo>
                  <a:pt x="1236" y="89"/>
                </a:lnTo>
                <a:lnTo>
                  <a:pt x="1229" y="71"/>
                </a:lnTo>
                <a:lnTo>
                  <a:pt x="1221" y="54"/>
                </a:lnTo>
                <a:lnTo>
                  <a:pt x="1208" y="38"/>
                </a:lnTo>
                <a:lnTo>
                  <a:pt x="1191" y="24"/>
                </a:lnTo>
                <a:lnTo>
                  <a:pt x="1191" y="24"/>
                </a:lnTo>
                <a:lnTo>
                  <a:pt x="1173" y="13"/>
                </a:lnTo>
                <a:lnTo>
                  <a:pt x="1153" y="5"/>
                </a:lnTo>
                <a:lnTo>
                  <a:pt x="1135" y="1"/>
                </a:lnTo>
                <a:lnTo>
                  <a:pt x="1115" y="0"/>
                </a:lnTo>
                <a:lnTo>
                  <a:pt x="1099" y="3"/>
                </a:lnTo>
                <a:lnTo>
                  <a:pt x="1082" y="8"/>
                </a:lnTo>
                <a:lnTo>
                  <a:pt x="1074" y="13"/>
                </a:lnTo>
                <a:lnTo>
                  <a:pt x="1068" y="18"/>
                </a:lnTo>
                <a:lnTo>
                  <a:pt x="1061" y="23"/>
                </a:lnTo>
                <a:lnTo>
                  <a:pt x="1056" y="29"/>
                </a:lnTo>
                <a:lnTo>
                  <a:pt x="1056" y="29"/>
                </a:lnTo>
                <a:lnTo>
                  <a:pt x="1049" y="39"/>
                </a:lnTo>
                <a:lnTo>
                  <a:pt x="1046" y="49"/>
                </a:lnTo>
                <a:lnTo>
                  <a:pt x="1043" y="59"/>
                </a:lnTo>
                <a:lnTo>
                  <a:pt x="1041" y="69"/>
                </a:lnTo>
                <a:lnTo>
                  <a:pt x="1041" y="79"/>
                </a:lnTo>
                <a:lnTo>
                  <a:pt x="1043" y="90"/>
                </a:lnTo>
                <a:lnTo>
                  <a:pt x="1046" y="100"/>
                </a:lnTo>
                <a:lnTo>
                  <a:pt x="1049" y="112"/>
                </a:lnTo>
                <a:lnTo>
                  <a:pt x="1023" y="148"/>
                </a:lnTo>
                <a:lnTo>
                  <a:pt x="1023" y="148"/>
                </a:lnTo>
                <a:lnTo>
                  <a:pt x="992" y="132"/>
                </a:lnTo>
                <a:lnTo>
                  <a:pt x="959" y="117"/>
                </a:lnTo>
                <a:lnTo>
                  <a:pt x="926" y="105"/>
                </a:lnTo>
                <a:lnTo>
                  <a:pt x="889" y="94"/>
                </a:lnTo>
                <a:lnTo>
                  <a:pt x="855" y="86"/>
                </a:lnTo>
                <a:lnTo>
                  <a:pt x="818" y="81"/>
                </a:lnTo>
                <a:lnTo>
                  <a:pt x="780" y="77"/>
                </a:lnTo>
                <a:lnTo>
                  <a:pt x="743" y="76"/>
                </a:lnTo>
                <a:lnTo>
                  <a:pt x="743" y="76"/>
                </a:lnTo>
                <a:lnTo>
                  <a:pt x="703" y="77"/>
                </a:lnTo>
                <a:lnTo>
                  <a:pt x="665" y="81"/>
                </a:lnTo>
                <a:lnTo>
                  <a:pt x="627" y="87"/>
                </a:lnTo>
                <a:lnTo>
                  <a:pt x="589" y="95"/>
                </a:lnTo>
                <a:lnTo>
                  <a:pt x="554" y="107"/>
                </a:lnTo>
                <a:lnTo>
                  <a:pt x="518" y="120"/>
                </a:lnTo>
                <a:lnTo>
                  <a:pt x="485" y="137"/>
                </a:lnTo>
                <a:lnTo>
                  <a:pt x="452" y="153"/>
                </a:lnTo>
                <a:lnTo>
                  <a:pt x="427" y="119"/>
                </a:lnTo>
                <a:lnTo>
                  <a:pt x="427" y="119"/>
                </a:lnTo>
                <a:lnTo>
                  <a:pt x="431" y="109"/>
                </a:lnTo>
                <a:lnTo>
                  <a:pt x="434" y="97"/>
                </a:lnTo>
                <a:lnTo>
                  <a:pt x="436" y="87"/>
                </a:lnTo>
                <a:lnTo>
                  <a:pt x="436" y="76"/>
                </a:lnTo>
                <a:lnTo>
                  <a:pt x="434" y="66"/>
                </a:lnTo>
                <a:lnTo>
                  <a:pt x="432" y="56"/>
                </a:lnTo>
                <a:lnTo>
                  <a:pt x="427" y="46"/>
                </a:lnTo>
                <a:lnTo>
                  <a:pt x="422" y="36"/>
                </a:lnTo>
                <a:lnTo>
                  <a:pt x="422" y="36"/>
                </a:lnTo>
                <a:lnTo>
                  <a:pt x="416" y="29"/>
                </a:lnTo>
                <a:lnTo>
                  <a:pt x="411" y="24"/>
                </a:lnTo>
                <a:lnTo>
                  <a:pt x="404" y="20"/>
                </a:lnTo>
                <a:lnTo>
                  <a:pt x="396" y="15"/>
                </a:lnTo>
                <a:lnTo>
                  <a:pt x="380" y="8"/>
                </a:lnTo>
                <a:lnTo>
                  <a:pt x="361" y="6"/>
                </a:lnTo>
                <a:lnTo>
                  <a:pt x="343" y="6"/>
                </a:lnTo>
                <a:lnTo>
                  <a:pt x="323" y="11"/>
                </a:lnTo>
                <a:lnTo>
                  <a:pt x="305" y="18"/>
                </a:lnTo>
                <a:lnTo>
                  <a:pt x="287" y="29"/>
                </a:lnTo>
                <a:lnTo>
                  <a:pt x="287" y="29"/>
                </a:lnTo>
                <a:lnTo>
                  <a:pt x="271" y="43"/>
                </a:lnTo>
                <a:lnTo>
                  <a:pt x="257" y="59"/>
                </a:lnTo>
                <a:lnTo>
                  <a:pt x="248" y="76"/>
                </a:lnTo>
                <a:lnTo>
                  <a:pt x="241" y="94"/>
                </a:lnTo>
                <a:lnTo>
                  <a:pt x="238" y="110"/>
                </a:lnTo>
                <a:lnTo>
                  <a:pt x="238" y="128"/>
                </a:lnTo>
                <a:lnTo>
                  <a:pt x="239" y="137"/>
                </a:lnTo>
                <a:lnTo>
                  <a:pt x="243" y="145"/>
                </a:lnTo>
                <a:lnTo>
                  <a:pt x="246" y="153"/>
                </a:lnTo>
                <a:lnTo>
                  <a:pt x="251" y="160"/>
                </a:lnTo>
                <a:lnTo>
                  <a:pt x="251" y="160"/>
                </a:lnTo>
                <a:lnTo>
                  <a:pt x="257" y="168"/>
                </a:lnTo>
                <a:lnTo>
                  <a:pt x="266" y="175"/>
                </a:lnTo>
                <a:lnTo>
                  <a:pt x="274" y="181"/>
                </a:lnTo>
                <a:lnTo>
                  <a:pt x="284" y="185"/>
                </a:lnTo>
                <a:lnTo>
                  <a:pt x="294" y="188"/>
                </a:lnTo>
                <a:lnTo>
                  <a:pt x="304" y="189"/>
                </a:lnTo>
                <a:lnTo>
                  <a:pt x="315" y="191"/>
                </a:lnTo>
                <a:lnTo>
                  <a:pt x="327" y="191"/>
                </a:lnTo>
                <a:lnTo>
                  <a:pt x="353" y="227"/>
                </a:lnTo>
                <a:lnTo>
                  <a:pt x="353" y="227"/>
                </a:lnTo>
                <a:lnTo>
                  <a:pt x="332" y="247"/>
                </a:lnTo>
                <a:lnTo>
                  <a:pt x="312" y="269"/>
                </a:lnTo>
                <a:lnTo>
                  <a:pt x="292" y="290"/>
                </a:lnTo>
                <a:lnTo>
                  <a:pt x="276" y="315"/>
                </a:lnTo>
                <a:lnTo>
                  <a:pt x="257" y="338"/>
                </a:lnTo>
                <a:lnTo>
                  <a:pt x="243" y="363"/>
                </a:lnTo>
                <a:lnTo>
                  <a:pt x="228" y="389"/>
                </a:lnTo>
                <a:lnTo>
                  <a:pt x="216" y="416"/>
                </a:lnTo>
                <a:lnTo>
                  <a:pt x="205" y="444"/>
                </a:lnTo>
                <a:lnTo>
                  <a:pt x="195" y="472"/>
                </a:lnTo>
                <a:lnTo>
                  <a:pt x="185" y="501"/>
                </a:lnTo>
                <a:lnTo>
                  <a:pt x="178" y="529"/>
                </a:lnTo>
                <a:lnTo>
                  <a:pt x="173" y="561"/>
                </a:lnTo>
                <a:lnTo>
                  <a:pt x="168" y="590"/>
                </a:lnTo>
                <a:lnTo>
                  <a:pt x="167" y="622"/>
                </a:lnTo>
                <a:lnTo>
                  <a:pt x="165" y="653"/>
                </a:lnTo>
                <a:lnTo>
                  <a:pt x="165" y="653"/>
                </a:lnTo>
                <a:lnTo>
                  <a:pt x="165" y="683"/>
                </a:lnTo>
                <a:lnTo>
                  <a:pt x="168" y="711"/>
                </a:lnTo>
                <a:lnTo>
                  <a:pt x="172" y="741"/>
                </a:lnTo>
                <a:lnTo>
                  <a:pt x="177" y="769"/>
                </a:lnTo>
                <a:lnTo>
                  <a:pt x="134" y="782"/>
                </a:lnTo>
                <a:lnTo>
                  <a:pt x="134" y="782"/>
                </a:lnTo>
                <a:lnTo>
                  <a:pt x="125" y="775"/>
                </a:lnTo>
                <a:lnTo>
                  <a:pt x="116" y="769"/>
                </a:lnTo>
                <a:lnTo>
                  <a:pt x="107" y="764"/>
                </a:lnTo>
                <a:lnTo>
                  <a:pt x="96" y="760"/>
                </a:lnTo>
                <a:lnTo>
                  <a:pt x="86" y="759"/>
                </a:lnTo>
                <a:lnTo>
                  <a:pt x="76" y="757"/>
                </a:lnTo>
                <a:lnTo>
                  <a:pt x="66" y="759"/>
                </a:lnTo>
                <a:lnTo>
                  <a:pt x="54" y="760"/>
                </a:lnTo>
                <a:lnTo>
                  <a:pt x="54" y="760"/>
                </a:lnTo>
                <a:lnTo>
                  <a:pt x="48" y="764"/>
                </a:lnTo>
                <a:lnTo>
                  <a:pt x="40" y="769"/>
                </a:lnTo>
                <a:lnTo>
                  <a:pt x="33" y="774"/>
                </a:lnTo>
                <a:lnTo>
                  <a:pt x="26" y="779"/>
                </a:lnTo>
                <a:lnTo>
                  <a:pt x="15" y="793"/>
                </a:lnTo>
                <a:lnTo>
                  <a:pt x="7" y="808"/>
                </a:lnTo>
                <a:lnTo>
                  <a:pt x="2" y="826"/>
                </a:lnTo>
                <a:lnTo>
                  <a:pt x="0" y="846"/>
                </a:lnTo>
                <a:lnTo>
                  <a:pt x="2" y="866"/>
                </a:lnTo>
                <a:lnTo>
                  <a:pt x="7" y="887"/>
                </a:lnTo>
                <a:lnTo>
                  <a:pt x="7" y="887"/>
                </a:lnTo>
                <a:lnTo>
                  <a:pt x="15" y="907"/>
                </a:lnTo>
                <a:lnTo>
                  <a:pt x="25" y="925"/>
                </a:lnTo>
                <a:lnTo>
                  <a:pt x="38" y="939"/>
                </a:lnTo>
                <a:lnTo>
                  <a:pt x="53" y="952"/>
                </a:lnTo>
                <a:lnTo>
                  <a:pt x="69" y="960"/>
                </a:lnTo>
                <a:lnTo>
                  <a:pt x="86" y="965"/>
                </a:lnTo>
                <a:lnTo>
                  <a:pt x="94" y="965"/>
                </a:lnTo>
                <a:lnTo>
                  <a:pt x="102" y="965"/>
                </a:lnTo>
                <a:lnTo>
                  <a:pt x="111" y="965"/>
                </a:lnTo>
                <a:lnTo>
                  <a:pt x="119" y="962"/>
                </a:lnTo>
                <a:lnTo>
                  <a:pt x="119" y="962"/>
                </a:lnTo>
                <a:lnTo>
                  <a:pt x="129" y="958"/>
                </a:lnTo>
                <a:lnTo>
                  <a:pt x="139" y="953"/>
                </a:lnTo>
                <a:lnTo>
                  <a:pt x="147" y="947"/>
                </a:lnTo>
                <a:lnTo>
                  <a:pt x="153" y="939"/>
                </a:lnTo>
                <a:lnTo>
                  <a:pt x="160" y="930"/>
                </a:lnTo>
                <a:lnTo>
                  <a:pt x="165" y="920"/>
                </a:lnTo>
                <a:lnTo>
                  <a:pt x="168" y="911"/>
                </a:lnTo>
                <a:lnTo>
                  <a:pt x="172" y="899"/>
                </a:lnTo>
                <a:lnTo>
                  <a:pt x="215" y="886"/>
                </a:lnTo>
                <a:lnTo>
                  <a:pt x="215" y="886"/>
                </a:lnTo>
                <a:lnTo>
                  <a:pt x="231" y="920"/>
                </a:lnTo>
                <a:lnTo>
                  <a:pt x="249" y="953"/>
                </a:lnTo>
                <a:lnTo>
                  <a:pt x="269" y="985"/>
                </a:lnTo>
                <a:lnTo>
                  <a:pt x="292" y="1014"/>
                </a:lnTo>
                <a:lnTo>
                  <a:pt x="317" y="1043"/>
                </a:lnTo>
                <a:lnTo>
                  <a:pt x="343" y="1069"/>
                </a:lnTo>
                <a:lnTo>
                  <a:pt x="370" y="1094"/>
                </a:lnTo>
                <a:lnTo>
                  <a:pt x="399" y="1118"/>
                </a:lnTo>
                <a:lnTo>
                  <a:pt x="431" y="1138"/>
                </a:lnTo>
                <a:lnTo>
                  <a:pt x="464" y="1158"/>
                </a:lnTo>
                <a:lnTo>
                  <a:pt x="497" y="1176"/>
                </a:lnTo>
                <a:lnTo>
                  <a:pt x="531" y="1191"/>
                </a:lnTo>
                <a:lnTo>
                  <a:pt x="568" y="1203"/>
                </a:lnTo>
                <a:lnTo>
                  <a:pt x="604" y="1214"/>
                </a:lnTo>
                <a:lnTo>
                  <a:pt x="642" y="1222"/>
                </a:lnTo>
                <a:lnTo>
                  <a:pt x="681" y="1227"/>
                </a:lnTo>
                <a:lnTo>
                  <a:pt x="681" y="1267"/>
                </a:lnTo>
                <a:lnTo>
                  <a:pt x="681" y="1267"/>
                </a:lnTo>
                <a:lnTo>
                  <a:pt x="672" y="1274"/>
                </a:lnTo>
                <a:lnTo>
                  <a:pt x="663" y="1280"/>
                </a:lnTo>
                <a:lnTo>
                  <a:pt x="655" y="1288"/>
                </a:lnTo>
                <a:lnTo>
                  <a:pt x="648" y="1297"/>
                </a:lnTo>
                <a:lnTo>
                  <a:pt x="644" y="1305"/>
                </a:lnTo>
                <a:lnTo>
                  <a:pt x="640" y="1315"/>
                </a:lnTo>
                <a:lnTo>
                  <a:pt x="639" y="1325"/>
                </a:lnTo>
                <a:lnTo>
                  <a:pt x="637" y="1336"/>
                </a:lnTo>
                <a:lnTo>
                  <a:pt x="637" y="1336"/>
                </a:lnTo>
                <a:lnTo>
                  <a:pt x="637" y="1344"/>
                </a:lnTo>
                <a:lnTo>
                  <a:pt x="639" y="1353"/>
                </a:lnTo>
                <a:lnTo>
                  <a:pt x="642" y="1361"/>
                </a:lnTo>
                <a:lnTo>
                  <a:pt x="645" y="1369"/>
                </a:lnTo>
                <a:lnTo>
                  <a:pt x="655" y="1384"/>
                </a:lnTo>
                <a:lnTo>
                  <a:pt x="668" y="1396"/>
                </a:lnTo>
                <a:lnTo>
                  <a:pt x="683" y="1407"/>
                </a:lnTo>
                <a:lnTo>
                  <a:pt x="701" y="1414"/>
                </a:lnTo>
                <a:lnTo>
                  <a:pt x="721" y="1419"/>
                </a:lnTo>
                <a:lnTo>
                  <a:pt x="743" y="1422"/>
                </a:lnTo>
                <a:lnTo>
                  <a:pt x="743" y="1422"/>
                </a:lnTo>
                <a:lnTo>
                  <a:pt x="764" y="1420"/>
                </a:lnTo>
                <a:lnTo>
                  <a:pt x="784" y="1415"/>
                </a:lnTo>
                <a:lnTo>
                  <a:pt x="802" y="1407"/>
                </a:lnTo>
                <a:lnTo>
                  <a:pt x="817" y="1397"/>
                </a:lnTo>
                <a:lnTo>
                  <a:pt x="830" y="1384"/>
                </a:lnTo>
                <a:lnTo>
                  <a:pt x="840" y="1369"/>
                </a:lnTo>
                <a:lnTo>
                  <a:pt x="843" y="1363"/>
                </a:lnTo>
                <a:lnTo>
                  <a:pt x="846" y="1354"/>
                </a:lnTo>
                <a:lnTo>
                  <a:pt x="848" y="1344"/>
                </a:lnTo>
                <a:lnTo>
                  <a:pt x="848" y="1336"/>
                </a:lnTo>
                <a:lnTo>
                  <a:pt x="848" y="1336"/>
                </a:lnTo>
                <a:lnTo>
                  <a:pt x="848" y="1326"/>
                </a:lnTo>
                <a:lnTo>
                  <a:pt x="845" y="1316"/>
                </a:lnTo>
                <a:lnTo>
                  <a:pt x="842" y="1307"/>
                </a:lnTo>
                <a:lnTo>
                  <a:pt x="837" y="1297"/>
                </a:lnTo>
                <a:lnTo>
                  <a:pt x="830" y="1288"/>
                </a:lnTo>
                <a:lnTo>
                  <a:pt x="822" y="1280"/>
                </a:lnTo>
                <a:lnTo>
                  <a:pt x="813" y="1274"/>
                </a:lnTo>
                <a:lnTo>
                  <a:pt x="805" y="1267"/>
                </a:lnTo>
                <a:lnTo>
                  <a:pt x="805" y="1227"/>
                </a:lnTo>
                <a:lnTo>
                  <a:pt x="805" y="1227"/>
                </a:lnTo>
                <a:lnTo>
                  <a:pt x="843" y="1222"/>
                </a:lnTo>
                <a:lnTo>
                  <a:pt x="883" y="1214"/>
                </a:lnTo>
                <a:lnTo>
                  <a:pt x="919" y="1203"/>
                </a:lnTo>
                <a:lnTo>
                  <a:pt x="955" y="1189"/>
                </a:lnTo>
                <a:lnTo>
                  <a:pt x="990" y="1175"/>
                </a:lnTo>
                <a:lnTo>
                  <a:pt x="1025" y="1156"/>
                </a:lnTo>
                <a:lnTo>
                  <a:pt x="1056" y="1138"/>
                </a:lnTo>
                <a:lnTo>
                  <a:pt x="1087" y="1117"/>
                </a:lnTo>
                <a:lnTo>
                  <a:pt x="1117" y="1092"/>
                </a:lnTo>
                <a:lnTo>
                  <a:pt x="1145" y="1067"/>
                </a:lnTo>
                <a:lnTo>
                  <a:pt x="1172" y="1039"/>
                </a:lnTo>
                <a:lnTo>
                  <a:pt x="1195" y="1011"/>
                </a:lnTo>
                <a:lnTo>
                  <a:pt x="1218" y="981"/>
                </a:lnTo>
                <a:lnTo>
                  <a:pt x="1239" y="948"/>
                </a:lnTo>
                <a:lnTo>
                  <a:pt x="1257" y="915"/>
                </a:lnTo>
                <a:lnTo>
                  <a:pt x="1274" y="881"/>
                </a:lnTo>
                <a:lnTo>
                  <a:pt x="1312" y="894"/>
                </a:lnTo>
                <a:lnTo>
                  <a:pt x="1312" y="894"/>
                </a:lnTo>
                <a:lnTo>
                  <a:pt x="1315" y="906"/>
                </a:lnTo>
                <a:lnTo>
                  <a:pt x="1318" y="915"/>
                </a:lnTo>
                <a:lnTo>
                  <a:pt x="1325" y="925"/>
                </a:lnTo>
                <a:lnTo>
                  <a:pt x="1330" y="934"/>
                </a:lnTo>
                <a:lnTo>
                  <a:pt x="1337" y="942"/>
                </a:lnTo>
                <a:lnTo>
                  <a:pt x="1345" y="948"/>
                </a:lnTo>
                <a:lnTo>
                  <a:pt x="1355" y="953"/>
                </a:lnTo>
                <a:lnTo>
                  <a:pt x="1365" y="958"/>
                </a:lnTo>
                <a:lnTo>
                  <a:pt x="1365" y="958"/>
                </a:lnTo>
                <a:lnTo>
                  <a:pt x="1373" y="960"/>
                </a:lnTo>
                <a:lnTo>
                  <a:pt x="1381" y="962"/>
                </a:lnTo>
                <a:lnTo>
                  <a:pt x="1389" y="962"/>
                </a:lnTo>
                <a:lnTo>
                  <a:pt x="1398" y="960"/>
                </a:lnTo>
                <a:lnTo>
                  <a:pt x="1414" y="955"/>
                </a:lnTo>
                <a:lnTo>
                  <a:pt x="1431" y="947"/>
                </a:lnTo>
                <a:lnTo>
                  <a:pt x="1445" y="935"/>
                </a:lnTo>
                <a:lnTo>
                  <a:pt x="1459" y="920"/>
                </a:lnTo>
                <a:lnTo>
                  <a:pt x="1470" y="904"/>
                </a:lnTo>
                <a:lnTo>
                  <a:pt x="1478" y="884"/>
                </a:lnTo>
                <a:lnTo>
                  <a:pt x="1478" y="884"/>
                </a:lnTo>
                <a:lnTo>
                  <a:pt x="1483" y="863"/>
                </a:lnTo>
                <a:lnTo>
                  <a:pt x="1485" y="843"/>
                </a:lnTo>
                <a:lnTo>
                  <a:pt x="1483" y="823"/>
                </a:lnTo>
                <a:lnTo>
                  <a:pt x="1478" y="805"/>
                </a:lnTo>
                <a:lnTo>
                  <a:pt x="1470" y="788"/>
                </a:lnTo>
                <a:lnTo>
                  <a:pt x="1459" y="775"/>
                </a:lnTo>
                <a:lnTo>
                  <a:pt x="1452" y="770"/>
                </a:lnTo>
                <a:lnTo>
                  <a:pt x="1445" y="765"/>
                </a:lnTo>
                <a:lnTo>
                  <a:pt x="1439" y="760"/>
                </a:lnTo>
                <a:lnTo>
                  <a:pt x="1431" y="757"/>
                </a:lnTo>
                <a:lnTo>
                  <a:pt x="1431" y="757"/>
                </a:lnTo>
                <a:close/>
                <a:moveTo>
                  <a:pt x="741" y="1090"/>
                </a:moveTo>
                <a:lnTo>
                  <a:pt x="741" y="1090"/>
                </a:lnTo>
                <a:lnTo>
                  <a:pt x="718" y="1090"/>
                </a:lnTo>
                <a:lnTo>
                  <a:pt x="695" y="1089"/>
                </a:lnTo>
                <a:lnTo>
                  <a:pt x="673" y="1085"/>
                </a:lnTo>
                <a:lnTo>
                  <a:pt x="652" y="1082"/>
                </a:lnTo>
                <a:lnTo>
                  <a:pt x="630" y="1077"/>
                </a:lnTo>
                <a:lnTo>
                  <a:pt x="609" y="1071"/>
                </a:lnTo>
                <a:lnTo>
                  <a:pt x="589" y="1064"/>
                </a:lnTo>
                <a:lnTo>
                  <a:pt x="569" y="1056"/>
                </a:lnTo>
                <a:lnTo>
                  <a:pt x="549" y="1047"/>
                </a:lnTo>
                <a:lnTo>
                  <a:pt x="531" y="1038"/>
                </a:lnTo>
                <a:lnTo>
                  <a:pt x="512" y="1028"/>
                </a:lnTo>
                <a:lnTo>
                  <a:pt x="495" y="1016"/>
                </a:lnTo>
                <a:lnTo>
                  <a:pt x="477" y="1003"/>
                </a:lnTo>
                <a:lnTo>
                  <a:pt x="460" y="990"/>
                </a:lnTo>
                <a:lnTo>
                  <a:pt x="444" y="977"/>
                </a:lnTo>
                <a:lnTo>
                  <a:pt x="429" y="962"/>
                </a:lnTo>
                <a:lnTo>
                  <a:pt x="414" y="947"/>
                </a:lnTo>
                <a:lnTo>
                  <a:pt x="401" y="930"/>
                </a:lnTo>
                <a:lnTo>
                  <a:pt x="388" y="914"/>
                </a:lnTo>
                <a:lnTo>
                  <a:pt x="376" y="897"/>
                </a:lnTo>
                <a:lnTo>
                  <a:pt x="365" y="879"/>
                </a:lnTo>
                <a:lnTo>
                  <a:pt x="353" y="861"/>
                </a:lnTo>
                <a:lnTo>
                  <a:pt x="343" y="841"/>
                </a:lnTo>
                <a:lnTo>
                  <a:pt x="335" y="821"/>
                </a:lnTo>
                <a:lnTo>
                  <a:pt x="327" y="802"/>
                </a:lnTo>
                <a:lnTo>
                  <a:pt x="320" y="782"/>
                </a:lnTo>
                <a:lnTo>
                  <a:pt x="314" y="760"/>
                </a:lnTo>
                <a:lnTo>
                  <a:pt x="309" y="739"/>
                </a:lnTo>
                <a:lnTo>
                  <a:pt x="305" y="717"/>
                </a:lnTo>
                <a:lnTo>
                  <a:pt x="302" y="696"/>
                </a:lnTo>
                <a:lnTo>
                  <a:pt x="300" y="673"/>
                </a:lnTo>
                <a:lnTo>
                  <a:pt x="300" y="651"/>
                </a:lnTo>
                <a:lnTo>
                  <a:pt x="300" y="651"/>
                </a:lnTo>
                <a:lnTo>
                  <a:pt x="300" y="628"/>
                </a:lnTo>
                <a:lnTo>
                  <a:pt x="302" y="605"/>
                </a:lnTo>
                <a:lnTo>
                  <a:pt x="305" y="584"/>
                </a:lnTo>
                <a:lnTo>
                  <a:pt x="309" y="562"/>
                </a:lnTo>
                <a:lnTo>
                  <a:pt x="314" y="541"/>
                </a:lnTo>
                <a:lnTo>
                  <a:pt x="320" y="519"/>
                </a:lnTo>
                <a:lnTo>
                  <a:pt x="327" y="500"/>
                </a:lnTo>
                <a:lnTo>
                  <a:pt x="335" y="480"/>
                </a:lnTo>
                <a:lnTo>
                  <a:pt x="343" y="460"/>
                </a:lnTo>
                <a:lnTo>
                  <a:pt x="353" y="440"/>
                </a:lnTo>
                <a:lnTo>
                  <a:pt x="365" y="422"/>
                </a:lnTo>
                <a:lnTo>
                  <a:pt x="376" y="404"/>
                </a:lnTo>
                <a:lnTo>
                  <a:pt x="388" y="387"/>
                </a:lnTo>
                <a:lnTo>
                  <a:pt x="401" y="371"/>
                </a:lnTo>
                <a:lnTo>
                  <a:pt x="414" y="354"/>
                </a:lnTo>
                <a:lnTo>
                  <a:pt x="429" y="340"/>
                </a:lnTo>
                <a:lnTo>
                  <a:pt x="444" y="325"/>
                </a:lnTo>
                <a:lnTo>
                  <a:pt x="460" y="312"/>
                </a:lnTo>
                <a:lnTo>
                  <a:pt x="477" y="298"/>
                </a:lnTo>
                <a:lnTo>
                  <a:pt x="495" y="285"/>
                </a:lnTo>
                <a:lnTo>
                  <a:pt x="512" y="274"/>
                </a:lnTo>
                <a:lnTo>
                  <a:pt x="531" y="264"/>
                </a:lnTo>
                <a:lnTo>
                  <a:pt x="549" y="254"/>
                </a:lnTo>
                <a:lnTo>
                  <a:pt x="569" y="246"/>
                </a:lnTo>
                <a:lnTo>
                  <a:pt x="589" y="237"/>
                </a:lnTo>
                <a:lnTo>
                  <a:pt x="609" y="231"/>
                </a:lnTo>
                <a:lnTo>
                  <a:pt x="630" y="224"/>
                </a:lnTo>
                <a:lnTo>
                  <a:pt x="652" y="219"/>
                </a:lnTo>
                <a:lnTo>
                  <a:pt x="673" y="216"/>
                </a:lnTo>
                <a:lnTo>
                  <a:pt x="695" y="213"/>
                </a:lnTo>
                <a:lnTo>
                  <a:pt x="718" y="211"/>
                </a:lnTo>
                <a:lnTo>
                  <a:pt x="741" y="211"/>
                </a:lnTo>
                <a:lnTo>
                  <a:pt x="741" y="211"/>
                </a:lnTo>
                <a:lnTo>
                  <a:pt x="762" y="211"/>
                </a:lnTo>
                <a:lnTo>
                  <a:pt x="785" y="213"/>
                </a:lnTo>
                <a:lnTo>
                  <a:pt x="807" y="216"/>
                </a:lnTo>
                <a:lnTo>
                  <a:pt x="828" y="219"/>
                </a:lnTo>
                <a:lnTo>
                  <a:pt x="850" y="224"/>
                </a:lnTo>
                <a:lnTo>
                  <a:pt x="871" y="231"/>
                </a:lnTo>
                <a:lnTo>
                  <a:pt x="891" y="237"/>
                </a:lnTo>
                <a:lnTo>
                  <a:pt x="911" y="246"/>
                </a:lnTo>
                <a:lnTo>
                  <a:pt x="931" y="254"/>
                </a:lnTo>
                <a:lnTo>
                  <a:pt x="950" y="264"/>
                </a:lnTo>
                <a:lnTo>
                  <a:pt x="969" y="274"/>
                </a:lnTo>
                <a:lnTo>
                  <a:pt x="987" y="285"/>
                </a:lnTo>
                <a:lnTo>
                  <a:pt x="1003" y="298"/>
                </a:lnTo>
                <a:lnTo>
                  <a:pt x="1020" y="312"/>
                </a:lnTo>
                <a:lnTo>
                  <a:pt x="1036" y="325"/>
                </a:lnTo>
                <a:lnTo>
                  <a:pt x="1051" y="340"/>
                </a:lnTo>
                <a:lnTo>
                  <a:pt x="1066" y="354"/>
                </a:lnTo>
                <a:lnTo>
                  <a:pt x="1079" y="371"/>
                </a:lnTo>
                <a:lnTo>
                  <a:pt x="1092" y="387"/>
                </a:lnTo>
                <a:lnTo>
                  <a:pt x="1106" y="404"/>
                </a:lnTo>
                <a:lnTo>
                  <a:pt x="1117" y="422"/>
                </a:lnTo>
                <a:lnTo>
                  <a:pt x="1127" y="440"/>
                </a:lnTo>
                <a:lnTo>
                  <a:pt x="1137" y="460"/>
                </a:lnTo>
                <a:lnTo>
                  <a:pt x="1145" y="480"/>
                </a:lnTo>
                <a:lnTo>
                  <a:pt x="1153" y="500"/>
                </a:lnTo>
                <a:lnTo>
                  <a:pt x="1160" y="519"/>
                </a:lnTo>
                <a:lnTo>
                  <a:pt x="1167" y="541"/>
                </a:lnTo>
                <a:lnTo>
                  <a:pt x="1172" y="562"/>
                </a:lnTo>
                <a:lnTo>
                  <a:pt x="1175" y="584"/>
                </a:lnTo>
                <a:lnTo>
                  <a:pt x="1178" y="605"/>
                </a:lnTo>
                <a:lnTo>
                  <a:pt x="1180" y="628"/>
                </a:lnTo>
                <a:lnTo>
                  <a:pt x="1180" y="651"/>
                </a:lnTo>
                <a:lnTo>
                  <a:pt x="1180" y="651"/>
                </a:lnTo>
                <a:lnTo>
                  <a:pt x="1180" y="673"/>
                </a:lnTo>
                <a:lnTo>
                  <a:pt x="1178" y="696"/>
                </a:lnTo>
                <a:lnTo>
                  <a:pt x="1175" y="717"/>
                </a:lnTo>
                <a:lnTo>
                  <a:pt x="1172" y="739"/>
                </a:lnTo>
                <a:lnTo>
                  <a:pt x="1167" y="760"/>
                </a:lnTo>
                <a:lnTo>
                  <a:pt x="1160" y="782"/>
                </a:lnTo>
                <a:lnTo>
                  <a:pt x="1153" y="802"/>
                </a:lnTo>
                <a:lnTo>
                  <a:pt x="1145" y="821"/>
                </a:lnTo>
                <a:lnTo>
                  <a:pt x="1137" y="841"/>
                </a:lnTo>
                <a:lnTo>
                  <a:pt x="1127" y="861"/>
                </a:lnTo>
                <a:lnTo>
                  <a:pt x="1117" y="879"/>
                </a:lnTo>
                <a:lnTo>
                  <a:pt x="1106" y="897"/>
                </a:lnTo>
                <a:lnTo>
                  <a:pt x="1092" y="914"/>
                </a:lnTo>
                <a:lnTo>
                  <a:pt x="1079" y="930"/>
                </a:lnTo>
                <a:lnTo>
                  <a:pt x="1066" y="947"/>
                </a:lnTo>
                <a:lnTo>
                  <a:pt x="1051" y="962"/>
                </a:lnTo>
                <a:lnTo>
                  <a:pt x="1036" y="977"/>
                </a:lnTo>
                <a:lnTo>
                  <a:pt x="1020" y="990"/>
                </a:lnTo>
                <a:lnTo>
                  <a:pt x="1003" y="1003"/>
                </a:lnTo>
                <a:lnTo>
                  <a:pt x="987" y="1016"/>
                </a:lnTo>
                <a:lnTo>
                  <a:pt x="969" y="1028"/>
                </a:lnTo>
                <a:lnTo>
                  <a:pt x="950" y="1038"/>
                </a:lnTo>
                <a:lnTo>
                  <a:pt x="931" y="1047"/>
                </a:lnTo>
                <a:lnTo>
                  <a:pt x="911" y="1056"/>
                </a:lnTo>
                <a:lnTo>
                  <a:pt x="891" y="1064"/>
                </a:lnTo>
                <a:lnTo>
                  <a:pt x="871" y="1071"/>
                </a:lnTo>
                <a:lnTo>
                  <a:pt x="850" y="1077"/>
                </a:lnTo>
                <a:lnTo>
                  <a:pt x="828" y="1082"/>
                </a:lnTo>
                <a:lnTo>
                  <a:pt x="807" y="1085"/>
                </a:lnTo>
                <a:lnTo>
                  <a:pt x="785" y="1089"/>
                </a:lnTo>
                <a:lnTo>
                  <a:pt x="762" y="1090"/>
                </a:lnTo>
                <a:lnTo>
                  <a:pt x="741" y="1090"/>
                </a:lnTo>
                <a:lnTo>
                  <a:pt x="741" y="1090"/>
                </a:lnTo>
                <a:close/>
              </a:path>
            </a:pathLst>
          </a:custGeom>
          <a:solidFill>
            <a:srgbClr val="DFDFD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48"/>
          <p:cNvSpPr>
            <a:spLocks noEditPoints="1"/>
          </p:cNvSpPr>
          <p:nvPr/>
        </p:nvSpPr>
        <p:spPr bwMode="auto">
          <a:xfrm>
            <a:off x="6286896" y="3667715"/>
            <a:ext cx="150813" cy="66675"/>
          </a:xfrm>
          <a:custGeom>
            <a:avLst/>
            <a:gdLst>
              <a:gd name="T0" fmla="*/ 82 w 95"/>
              <a:gd name="T1" fmla="*/ 42 h 42"/>
              <a:gd name="T2" fmla="*/ 15 w 95"/>
              <a:gd name="T3" fmla="*/ 42 h 42"/>
              <a:gd name="T4" fmla="*/ 15 w 95"/>
              <a:gd name="T5" fmla="*/ 42 h 42"/>
              <a:gd name="T6" fmla="*/ 8 w 95"/>
              <a:gd name="T7" fmla="*/ 40 h 42"/>
              <a:gd name="T8" fmla="*/ 5 w 95"/>
              <a:gd name="T9" fmla="*/ 37 h 42"/>
              <a:gd name="T10" fmla="*/ 1 w 95"/>
              <a:gd name="T11" fmla="*/ 30 h 42"/>
              <a:gd name="T12" fmla="*/ 0 w 95"/>
              <a:gd name="T13" fmla="*/ 22 h 42"/>
              <a:gd name="T14" fmla="*/ 0 w 95"/>
              <a:gd name="T15" fmla="*/ 22 h 42"/>
              <a:gd name="T16" fmla="*/ 1 w 95"/>
              <a:gd name="T17" fmla="*/ 14 h 42"/>
              <a:gd name="T18" fmla="*/ 5 w 95"/>
              <a:gd name="T19" fmla="*/ 7 h 42"/>
              <a:gd name="T20" fmla="*/ 8 w 95"/>
              <a:gd name="T21" fmla="*/ 2 h 42"/>
              <a:gd name="T22" fmla="*/ 15 w 95"/>
              <a:gd name="T23" fmla="*/ 0 h 42"/>
              <a:gd name="T24" fmla="*/ 82 w 95"/>
              <a:gd name="T25" fmla="*/ 0 h 42"/>
              <a:gd name="T26" fmla="*/ 82 w 95"/>
              <a:gd name="T27" fmla="*/ 0 h 42"/>
              <a:gd name="T28" fmla="*/ 87 w 95"/>
              <a:gd name="T29" fmla="*/ 2 h 42"/>
              <a:gd name="T30" fmla="*/ 92 w 95"/>
              <a:gd name="T31" fmla="*/ 7 h 42"/>
              <a:gd name="T32" fmla="*/ 95 w 95"/>
              <a:gd name="T33" fmla="*/ 14 h 42"/>
              <a:gd name="T34" fmla="*/ 95 w 95"/>
              <a:gd name="T35" fmla="*/ 22 h 42"/>
              <a:gd name="T36" fmla="*/ 95 w 95"/>
              <a:gd name="T37" fmla="*/ 22 h 42"/>
              <a:gd name="T38" fmla="*/ 95 w 95"/>
              <a:gd name="T39" fmla="*/ 30 h 42"/>
              <a:gd name="T40" fmla="*/ 92 w 95"/>
              <a:gd name="T41" fmla="*/ 37 h 42"/>
              <a:gd name="T42" fmla="*/ 87 w 95"/>
              <a:gd name="T43" fmla="*/ 40 h 42"/>
              <a:gd name="T44" fmla="*/ 82 w 95"/>
              <a:gd name="T45" fmla="*/ 42 h 42"/>
              <a:gd name="T46" fmla="*/ 82 w 95"/>
              <a:gd name="T47" fmla="*/ 42 h 42"/>
              <a:gd name="T48" fmla="*/ 81 w 95"/>
              <a:gd name="T49" fmla="*/ 12 h 42"/>
              <a:gd name="T50" fmla="*/ 15 w 95"/>
              <a:gd name="T51" fmla="*/ 12 h 42"/>
              <a:gd name="T52" fmla="*/ 15 w 95"/>
              <a:gd name="T53" fmla="*/ 12 h 42"/>
              <a:gd name="T54" fmla="*/ 13 w 95"/>
              <a:gd name="T55" fmla="*/ 15 h 42"/>
              <a:gd name="T56" fmla="*/ 11 w 95"/>
              <a:gd name="T57" fmla="*/ 22 h 42"/>
              <a:gd name="T58" fmla="*/ 11 w 95"/>
              <a:gd name="T59" fmla="*/ 22 h 42"/>
              <a:gd name="T60" fmla="*/ 13 w 95"/>
              <a:gd name="T61" fmla="*/ 28 h 42"/>
              <a:gd name="T62" fmla="*/ 15 w 95"/>
              <a:gd name="T63" fmla="*/ 30 h 42"/>
              <a:gd name="T64" fmla="*/ 81 w 95"/>
              <a:gd name="T65" fmla="*/ 30 h 42"/>
              <a:gd name="T66" fmla="*/ 81 w 95"/>
              <a:gd name="T67" fmla="*/ 30 h 42"/>
              <a:gd name="T68" fmla="*/ 84 w 95"/>
              <a:gd name="T69" fmla="*/ 28 h 42"/>
              <a:gd name="T70" fmla="*/ 84 w 95"/>
              <a:gd name="T71" fmla="*/ 22 h 42"/>
              <a:gd name="T72" fmla="*/ 84 w 95"/>
              <a:gd name="T73" fmla="*/ 22 h 42"/>
              <a:gd name="T74" fmla="*/ 82 w 95"/>
              <a:gd name="T75" fmla="*/ 15 h 42"/>
              <a:gd name="T76" fmla="*/ 81 w 95"/>
              <a:gd name="T77" fmla="*/ 12 h 42"/>
              <a:gd name="T78" fmla="*/ 81 w 95"/>
              <a:gd name="T79" fmla="*/ 1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5" h="42">
                <a:moveTo>
                  <a:pt x="82" y="42"/>
                </a:moveTo>
                <a:lnTo>
                  <a:pt x="15" y="42"/>
                </a:lnTo>
                <a:lnTo>
                  <a:pt x="15" y="42"/>
                </a:lnTo>
                <a:lnTo>
                  <a:pt x="8" y="40"/>
                </a:lnTo>
                <a:lnTo>
                  <a:pt x="5" y="37"/>
                </a:lnTo>
                <a:lnTo>
                  <a:pt x="1" y="30"/>
                </a:lnTo>
                <a:lnTo>
                  <a:pt x="0" y="22"/>
                </a:lnTo>
                <a:lnTo>
                  <a:pt x="0" y="22"/>
                </a:lnTo>
                <a:lnTo>
                  <a:pt x="1" y="14"/>
                </a:lnTo>
                <a:lnTo>
                  <a:pt x="5" y="7"/>
                </a:lnTo>
                <a:lnTo>
                  <a:pt x="8" y="2"/>
                </a:lnTo>
                <a:lnTo>
                  <a:pt x="15" y="0"/>
                </a:lnTo>
                <a:lnTo>
                  <a:pt x="82" y="0"/>
                </a:lnTo>
                <a:lnTo>
                  <a:pt x="82" y="0"/>
                </a:lnTo>
                <a:lnTo>
                  <a:pt x="87" y="2"/>
                </a:lnTo>
                <a:lnTo>
                  <a:pt x="92" y="7"/>
                </a:lnTo>
                <a:lnTo>
                  <a:pt x="95" y="14"/>
                </a:lnTo>
                <a:lnTo>
                  <a:pt x="95" y="22"/>
                </a:lnTo>
                <a:lnTo>
                  <a:pt x="95" y="22"/>
                </a:lnTo>
                <a:lnTo>
                  <a:pt x="95" y="30"/>
                </a:lnTo>
                <a:lnTo>
                  <a:pt x="92" y="37"/>
                </a:lnTo>
                <a:lnTo>
                  <a:pt x="87" y="40"/>
                </a:lnTo>
                <a:lnTo>
                  <a:pt x="82" y="42"/>
                </a:lnTo>
                <a:lnTo>
                  <a:pt x="82" y="42"/>
                </a:lnTo>
                <a:close/>
                <a:moveTo>
                  <a:pt x="81" y="12"/>
                </a:moveTo>
                <a:lnTo>
                  <a:pt x="15" y="12"/>
                </a:lnTo>
                <a:lnTo>
                  <a:pt x="15" y="12"/>
                </a:lnTo>
                <a:lnTo>
                  <a:pt x="13" y="15"/>
                </a:lnTo>
                <a:lnTo>
                  <a:pt x="11" y="22"/>
                </a:lnTo>
                <a:lnTo>
                  <a:pt x="11" y="22"/>
                </a:lnTo>
                <a:lnTo>
                  <a:pt x="13" y="28"/>
                </a:lnTo>
                <a:lnTo>
                  <a:pt x="15" y="30"/>
                </a:lnTo>
                <a:lnTo>
                  <a:pt x="81" y="30"/>
                </a:lnTo>
                <a:lnTo>
                  <a:pt x="81" y="30"/>
                </a:lnTo>
                <a:lnTo>
                  <a:pt x="84" y="28"/>
                </a:lnTo>
                <a:lnTo>
                  <a:pt x="84" y="22"/>
                </a:lnTo>
                <a:lnTo>
                  <a:pt x="84" y="22"/>
                </a:lnTo>
                <a:lnTo>
                  <a:pt x="82" y="15"/>
                </a:lnTo>
                <a:lnTo>
                  <a:pt x="81" y="12"/>
                </a:lnTo>
                <a:lnTo>
                  <a:pt x="81" y="12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49"/>
          <p:cNvSpPr>
            <a:spLocks/>
          </p:cNvSpPr>
          <p:nvPr/>
        </p:nvSpPr>
        <p:spPr bwMode="auto">
          <a:xfrm>
            <a:off x="6323408" y="3864565"/>
            <a:ext cx="28575" cy="44450"/>
          </a:xfrm>
          <a:custGeom>
            <a:avLst/>
            <a:gdLst>
              <a:gd name="T0" fmla="*/ 0 w 18"/>
              <a:gd name="T1" fmla="*/ 13 h 28"/>
              <a:gd name="T2" fmla="*/ 0 w 18"/>
              <a:gd name="T3" fmla="*/ 13 h 28"/>
              <a:gd name="T4" fmla="*/ 1 w 18"/>
              <a:gd name="T5" fmla="*/ 20 h 28"/>
              <a:gd name="T6" fmla="*/ 5 w 18"/>
              <a:gd name="T7" fmla="*/ 23 h 28"/>
              <a:gd name="T8" fmla="*/ 10 w 18"/>
              <a:gd name="T9" fmla="*/ 27 h 28"/>
              <a:gd name="T10" fmla="*/ 18 w 18"/>
              <a:gd name="T11" fmla="*/ 28 h 28"/>
              <a:gd name="T12" fmla="*/ 18 w 18"/>
              <a:gd name="T13" fmla="*/ 0 h 28"/>
              <a:gd name="T14" fmla="*/ 18 w 18"/>
              <a:gd name="T15" fmla="*/ 0 h 28"/>
              <a:gd name="T16" fmla="*/ 11 w 18"/>
              <a:gd name="T17" fmla="*/ 0 h 28"/>
              <a:gd name="T18" fmla="*/ 5 w 18"/>
              <a:gd name="T19" fmla="*/ 3 h 28"/>
              <a:gd name="T20" fmla="*/ 5 w 18"/>
              <a:gd name="T21" fmla="*/ 3 h 28"/>
              <a:gd name="T22" fmla="*/ 1 w 18"/>
              <a:gd name="T23" fmla="*/ 8 h 28"/>
              <a:gd name="T24" fmla="*/ 0 w 18"/>
              <a:gd name="T25" fmla="*/ 13 h 28"/>
              <a:gd name="T26" fmla="*/ 0 w 18"/>
              <a:gd name="T27" fmla="*/ 1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8" h="28">
                <a:moveTo>
                  <a:pt x="0" y="13"/>
                </a:moveTo>
                <a:lnTo>
                  <a:pt x="0" y="13"/>
                </a:lnTo>
                <a:lnTo>
                  <a:pt x="1" y="20"/>
                </a:lnTo>
                <a:lnTo>
                  <a:pt x="5" y="23"/>
                </a:lnTo>
                <a:lnTo>
                  <a:pt x="10" y="27"/>
                </a:lnTo>
                <a:lnTo>
                  <a:pt x="18" y="28"/>
                </a:lnTo>
                <a:lnTo>
                  <a:pt x="18" y="0"/>
                </a:lnTo>
                <a:lnTo>
                  <a:pt x="18" y="0"/>
                </a:lnTo>
                <a:lnTo>
                  <a:pt x="11" y="0"/>
                </a:lnTo>
                <a:lnTo>
                  <a:pt x="5" y="3"/>
                </a:lnTo>
                <a:lnTo>
                  <a:pt x="5" y="3"/>
                </a:lnTo>
                <a:lnTo>
                  <a:pt x="1" y="8"/>
                </a:lnTo>
                <a:lnTo>
                  <a:pt x="0" y="13"/>
                </a:lnTo>
                <a:lnTo>
                  <a:pt x="0" y="13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50"/>
          <p:cNvSpPr>
            <a:spLocks/>
          </p:cNvSpPr>
          <p:nvPr/>
        </p:nvSpPr>
        <p:spPr bwMode="auto">
          <a:xfrm>
            <a:off x="6369446" y="3943940"/>
            <a:ext cx="30163" cy="49213"/>
          </a:xfrm>
          <a:custGeom>
            <a:avLst/>
            <a:gdLst>
              <a:gd name="T0" fmla="*/ 0 w 19"/>
              <a:gd name="T1" fmla="*/ 0 h 31"/>
              <a:gd name="T2" fmla="*/ 0 w 19"/>
              <a:gd name="T3" fmla="*/ 31 h 31"/>
              <a:gd name="T4" fmla="*/ 0 w 19"/>
              <a:gd name="T5" fmla="*/ 31 h 31"/>
              <a:gd name="T6" fmla="*/ 7 w 19"/>
              <a:gd name="T7" fmla="*/ 31 h 31"/>
              <a:gd name="T8" fmla="*/ 14 w 19"/>
              <a:gd name="T9" fmla="*/ 28 h 31"/>
              <a:gd name="T10" fmla="*/ 14 w 19"/>
              <a:gd name="T11" fmla="*/ 28 h 31"/>
              <a:gd name="T12" fmla="*/ 17 w 19"/>
              <a:gd name="T13" fmla="*/ 21 h 31"/>
              <a:gd name="T14" fmla="*/ 19 w 19"/>
              <a:gd name="T15" fmla="*/ 15 h 31"/>
              <a:gd name="T16" fmla="*/ 19 w 19"/>
              <a:gd name="T17" fmla="*/ 15 h 31"/>
              <a:gd name="T18" fmla="*/ 17 w 19"/>
              <a:gd name="T19" fmla="*/ 10 h 31"/>
              <a:gd name="T20" fmla="*/ 14 w 19"/>
              <a:gd name="T21" fmla="*/ 5 h 31"/>
              <a:gd name="T22" fmla="*/ 7 w 19"/>
              <a:gd name="T23" fmla="*/ 1 h 31"/>
              <a:gd name="T24" fmla="*/ 0 w 19"/>
              <a:gd name="T25" fmla="*/ 0 h 31"/>
              <a:gd name="T26" fmla="*/ 0 w 19"/>
              <a:gd name="T2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" h="31">
                <a:moveTo>
                  <a:pt x="0" y="0"/>
                </a:moveTo>
                <a:lnTo>
                  <a:pt x="0" y="31"/>
                </a:lnTo>
                <a:lnTo>
                  <a:pt x="0" y="31"/>
                </a:lnTo>
                <a:lnTo>
                  <a:pt x="7" y="31"/>
                </a:lnTo>
                <a:lnTo>
                  <a:pt x="14" y="28"/>
                </a:lnTo>
                <a:lnTo>
                  <a:pt x="14" y="28"/>
                </a:lnTo>
                <a:lnTo>
                  <a:pt x="17" y="21"/>
                </a:lnTo>
                <a:lnTo>
                  <a:pt x="19" y="15"/>
                </a:lnTo>
                <a:lnTo>
                  <a:pt x="19" y="15"/>
                </a:lnTo>
                <a:lnTo>
                  <a:pt x="17" y="10"/>
                </a:lnTo>
                <a:lnTo>
                  <a:pt x="14" y="5"/>
                </a:lnTo>
                <a:lnTo>
                  <a:pt x="7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51"/>
          <p:cNvSpPr>
            <a:spLocks/>
          </p:cNvSpPr>
          <p:nvPr/>
        </p:nvSpPr>
        <p:spPr bwMode="auto">
          <a:xfrm>
            <a:off x="6264671" y="3574052"/>
            <a:ext cx="195263" cy="104775"/>
          </a:xfrm>
          <a:custGeom>
            <a:avLst/>
            <a:gdLst>
              <a:gd name="T0" fmla="*/ 96 w 123"/>
              <a:gd name="T1" fmla="*/ 66 h 66"/>
              <a:gd name="T2" fmla="*/ 96 w 123"/>
              <a:gd name="T3" fmla="*/ 66 h 66"/>
              <a:gd name="T4" fmla="*/ 96 w 123"/>
              <a:gd name="T5" fmla="*/ 66 h 66"/>
              <a:gd name="T6" fmla="*/ 96 w 123"/>
              <a:gd name="T7" fmla="*/ 66 h 66"/>
              <a:gd name="T8" fmla="*/ 108 w 123"/>
              <a:gd name="T9" fmla="*/ 50 h 66"/>
              <a:gd name="T10" fmla="*/ 119 w 123"/>
              <a:gd name="T11" fmla="*/ 30 h 66"/>
              <a:gd name="T12" fmla="*/ 119 w 123"/>
              <a:gd name="T13" fmla="*/ 30 h 66"/>
              <a:gd name="T14" fmla="*/ 123 w 123"/>
              <a:gd name="T15" fmla="*/ 25 h 66"/>
              <a:gd name="T16" fmla="*/ 123 w 123"/>
              <a:gd name="T17" fmla="*/ 20 h 66"/>
              <a:gd name="T18" fmla="*/ 123 w 123"/>
              <a:gd name="T19" fmla="*/ 17 h 66"/>
              <a:gd name="T20" fmla="*/ 123 w 123"/>
              <a:gd name="T21" fmla="*/ 13 h 66"/>
              <a:gd name="T22" fmla="*/ 119 w 123"/>
              <a:gd name="T23" fmla="*/ 10 h 66"/>
              <a:gd name="T24" fmla="*/ 118 w 123"/>
              <a:gd name="T25" fmla="*/ 7 h 66"/>
              <a:gd name="T26" fmla="*/ 109 w 123"/>
              <a:gd name="T27" fmla="*/ 3 h 66"/>
              <a:gd name="T28" fmla="*/ 98 w 123"/>
              <a:gd name="T29" fmla="*/ 2 h 66"/>
              <a:gd name="T30" fmla="*/ 86 w 123"/>
              <a:gd name="T31" fmla="*/ 0 h 66"/>
              <a:gd name="T32" fmla="*/ 62 w 123"/>
              <a:gd name="T33" fmla="*/ 0 h 66"/>
              <a:gd name="T34" fmla="*/ 62 w 123"/>
              <a:gd name="T35" fmla="*/ 0 h 66"/>
              <a:gd name="T36" fmla="*/ 37 w 123"/>
              <a:gd name="T37" fmla="*/ 0 h 66"/>
              <a:gd name="T38" fmla="*/ 25 w 123"/>
              <a:gd name="T39" fmla="*/ 2 h 66"/>
              <a:gd name="T40" fmla="*/ 15 w 123"/>
              <a:gd name="T41" fmla="*/ 3 h 66"/>
              <a:gd name="T42" fmla="*/ 7 w 123"/>
              <a:gd name="T43" fmla="*/ 7 h 66"/>
              <a:gd name="T44" fmla="*/ 2 w 123"/>
              <a:gd name="T45" fmla="*/ 12 h 66"/>
              <a:gd name="T46" fmla="*/ 0 w 123"/>
              <a:gd name="T47" fmla="*/ 17 h 66"/>
              <a:gd name="T48" fmla="*/ 0 w 123"/>
              <a:gd name="T49" fmla="*/ 20 h 66"/>
              <a:gd name="T50" fmla="*/ 0 w 123"/>
              <a:gd name="T51" fmla="*/ 25 h 66"/>
              <a:gd name="T52" fmla="*/ 4 w 123"/>
              <a:gd name="T53" fmla="*/ 30 h 66"/>
              <a:gd name="T54" fmla="*/ 4 w 123"/>
              <a:gd name="T55" fmla="*/ 30 h 66"/>
              <a:gd name="T56" fmla="*/ 15 w 123"/>
              <a:gd name="T57" fmla="*/ 50 h 66"/>
              <a:gd name="T58" fmla="*/ 25 w 123"/>
              <a:gd name="T59" fmla="*/ 66 h 66"/>
              <a:gd name="T60" fmla="*/ 25 w 123"/>
              <a:gd name="T61" fmla="*/ 66 h 66"/>
              <a:gd name="T62" fmla="*/ 29 w 123"/>
              <a:gd name="T63" fmla="*/ 66 h 66"/>
              <a:gd name="T64" fmla="*/ 96 w 123"/>
              <a:gd name="T65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" h="66">
                <a:moveTo>
                  <a:pt x="96" y="66"/>
                </a:moveTo>
                <a:lnTo>
                  <a:pt x="96" y="66"/>
                </a:lnTo>
                <a:lnTo>
                  <a:pt x="96" y="66"/>
                </a:lnTo>
                <a:lnTo>
                  <a:pt x="96" y="66"/>
                </a:lnTo>
                <a:lnTo>
                  <a:pt x="108" y="50"/>
                </a:lnTo>
                <a:lnTo>
                  <a:pt x="119" y="30"/>
                </a:lnTo>
                <a:lnTo>
                  <a:pt x="119" y="30"/>
                </a:lnTo>
                <a:lnTo>
                  <a:pt x="123" y="25"/>
                </a:lnTo>
                <a:lnTo>
                  <a:pt x="123" y="20"/>
                </a:lnTo>
                <a:lnTo>
                  <a:pt x="123" y="17"/>
                </a:lnTo>
                <a:lnTo>
                  <a:pt x="123" y="13"/>
                </a:lnTo>
                <a:lnTo>
                  <a:pt x="119" y="10"/>
                </a:lnTo>
                <a:lnTo>
                  <a:pt x="118" y="7"/>
                </a:lnTo>
                <a:lnTo>
                  <a:pt x="109" y="3"/>
                </a:lnTo>
                <a:lnTo>
                  <a:pt x="98" y="2"/>
                </a:lnTo>
                <a:lnTo>
                  <a:pt x="86" y="0"/>
                </a:lnTo>
                <a:lnTo>
                  <a:pt x="62" y="0"/>
                </a:lnTo>
                <a:lnTo>
                  <a:pt x="62" y="0"/>
                </a:lnTo>
                <a:lnTo>
                  <a:pt x="37" y="0"/>
                </a:lnTo>
                <a:lnTo>
                  <a:pt x="25" y="2"/>
                </a:lnTo>
                <a:lnTo>
                  <a:pt x="15" y="3"/>
                </a:lnTo>
                <a:lnTo>
                  <a:pt x="7" y="7"/>
                </a:lnTo>
                <a:lnTo>
                  <a:pt x="2" y="12"/>
                </a:lnTo>
                <a:lnTo>
                  <a:pt x="0" y="17"/>
                </a:lnTo>
                <a:lnTo>
                  <a:pt x="0" y="20"/>
                </a:lnTo>
                <a:lnTo>
                  <a:pt x="0" y="25"/>
                </a:lnTo>
                <a:lnTo>
                  <a:pt x="4" y="30"/>
                </a:lnTo>
                <a:lnTo>
                  <a:pt x="4" y="30"/>
                </a:lnTo>
                <a:lnTo>
                  <a:pt x="15" y="50"/>
                </a:lnTo>
                <a:lnTo>
                  <a:pt x="25" y="66"/>
                </a:lnTo>
                <a:lnTo>
                  <a:pt x="25" y="66"/>
                </a:lnTo>
                <a:lnTo>
                  <a:pt x="29" y="66"/>
                </a:lnTo>
                <a:lnTo>
                  <a:pt x="96" y="6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52"/>
          <p:cNvSpPr>
            <a:spLocks noEditPoints="1"/>
          </p:cNvSpPr>
          <p:nvPr/>
        </p:nvSpPr>
        <p:spPr bwMode="auto">
          <a:xfrm>
            <a:off x="6153546" y="3705815"/>
            <a:ext cx="419100" cy="423863"/>
          </a:xfrm>
          <a:custGeom>
            <a:avLst/>
            <a:gdLst>
              <a:gd name="T0" fmla="*/ 173 w 264"/>
              <a:gd name="T1" fmla="*/ 3 h 267"/>
              <a:gd name="T2" fmla="*/ 168 w 264"/>
              <a:gd name="T3" fmla="*/ 11 h 267"/>
              <a:gd name="T4" fmla="*/ 99 w 264"/>
              <a:gd name="T5" fmla="*/ 13 h 267"/>
              <a:gd name="T6" fmla="*/ 95 w 264"/>
              <a:gd name="T7" fmla="*/ 11 h 267"/>
              <a:gd name="T8" fmla="*/ 90 w 264"/>
              <a:gd name="T9" fmla="*/ 4 h 267"/>
              <a:gd name="T10" fmla="*/ 90 w 264"/>
              <a:gd name="T11" fmla="*/ 0 h 267"/>
              <a:gd name="T12" fmla="*/ 56 w 264"/>
              <a:gd name="T13" fmla="*/ 31 h 267"/>
              <a:gd name="T14" fmla="*/ 26 w 264"/>
              <a:gd name="T15" fmla="*/ 72 h 267"/>
              <a:gd name="T16" fmla="*/ 8 w 264"/>
              <a:gd name="T17" fmla="*/ 120 h 267"/>
              <a:gd name="T18" fmla="*/ 0 w 264"/>
              <a:gd name="T19" fmla="*/ 168 h 267"/>
              <a:gd name="T20" fmla="*/ 1 w 264"/>
              <a:gd name="T21" fmla="*/ 181 h 267"/>
              <a:gd name="T22" fmla="*/ 6 w 264"/>
              <a:gd name="T23" fmla="*/ 206 h 267"/>
              <a:gd name="T24" fmla="*/ 16 w 264"/>
              <a:gd name="T25" fmla="*/ 226 h 267"/>
              <a:gd name="T26" fmla="*/ 29 w 264"/>
              <a:gd name="T27" fmla="*/ 240 h 267"/>
              <a:gd name="T28" fmla="*/ 47 w 264"/>
              <a:gd name="T29" fmla="*/ 250 h 267"/>
              <a:gd name="T30" fmla="*/ 80 w 264"/>
              <a:gd name="T31" fmla="*/ 262 h 267"/>
              <a:gd name="T32" fmla="*/ 132 w 264"/>
              <a:gd name="T33" fmla="*/ 267 h 267"/>
              <a:gd name="T34" fmla="*/ 158 w 264"/>
              <a:gd name="T35" fmla="*/ 265 h 267"/>
              <a:gd name="T36" fmla="*/ 206 w 264"/>
              <a:gd name="T37" fmla="*/ 255 h 267"/>
              <a:gd name="T38" fmla="*/ 224 w 264"/>
              <a:gd name="T39" fmla="*/ 245 h 267"/>
              <a:gd name="T40" fmla="*/ 240 w 264"/>
              <a:gd name="T41" fmla="*/ 232 h 267"/>
              <a:gd name="T42" fmla="*/ 252 w 264"/>
              <a:gd name="T43" fmla="*/ 216 h 267"/>
              <a:gd name="T44" fmla="*/ 260 w 264"/>
              <a:gd name="T45" fmla="*/ 194 h 267"/>
              <a:gd name="T46" fmla="*/ 264 w 264"/>
              <a:gd name="T47" fmla="*/ 168 h 267"/>
              <a:gd name="T48" fmla="*/ 262 w 264"/>
              <a:gd name="T49" fmla="*/ 145 h 267"/>
              <a:gd name="T50" fmla="*/ 247 w 264"/>
              <a:gd name="T51" fmla="*/ 99 h 267"/>
              <a:gd name="T52" fmla="*/ 222 w 264"/>
              <a:gd name="T53" fmla="*/ 54 h 267"/>
              <a:gd name="T54" fmla="*/ 191 w 264"/>
              <a:gd name="T55" fmla="*/ 16 h 267"/>
              <a:gd name="T56" fmla="*/ 173 w 264"/>
              <a:gd name="T57" fmla="*/ 3 h 267"/>
              <a:gd name="T58" fmla="*/ 163 w 264"/>
              <a:gd name="T59" fmla="*/ 186 h 267"/>
              <a:gd name="T60" fmla="*/ 151 w 264"/>
              <a:gd name="T61" fmla="*/ 194 h 267"/>
              <a:gd name="T62" fmla="*/ 136 w 264"/>
              <a:gd name="T63" fmla="*/ 198 h 267"/>
              <a:gd name="T64" fmla="*/ 125 w 264"/>
              <a:gd name="T65" fmla="*/ 212 h 267"/>
              <a:gd name="T66" fmla="*/ 125 w 264"/>
              <a:gd name="T67" fmla="*/ 198 h 267"/>
              <a:gd name="T68" fmla="*/ 103 w 264"/>
              <a:gd name="T69" fmla="*/ 191 h 267"/>
              <a:gd name="T70" fmla="*/ 94 w 264"/>
              <a:gd name="T71" fmla="*/ 184 h 267"/>
              <a:gd name="T72" fmla="*/ 85 w 264"/>
              <a:gd name="T73" fmla="*/ 166 h 267"/>
              <a:gd name="T74" fmla="*/ 102 w 264"/>
              <a:gd name="T75" fmla="*/ 163 h 267"/>
              <a:gd name="T76" fmla="*/ 110 w 264"/>
              <a:gd name="T77" fmla="*/ 176 h 267"/>
              <a:gd name="T78" fmla="*/ 125 w 264"/>
              <a:gd name="T79" fmla="*/ 181 h 267"/>
              <a:gd name="T80" fmla="*/ 125 w 264"/>
              <a:gd name="T81" fmla="*/ 148 h 267"/>
              <a:gd name="T82" fmla="*/ 100 w 264"/>
              <a:gd name="T83" fmla="*/ 140 h 267"/>
              <a:gd name="T84" fmla="*/ 95 w 264"/>
              <a:gd name="T85" fmla="*/ 136 h 267"/>
              <a:gd name="T86" fmla="*/ 89 w 264"/>
              <a:gd name="T87" fmla="*/ 117 h 267"/>
              <a:gd name="T88" fmla="*/ 90 w 264"/>
              <a:gd name="T89" fmla="*/ 110 h 267"/>
              <a:gd name="T90" fmla="*/ 94 w 264"/>
              <a:gd name="T91" fmla="*/ 100 h 267"/>
              <a:gd name="T92" fmla="*/ 103 w 264"/>
              <a:gd name="T93" fmla="*/ 92 h 267"/>
              <a:gd name="T94" fmla="*/ 125 w 264"/>
              <a:gd name="T95" fmla="*/ 85 h 267"/>
              <a:gd name="T96" fmla="*/ 136 w 264"/>
              <a:gd name="T97" fmla="*/ 72 h 267"/>
              <a:gd name="T98" fmla="*/ 136 w 264"/>
              <a:gd name="T99" fmla="*/ 85 h 267"/>
              <a:gd name="T100" fmla="*/ 156 w 264"/>
              <a:gd name="T101" fmla="*/ 92 h 267"/>
              <a:gd name="T102" fmla="*/ 168 w 264"/>
              <a:gd name="T103" fmla="*/ 110 h 267"/>
              <a:gd name="T104" fmla="*/ 151 w 264"/>
              <a:gd name="T105" fmla="*/ 113 h 267"/>
              <a:gd name="T106" fmla="*/ 145 w 264"/>
              <a:gd name="T107" fmla="*/ 103 h 267"/>
              <a:gd name="T108" fmla="*/ 136 w 264"/>
              <a:gd name="T109" fmla="*/ 100 h 267"/>
              <a:gd name="T110" fmla="*/ 136 w 264"/>
              <a:gd name="T111" fmla="*/ 130 h 267"/>
              <a:gd name="T112" fmla="*/ 158 w 264"/>
              <a:gd name="T113" fmla="*/ 136 h 267"/>
              <a:gd name="T114" fmla="*/ 168 w 264"/>
              <a:gd name="T115" fmla="*/ 146 h 267"/>
              <a:gd name="T116" fmla="*/ 171 w 264"/>
              <a:gd name="T117" fmla="*/ 155 h 267"/>
              <a:gd name="T118" fmla="*/ 173 w 264"/>
              <a:gd name="T119" fmla="*/ 163 h 267"/>
              <a:gd name="T120" fmla="*/ 169 w 264"/>
              <a:gd name="T121" fmla="*/ 176 h 267"/>
              <a:gd name="T122" fmla="*/ 163 w 264"/>
              <a:gd name="T123" fmla="*/ 186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64" h="267">
                <a:moveTo>
                  <a:pt x="173" y="3"/>
                </a:moveTo>
                <a:lnTo>
                  <a:pt x="173" y="3"/>
                </a:lnTo>
                <a:lnTo>
                  <a:pt x="171" y="9"/>
                </a:lnTo>
                <a:lnTo>
                  <a:pt x="168" y="11"/>
                </a:lnTo>
                <a:lnTo>
                  <a:pt x="166" y="13"/>
                </a:lnTo>
                <a:lnTo>
                  <a:pt x="99" y="13"/>
                </a:lnTo>
                <a:lnTo>
                  <a:pt x="99" y="13"/>
                </a:lnTo>
                <a:lnTo>
                  <a:pt x="95" y="11"/>
                </a:lnTo>
                <a:lnTo>
                  <a:pt x="94" y="9"/>
                </a:lnTo>
                <a:lnTo>
                  <a:pt x="90" y="4"/>
                </a:lnTo>
                <a:lnTo>
                  <a:pt x="90" y="0"/>
                </a:lnTo>
                <a:lnTo>
                  <a:pt x="90" y="0"/>
                </a:lnTo>
                <a:lnTo>
                  <a:pt x="72" y="14"/>
                </a:lnTo>
                <a:lnTo>
                  <a:pt x="56" y="31"/>
                </a:lnTo>
                <a:lnTo>
                  <a:pt x="39" y="51"/>
                </a:lnTo>
                <a:lnTo>
                  <a:pt x="26" y="72"/>
                </a:lnTo>
                <a:lnTo>
                  <a:pt x="16" y="97"/>
                </a:lnTo>
                <a:lnTo>
                  <a:pt x="8" y="120"/>
                </a:lnTo>
                <a:lnTo>
                  <a:pt x="1" y="145"/>
                </a:lnTo>
                <a:lnTo>
                  <a:pt x="0" y="168"/>
                </a:lnTo>
                <a:lnTo>
                  <a:pt x="0" y="168"/>
                </a:lnTo>
                <a:lnTo>
                  <a:pt x="1" y="181"/>
                </a:lnTo>
                <a:lnTo>
                  <a:pt x="3" y="194"/>
                </a:lnTo>
                <a:lnTo>
                  <a:pt x="6" y="206"/>
                </a:lnTo>
                <a:lnTo>
                  <a:pt x="11" y="216"/>
                </a:lnTo>
                <a:lnTo>
                  <a:pt x="16" y="226"/>
                </a:lnTo>
                <a:lnTo>
                  <a:pt x="23" y="232"/>
                </a:lnTo>
                <a:lnTo>
                  <a:pt x="29" y="240"/>
                </a:lnTo>
                <a:lnTo>
                  <a:pt x="39" y="245"/>
                </a:lnTo>
                <a:lnTo>
                  <a:pt x="47" y="250"/>
                </a:lnTo>
                <a:lnTo>
                  <a:pt x="57" y="255"/>
                </a:lnTo>
                <a:lnTo>
                  <a:pt x="80" y="262"/>
                </a:lnTo>
                <a:lnTo>
                  <a:pt x="105" y="265"/>
                </a:lnTo>
                <a:lnTo>
                  <a:pt x="132" y="267"/>
                </a:lnTo>
                <a:lnTo>
                  <a:pt x="132" y="267"/>
                </a:lnTo>
                <a:lnTo>
                  <a:pt x="158" y="265"/>
                </a:lnTo>
                <a:lnTo>
                  <a:pt x="183" y="262"/>
                </a:lnTo>
                <a:lnTo>
                  <a:pt x="206" y="255"/>
                </a:lnTo>
                <a:lnTo>
                  <a:pt x="216" y="250"/>
                </a:lnTo>
                <a:lnTo>
                  <a:pt x="224" y="245"/>
                </a:lnTo>
                <a:lnTo>
                  <a:pt x="234" y="240"/>
                </a:lnTo>
                <a:lnTo>
                  <a:pt x="240" y="232"/>
                </a:lnTo>
                <a:lnTo>
                  <a:pt x="247" y="226"/>
                </a:lnTo>
                <a:lnTo>
                  <a:pt x="252" y="216"/>
                </a:lnTo>
                <a:lnTo>
                  <a:pt x="257" y="206"/>
                </a:lnTo>
                <a:lnTo>
                  <a:pt x="260" y="194"/>
                </a:lnTo>
                <a:lnTo>
                  <a:pt x="262" y="181"/>
                </a:lnTo>
                <a:lnTo>
                  <a:pt x="264" y="168"/>
                </a:lnTo>
                <a:lnTo>
                  <a:pt x="264" y="168"/>
                </a:lnTo>
                <a:lnTo>
                  <a:pt x="262" y="145"/>
                </a:lnTo>
                <a:lnTo>
                  <a:pt x="255" y="122"/>
                </a:lnTo>
                <a:lnTo>
                  <a:pt x="247" y="99"/>
                </a:lnTo>
                <a:lnTo>
                  <a:pt x="235" y="75"/>
                </a:lnTo>
                <a:lnTo>
                  <a:pt x="222" y="54"/>
                </a:lnTo>
                <a:lnTo>
                  <a:pt x="207" y="34"/>
                </a:lnTo>
                <a:lnTo>
                  <a:pt x="191" y="16"/>
                </a:lnTo>
                <a:lnTo>
                  <a:pt x="173" y="3"/>
                </a:lnTo>
                <a:lnTo>
                  <a:pt x="173" y="3"/>
                </a:lnTo>
                <a:close/>
                <a:moveTo>
                  <a:pt x="163" y="186"/>
                </a:moveTo>
                <a:lnTo>
                  <a:pt x="163" y="186"/>
                </a:lnTo>
                <a:lnTo>
                  <a:pt x="158" y="191"/>
                </a:lnTo>
                <a:lnTo>
                  <a:pt x="151" y="194"/>
                </a:lnTo>
                <a:lnTo>
                  <a:pt x="145" y="196"/>
                </a:lnTo>
                <a:lnTo>
                  <a:pt x="136" y="198"/>
                </a:lnTo>
                <a:lnTo>
                  <a:pt x="136" y="212"/>
                </a:lnTo>
                <a:lnTo>
                  <a:pt x="125" y="212"/>
                </a:lnTo>
                <a:lnTo>
                  <a:pt x="125" y="198"/>
                </a:lnTo>
                <a:lnTo>
                  <a:pt x="125" y="198"/>
                </a:lnTo>
                <a:lnTo>
                  <a:pt x="110" y="194"/>
                </a:lnTo>
                <a:lnTo>
                  <a:pt x="103" y="191"/>
                </a:lnTo>
                <a:lnTo>
                  <a:pt x="99" y="188"/>
                </a:lnTo>
                <a:lnTo>
                  <a:pt x="94" y="184"/>
                </a:lnTo>
                <a:lnTo>
                  <a:pt x="90" y="179"/>
                </a:lnTo>
                <a:lnTo>
                  <a:pt x="85" y="166"/>
                </a:lnTo>
                <a:lnTo>
                  <a:pt x="102" y="163"/>
                </a:lnTo>
                <a:lnTo>
                  <a:pt x="102" y="163"/>
                </a:lnTo>
                <a:lnTo>
                  <a:pt x="105" y="171"/>
                </a:lnTo>
                <a:lnTo>
                  <a:pt x="110" y="176"/>
                </a:lnTo>
                <a:lnTo>
                  <a:pt x="117" y="179"/>
                </a:lnTo>
                <a:lnTo>
                  <a:pt x="125" y="181"/>
                </a:lnTo>
                <a:lnTo>
                  <a:pt x="125" y="148"/>
                </a:lnTo>
                <a:lnTo>
                  <a:pt x="125" y="148"/>
                </a:lnTo>
                <a:lnTo>
                  <a:pt x="107" y="143"/>
                </a:lnTo>
                <a:lnTo>
                  <a:pt x="100" y="140"/>
                </a:lnTo>
                <a:lnTo>
                  <a:pt x="95" y="136"/>
                </a:lnTo>
                <a:lnTo>
                  <a:pt x="95" y="136"/>
                </a:lnTo>
                <a:lnTo>
                  <a:pt x="90" y="127"/>
                </a:lnTo>
                <a:lnTo>
                  <a:pt x="89" y="117"/>
                </a:lnTo>
                <a:lnTo>
                  <a:pt x="89" y="117"/>
                </a:lnTo>
                <a:lnTo>
                  <a:pt x="90" y="110"/>
                </a:lnTo>
                <a:lnTo>
                  <a:pt x="92" y="105"/>
                </a:lnTo>
                <a:lnTo>
                  <a:pt x="94" y="100"/>
                </a:lnTo>
                <a:lnTo>
                  <a:pt x="99" y="95"/>
                </a:lnTo>
                <a:lnTo>
                  <a:pt x="103" y="92"/>
                </a:lnTo>
                <a:lnTo>
                  <a:pt x="108" y="89"/>
                </a:lnTo>
                <a:lnTo>
                  <a:pt x="125" y="85"/>
                </a:lnTo>
                <a:lnTo>
                  <a:pt x="125" y="72"/>
                </a:lnTo>
                <a:lnTo>
                  <a:pt x="136" y="72"/>
                </a:lnTo>
                <a:lnTo>
                  <a:pt x="136" y="85"/>
                </a:lnTo>
                <a:lnTo>
                  <a:pt x="136" y="85"/>
                </a:lnTo>
                <a:lnTo>
                  <a:pt x="148" y="87"/>
                </a:lnTo>
                <a:lnTo>
                  <a:pt x="156" y="92"/>
                </a:lnTo>
                <a:lnTo>
                  <a:pt x="165" y="100"/>
                </a:lnTo>
                <a:lnTo>
                  <a:pt x="168" y="110"/>
                </a:lnTo>
                <a:lnTo>
                  <a:pt x="151" y="113"/>
                </a:lnTo>
                <a:lnTo>
                  <a:pt x="151" y="113"/>
                </a:lnTo>
                <a:lnTo>
                  <a:pt x="150" y="108"/>
                </a:lnTo>
                <a:lnTo>
                  <a:pt x="145" y="103"/>
                </a:lnTo>
                <a:lnTo>
                  <a:pt x="141" y="102"/>
                </a:lnTo>
                <a:lnTo>
                  <a:pt x="136" y="100"/>
                </a:lnTo>
                <a:lnTo>
                  <a:pt x="136" y="130"/>
                </a:lnTo>
                <a:lnTo>
                  <a:pt x="136" y="130"/>
                </a:lnTo>
                <a:lnTo>
                  <a:pt x="158" y="136"/>
                </a:lnTo>
                <a:lnTo>
                  <a:pt x="158" y="136"/>
                </a:lnTo>
                <a:lnTo>
                  <a:pt x="163" y="140"/>
                </a:lnTo>
                <a:lnTo>
                  <a:pt x="168" y="146"/>
                </a:lnTo>
                <a:lnTo>
                  <a:pt x="168" y="146"/>
                </a:lnTo>
                <a:lnTo>
                  <a:pt x="171" y="155"/>
                </a:lnTo>
                <a:lnTo>
                  <a:pt x="173" y="163"/>
                </a:lnTo>
                <a:lnTo>
                  <a:pt x="173" y="163"/>
                </a:lnTo>
                <a:lnTo>
                  <a:pt x="171" y="169"/>
                </a:lnTo>
                <a:lnTo>
                  <a:pt x="169" y="176"/>
                </a:lnTo>
                <a:lnTo>
                  <a:pt x="168" y="181"/>
                </a:lnTo>
                <a:lnTo>
                  <a:pt x="163" y="186"/>
                </a:lnTo>
                <a:lnTo>
                  <a:pt x="163" y="18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53"/>
          <p:cNvSpPr>
            <a:spLocks/>
          </p:cNvSpPr>
          <p:nvPr/>
        </p:nvSpPr>
        <p:spPr bwMode="auto">
          <a:xfrm>
            <a:off x="6126558" y="4207465"/>
            <a:ext cx="112713" cy="131763"/>
          </a:xfrm>
          <a:custGeom>
            <a:avLst/>
            <a:gdLst>
              <a:gd name="T0" fmla="*/ 71 w 71"/>
              <a:gd name="T1" fmla="*/ 78 h 83"/>
              <a:gd name="T2" fmla="*/ 71 w 71"/>
              <a:gd name="T3" fmla="*/ 78 h 83"/>
              <a:gd name="T4" fmla="*/ 59 w 71"/>
              <a:gd name="T5" fmla="*/ 81 h 83"/>
              <a:gd name="T6" fmla="*/ 45 w 71"/>
              <a:gd name="T7" fmla="*/ 83 h 83"/>
              <a:gd name="T8" fmla="*/ 45 w 71"/>
              <a:gd name="T9" fmla="*/ 83 h 83"/>
              <a:gd name="T10" fmla="*/ 35 w 71"/>
              <a:gd name="T11" fmla="*/ 81 h 83"/>
              <a:gd name="T12" fmla="*/ 25 w 71"/>
              <a:gd name="T13" fmla="*/ 80 h 83"/>
              <a:gd name="T14" fmla="*/ 18 w 71"/>
              <a:gd name="T15" fmla="*/ 76 h 83"/>
              <a:gd name="T16" fmla="*/ 12 w 71"/>
              <a:gd name="T17" fmla="*/ 71 h 83"/>
              <a:gd name="T18" fmla="*/ 12 w 71"/>
              <a:gd name="T19" fmla="*/ 71 h 83"/>
              <a:gd name="T20" fmla="*/ 7 w 71"/>
              <a:gd name="T21" fmla="*/ 66 h 83"/>
              <a:gd name="T22" fmla="*/ 3 w 71"/>
              <a:gd name="T23" fmla="*/ 58 h 83"/>
              <a:gd name="T24" fmla="*/ 2 w 71"/>
              <a:gd name="T25" fmla="*/ 51 h 83"/>
              <a:gd name="T26" fmla="*/ 0 w 71"/>
              <a:gd name="T27" fmla="*/ 42 h 83"/>
              <a:gd name="T28" fmla="*/ 0 w 71"/>
              <a:gd name="T29" fmla="*/ 42 h 83"/>
              <a:gd name="T30" fmla="*/ 2 w 71"/>
              <a:gd name="T31" fmla="*/ 33 h 83"/>
              <a:gd name="T32" fmla="*/ 3 w 71"/>
              <a:gd name="T33" fmla="*/ 25 h 83"/>
              <a:gd name="T34" fmla="*/ 8 w 71"/>
              <a:gd name="T35" fmla="*/ 17 h 83"/>
              <a:gd name="T36" fmla="*/ 13 w 71"/>
              <a:gd name="T37" fmla="*/ 12 h 83"/>
              <a:gd name="T38" fmla="*/ 20 w 71"/>
              <a:gd name="T39" fmla="*/ 7 h 83"/>
              <a:gd name="T40" fmla="*/ 28 w 71"/>
              <a:gd name="T41" fmla="*/ 4 h 83"/>
              <a:gd name="T42" fmla="*/ 36 w 71"/>
              <a:gd name="T43" fmla="*/ 0 h 83"/>
              <a:gd name="T44" fmla="*/ 46 w 71"/>
              <a:gd name="T45" fmla="*/ 0 h 83"/>
              <a:gd name="T46" fmla="*/ 46 w 71"/>
              <a:gd name="T47" fmla="*/ 0 h 83"/>
              <a:gd name="T48" fmla="*/ 59 w 71"/>
              <a:gd name="T49" fmla="*/ 2 h 83"/>
              <a:gd name="T50" fmla="*/ 69 w 71"/>
              <a:gd name="T51" fmla="*/ 4 h 83"/>
              <a:gd name="T52" fmla="*/ 64 w 71"/>
              <a:gd name="T53" fmla="*/ 18 h 83"/>
              <a:gd name="T54" fmla="*/ 64 w 71"/>
              <a:gd name="T55" fmla="*/ 18 h 83"/>
              <a:gd name="T56" fmla="*/ 58 w 71"/>
              <a:gd name="T57" fmla="*/ 17 h 83"/>
              <a:gd name="T58" fmla="*/ 46 w 71"/>
              <a:gd name="T59" fmla="*/ 15 h 83"/>
              <a:gd name="T60" fmla="*/ 46 w 71"/>
              <a:gd name="T61" fmla="*/ 15 h 83"/>
              <a:gd name="T62" fmla="*/ 36 w 71"/>
              <a:gd name="T63" fmla="*/ 17 h 83"/>
              <a:gd name="T64" fmla="*/ 31 w 71"/>
              <a:gd name="T65" fmla="*/ 18 h 83"/>
              <a:gd name="T66" fmla="*/ 26 w 71"/>
              <a:gd name="T67" fmla="*/ 22 h 83"/>
              <a:gd name="T68" fmla="*/ 25 w 71"/>
              <a:gd name="T69" fmla="*/ 25 h 83"/>
              <a:gd name="T70" fmla="*/ 21 w 71"/>
              <a:gd name="T71" fmla="*/ 30 h 83"/>
              <a:gd name="T72" fmla="*/ 20 w 71"/>
              <a:gd name="T73" fmla="*/ 35 h 83"/>
              <a:gd name="T74" fmla="*/ 20 w 71"/>
              <a:gd name="T75" fmla="*/ 42 h 83"/>
              <a:gd name="T76" fmla="*/ 20 w 71"/>
              <a:gd name="T77" fmla="*/ 42 h 83"/>
              <a:gd name="T78" fmla="*/ 20 w 71"/>
              <a:gd name="T79" fmla="*/ 47 h 83"/>
              <a:gd name="T80" fmla="*/ 21 w 71"/>
              <a:gd name="T81" fmla="*/ 53 h 83"/>
              <a:gd name="T82" fmla="*/ 23 w 71"/>
              <a:gd name="T83" fmla="*/ 56 h 83"/>
              <a:gd name="T84" fmla="*/ 26 w 71"/>
              <a:gd name="T85" fmla="*/ 61 h 83"/>
              <a:gd name="T86" fmla="*/ 30 w 71"/>
              <a:gd name="T87" fmla="*/ 63 h 83"/>
              <a:gd name="T88" fmla="*/ 35 w 71"/>
              <a:gd name="T89" fmla="*/ 66 h 83"/>
              <a:gd name="T90" fmla="*/ 45 w 71"/>
              <a:gd name="T91" fmla="*/ 68 h 83"/>
              <a:gd name="T92" fmla="*/ 45 w 71"/>
              <a:gd name="T93" fmla="*/ 68 h 83"/>
              <a:gd name="T94" fmla="*/ 54 w 71"/>
              <a:gd name="T95" fmla="*/ 66 h 83"/>
              <a:gd name="T96" fmla="*/ 54 w 71"/>
              <a:gd name="T97" fmla="*/ 50 h 83"/>
              <a:gd name="T98" fmla="*/ 41 w 71"/>
              <a:gd name="T99" fmla="*/ 50 h 83"/>
              <a:gd name="T100" fmla="*/ 41 w 71"/>
              <a:gd name="T101" fmla="*/ 35 h 83"/>
              <a:gd name="T102" fmla="*/ 71 w 71"/>
              <a:gd name="T103" fmla="*/ 35 h 83"/>
              <a:gd name="T104" fmla="*/ 71 w 71"/>
              <a:gd name="T105" fmla="*/ 78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1" h="83">
                <a:moveTo>
                  <a:pt x="71" y="78"/>
                </a:moveTo>
                <a:lnTo>
                  <a:pt x="71" y="78"/>
                </a:lnTo>
                <a:lnTo>
                  <a:pt x="59" y="81"/>
                </a:lnTo>
                <a:lnTo>
                  <a:pt x="45" y="83"/>
                </a:lnTo>
                <a:lnTo>
                  <a:pt x="45" y="83"/>
                </a:lnTo>
                <a:lnTo>
                  <a:pt x="35" y="81"/>
                </a:lnTo>
                <a:lnTo>
                  <a:pt x="25" y="80"/>
                </a:lnTo>
                <a:lnTo>
                  <a:pt x="18" y="76"/>
                </a:lnTo>
                <a:lnTo>
                  <a:pt x="12" y="71"/>
                </a:lnTo>
                <a:lnTo>
                  <a:pt x="12" y="71"/>
                </a:lnTo>
                <a:lnTo>
                  <a:pt x="7" y="66"/>
                </a:lnTo>
                <a:lnTo>
                  <a:pt x="3" y="58"/>
                </a:lnTo>
                <a:lnTo>
                  <a:pt x="2" y="51"/>
                </a:lnTo>
                <a:lnTo>
                  <a:pt x="0" y="42"/>
                </a:lnTo>
                <a:lnTo>
                  <a:pt x="0" y="42"/>
                </a:lnTo>
                <a:lnTo>
                  <a:pt x="2" y="33"/>
                </a:lnTo>
                <a:lnTo>
                  <a:pt x="3" y="25"/>
                </a:lnTo>
                <a:lnTo>
                  <a:pt x="8" y="17"/>
                </a:lnTo>
                <a:lnTo>
                  <a:pt x="13" y="12"/>
                </a:lnTo>
                <a:lnTo>
                  <a:pt x="20" y="7"/>
                </a:lnTo>
                <a:lnTo>
                  <a:pt x="28" y="4"/>
                </a:lnTo>
                <a:lnTo>
                  <a:pt x="36" y="0"/>
                </a:lnTo>
                <a:lnTo>
                  <a:pt x="46" y="0"/>
                </a:lnTo>
                <a:lnTo>
                  <a:pt x="46" y="0"/>
                </a:lnTo>
                <a:lnTo>
                  <a:pt x="59" y="2"/>
                </a:lnTo>
                <a:lnTo>
                  <a:pt x="69" y="4"/>
                </a:lnTo>
                <a:lnTo>
                  <a:pt x="64" y="18"/>
                </a:lnTo>
                <a:lnTo>
                  <a:pt x="64" y="18"/>
                </a:lnTo>
                <a:lnTo>
                  <a:pt x="58" y="17"/>
                </a:lnTo>
                <a:lnTo>
                  <a:pt x="46" y="15"/>
                </a:lnTo>
                <a:lnTo>
                  <a:pt x="46" y="15"/>
                </a:lnTo>
                <a:lnTo>
                  <a:pt x="36" y="17"/>
                </a:lnTo>
                <a:lnTo>
                  <a:pt x="31" y="18"/>
                </a:lnTo>
                <a:lnTo>
                  <a:pt x="26" y="22"/>
                </a:lnTo>
                <a:lnTo>
                  <a:pt x="25" y="25"/>
                </a:lnTo>
                <a:lnTo>
                  <a:pt x="21" y="30"/>
                </a:lnTo>
                <a:lnTo>
                  <a:pt x="20" y="35"/>
                </a:lnTo>
                <a:lnTo>
                  <a:pt x="20" y="42"/>
                </a:lnTo>
                <a:lnTo>
                  <a:pt x="20" y="42"/>
                </a:lnTo>
                <a:lnTo>
                  <a:pt x="20" y="47"/>
                </a:lnTo>
                <a:lnTo>
                  <a:pt x="21" y="53"/>
                </a:lnTo>
                <a:lnTo>
                  <a:pt x="23" y="56"/>
                </a:lnTo>
                <a:lnTo>
                  <a:pt x="26" y="61"/>
                </a:lnTo>
                <a:lnTo>
                  <a:pt x="30" y="63"/>
                </a:lnTo>
                <a:lnTo>
                  <a:pt x="35" y="66"/>
                </a:lnTo>
                <a:lnTo>
                  <a:pt x="45" y="68"/>
                </a:lnTo>
                <a:lnTo>
                  <a:pt x="45" y="68"/>
                </a:lnTo>
                <a:lnTo>
                  <a:pt x="54" y="66"/>
                </a:lnTo>
                <a:lnTo>
                  <a:pt x="54" y="50"/>
                </a:lnTo>
                <a:lnTo>
                  <a:pt x="41" y="50"/>
                </a:lnTo>
                <a:lnTo>
                  <a:pt x="41" y="35"/>
                </a:lnTo>
                <a:lnTo>
                  <a:pt x="71" y="35"/>
                </a:lnTo>
                <a:lnTo>
                  <a:pt x="71" y="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54"/>
          <p:cNvSpPr>
            <a:spLocks noEditPoints="1"/>
          </p:cNvSpPr>
          <p:nvPr/>
        </p:nvSpPr>
        <p:spPr bwMode="auto">
          <a:xfrm>
            <a:off x="6255146" y="4207465"/>
            <a:ext cx="122238" cy="131763"/>
          </a:xfrm>
          <a:custGeom>
            <a:avLst/>
            <a:gdLst>
              <a:gd name="T0" fmla="*/ 77 w 77"/>
              <a:gd name="T1" fmla="*/ 40 h 83"/>
              <a:gd name="T2" fmla="*/ 74 w 77"/>
              <a:gd name="T3" fmla="*/ 58 h 83"/>
              <a:gd name="T4" fmla="*/ 68 w 77"/>
              <a:gd name="T5" fmla="*/ 71 h 83"/>
              <a:gd name="T6" fmla="*/ 54 w 77"/>
              <a:gd name="T7" fmla="*/ 80 h 83"/>
              <a:gd name="T8" fmla="*/ 38 w 77"/>
              <a:gd name="T9" fmla="*/ 83 h 83"/>
              <a:gd name="T10" fmla="*/ 30 w 77"/>
              <a:gd name="T11" fmla="*/ 81 h 83"/>
              <a:gd name="T12" fmla="*/ 16 w 77"/>
              <a:gd name="T13" fmla="*/ 76 h 83"/>
              <a:gd name="T14" fmla="*/ 6 w 77"/>
              <a:gd name="T15" fmla="*/ 65 h 83"/>
              <a:gd name="T16" fmla="*/ 2 w 77"/>
              <a:gd name="T17" fmla="*/ 50 h 83"/>
              <a:gd name="T18" fmla="*/ 0 w 77"/>
              <a:gd name="T19" fmla="*/ 42 h 83"/>
              <a:gd name="T20" fmla="*/ 3 w 77"/>
              <a:gd name="T21" fmla="*/ 25 h 83"/>
              <a:gd name="T22" fmla="*/ 11 w 77"/>
              <a:gd name="T23" fmla="*/ 12 h 83"/>
              <a:gd name="T24" fmla="*/ 23 w 77"/>
              <a:gd name="T25" fmla="*/ 4 h 83"/>
              <a:gd name="T26" fmla="*/ 39 w 77"/>
              <a:gd name="T27" fmla="*/ 0 h 83"/>
              <a:gd name="T28" fmla="*/ 48 w 77"/>
              <a:gd name="T29" fmla="*/ 0 h 83"/>
              <a:gd name="T30" fmla="*/ 63 w 77"/>
              <a:gd name="T31" fmla="*/ 7 h 83"/>
              <a:gd name="T32" fmla="*/ 72 w 77"/>
              <a:gd name="T33" fmla="*/ 18 h 83"/>
              <a:gd name="T34" fmla="*/ 77 w 77"/>
              <a:gd name="T35" fmla="*/ 32 h 83"/>
              <a:gd name="T36" fmla="*/ 77 w 77"/>
              <a:gd name="T37" fmla="*/ 40 h 83"/>
              <a:gd name="T38" fmla="*/ 20 w 77"/>
              <a:gd name="T39" fmla="*/ 42 h 83"/>
              <a:gd name="T40" fmla="*/ 25 w 77"/>
              <a:gd name="T41" fmla="*/ 61 h 83"/>
              <a:gd name="T42" fmla="*/ 35 w 77"/>
              <a:gd name="T43" fmla="*/ 68 h 83"/>
              <a:gd name="T44" fmla="*/ 39 w 77"/>
              <a:gd name="T45" fmla="*/ 68 h 83"/>
              <a:gd name="T46" fmla="*/ 48 w 77"/>
              <a:gd name="T47" fmla="*/ 66 h 83"/>
              <a:gd name="T48" fmla="*/ 53 w 77"/>
              <a:gd name="T49" fmla="*/ 60 h 83"/>
              <a:gd name="T50" fmla="*/ 59 w 77"/>
              <a:gd name="T51" fmla="*/ 42 h 83"/>
              <a:gd name="T52" fmla="*/ 58 w 77"/>
              <a:gd name="T53" fmla="*/ 30 h 83"/>
              <a:gd name="T54" fmla="*/ 51 w 77"/>
              <a:gd name="T55" fmla="*/ 18 h 83"/>
              <a:gd name="T56" fmla="*/ 43 w 77"/>
              <a:gd name="T57" fmla="*/ 15 h 83"/>
              <a:gd name="T58" fmla="*/ 39 w 77"/>
              <a:gd name="T59" fmla="*/ 14 h 83"/>
              <a:gd name="T60" fmla="*/ 31 w 77"/>
              <a:gd name="T61" fmla="*/ 17 h 83"/>
              <a:gd name="T62" fmla="*/ 25 w 77"/>
              <a:gd name="T63" fmla="*/ 22 h 83"/>
              <a:gd name="T64" fmla="*/ 20 w 77"/>
              <a:gd name="T65" fmla="*/ 42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7" h="83">
                <a:moveTo>
                  <a:pt x="77" y="40"/>
                </a:moveTo>
                <a:lnTo>
                  <a:pt x="77" y="40"/>
                </a:lnTo>
                <a:lnTo>
                  <a:pt x="77" y="50"/>
                </a:lnTo>
                <a:lnTo>
                  <a:pt x="74" y="58"/>
                </a:lnTo>
                <a:lnTo>
                  <a:pt x="71" y="65"/>
                </a:lnTo>
                <a:lnTo>
                  <a:pt x="68" y="71"/>
                </a:lnTo>
                <a:lnTo>
                  <a:pt x="61" y="76"/>
                </a:lnTo>
                <a:lnTo>
                  <a:pt x="54" y="80"/>
                </a:lnTo>
                <a:lnTo>
                  <a:pt x="46" y="81"/>
                </a:lnTo>
                <a:lnTo>
                  <a:pt x="38" y="83"/>
                </a:lnTo>
                <a:lnTo>
                  <a:pt x="38" y="83"/>
                </a:lnTo>
                <a:lnTo>
                  <a:pt x="30" y="81"/>
                </a:lnTo>
                <a:lnTo>
                  <a:pt x="23" y="80"/>
                </a:lnTo>
                <a:lnTo>
                  <a:pt x="16" y="76"/>
                </a:lnTo>
                <a:lnTo>
                  <a:pt x="10" y="71"/>
                </a:lnTo>
                <a:lnTo>
                  <a:pt x="6" y="65"/>
                </a:lnTo>
                <a:lnTo>
                  <a:pt x="3" y="58"/>
                </a:lnTo>
                <a:lnTo>
                  <a:pt x="2" y="50"/>
                </a:lnTo>
                <a:lnTo>
                  <a:pt x="0" y="42"/>
                </a:lnTo>
                <a:lnTo>
                  <a:pt x="0" y="42"/>
                </a:lnTo>
                <a:lnTo>
                  <a:pt x="2" y="33"/>
                </a:lnTo>
                <a:lnTo>
                  <a:pt x="3" y="25"/>
                </a:lnTo>
                <a:lnTo>
                  <a:pt x="6" y="18"/>
                </a:lnTo>
                <a:lnTo>
                  <a:pt x="11" y="12"/>
                </a:lnTo>
                <a:lnTo>
                  <a:pt x="16" y="7"/>
                </a:lnTo>
                <a:lnTo>
                  <a:pt x="23" y="4"/>
                </a:lnTo>
                <a:lnTo>
                  <a:pt x="31" y="0"/>
                </a:lnTo>
                <a:lnTo>
                  <a:pt x="39" y="0"/>
                </a:lnTo>
                <a:lnTo>
                  <a:pt x="39" y="0"/>
                </a:lnTo>
                <a:lnTo>
                  <a:pt x="48" y="0"/>
                </a:lnTo>
                <a:lnTo>
                  <a:pt x="56" y="4"/>
                </a:lnTo>
                <a:lnTo>
                  <a:pt x="63" y="7"/>
                </a:lnTo>
                <a:lnTo>
                  <a:pt x="68" y="12"/>
                </a:lnTo>
                <a:lnTo>
                  <a:pt x="72" y="18"/>
                </a:lnTo>
                <a:lnTo>
                  <a:pt x="76" y="25"/>
                </a:lnTo>
                <a:lnTo>
                  <a:pt x="77" y="32"/>
                </a:lnTo>
                <a:lnTo>
                  <a:pt x="77" y="40"/>
                </a:lnTo>
                <a:lnTo>
                  <a:pt x="77" y="40"/>
                </a:lnTo>
                <a:close/>
                <a:moveTo>
                  <a:pt x="20" y="42"/>
                </a:moveTo>
                <a:lnTo>
                  <a:pt x="20" y="42"/>
                </a:lnTo>
                <a:lnTo>
                  <a:pt x="21" y="51"/>
                </a:lnTo>
                <a:lnTo>
                  <a:pt x="25" y="61"/>
                </a:lnTo>
                <a:lnTo>
                  <a:pt x="31" y="66"/>
                </a:lnTo>
                <a:lnTo>
                  <a:pt x="35" y="68"/>
                </a:lnTo>
                <a:lnTo>
                  <a:pt x="39" y="68"/>
                </a:lnTo>
                <a:lnTo>
                  <a:pt x="39" y="68"/>
                </a:lnTo>
                <a:lnTo>
                  <a:pt x="43" y="68"/>
                </a:lnTo>
                <a:lnTo>
                  <a:pt x="48" y="66"/>
                </a:lnTo>
                <a:lnTo>
                  <a:pt x="51" y="63"/>
                </a:lnTo>
                <a:lnTo>
                  <a:pt x="53" y="60"/>
                </a:lnTo>
                <a:lnTo>
                  <a:pt x="58" y="51"/>
                </a:lnTo>
                <a:lnTo>
                  <a:pt x="59" y="42"/>
                </a:lnTo>
                <a:lnTo>
                  <a:pt x="59" y="42"/>
                </a:lnTo>
                <a:lnTo>
                  <a:pt x="58" y="30"/>
                </a:lnTo>
                <a:lnTo>
                  <a:pt x="53" y="22"/>
                </a:lnTo>
                <a:lnTo>
                  <a:pt x="51" y="18"/>
                </a:lnTo>
                <a:lnTo>
                  <a:pt x="48" y="17"/>
                </a:lnTo>
                <a:lnTo>
                  <a:pt x="43" y="15"/>
                </a:lnTo>
                <a:lnTo>
                  <a:pt x="39" y="14"/>
                </a:lnTo>
                <a:lnTo>
                  <a:pt x="39" y="14"/>
                </a:lnTo>
                <a:lnTo>
                  <a:pt x="35" y="15"/>
                </a:lnTo>
                <a:lnTo>
                  <a:pt x="31" y="17"/>
                </a:lnTo>
                <a:lnTo>
                  <a:pt x="28" y="18"/>
                </a:lnTo>
                <a:lnTo>
                  <a:pt x="25" y="22"/>
                </a:lnTo>
                <a:lnTo>
                  <a:pt x="21" y="30"/>
                </a:lnTo>
                <a:lnTo>
                  <a:pt x="20" y="42"/>
                </a:lnTo>
                <a:lnTo>
                  <a:pt x="20" y="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55"/>
          <p:cNvSpPr>
            <a:spLocks noEditPoints="1"/>
          </p:cNvSpPr>
          <p:nvPr/>
        </p:nvSpPr>
        <p:spPr bwMode="auto">
          <a:xfrm>
            <a:off x="6385321" y="4210640"/>
            <a:ext cx="115888" cy="125413"/>
          </a:xfrm>
          <a:custGeom>
            <a:avLst/>
            <a:gdLst>
              <a:gd name="T0" fmla="*/ 23 w 73"/>
              <a:gd name="T1" fmla="*/ 59 h 79"/>
              <a:gd name="T2" fmla="*/ 19 w 73"/>
              <a:gd name="T3" fmla="*/ 79 h 79"/>
              <a:gd name="T4" fmla="*/ 0 w 73"/>
              <a:gd name="T5" fmla="*/ 79 h 79"/>
              <a:gd name="T6" fmla="*/ 23 w 73"/>
              <a:gd name="T7" fmla="*/ 0 h 79"/>
              <a:gd name="T8" fmla="*/ 48 w 73"/>
              <a:gd name="T9" fmla="*/ 0 h 79"/>
              <a:gd name="T10" fmla="*/ 73 w 73"/>
              <a:gd name="T11" fmla="*/ 79 h 79"/>
              <a:gd name="T12" fmla="*/ 53 w 73"/>
              <a:gd name="T13" fmla="*/ 79 h 79"/>
              <a:gd name="T14" fmla="*/ 47 w 73"/>
              <a:gd name="T15" fmla="*/ 59 h 79"/>
              <a:gd name="T16" fmla="*/ 23 w 73"/>
              <a:gd name="T17" fmla="*/ 59 h 79"/>
              <a:gd name="T18" fmla="*/ 45 w 73"/>
              <a:gd name="T19" fmla="*/ 45 h 79"/>
              <a:gd name="T20" fmla="*/ 40 w 73"/>
              <a:gd name="T21" fmla="*/ 28 h 79"/>
              <a:gd name="T22" fmla="*/ 40 w 73"/>
              <a:gd name="T23" fmla="*/ 28 h 79"/>
              <a:gd name="T24" fmla="*/ 35 w 73"/>
              <a:gd name="T25" fmla="*/ 13 h 79"/>
              <a:gd name="T26" fmla="*/ 35 w 73"/>
              <a:gd name="T27" fmla="*/ 13 h 79"/>
              <a:gd name="T28" fmla="*/ 35 w 73"/>
              <a:gd name="T29" fmla="*/ 13 h 79"/>
              <a:gd name="T30" fmla="*/ 32 w 73"/>
              <a:gd name="T31" fmla="*/ 28 h 79"/>
              <a:gd name="T32" fmla="*/ 27 w 73"/>
              <a:gd name="T33" fmla="*/ 45 h 79"/>
              <a:gd name="T34" fmla="*/ 45 w 73"/>
              <a:gd name="T35" fmla="*/ 45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79">
                <a:moveTo>
                  <a:pt x="23" y="59"/>
                </a:moveTo>
                <a:lnTo>
                  <a:pt x="19" y="79"/>
                </a:lnTo>
                <a:lnTo>
                  <a:pt x="0" y="79"/>
                </a:lnTo>
                <a:lnTo>
                  <a:pt x="23" y="0"/>
                </a:lnTo>
                <a:lnTo>
                  <a:pt x="48" y="0"/>
                </a:lnTo>
                <a:lnTo>
                  <a:pt x="73" y="79"/>
                </a:lnTo>
                <a:lnTo>
                  <a:pt x="53" y="79"/>
                </a:lnTo>
                <a:lnTo>
                  <a:pt x="47" y="59"/>
                </a:lnTo>
                <a:lnTo>
                  <a:pt x="23" y="59"/>
                </a:lnTo>
                <a:close/>
                <a:moveTo>
                  <a:pt x="45" y="45"/>
                </a:moveTo>
                <a:lnTo>
                  <a:pt x="40" y="28"/>
                </a:lnTo>
                <a:lnTo>
                  <a:pt x="40" y="28"/>
                </a:lnTo>
                <a:lnTo>
                  <a:pt x="35" y="13"/>
                </a:lnTo>
                <a:lnTo>
                  <a:pt x="35" y="13"/>
                </a:lnTo>
                <a:lnTo>
                  <a:pt x="35" y="13"/>
                </a:lnTo>
                <a:lnTo>
                  <a:pt x="32" y="28"/>
                </a:lnTo>
                <a:lnTo>
                  <a:pt x="27" y="45"/>
                </a:lnTo>
                <a:lnTo>
                  <a:pt x="45" y="4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356"/>
          <p:cNvSpPr>
            <a:spLocks/>
          </p:cNvSpPr>
          <p:nvPr/>
        </p:nvSpPr>
        <p:spPr bwMode="auto">
          <a:xfrm>
            <a:off x="6517083" y="4210640"/>
            <a:ext cx="80963" cy="125413"/>
          </a:xfrm>
          <a:custGeom>
            <a:avLst/>
            <a:gdLst>
              <a:gd name="T0" fmla="*/ 0 w 51"/>
              <a:gd name="T1" fmla="*/ 0 h 79"/>
              <a:gd name="T2" fmla="*/ 18 w 51"/>
              <a:gd name="T3" fmla="*/ 0 h 79"/>
              <a:gd name="T4" fmla="*/ 18 w 51"/>
              <a:gd name="T5" fmla="*/ 64 h 79"/>
              <a:gd name="T6" fmla="*/ 51 w 51"/>
              <a:gd name="T7" fmla="*/ 64 h 79"/>
              <a:gd name="T8" fmla="*/ 51 w 51"/>
              <a:gd name="T9" fmla="*/ 79 h 79"/>
              <a:gd name="T10" fmla="*/ 0 w 51"/>
              <a:gd name="T11" fmla="*/ 79 h 79"/>
              <a:gd name="T12" fmla="*/ 0 w 51"/>
              <a:gd name="T13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" h="79">
                <a:moveTo>
                  <a:pt x="0" y="0"/>
                </a:moveTo>
                <a:lnTo>
                  <a:pt x="18" y="0"/>
                </a:lnTo>
                <a:lnTo>
                  <a:pt x="18" y="64"/>
                </a:lnTo>
                <a:lnTo>
                  <a:pt x="51" y="64"/>
                </a:lnTo>
                <a:lnTo>
                  <a:pt x="51" y="79"/>
                </a:lnTo>
                <a:lnTo>
                  <a:pt x="0" y="7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357"/>
          <p:cNvSpPr>
            <a:spLocks noEditPoints="1"/>
          </p:cNvSpPr>
          <p:nvPr/>
        </p:nvSpPr>
        <p:spPr bwMode="auto">
          <a:xfrm>
            <a:off x="5280421" y="2507252"/>
            <a:ext cx="311150" cy="354013"/>
          </a:xfrm>
          <a:custGeom>
            <a:avLst/>
            <a:gdLst>
              <a:gd name="T0" fmla="*/ 38 w 196"/>
              <a:gd name="T1" fmla="*/ 203 h 223"/>
              <a:gd name="T2" fmla="*/ 41 w 196"/>
              <a:gd name="T3" fmla="*/ 210 h 223"/>
              <a:gd name="T4" fmla="*/ 119 w 196"/>
              <a:gd name="T5" fmla="*/ 212 h 223"/>
              <a:gd name="T6" fmla="*/ 102 w 196"/>
              <a:gd name="T7" fmla="*/ 198 h 223"/>
              <a:gd name="T8" fmla="*/ 99 w 196"/>
              <a:gd name="T9" fmla="*/ 190 h 223"/>
              <a:gd name="T10" fmla="*/ 97 w 196"/>
              <a:gd name="T11" fmla="*/ 116 h 223"/>
              <a:gd name="T12" fmla="*/ 99 w 196"/>
              <a:gd name="T13" fmla="*/ 111 h 223"/>
              <a:gd name="T14" fmla="*/ 154 w 196"/>
              <a:gd name="T15" fmla="*/ 109 h 223"/>
              <a:gd name="T16" fmla="*/ 147 w 196"/>
              <a:gd name="T17" fmla="*/ 90 h 223"/>
              <a:gd name="T18" fmla="*/ 130 w 196"/>
              <a:gd name="T19" fmla="*/ 76 h 223"/>
              <a:gd name="T20" fmla="*/ 111 w 196"/>
              <a:gd name="T21" fmla="*/ 73 h 223"/>
              <a:gd name="T22" fmla="*/ 97 w 196"/>
              <a:gd name="T23" fmla="*/ 80 h 223"/>
              <a:gd name="T24" fmla="*/ 74 w 196"/>
              <a:gd name="T25" fmla="*/ 81 h 223"/>
              <a:gd name="T26" fmla="*/ 55 w 196"/>
              <a:gd name="T27" fmla="*/ 73 h 223"/>
              <a:gd name="T28" fmla="*/ 31 w 196"/>
              <a:gd name="T29" fmla="*/ 78 h 223"/>
              <a:gd name="T30" fmla="*/ 13 w 196"/>
              <a:gd name="T31" fmla="*/ 96 h 223"/>
              <a:gd name="T32" fmla="*/ 0 w 196"/>
              <a:gd name="T33" fmla="*/ 194 h 223"/>
              <a:gd name="T34" fmla="*/ 3 w 196"/>
              <a:gd name="T35" fmla="*/ 207 h 223"/>
              <a:gd name="T36" fmla="*/ 20 w 196"/>
              <a:gd name="T37" fmla="*/ 210 h 223"/>
              <a:gd name="T38" fmla="*/ 31 w 196"/>
              <a:gd name="T39" fmla="*/ 197 h 223"/>
              <a:gd name="T40" fmla="*/ 114 w 196"/>
              <a:gd name="T41" fmla="*/ 126 h 223"/>
              <a:gd name="T42" fmla="*/ 183 w 196"/>
              <a:gd name="T43" fmla="*/ 126 h 223"/>
              <a:gd name="T44" fmla="*/ 183 w 196"/>
              <a:gd name="T45" fmla="*/ 156 h 223"/>
              <a:gd name="T46" fmla="*/ 180 w 196"/>
              <a:gd name="T47" fmla="*/ 189 h 223"/>
              <a:gd name="T48" fmla="*/ 150 w 196"/>
              <a:gd name="T49" fmla="*/ 207 h 223"/>
              <a:gd name="T50" fmla="*/ 147 w 196"/>
              <a:gd name="T51" fmla="*/ 207 h 223"/>
              <a:gd name="T52" fmla="*/ 117 w 196"/>
              <a:gd name="T53" fmla="*/ 189 h 223"/>
              <a:gd name="T54" fmla="*/ 112 w 196"/>
              <a:gd name="T55" fmla="*/ 156 h 223"/>
              <a:gd name="T56" fmla="*/ 114 w 196"/>
              <a:gd name="T57" fmla="*/ 126 h 223"/>
              <a:gd name="T58" fmla="*/ 104 w 196"/>
              <a:gd name="T59" fmla="*/ 113 h 223"/>
              <a:gd name="T60" fmla="*/ 195 w 196"/>
              <a:gd name="T61" fmla="*/ 114 h 223"/>
              <a:gd name="T62" fmla="*/ 196 w 196"/>
              <a:gd name="T63" fmla="*/ 154 h 223"/>
              <a:gd name="T64" fmla="*/ 190 w 196"/>
              <a:gd name="T65" fmla="*/ 197 h 223"/>
              <a:gd name="T66" fmla="*/ 150 w 196"/>
              <a:gd name="T67" fmla="*/ 223 h 223"/>
              <a:gd name="T68" fmla="*/ 147 w 196"/>
              <a:gd name="T69" fmla="*/ 223 h 223"/>
              <a:gd name="T70" fmla="*/ 107 w 196"/>
              <a:gd name="T71" fmla="*/ 198 h 223"/>
              <a:gd name="T72" fmla="*/ 101 w 196"/>
              <a:gd name="T73" fmla="*/ 154 h 223"/>
              <a:gd name="T74" fmla="*/ 101 w 196"/>
              <a:gd name="T75" fmla="*/ 114 h 223"/>
              <a:gd name="T76" fmla="*/ 114 w 196"/>
              <a:gd name="T77" fmla="*/ 121 h 223"/>
              <a:gd name="T78" fmla="*/ 185 w 196"/>
              <a:gd name="T79" fmla="*/ 121 h 223"/>
              <a:gd name="T80" fmla="*/ 188 w 196"/>
              <a:gd name="T81" fmla="*/ 128 h 223"/>
              <a:gd name="T82" fmla="*/ 188 w 196"/>
              <a:gd name="T83" fmla="*/ 177 h 223"/>
              <a:gd name="T84" fmla="*/ 178 w 196"/>
              <a:gd name="T85" fmla="*/ 195 h 223"/>
              <a:gd name="T86" fmla="*/ 152 w 196"/>
              <a:gd name="T87" fmla="*/ 212 h 223"/>
              <a:gd name="T88" fmla="*/ 145 w 196"/>
              <a:gd name="T89" fmla="*/ 212 h 223"/>
              <a:gd name="T90" fmla="*/ 124 w 196"/>
              <a:gd name="T91" fmla="*/ 198 h 223"/>
              <a:gd name="T92" fmla="*/ 111 w 196"/>
              <a:gd name="T93" fmla="*/ 185 h 223"/>
              <a:gd name="T94" fmla="*/ 109 w 196"/>
              <a:gd name="T95" fmla="*/ 128 h 223"/>
              <a:gd name="T96" fmla="*/ 111 w 196"/>
              <a:gd name="T97" fmla="*/ 123 h 223"/>
              <a:gd name="T98" fmla="*/ 114 w 196"/>
              <a:gd name="T99" fmla="*/ 121 h 223"/>
              <a:gd name="T100" fmla="*/ 89 w 196"/>
              <a:gd name="T101" fmla="*/ 0 h 223"/>
              <a:gd name="T102" fmla="*/ 107 w 196"/>
              <a:gd name="T103" fmla="*/ 10 h 223"/>
              <a:gd name="T104" fmla="*/ 117 w 196"/>
              <a:gd name="T105" fmla="*/ 29 h 223"/>
              <a:gd name="T106" fmla="*/ 117 w 196"/>
              <a:gd name="T107" fmla="*/ 43 h 223"/>
              <a:gd name="T108" fmla="*/ 107 w 196"/>
              <a:gd name="T109" fmla="*/ 63 h 223"/>
              <a:gd name="T110" fmla="*/ 89 w 196"/>
              <a:gd name="T111" fmla="*/ 73 h 223"/>
              <a:gd name="T112" fmla="*/ 74 w 196"/>
              <a:gd name="T113" fmla="*/ 73 h 223"/>
              <a:gd name="T114" fmla="*/ 56 w 196"/>
              <a:gd name="T115" fmla="*/ 63 h 223"/>
              <a:gd name="T116" fmla="*/ 46 w 196"/>
              <a:gd name="T117" fmla="*/ 43 h 223"/>
              <a:gd name="T118" fmla="*/ 46 w 196"/>
              <a:gd name="T119" fmla="*/ 29 h 223"/>
              <a:gd name="T120" fmla="*/ 56 w 196"/>
              <a:gd name="T121" fmla="*/ 10 h 223"/>
              <a:gd name="T122" fmla="*/ 74 w 196"/>
              <a:gd name="T123" fmla="*/ 0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6" h="223">
                <a:moveTo>
                  <a:pt x="38" y="132"/>
                </a:moveTo>
                <a:lnTo>
                  <a:pt x="38" y="203"/>
                </a:lnTo>
                <a:lnTo>
                  <a:pt x="38" y="203"/>
                </a:lnTo>
                <a:lnTo>
                  <a:pt x="38" y="207"/>
                </a:lnTo>
                <a:lnTo>
                  <a:pt x="40" y="208"/>
                </a:lnTo>
                <a:lnTo>
                  <a:pt x="41" y="210"/>
                </a:lnTo>
                <a:lnTo>
                  <a:pt x="45" y="212"/>
                </a:lnTo>
                <a:lnTo>
                  <a:pt x="45" y="212"/>
                </a:lnTo>
                <a:lnTo>
                  <a:pt x="119" y="212"/>
                </a:lnTo>
                <a:lnTo>
                  <a:pt x="119" y="212"/>
                </a:lnTo>
                <a:lnTo>
                  <a:pt x="111" y="205"/>
                </a:lnTo>
                <a:lnTo>
                  <a:pt x="102" y="198"/>
                </a:lnTo>
                <a:lnTo>
                  <a:pt x="102" y="198"/>
                </a:lnTo>
                <a:lnTo>
                  <a:pt x="101" y="195"/>
                </a:lnTo>
                <a:lnTo>
                  <a:pt x="99" y="190"/>
                </a:lnTo>
                <a:lnTo>
                  <a:pt x="97" y="179"/>
                </a:lnTo>
                <a:lnTo>
                  <a:pt x="97" y="154"/>
                </a:lnTo>
                <a:lnTo>
                  <a:pt x="97" y="116"/>
                </a:lnTo>
                <a:lnTo>
                  <a:pt x="97" y="116"/>
                </a:lnTo>
                <a:lnTo>
                  <a:pt x="97" y="113"/>
                </a:lnTo>
                <a:lnTo>
                  <a:pt x="99" y="111"/>
                </a:lnTo>
                <a:lnTo>
                  <a:pt x="101" y="109"/>
                </a:lnTo>
                <a:lnTo>
                  <a:pt x="104" y="109"/>
                </a:lnTo>
                <a:lnTo>
                  <a:pt x="154" y="109"/>
                </a:lnTo>
                <a:lnTo>
                  <a:pt x="154" y="109"/>
                </a:lnTo>
                <a:lnTo>
                  <a:pt x="150" y="96"/>
                </a:lnTo>
                <a:lnTo>
                  <a:pt x="147" y="90"/>
                </a:lnTo>
                <a:lnTo>
                  <a:pt x="142" y="85"/>
                </a:lnTo>
                <a:lnTo>
                  <a:pt x="137" y="80"/>
                </a:lnTo>
                <a:lnTo>
                  <a:pt x="130" y="76"/>
                </a:lnTo>
                <a:lnTo>
                  <a:pt x="121" y="75"/>
                </a:lnTo>
                <a:lnTo>
                  <a:pt x="111" y="73"/>
                </a:lnTo>
                <a:lnTo>
                  <a:pt x="111" y="73"/>
                </a:lnTo>
                <a:lnTo>
                  <a:pt x="111" y="73"/>
                </a:lnTo>
                <a:lnTo>
                  <a:pt x="104" y="76"/>
                </a:lnTo>
                <a:lnTo>
                  <a:pt x="97" y="80"/>
                </a:lnTo>
                <a:lnTo>
                  <a:pt x="89" y="81"/>
                </a:lnTo>
                <a:lnTo>
                  <a:pt x="83" y="83"/>
                </a:lnTo>
                <a:lnTo>
                  <a:pt x="74" y="81"/>
                </a:lnTo>
                <a:lnTo>
                  <a:pt x="68" y="80"/>
                </a:lnTo>
                <a:lnTo>
                  <a:pt x="61" y="78"/>
                </a:lnTo>
                <a:lnTo>
                  <a:pt x="55" y="73"/>
                </a:lnTo>
                <a:lnTo>
                  <a:pt x="55" y="73"/>
                </a:lnTo>
                <a:lnTo>
                  <a:pt x="41" y="75"/>
                </a:lnTo>
                <a:lnTo>
                  <a:pt x="31" y="78"/>
                </a:lnTo>
                <a:lnTo>
                  <a:pt x="23" y="83"/>
                </a:lnTo>
                <a:lnTo>
                  <a:pt x="18" y="88"/>
                </a:lnTo>
                <a:lnTo>
                  <a:pt x="13" y="96"/>
                </a:lnTo>
                <a:lnTo>
                  <a:pt x="10" y="103"/>
                </a:lnTo>
                <a:lnTo>
                  <a:pt x="7" y="123"/>
                </a:lnTo>
                <a:lnTo>
                  <a:pt x="0" y="194"/>
                </a:lnTo>
                <a:lnTo>
                  <a:pt x="0" y="194"/>
                </a:lnTo>
                <a:lnTo>
                  <a:pt x="0" y="202"/>
                </a:lnTo>
                <a:lnTo>
                  <a:pt x="3" y="207"/>
                </a:lnTo>
                <a:lnTo>
                  <a:pt x="8" y="210"/>
                </a:lnTo>
                <a:lnTo>
                  <a:pt x="15" y="212"/>
                </a:lnTo>
                <a:lnTo>
                  <a:pt x="20" y="210"/>
                </a:lnTo>
                <a:lnTo>
                  <a:pt x="26" y="208"/>
                </a:lnTo>
                <a:lnTo>
                  <a:pt x="30" y="203"/>
                </a:lnTo>
                <a:lnTo>
                  <a:pt x="31" y="197"/>
                </a:lnTo>
                <a:lnTo>
                  <a:pt x="38" y="132"/>
                </a:lnTo>
                <a:lnTo>
                  <a:pt x="38" y="132"/>
                </a:lnTo>
                <a:close/>
                <a:moveTo>
                  <a:pt x="114" y="126"/>
                </a:moveTo>
                <a:lnTo>
                  <a:pt x="182" y="126"/>
                </a:lnTo>
                <a:lnTo>
                  <a:pt x="182" y="126"/>
                </a:lnTo>
                <a:lnTo>
                  <a:pt x="183" y="126"/>
                </a:lnTo>
                <a:lnTo>
                  <a:pt x="183" y="128"/>
                </a:lnTo>
                <a:lnTo>
                  <a:pt x="183" y="156"/>
                </a:lnTo>
                <a:lnTo>
                  <a:pt x="183" y="156"/>
                </a:lnTo>
                <a:lnTo>
                  <a:pt x="183" y="177"/>
                </a:lnTo>
                <a:lnTo>
                  <a:pt x="182" y="184"/>
                </a:lnTo>
                <a:lnTo>
                  <a:pt x="180" y="189"/>
                </a:lnTo>
                <a:lnTo>
                  <a:pt x="175" y="192"/>
                </a:lnTo>
                <a:lnTo>
                  <a:pt x="170" y="195"/>
                </a:lnTo>
                <a:lnTo>
                  <a:pt x="150" y="207"/>
                </a:lnTo>
                <a:lnTo>
                  <a:pt x="150" y="207"/>
                </a:lnTo>
                <a:lnTo>
                  <a:pt x="147" y="207"/>
                </a:lnTo>
                <a:lnTo>
                  <a:pt x="147" y="207"/>
                </a:lnTo>
                <a:lnTo>
                  <a:pt x="127" y="195"/>
                </a:lnTo>
                <a:lnTo>
                  <a:pt x="121" y="192"/>
                </a:lnTo>
                <a:lnTo>
                  <a:pt x="117" y="189"/>
                </a:lnTo>
                <a:lnTo>
                  <a:pt x="114" y="184"/>
                </a:lnTo>
                <a:lnTo>
                  <a:pt x="114" y="177"/>
                </a:lnTo>
                <a:lnTo>
                  <a:pt x="112" y="156"/>
                </a:lnTo>
                <a:lnTo>
                  <a:pt x="112" y="128"/>
                </a:lnTo>
                <a:lnTo>
                  <a:pt x="112" y="128"/>
                </a:lnTo>
                <a:lnTo>
                  <a:pt x="114" y="126"/>
                </a:lnTo>
                <a:lnTo>
                  <a:pt x="114" y="126"/>
                </a:lnTo>
                <a:lnTo>
                  <a:pt x="114" y="126"/>
                </a:lnTo>
                <a:close/>
                <a:moveTo>
                  <a:pt x="104" y="113"/>
                </a:moveTo>
                <a:lnTo>
                  <a:pt x="193" y="113"/>
                </a:lnTo>
                <a:lnTo>
                  <a:pt x="193" y="113"/>
                </a:lnTo>
                <a:lnTo>
                  <a:pt x="195" y="114"/>
                </a:lnTo>
                <a:lnTo>
                  <a:pt x="196" y="116"/>
                </a:lnTo>
                <a:lnTo>
                  <a:pt x="196" y="154"/>
                </a:lnTo>
                <a:lnTo>
                  <a:pt x="196" y="154"/>
                </a:lnTo>
                <a:lnTo>
                  <a:pt x="195" y="184"/>
                </a:lnTo>
                <a:lnTo>
                  <a:pt x="193" y="192"/>
                </a:lnTo>
                <a:lnTo>
                  <a:pt x="190" y="197"/>
                </a:lnTo>
                <a:lnTo>
                  <a:pt x="185" y="203"/>
                </a:lnTo>
                <a:lnTo>
                  <a:pt x="177" y="208"/>
                </a:lnTo>
                <a:lnTo>
                  <a:pt x="150" y="223"/>
                </a:lnTo>
                <a:lnTo>
                  <a:pt x="150" y="223"/>
                </a:lnTo>
                <a:lnTo>
                  <a:pt x="147" y="223"/>
                </a:lnTo>
                <a:lnTo>
                  <a:pt x="147" y="223"/>
                </a:lnTo>
                <a:lnTo>
                  <a:pt x="121" y="208"/>
                </a:lnTo>
                <a:lnTo>
                  <a:pt x="112" y="203"/>
                </a:lnTo>
                <a:lnTo>
                  <a:pt x="107" y="198"/>
                </a:lnTo>
                <a:lnTo>
                  <a:pt x="102" y="192"/>
                </a:lnTo>
                <a:lnTo>
                  <a:pt x="101" y="184"/>
                </a:lnTo>
                <a:lnTo>
                  <a:pt x="101" y="154"/>
                </a:lnTo>
                <a:lnTo>
                  <a:pt x="101" y="116"/>
                </a:lnTo>
                <a:lnTo>
                  <a:pt x="101" y="116"/>
                </a:lnTo>
                <a:lnTo>
                  <a:pt x="101" y="114"/>
                </a:lnTo>
                <a:lnTo>
                  <a:pt x="104" y="113"/>
                </a:lnTo>
                <a:lnTo>
                  <a:pt x="104" y="113"/>
                </a:lnTo>
                <a:close/>
                <a:moveTo>
                  <a:pt x="114" y="121"/>
                </a:moveTo>
                <a:lnTo>
                  <a:pt x="182" y="121"/>
                </a:lnTo>
                <a:lnTo>
                  <a:pt x="182" y="121"/>
                </a:lnTo>
                <a:lnTo>
                  <a:pt x="185" y="121"/>
                </a:lnTo>
                <a:lnTo>
                  <a:pt x="187" y="123"/>
                </a:lnTo>
                <a:lnTo>
                  <a:pt x="188" y="124"/>
                </a:lnTo>
                <a:lnTo>
                  <a:pt x="188" y="128"/>
                </a:lnTo>
                <a:lnTo>
                  <a:pt x="188" y="128"/>
                </a:lnTo>
                <a:lnTo>
                  <a:pt x="188" y="177"/>
                </a:lnTo>
                <a:lnTo>
                  <a:pt x="188" y="177"/>
                </a:lnTo>
                <a:lnTo>
                  <a:pt x="187" y="185"/>
                </a:lnTo>
                <a:lnTo>
                  <a:pt x="183" y="190"/>
                </a:lnTo>
                <a:lnTo>
                  <a:pt x="178" y="195"/>
                </a:lnTo>
                <a:lnTo>
                  <a:pt x="173" y="198"/>
                </a:lnTo>
                <a:lnTo>
                  <a:pt x="173" y="198"/>
                </a:lnTo>
                <a:lnTo>
                  <a:pt x="152" y="212"/>
                </a:lnTo>
                <a:lnTo>
                  <a:pt x="152" y="212"/>
                </a:lnTo>
                <a:lnTo>
                  <a:pt x="149" y="212"/>
                </a:lnTo>
                <a:lnTo>
                  <a:pt x="145" y="212"/>
                </a:lnTo>
                <a:lnTo>
                  <a:pt x="145" y="212"/>
                </a:lnTo>
                <a:lnTo>
                  <a:pt x="124" y="198"/>
                </a:lnTo>
                <a:lnTo>
                  <a:pt x="124" y="198"/>
                </a:lnTo>
                <a:lnTo>
                  <a:pt x="117" y="195"/>
                </a:lnTo>
                <a:lnTo>
                  <a:pt x="112" y="190"/>
                </a:lnTo>
                <a:lnTo>
                  <a:pt x="111" y="185"/>
                </a:lnTo>
                <a:lnTo>
                  <a:pt x="109" y="177"/>
                </a:lnTo>
                <a:lnTo>
                  <a:pt x="109" y="177"/>
                </a:lnTo>
                <a:lnTo>
                  <a:pt x="109" y="128"/>
                </a:lnTo>
                <a:lnTo>
                  <a:pt x="109" y="128"/>
                </a:lnTo>
                <a:lnTo>
                  <a:pt x="109" y="124"/>
                </a:lnTo>
                <a:lnTo>
                  <a:pt x="111" y="123"/>
                </a:lnTo>
                <a:lnTo>
                  <a:pt x="112" y="121"/>
                </a:lnTo>
                <a:lnTo>
                  <a:pt x="114" y="121"/>
                </a:lnTo>
                <a:lnTo>
                  <a:pt x="114" y="121"/>
                </a:lnTo>
                <a:close/>
                <a:moveTo>
                  <a:pt x="83" y="0"/>
                </a:moveTo>
                <a:lnTo>
                  <a:pt x="83" y="0"/>
                </a:lnTo>
                <a:lnTo>
                  <a:pt x="89" y="0"/>
                </a:lnTo>
                <a:lnTo>
                  <a:pt x="96" y="2"/>
                </a:lnTo>
                <a:lnTo>
                  <a:pt x="102" y="5"/>
                </a:lnTo>
                <a:lnTo>
                  <a:pt x="107" y="10"/>
                </a:lnTo>
                <a:lnTo>
                  <a:pt x="112" y="15"/>
                </a:lnTo>
                <a:lnTo>
                  <a:pt x="116" y="22"/>
                </a:lnTo>
                <a:lnTo>
                  <a:pt x="117" y="29"/>
                </a:lnTo>
                <a:lnTo>
                  <a:pt x="119" y="37"/>
                </a:lnTo>
                <a:lnTo>
                  <a:pt x="119" y="37"/>
                </a:lnTo>
                <a:lnTo>
                  <a:pt x="117" y="43"/>
                </a:lnTo>
                <a:lnTo>
                  <a:pt x="116" y="52"/>
                </a:lnTo>
                <a:lnTo>
                  <a:pt x="112" y="57"/>
                </a:lnTo>
                <a:lnTo>
                  <a:pt x="107" y="63"/>
                </a:lnTo>
                <a:lnTo>
                  <a:pt x="102" y="66"/>
                </a:lnTo>
                <a:lnTo>
                  <a:pt x="96" y="70"/>
                </a:lnTo>
                <a:lnTo>
                  <a:pt x="89" y="73"/>
                </a:lnTo>
                <a:lnTo>
                  <a:pt x="83" y="73"/>
                </a:lnTo>
                <a:lnTo>
                  <a:pt x="83" y="73"/>
                </a:lnTo>
                <a:lnTo>
                  <a:pt x="74" y="73"/>
                </a:lnTo>
                <a:lnTo>
                  <a:pt x="68" y="70"/>
                </a:lnTo>
                <a:lnTo>
                  <a:pt x="61" y="66"/>
                </a:lnTo>
                <a:lnTo>
                  <a:pt x="56" y="63"/>
                </a:lnTo>
                <a:lnTo>
                  <a:pt x="51" y="57"/>
                </a:lnTo>
                <a:lnTo>
                  <a:pt x="48" y="52"/>
                </a:lnTo>
                <a:lnTo>
                  <a:pt x="46" y="43"/>
                </a:lnTo>
                <a:lnTo>
                  <a:pt x="45" y="37"/>
                </a:lnTo>
                <a:lnTo>
                  <a:pt x="45" y="37"/>
                </a:lnTo>
                <a:lnTo>
                  <a:pt x="46" y="29"/>
                </a:lnTo>
                <a:lnTo>
                  <a:pt x="48" y="22"/>
                </a:lnTo>
                <a:lnTo>
                  <a:pt x="51" y="15"/>
                </a:lnTo>
                <a:lnTo>
                  <a:pt x="56" y="10"/>
                </a:lnTo>
                <a:lnTo>
                  <a:pt x="61" y="5"/>
                </a:lnTo>
                <a:lnTo>
                  <a:pt x="68" y="2"/>
                </a:lnTo>
                <a:lnTo>
                  <a:pt x="74" y="0"/>
                </a:lnTo>
                <a:lnTo>
                  <a:pt x="83" y="0"/>
                </a:lnTo>
                <a:lnTo>
                  <a:pt x="8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358"/>
          <p:cNvSpPr>
            <a:spLocks noEditPoints="1"/>
          </p:cNvSpPr>
          <p:nvPr/>
        </p:nvSpPr>
        <p:spPr bwMode="auto">
          <a:xfrm>
            <a:off x="6234508" y="5426665"/>
            <a:ext cx="300038" cy="300038"/>
          </a:xfrm>
          <a:custGeom>
            <a:avLst/>
            <a:gdLst>
              <a:gd name="T0" fmla="*/ 21 w 189"/>
              <a:gd name="T1" fmla="*/ 0 h 189"/>
              <a:gd name="T2" fmla="*/ 168 w 189"/>
              <a:gd name="T3" fmla="*/ 0 h 189"/>
              <a:gd name="T4" fmla="*/ 168 w 189"/>
              <a:gd name="T5" fmla="*/ 0 h 189"/>
              <a:gd name="T6" fmla="*/ 176 w 189"/>
              <a:gd name="T7" fmla="*/ 1 h 189"/>
              <a:gd name="T8" fmla="*/ 183 w 189"/>
              <a:gd name="T9" fmla="*/ 6 h 189"/>
              <a:gd name="T10" fmla="*/ 188 w 189"/>
              <a:gd name="T11" fmla="*/ 13 h 189"/>
              <a:gd name="T12" fmla="*/ 189 w 189"/>
              <a:gd name="T13" fmla="*/ 21 h 189"/>
              <a:gd name="T14" fmla="*/ 189 w 189"/>
              <a:gd name="T15" fmla="*/ 168 h 189"/>
              <a:gd name="T16" fmla="*/ 189 w 189"/>
              <a:gd name="T17" fmla="*/ 168 h 189"/>
              <a:gd name="T18" fmla="*/ 188 w 189"/>
              <a:gd name="T19" fmla="*/ 176 h 189"/>
              <a:gd name="T20" fmla="*/ 183 w 189"/>
              <a:gd name="T21" fmla="*/ 183 h 189"/>
              <a:gd name="T22" fmla="*/ 176 w 189"/>
              <a:gd name="T23" fmla="*/ 188 h 189"/>
              <a:gd name="T24" fmla="*/ 168 w 189"/>
              <a:gd name="T25" fmla="*/ 189 h 189"/>
              <a:gd name="T26" fmla="*/ 21 w 189"/>
              <a:gd name="T27" fmla="*/ 189 h 189"/>
              <a:gd name="T28" fmla="*/ 21 w 189"/>
              <a:gd name="T29" fmla="*/ 189 h 189"/>
              <a:gd name="T30" fmla="*/ 13 w 189"/>
              <a:gd name="T31" fmla="*/ 188 h 189"/>
              <a:gd name="T32" fmla="*/ 6 w 189"/>
              <a:gd name="T33" fmla="*/ 183 h 189"/>
              <a:gd name="T34" fmla="*/ 1 w 189"/>
              <a:gd name="T35" fmla="*/ 176 h 189"/>
              <a:gd name="T36" fmla="*/ 0 w 189"/>
              <a:gd name="T37" fmla="*/ 168 h 189"/>
              <a:gd name="T38" fmla="*/ 0 w 189"/>
              <a:gd name="T39" fmla="*/ 21 h 189"/>
              <a:gd name="T40" fmla="*/ 0 w 189"/>
              <a:gd name="T41" fmla="*/ 21 h 189"/>
              <a:gd name="T42" fmla="*/ 1 w 189"/>
              <a:gd name="T43" fmla="*/ 13 h 189"/>
              <a:gd name="T44" fmla="*/ 6 w 189"/>
              <a:gd name="T45" fmla="*/ 6 h 189"/>
              <a:gd name="T46" fmla="*/ 13 w 189"/>
              <a:gd name="T47" fmla="*/ 1 h 189"/>
              <a:gd name="T48" fmla="*/ 21 w 189"/>
              <a:gd name="T49" fmla="*/ 0 h 189"/>
              <a:gd name="T50" fmla="*/ 21 w 189"/>
              <a:gd name="T51" fmla="*/ 0 h 189"/>
              <a:gd name="T52" fmla="*/ 82 w 189"/>
              <a:gd name="T53" fmla="*/ 107 h 189"/>
              <a:gd name="T54" fmla="*/ 54 w 189"/>
              <a:gd name="T55" fmla="*/ 80 h 189"/>
              <a:gd name="T56" fmla="*/ 54 w 189"/>
              <a:gd name="T57" fmla="*/ 80 h 189"/>
              <a:gd name="T58" fmla="*/ 51 w 189"/>
              <a:gd name="T59" fmla="*/ 77 h 189"/>
              <a:gd name="T60" fmla="*/ 46 w 189"/>
              <a:gd name="T61" fmla="*/ 77 h 189"/>
              <a:gd name="T62" fmla="*/ 41 w 189"/>
              <a:gd name="T63" fmla="*/ 77 h 189"/>
              <a:gd name="T64" fmla="*/ 38 w 189"/>
              <a:gd name="T65" fmla="*/ 80 h 189"/>
              <a:gd name="T66" fmla="*/ 34 w 189"/>
              <a:gd name="T67" fmla="*/ 84 h 189"/>
              <a:gd name="T68" fmla="*/ 33 w 189"/>
              <a:gd name="T69" fmla="*/ 87 h 189"/>
              <a:gd name="T70" fmla="*/ 34 w 189"/>
              <a:gd name="T71" fmla="*/ 92 h 189"/>
              <a:gd name="T72" fmla="*/ 36 w 189"/>
              <a:gd name="T73" fmla="*/ 95 h 189"/>
              <a:gd name="T74" fmla="*/ 72 w 189"/>
              <a:gd name="T75" fmla="*/ 132 h 189"/>
              <a:gd name="T76" fmla="*/ 72 w 189"/>
              <a:gd name="T77" fmla="*/ 132 h 189"/>
              <a:gd name="T78" fmla="*/ 77 w 189"/>
              <a:gd name="T79" fmla="*/ 133 h 189"/>
              <a:gd name="T80" fmla="*/ 82 w 189"/>
              <a:gd name="T81" fmla="*/ 135 h 189"/>
              <a:gd name="T82" fmla="*/ 85 w 189"/>
              <a:gd name="T83" fmla="*/ 133 h 189"/>
              <a:gd name="T84" fmla="*/ 90 w 189"/>
              <a:gd name="T85" fmla="*/ 132 h 189"/>
              <a:gd name="T86" fmla="*/ 151 w 189"/>
              <a:gd name="T87" fmla="*/ 75 h 189"/>
              <a:gd name="T88" fmla="*/ 151 w 189"/>
              <a:gd name="T89" fmla="*/ 75 h 189"/>
              <a:gd name="T90" fmla="*/ 153 w 189"/>
              <a:gd name="T91" fmla="*/ 71 h 189"/>
              <a:gd name="T92" fmla="*/ 155 w 189"/>
              <a:gd name="T93" fmla="*/ 67 h 189"/>
              <a:gd name="T94" fmla="*/ 153 w 189"/>
              <a:gd name="T95" fmla="*/ 62 h 189"/>
              <a:gd name="T96" fmla="*/ 150 w 189"/>
              <a:gd name="T97" fmla="*/ 59 h 189"/>
              <a:gd name="T98" fmla="*/ 147 w 189"/>
              <a:gd name="T99" fmla="*/ 57 h 189"/>
              <a:gd name="T100" fmla="*/ 142 w 189"/>
              <a:gd name="T101" fmla="*/ 56 h 189"/>
              <a:gd name="T102" fmla="*/ 138 w 189"/>
              <a:gd name="T103" fmla="*/ 56 h 189"/>
              <a:gd name="T104" fmla="*/ 133 w 189"/>
              <a:gd name="T105" fmla="*/ 59 h 189"/>
              <a:gd name="T106" fmla="*/ 82 w 189"/>
              <a:gd name="T107" fmla="*/ 10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9" h="189">
                <a:moveTo>
                  <a:pt x="21" y="0"/>
                </a:moveTo>
                <a:lnTo>
                  <a:pt x="168" y="0"/>
                </a:lnTo>
                <a:lnTo>
                  <a:pt x="168" y="0"/>
                </a:lnTo>
                <a:lnTo>
                  <a:pt x="176" y="1"/>
                </a:lnTo>
                <a:lnTo>
                  <a:pt x="183" y="6"/>
                </a:lnTo>
                <a:lnTo>
                  <a:pt x="188" y="13"/>
                </a:lnTo>
                <a:lnTo>
                  <a:pt x="189" y="21"/>
                </a:lnTo>
                <a:lnTo>
                  <a:pt x="189" y="168"/>
                </a:lnTo>
                <a:lnTo>
                  <a:pt x="189" y="168"/>
                </a:lnTo>
                <a:lnTo>
                  <a:pt x="188" y="176"/>
                </a:lnTo>
                <a:lnTo>
                  <a:pt x="183" y="183"/>
                </a:lnTo>
                <a:lnTo>
                  <a:pt x="176" y="188"/>
                </a:lnTo>
                <a:lnTo>
                  <a:pt x="168" y="189"/>
                </a:lnTo>
                <a:lnTo>
                  <a:pt x="21" y="189"/>
                </a:lnTo>
                <a:lnTo>
                  <a:pt x="21" y="189"/>
                </a:lnTo>
                <a:lnTo>
                  <a:pt x="13" y="188"/>
                </a:lnTo>
                <a:lnTo>
                  <a:pt x="6" y="183"/>
                </a:lnTo>
                <a:lnTo>
                  <a:pt x="1" y="176"/>
                </a:lnTo>
                <a:lnTo>
                  <a:pt x="0" y="168"/>
                </a:lnTo>
                <a:lnTo>
                  <a:pt x="0" y="21"/>
                </a:lnTo>
                <a:lnTo>
                  <a:pt x="0" y="21"/>
                </a:lnTo>
                <a:lnTo>
                  <a:pt x="1" y="13"/>
                </a:lnTo>
                <a:lnTo>
                  <a:pt x="6" y="6"/>
                </a:lnTo>
                <a:lnTo>
                  <a:pt x="13" y="1"/>
                </a:lnTo>
                <a:lnTo>
                  <a:pt x="21" y="0"/>
                </a:lnTo>
                <a:lnTo>
                  <a:pt x="21" y="0"/>
                </a:lnTo>
                <a:close/>
                <a:moveTo>
                  <a:pt x="82" y="107"/>
                </a:moveTo>
                <a:lnTo>
                  <a:pt x="54" y="80"/>
                </a:lnTo>
                <a:lnTo>
                  <a:pt x="54" y="80"/>
                </a:lnTo>
                <a:lnTo>
                  <a:pt x="51" y="77"/>
                </a:lnTo>
                <a:lnTo>
                  <a:pt x="46" y="77"/>
                </a:lnTo>
                <a:lnTo>
                  <a:pt x="41" y="77"/>
                </a:lnTo>
                <a:lnTo>
                  <a:pt x="38" y="80"/>
                </a:lnTo>
                <a:lnTo>
                  <a:pt x="34" y="84"/>
                </a:lnTo>
                <a:lnTo>
                  <a:pt x="33" y="87"/>
                </a:lnTo>
                <a:lnTo>
                  <a:pt x="34" y="92"/>
                </a:lnTo>
                <a:lnTo>
                  <a:pt x="36" y="95"/>
                </a:lnTo>
                <a:lnTo>
                  <a:pt x="72" y="132"/>
                </a:lnTo>
                <a:lnTo>
                  <a:pt x="72" y="132"/>
                </a:lnTo>
                <a:lnTo>
                  <a:pt x="77" y="133"/>
                </a:lnTo>
                <a:lnTo>
                  <a:pt x="82" y="135"/>
                </a:lnTo>
                <a:lnTo>
                  <a:pt x="85" y="133"/>
                </a:lnTo>
                <a:lnTo>
                  <a:pt x="90" y="132"/>
                </a:lnTo>
                <a:lnTo>
                  <a:pt x="151" y="75"/>
                </a:lnTo>
                <a:lnTo>
                  <a:pt x="151" y="75"/>
                </a:lnTo>
                <a:lnTo>
                  <a:pt x="153" y="71"/>
                </a:lnTo>
                <a:lnTo>
                  <a:pt x="155" y="67"/>
                </a:lnTo>
                <a:lnTo>
                  <a:pt x="153" y="62"/>
                </a:lnTo>
                <a:lnTo>
                  <a:pt x="150" y="59"/>
                </a:lnTo>
                <a:lnTo>
                  <a:pt x="147" y="57"/>
                </a:lnTo>
                <a:lnTo>
                  <a:pt x="142" y="56"/>
                </a:lnTo>
                <a:lnTo>
                  <a:pt x="138" y="56"/>
                </a:lnTo>
                <a:lnTo>
                  <a:pt x="133" y="59"/>
                </a:lnTo>
                <a:lnTo>
                  <a:pt x="82" y="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359"/>
          <p:cNvSpPr>
            <a:spLocks noEditPoints="1"/>
          </p:cNvSpPr>
          <p:nvPr/>
        </p:nvSpPr>
        <p:spPr bwMode="auto">
          <a:xfrm>
            <a:off x="7133033" y="2581865"/>
            <a:ext cx="339725" cy="266700"/>
          </a:xfrm>
          <a:custGeom>
            <a:avLst/>
            <a:gdLst>
              <a:gd name="T0" fmla="*/ 31 w 214"/>
              <a:gd name="T1" fmla="*/ 97 h 168"/>
              <a:gd name="T2" fmla="*/ 21 w 214"/>
              <a:gd name="T3" fmla="*/ 112 h 168"/>
              <a:gd name="T4" fmla="*/ 10 w 214"/>
              <a:gd name="T5" fmla="*/ 112 h 168"/>
              <a:gd name="T6" fmla="*/ 0 w 214"/>
              <a:gd name="T7" fmla="*/ 97 h 168"/>
              <a:gd name="T8" fmla="*/ 31 w 214"/>
              <a:gd name="T9" fmla="*/ 81 h 168"/>
              <a:gd name="T10" fmla="*/ 214 w 214"/>
              <a:gd name="T11" fmla="*/ 138 h 168"/>
              <a:gd name="T12" fmla="*/ 212 w 214"/>
              <a:gd name="T13" fmla="*/ 158 h 168"/>
              <a:gd name="T14" fmla="*/ 203 w 214"/>
              <a:gd name="T15" fmla="*/ 166 h 168"/>
              <a:gd name="T16" fmla="*/ 90 w 214"/>
              <a:gd name="T17" fmla="*/ 168 h 168"/>
              <a:gd name="T18" fmla="*/ 102 w 214"/>
              <a:gd name="T19" fmla="*/ 160 h 168"/>
              <a:gd name="T20" fmla="*/ 105 w 214"/>
              <a:gd name="T21" fmla="*/ 138 h 168"/>
              <a:gd name="T22" fmla="*/ 49 w 214"/>
              <a:gd name="T23" fmla="*/ 3 h 168"/>
              <a:gd name="T24" fmla="*/ 34 w 214"/>
              <a:gd name="T25" fmla="*/ 13 h 168"/>
              <a:gd name="T26" fmla="*/ 33 w 214"/>
              <a:gd name="T27" fmla="*/ 100 h 168"/>
              <a:gd name="T28" fmla="*/ 29 w 214"/>
              <a:gd name="T29" fmla="*/ 110 h 168"/>
              <a:gd name="T30" fmla="*/ 21 w 214"/>
              <a:gd name="T31" fmla="*/ 115 h 168"/>
              <a:gd name="T32" fmla="*/ 66 w 214"/>
              <a:gd name="T33" fmla="*/ 115 h 168"/>
              <a:gd name="T34" fmla="*/ 64 w 214"/>
              <a:gd name="T35" fmla="*/ 13 h 168"/>
              <a:gd name="T36" fmla="*/ 49 w 214"/>
              <a:gd name="T37" fmla="*/ 3 h 168"/>
              <a:gd name="T38" fmla="*/ 69 w 214"/>
              <a:gd name="T39" fmla="*/ 140 h 168"/>
              <a:gd name="T40" fmla="*/ 74 w 214"/>
              <a:gd name="T41" fmla="*/ 160 h 168"/>
              <a:gd name="T42" fmla="*/ 85 w 214"/>
              <a:gd name="T43" fmla="*/ 165 h 168"/>
              <a:gd name="T44" fmla="*/ 95 w 214"/>
              <a:gd name="T45" fmla="*/ 163 h 168"/>
              <a:gd name="T46" fmla="*/ 102 w 214"/>
              <a:gd name="T47" fmla="*/ 147 h 168"/>
              <a:gd name="T48" fmla="*/ 194 w 214"/>
              <a:gd name="T49" fmla="*/ 135 h 168"/>
              <a:gd name="T50" fmla="*/ 194 w 214"/>
              <a:gd name="T51" fmla="*/ 16 h 168"/>
              <a:gd name="T52" fmla="*/ 184 w 214"/>
              <a:gd name="T53" fmla="*/ 1 h 168"/>
              <a:gd name="T54" fmla="*/ 52 w 214"/>
              <a:gd name="T55" fmla="*/ 0 h 168"/>
              <a:gd name="T56" fmla="*/ 64 w 214"/>
              <a:gd name="T57" fmla="*/ 5 h 168"/>
              <a:gd name="T58" fmla="*/ 69 w 214"/>
              <a:gd name="T59" fmla="*/ 140 h 168"/>
              <a:gd name="T60" fmla="*/ 130 w 214"/>
              <a:gd name="T61" fmla="*/ 112 h 168"/>
              <a:gd name="T62" fmla="*/ 113 w 214"/>
              <a:gd name="T63" fmla="*/ 105 h 168"/>
              <a:gd name="T64" fmla="*/ 117 w 214"/>
              <a:gd name="T65" fmla="*/ 87 h 168"/>
              <a:gd name="T66" fmla="*/ 120 w 214"/>
              <a:gd name="T67" fmla="*/ 99 h 168"/>
              <a:gd name="T68" fmla="*/ 130 w 214"/>
              <a:gd name="T69" fmla="*/ 74 h 168"/>
              <a:gd name="T70" fmla="*/ 115 w 214"/>
              <a:gd name="T71" fmla="*/ 67 h 168"/>
              <a:gd name="T72" fmla="*/ 109 w 214"/>
              <a:gd name="T73" fmla="*/ 52 h 168"/>
              <a:gd name="T74" fmla="*/ 122 w 214"/>
              <a:gd name="T75" fmla="*/ 33 h 168"/>
              <a:gd name="T76" fmla="*/ 135 w 214"/>
              <a:gd name="T77" fmla="*/ 26 h 168"/>
              <a:gd name="T78" fmla="*/ 143 w 214"/>
              <a:gd name="T79" fmla="*/ 33 h 168"/>
              <a:gd name="T80" fmla="*/ 156 w 214"/>
              <a:gd name="T81" fmla="*/ 49 h 168"/>
              <a:gd name="T82" fmla="*/ 145 w 214"/>
              <a:gd name="T83" fmla="*/ 46 h 168"/>
              <a:gd name="T84" fmla="*/ 135 w 214"/>
              <a:gd name="T85" fmla="*/ 39 h 168"/>
              <a:gd name="T86" fmla="*/ 143 w 214"/>
              <a:gd name="T87" fmla="*/ 67 h 168"/>
              <a:gd name="T88" fmla="*/ 156 w 214"/>
              <a:gd name="T89" fmla="*/ 81 h 168"/>
              <a:gd name="T90" fmla="*/ 158 w 214"/>
              <a:gd name="T91" fmla="*/ 90 h 168"/>
              <a:gd name="T92" fmla="*/ 151 w 214"/>
              <a:gd name="T93" fmla="*/ 104 h 168"/>
              <a:gd name="T94" fmla="*/ 135 w 214"/>
              <a:gd name="T95" fmla="*/ 112 h 168"/>
              <a:gd name="T96" fmla="*/ 130 w 214"/>
              <a:gd name="T97" fmla="*/ 120 h 168"/>
              <a:gd name="T98" fmla="*/ 130 w 214"/>
              <a:gd name="T99" fmla="*/ 64 h 168"/>
              <a:gd name="T100" fmla="*/ 118 w 214"/>
              <a:gd name="T101" fmla="*/ 54 h 168"/>
              <a:gd name="T102" fmla="*/ 122 w 214"/>
              <a:gd name="T103" fmla="*/ 43 h 168"/>
              <a:gd name="T104" fmla="*/ 130 w 214"/>
              <a:gd name="T105" fmla="*/ 39 h 168"/>
              <a:gd name="T106" fmla="*/ 135 w 214"/>
              <a:gd name="T107" fmla="*/ 76 h 168"/>
              <a:gd name="T108" fmla="*/ 148 w 214"/>
              <a:gd name="T109" fmla="*/ 85 h 168"/>
              <a:gd name="T110" fmla="*/ 145 w 214"/>
              <a:gd name="T111" fmla="*/ 99 h 168"/>
              <a:gd name="T112" fmla="*/ 135 w 214"/>
              <a:gd name="T113" fmla="*/ 104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4" h="168">
                <a:moveTo>
                  <a:pt x="31" y="81"/>
                </a:moveTo>
                <a:lnTo>
                  <a:pt x="31" y="97"/>
                </a:lnTo>
                <a:lnTo>
                  <a:pt x="31" y="97"/>
                </a:lnTo>
                <a:lnTo>
                  <a:pt x="29" y="104"/>
                </a:lnTo>
                <a:lnTo>
                  <a:pt x="26" y="109"/>
                </a:lnTo>
                <a:lnTo>
                  <a:pt x="21" y="112"/>
                </a:lnTo>
                <a:lnTo>
                  <a:pt x="14" y="114"/>
                </a:lnTo>
                <a:lnTo>
                  <a:pt x="14" y="114"/>
                </a:lnTo>
                <a:lnTo>
                  <a:pt x="10" y="112"/>
                </a:lnTo>
                <a:lnTo>
                  <a:pt x="3" y="109"/>
                </a:lnTo>
                <a:lnTo>
                  <a:pt x="0" y="104"/>
                </a:lnTo>
                <a:lnTo>
                  <a:pt x="0" y="97"/>
                </a:lnTo>
                <a:lnTo>
                  <a:pt x="0" y="81"/>
                </a:lnTo>
                <a:lnTo>
                  <a:pt x="31" y="81"/>
                </a:lnTo>
                <a:lnTo>
                  <a:pt x="31" y="81"/>
                </a:lnTo>
                <a:close/>
                <a:moveTo>
                  <a:pt x="105" y="138"/>
                </a:moveTo>
                <a:lnTo>
                  <a:pt x="105" y="138"/>
                </a:lnTo>
                <a:lnTo>
                  <a:pt x="214" y="138"/>
                </a:lnTo>
                <a:lnTo>
                  <a:pt x="214" y="138"/>
                </a:lnTo>
                <a:lnTo>
                  <a:pt x="214" y="148"/>
                </a:lnTo>
                <a:lnTo>
                  <a:pt x="212" y="158"/>
                </a:lnTo>
                <a:lnTo>
                  <a:pt x="209" y="161"/>
                </a:lnTo>
                <a:lnTo>
                  <a:pt x="208" y="165"/>
                </a:lnTo>
                <a:lnTo>
                  <a:pt x="203" y="166"/>
                </a:lnTo>
                <a:lnTo>
                  <a:pt x="196" y="168"/>
                </a:lnTo>
                <a:lnTo>
                  <a:pt x="90" y="168"/>
                </a:lnTo>
                <a:lnTo>
                  <a:pt x="90" y="168"/>
                </a:lnTo>
                <a:lnTo>
                  <a:pt x="95" y="166"/>
                </a:lnTo>
                <a:lnTo>
                  <a:pt x="99" y="163"/>
                </a:lnTo>
                <a:lnTo>
                  <a:pt x="102" y="160"/>
                </a:lnTo>
                <a:lnTo>
                  <a:pt x="104" y="156"/>
                </a:lnTo>
                <a:lnTo>
                  <a:pt x="105" y="147"/>
                </a:lnTo>
                <a:lnTo>
                  <a:pt x="105" y="138"/>
                </a:lnTo>
                <a:lnTo>
                  <a:pt x="105" y="138"/>
                </a:lnTo>
                <a:close/>
                <a:moveTo>
                  <a:pt x="49" y="3"/>
                </a:moveTo>
                <a:lnTo>
                  <a:pt x="49" y="3"/>
                </a:lnTo>
                <a:lnTo>
                  <a:pt x="43" y="5"/>
                </a:lnTo>
                <a:lnTo>
                  <a:pt x="38" y="8"/>
                </a:lnTo>
                <a:lnTo>
                  <a:pt x="34" y="13"/>
                </a:lnTo>
                <a:lnTo>
                  <a:pt x="33" y="18"/>
                </a:lnTo>
                <a:lnTo>
                  <a:pt x="33" y="18"/>
                </a:lnTo>
                <a:lnTo>
                  <a:pt x="33" y="100"/>
                </a:lnTo>
                <a:lnTo>
                  <a:pt x="33" y="100"/>
                </a:lnTo>
                <a:lnTo>
                  <a:pt x="33" y="105"/>
                </a:lnTo>
                <a:lnTo>
                  <a:pt x="29" y="110"/>
                </a:lnTo>
                <a:lnTo>
                  <a:pt x="26" y="114"/>
                </a:lnTo>
                <a:lnTo>
                  <a:pt x="21" y="115"/>
                </a:lnTo>
                <a:lnTo>
                  <a:pt x="21" y="115"/>
                </a:lnTo>
                <a:lnTo>
                  <a:pt x="21" y="115"/>
                </a:lnTo>
                <a:lnTo>
                  <a:pt x="66" y="115"/>
                </a:lnTo>
                <a:lnTo>
                  <a:pt x="66" y="115"/>
                </a:lnTo>
                <a:lnTo>
                  <a:pt x="66" y="18"/>
                </a:lnTo>
                <a:lnTo>
                  <a:pt x="66" y="18"/>
                </a:lnTo>
                <a:lnTo>
                  <a:pt x="64" y="13"/>
                </a:lnTo>
                <a:lnTo>
                  <a:pt x="61" y="8"/>
                </a:lnTo>
                <a:lnTo>
                  <a:pt x="56" y="5"/>
                </a:lnTo>
                <a:lnTo>
                  <a:pt x="49" y="3"/>
                </a:lnTo>
                <a:lnTo>
                  <a:pt x="49" y="3"/>
                </a:lnTo>
                <a:close/>
                <a:moveTo>
                  <a:pt x="69" y="140"/>
                </a:moveTo>
                <a:lnTo>
                  <a:pt x="69" y="140"/>
                </a:lnTo>
                <a:lnTo>
                  <a:pt x="69" y="148"/>
                </a:lnTo>
                <a:lnTo>
                  <a:pt x="71" y="156"/>
                </a:lnTo>
                <a:lnTo>
                  <a:pt x="74" y="160"/>
                </a:lnTo>
                <a:lnTo>
                  <a:pt x="76" y="163"/>
                </a:lnTo>
                <a:lnTo>
                  <a:pt x="80" y="165"/>
                </a:lnTo>
                <a:lnTo>
                  <a:pt x="85" y="165"/>
                </a:lnTo>
                <a:lnTo>
                  <a:pt x="85" y="165"/>
                </a:lnTo>
                <a:lnTo>
                  <a:pt x="92" y="165"/>
                </a:lnTo>
                <a:lnTo>
                  <a:pt x="95" y="163"/>
                </a:lnTo>
                <a:lnTo>
                  <a:pt x="99" y="160"/>
                </a:lnTo>
                <a:lnTo>
                  <a:pt x="102" y="155"/>
                </a:lnTo>
                <a:lnTo>
                  <a:pt x="102" y="147"/>
                </a:lnTo>
                <a:lnTo>
                  <a:pt x="102" y="135"/>
                </a:lnTo>
                <a:lnTo>
                  <a:pt x="102" y="135"/>
                </a:lnTo>
                <a:lnTo>
                  <a:pt x="194" y="135"/>
                </a:lnTo>
                <a:lnTo>
                  <a:pt x="194" y="135"/>
                </a:lnTo>
                <a:lnTo>
                  <a:pt x="194" y="16"/>
                </a:lnTo>
                <a:lnTo>
                  <a:pt x="194" y="16"/>
                </a:lnTo>
                <a:lnTo>
                  <a:pt x="194" y="10"/>
                </a:lnTo>
                <a:lnTo>
                  <a:pt x="191" y="5"/>
                </a:lnTo>
                <a:lnTo>
                  <a:pt x="184" y="1"/>
                </a:lnTo>
                <a:lnTo>
                  <a:pt x="179" y="0"/>
                </a:lnTo>
                <a:lnTo>
                  <a:pt x="179" y="0"/>
                </a:lnTo>
                <a:lnTo>
                  <a:pt x="52" y="0"/>
                </a:lnTo>
                <a:lnTo>
                  <a:pt x="52" y="0"/>
                </a:lnTo>
                <a:lnTo>
                  <a:pt x="59" y="1"/>
                </a:lnTo>
                <a:lnTo>
                  <a:pt x="64" y="5"/>
                </a:lnTo>
                <a:lnTo>
                  <a:pt x="67" y="11"/>
                </a:lnTo>
                <a:lnTo>
                  <a:pt x="69" y="16"/>
                </a:lnTo>
                <a:lnTo>
                  <a:pt x="69" y="140"/>
                </a:lnTo>
                <a:lnTo>
                  <a:pt x="69" y="140"/>
                </a:lnTo>
                <a:close/>
                <a:moveTo>
                  <a:pt x="130" y="120"/>
                </a:moveTo>
                <a:lnTo>
                  <a:pt x="130" y="112"/>
                </a:lnTo>
                <a:lnTo>
                  <a:pt x="130" y="112"/>
                </a:lnTo>
                <a:lnTo>
                  <a:pt x="122" y="109"/>
                </a:lnTo>
                <a:lnTo>
                  <a:pt x="113" y="105"/>
                </a:lnTo>
                <a:lnTo>
                  <a:pt x="110" y="99"/>
                </a:lnTo>
                <a:lnTo>
                  <a:pt x="107" y="89"/>
                </a:lnTo>
                <a:lnTo>
                  <a:pt x="117" y="87"/>
                </a:lnTo>
                <a:lnTo>
                  <a:pt x="117" y="87"/>
                </a:lnTo>
                <a:lnTo>
                  <a:pt x="118" y="92"/>
                </a:lnTo>
                <a:lnTo>
                  <a:pt x="120" y="99"/>
                </a:lnTo>
                <a:lnTo>
                  <a:pt x="125" y="102"/>
                </a:lnTo>
                <a:lnTo>
                  <a:pt x="130" y="104"/>
                </a:lnTo>
                <a:lnTo>
                  <a:pt x="130" y="74"/>
                </a:lnTo>
                <a:lnTo>
                  <a:pt x="130" y="74"/>
                </a:lnTo>
                <a:lnTo>
                  <a:pt x="122" y="71"/>
                </a:lnTo>
                <a:lnTo>
                  <a:pt x="115" y="67"/>
                </a:lnTo>
                <a:lnTo>
                  <a:pt x="110" y="61"/>
                </a:lnTo>
                <a:lnTo>
                  <a:pt x="109" y="52"/>
                </a:lnTo>
                <a:lnTo>
                  <a:pt x="109" y="52"/>
                </a:lnTo>
                <a:lnTo>
                  <a:pt x="110" y="44"/>
                </a:lnTo>
                <a:lnTo>
                  <a:pt x="115" y="38"/>
                </a:lnTo>
                <a:lnTo>
                  <a:pt x="122" y="33"/>
                </a:lnTo>
                <a:lnTo>
                  <a:pt x="130" y="31"/>
                </a:lnTo>
                <a:lnTo>
                  <a:pt x="130" y="26"/>
                </a:lnTo>
                <a:lnTo>
                  <a:pt x="135" y="26"/>
                </a:lnTo>
                <a:lnTo>
                  <a:pt x="135" y="31"/>
                </a:lnTo>
                <a:lnTo>
                  <a:pt x="135" y="31"/>
                </a:lnTo>
                <a:lnTo>
                  <a:pt x="143" y="33"/>
                </a:lnTo>
                <a:lnTo>
                  <a:pt x="150" y="36"/>
                </a:lnTo>
                <a:lnTo>
                  <a:pt x="153" y="43"/>
                </a:lnTo>
                <a:lnTo>
                  <a:pt x="156" y="49"/>
                </a:lnTo>
                <a:lnTo>
                  <a:pt x="146" y="51"/>
                </a:lnTo>
                <a:lnTo>
                  <a:pt x="146" y="51"/>
                </a:lnTo>
                <a:lnTo>
                  <a:pt x="145" y="46"/>
                </a:lnTo>
                <a:lnTo>
                  <a:pt x="143" y="43"/>
                </a:lnTo>
                <a:lnTo>
                  <a:pt x="140" y="41"/>
                </a:lnTo>
                <a:lnTo>
                  <a:pt x="135" y="39"/>
                </a:lnTo>
                <a:lnTo>
                  <a:pt x="135" y="66"/>
                </a:lnTo>
                <a:lnTo>
                  <a:pt x="135" y="66"/>
                </a:lnTo>
                <a:lnTo>
                  <a:pt x="143" y="67"/>
                </a:lnTo>
                <a:lnTo>
                  <a:pt x="148" y="71"/>
                </a:lnTo>
                <a:lnTo>
                  <a:pt x="153" y="74"/>
                </a:lnTo>
                <a:lnTo>
                  <a:pt x="156" y="81"/>
                </a:lnTo>
                <a:lnTo>
                  <a:pt x="156" y="81"/>
                </a:lnTo>
                <a:lnTo>
                  <a:pt x="158" y="85"/>
                </a:lnTo>
                <a:lnTo>
                  <a:pt x="158" y="90"/>
                </a:lnTo>
                <a:lnTo>
                  <a:pt x="156" y="95"/>
                </a:lnTo>
                <a:lnTo>
                  <a:pt x="155" y="100"/>
                </a:lnTo>
                <a:lnTo>
                  <a:pt x="151" y="104"/>
                </a:lnTo>
                <a:lnTo>
                  <a:pt x="146" y="109"/>
                </a:lnTo>
                <a:lnTo>
                  <a:pt x="142" y="110"/>
                </a:lnTo>
                <a:lnTo>
                  <a:pt x="135" y="112"/>
                </a:lnTo>
                <a:lnTo>
                  <a:pt x="135" y="120"/>
                </a:lnTo>
                <a:lnTo>
                  <a:pt x="130" y="120"/>
                </a:lnTo>
                <a:lnTo>
                  <a:pt x="130" y="120"/>
                </a:lnTo>
                <a:close/>
                <a:moveTo>
                  <a:pt x="130" y="39"/>
                </a:moveTo>
                <a:lnTo>
                  <a:pt x="130" y="64"/>
                </a:lnTo>
                <a:lnTo>
                  <a:pt x="130" y="64"/>
                </a:lnTo>
                <a:lnTo>
                  <a:pt x="125" y="62"/>
                </a:lnTo>
                <a:lnTo>
                  <a:pt x="120" y="59"/>
                </a:lnTo>
                <a:lnTo>
                  <a:pt x="118" y="54"/>
                </a:lnTo>
                <a:lnTo>
                  <a:pt x="118" y="51"/>
                </a:lnTo>
                <a:lnTo>
                  <a:pt x="118" y="46"/>
                </a:lnTo>
                <a:lnTo>
                  <a:pt x="122" y="43"/>
                </a:lnTo>
                <a:lnTo>
                  <a:pt x="125" y="39"/>
                </a:lnTo>
                <a:lnTo>
                  <a:pt x="130" y="39"/>
                </a:lnTo>
                <a:lnTo>
                  <a:pt x="130" y="39"/>
                </a:lnTo>
                <a:close/>
                <a:moveTo>
                  <a:pt x="135" y="104"/>
                </a:moveTo>
                <a:lnTo>
                  <a:pt x="135" y="76"/>
                </a:lnTo>
                <a:lnTo>
                  <a:pt x="135" y="76"/>
                </a:lnTo>
                <a:lnTo>
                  <a:pt x="142" y="77"/>
                </a:lnTo>
                <a:lnTo>
                  <a:pt x="146" y="82"/>
                </a:lnTo>
                <a:lnTo>
                  <a:pt x="148" y="85"/>
                </a:lnTo>
                <a:lnTo>
                  <a:pt x="148" y="90"/>
                </a:lnTo>
                <a:lnTo>
                  <a:pt x="146" y="95"/>
                </a:lnTo>
                <a:lnTo>
                  <a:pt x="145" y="99"/>
                </a:lnTo>
                <a:lnTo>
                  <a:pt x="140" y="102"/>
                </a:lnTo>
                <a:lnTo>
                  <a:pt x="135" y="104"/>
                </a:lnTo>
                <a:lnTo>
                  <a:pt x="135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360"/>
          <p:cNvSpPr>
            <a:spLocks/>
          </p:cNvSpPr>
          <p:nvPr/>
        </p:nvSpPr>
        <p:spPr bwMode="auto">
          <a:xfrm>
            <a:off x="7850583" y="4339227"/>
            <a:ext cx="101600" cy="144463"/>
          </a:xfrm>
          <a:custGeom>
            <a:avLst/>
            <a:gdLst>
              <a:gd name="T0" fmla="*/ 0 w 64"/>
              <a:gd name="T1" fmla="*/ 0 h 91"/>
              <a:gd name="T2" fmla="*/ 0 w 64"/>
              <a:gd name="T3" fmla="*/ 91 h 91"/>
              <a:gd name="T4" fmla="*/ 64 w 64"/>
              <a:gd name="T5" fmla="*/ 26 h 91"/>
              <a:gd name="T6" fmla="*/ 64 w 64"/>
              <a:gd name="T7" fmla="*/ 26 h 91"/>
              <a:gd name="T8" fmla="*/ 51 w 64"/>
              <a:gd name="T9" fmla="*/ 15 h 91"/>
              <a:gd name="T10" fmla="*/ 34 w 64"/>
              <a:gd name="T11" fmla="*/ 6 h 91"/>
              <a:gd name="T12" fmla="*/ 18 w 64"/>
              <a:gd name="T13" fmla="*/ 1 h 91"/>
              <a:gd name="T14" fmla="*/ 0 w 64"/>
              <a:gd name="T15" fmla="*/ 0 h 91"/>
              <a:gd name="T16" fmla="*/ 0 w 64"/>
              <a:gd name="T17" fmla="*/ 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4" h="91">
                <a:moveTo>
                  <a:pt x="0" y="0"/>
                </a:moveTo>
                <a:lnTo>
                  <a:pt x="0" y="91"/>
                </a:lnTo>
                <a:lnTo>
                  <a:pt x="64" y="26"/>
                </a:lnTo>
                <a:lnTo>
                  <a:pt x="64" y="26"/>
                </a:lnTo>
                <a:lnTo>
                  <a:pt x="51" y="15"/>
                </a:lnTo>
                <a:lnTo>
                  <a:pt x="34" y="6"/>
                </a:lnTo>
                <a:lnTo>
                  <a:pt x="18" y="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361"/>
          <p:cNvSpPr>
            <a:spLocks/>
          </p:cNvSpPr>
          <p:nvPr/>
        </p:nvSpPr>
        <p:spPr bwMode="auto">
          <a:xfrm>
            <a:off x="7690246" y="4364627"/>
            <a:ext cx="246063" cy="288925"/>
          </a:xfrm>
          <a:custGeom>
            <a:avLst/>
            <a:gdLst>
              <a:gd name="T0" fmla="*/ 155 w 155"/>
              <a:gd name="T1" fmla="*/ 155 h 182"/>
              <a:gd name="T2" fmla="*/ 91 w 155"/>
              <a:gd name="T3" fmla="*/ 91 h 182"/>
              <a:gd name="T4" fmla="*/ 91 w 155"/>
              <a:gd name="T5" fmla="*/ 0 h 182"/>
              <a:gd name="T6" fmla="*/ 91 w 155"/>
              <a:gd name="T7" fmla="*/ 0 h 182"/>
              <a:gd name="T8" fmla="*/ 73 w 155"/>
              <a:gd name="T9" fmla="*/ 2 h 182"/>
              <a:gd name="T10" fmla="*/ 56 w 155"/>
              <a:gd name="T11" fmla="*/ 9 h 182"/>
              <a:gd name="T12" fmla="*/ 41 w 155"/>
              <a:gd name="T13" fmla="*/ 17 h 182"/>
              <a:gd name="T14" fmla="*/ 26 w 155"/>
              <a:gd name="T15" fmla="*/ 27 h 182"/>
              <a:gd name="T16" fmla="*/ 26 w 155"/>
              <a:gd name="T17" fmla="*/ 27 h 182"/>
              <a:gd name="T18" fmla="*/ 26 w 155"/>
              <a:gd name="T19" fmla="*/ 27 h 182"/>
              <a:gd name="T20" fmla="*/ 17 w 155"/>
              <a:gd name="T21" fmla="*/ 40 h 182"/>
              <a:gd name="T22" fmla="*/ 8 w 155"/>
              <a:gd name="T23" fmla="*/ 56 h 182"/>
              <a:gd name="T24" fmla="*/ 3 w 155"/>
              <a:gd name="T25" fmla="*/ 73 h 182"/>
              <a:gd name="T26" fmla="*/ 0 w 155"/>
              <a:gd name="T27" fmla="*/ 91 h 182"/>
              <a:gd name="T28" fmla="*/ 0 w 155"/>
              <a:gd name="T29" fmla="*/ 91 h 182"/>
              <a:gd name="T30" fmla="*/ 3 w 155"/>
              <a:gd name="T31" fmla="*/ 109 h 182"/>
              <a:gd name="T32" fmla="*/ 8 w 155"/>
              <a:gd name="T33" fmla="*/ 126 h 182"/>
              <a:gd name="T34" fmla="*/ 17 w 155"/>
              <a:gd name="T35" fmla="*/ 142 h 182"/>
              <a:gd name="T36" fmla="*/ 26 w 155"/>
              <a:gd name="T37" fmla="*/ 155 h 182"/>
              <a:gd name="T38" fmla="*/ 26 w 155"/>
              <a:gd name="T39" fmla="*/ 155 h 182"/>
              <a:gd name="T40" fmla="*/ 26 w 155"/>
              <a:gd name="T41" fmla="*/ 155 h 182"/>
              <a:gd name="T42" fmla="*/ 41 w 155"/>
              <a:gd name="T43" fmla="*/ 165 h 182"/>
              <a:gd name="T44" fmla="*/ 56 w 155"/>
              <a:gd name="T45" fmla="*/ 174 h 182"/>
              <a:gd name="T46" fmla="*/ 73 w 155"/>
              <a:gd name="T47" fmla="*/ 180 h 182"/>
              <a:gd name="T48" fmla="*/ 91 w 155"/>
              <a:gd name="T49" fmla="*/ 182 h 182"/>
              <a:gd name="T50" fmla="*/ 91 w 155"/>
              <a:gd name="T51" fmla="*/ 182 h 182"/>
              <a:gd name="T52" fmla="*/ 109 w 155"/>
              <a:gd name="T53" fmla="*/ 180 h 182"/>
              <a:gd name="T54" fmla="*/ 127 w 155"/>
              <a:gd name="T55" fmla="*/ 174 h 182"/>
              <a:gd name="T56" fmla="*/ 142 w 155"/>
              <a:gd name="T57" fmla="*/ 165 h 182"/>
              <a:gd name="T58" fmla="*/ 155 w 155"/>
              <a:gd name="T59" fmla="*/ 155 h 182"/>
              <a:gd name="T60" fmla="*/ 155 w 155"/>
              <a:gd name="T61" fmla="*/ 155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55" h="182">
                <a:moveTo>
                  <a:pt x="155" y="155"/>
                </a:moveTo>
                <a:lnTo>
                  <a:pt x="91" y="91"/>
                </a:lnTo>
                <a:lnTo>
                  <a:pt x="91" y="0"/>
                </a:lnTo>
                <a:lnTo>
                  <a:pt x="91" y="0"/>
                </a:lnTo>
                <a:lnTo>
                  <a:pt x="73" y="2"/>
                </a:lnTo>
                <a:lnTo>
                  <a:pt x="56" y="9"/>
                </a:lnTo>
                <a:lnTo>
                  <a:pt x="41" y="17"/>
                </a:lnTo>
                <a:lnTo>
                  <a:pt x="26" y="27"/>
                </a:lnTo>
                <a:lnTo>
                  <a:pt x="26" y="27"/>
                </a:lnTo>
                <a:lnTo>
                  <a:pt x="26" y="27"/>
                </a:lnTo>
                <a:lnTo>
                  <a:pt x="17" y="40"/>
                </a:lnTo>
                <a:lnTo>
                  <a:pt x="8" y="56"/>
                </a:lnTo>
                <a:lnTo>
                  <a:pt x="3" y="73"/>
                </a:lnTo>
                <a:lnTo>
                  <a:pt x="0" y="91"/>
                </a:lnTo>
                <a:lnTo>
                  <a:pt x="0" y="91"/>
                </a:lnTo>
                <a:lnTo>
                  <a:pt x="3" y="109"/>
                </a:lnTo>
                <a:lnTo>
                  <a:pt x="8" y="126"/>
                </a:lnTo>
                <a:lnTo>
                  <a:pt x="17" y="142"/>
                </a:lnTo>
                <a:lnTo>
                  <a:pt x="26" y="155"/>
                </a:lnTo>
                <a:lnTo>
                  <a:pt x="26" y="155"/>
                </a:lnTo>
                <a:lnTo>
                  <a:pt x="26" y="155"/>
                </a:lnTo>
                <a:lnTo>
                  <a:pt x="41" y="165"/>
                </a:lnTo>
                <a:lnTo>
                  <a:pt x="56" y="174"/>
                </a:lnTo>
                <a:lnTo>
                  <a:pt x="73" y="180"/>
                </a:lnTo>
                <a:lnTo>
                  <a:pt x="91" y="182"/>
                </a:lnTo>
                <a:lnTo>
                  <a:pt x="91" y="182"/>
                </a:lnTo>
                <a:lnTo>
                  <a:pt x="109" y="180"/>
                </a:lnTo>
                <a:lnTo>
                  <a:pt x="127" y="174"/>
                </a:lnTo>
                <a:lnTo>
                  <a:pt x="142" y="165"/>
                </a:lnTo>
                <a:lnTo>
                  <a:pt x="155" y="155"/>
                </a:lnTo>
                <a:lnTo>
                  <a:pt x="155" y="1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362"/>
          <p:cNvSpPr>
            <a:spLocks/>
          </p:cNvSpPr>
          <p:nvPr/>
        </p:nvSpPr>
        <p:spPr bwMode="auto">
          <a:xfrm>
            <a:off x="7850583" y="4401140"/>
            <a:ext cx="142875" cy="204788"/>
          </a:xfrm>
          <a:custGeom>
            <a:avLst/>
            <a:gdLst>
              <a:gd name="T0" fmla="*/ 90 w 90"/>
              <a:gd name="T1" fmla="*/ 65 h 129"/>
              <a:gd name="T2" fmla="*/ 90 w 90"/>
              <a:gd name="T3" fmla="*/ 65 h 129"/>
              <a:gd name="T4" fmla="*/ 90 w 90"/>
              <a:gd name="T5" fmla="*/ 65 h 129"/>
              <a:gd name="T6" fmla="*/ 90 w 90"/>
              <a:gd name="T7" fmla="*/ 65 h 129"/>
              <a:gd name="T8" fmla="*/ 89 w 90"/>
              <a:gd name="T9" fmla="*/ 47 h 129"/>
              <a:gd name="T10" fmla="*/ 84 w 90"/>
              <a:gd name="T11" fmla="*/ 28 h 129"/>
              <a:gd name="T12" fmla="*/ 76 w 90"/>
              <a:gd name="T13" fmla="*/ 14 h 129"/>
              <a:gd name="T14" fmla="*/ 64 w 90"/>
              <a:gd name="T15" fmla="*/ 0 h 129"/>
              <a:gd name="T16" fmla="*/ 0 w 90"/>
              <a:gd name="T17" fmla="*/ 65 h 129"/>
              <a:gd name="T18" fmla="*/ 0 w 90"/>
              <a:gd name="T19" fmla="*/ 65 h 129"/>
              <a:gd name="T20" fmla="*/ 0 w 90"/>
              <a:gd name="T21" fmla="*/ 65 h 129"/>
              <a:gd name="T22" fmla="*/ 0 w 90"/>
              <a:gd name="T23" fmla="*/ 65 h 129"/>
              <a:gd name="T24" fmla="*/ 0 w 90"/>
              <a:gd name="T25" fmla="*/ 65 h 129"/>
              <a:gd name="T26" fmla="*/ 64 w 90"/>
              <a:gd name="T27" fmla="*/ 129 h 129"/>
              <a:gd name="T28" fmla="*/ 64 w 90"/>
              <a:gd name="T29" fmla="*/ 129 h 129"/>
              <a:gd name="T30" fmla="*/ 76 w 90"/>
              <a:gd name="T31" fmla="*/ 114 h 129"/>
              <a:gd name="T32" fmla="*/ 84 w 90"/>
              <a:gd name="T33" fmla="*/ 99 h 129"/>
              <a:gd name="T34" fmla="*/ 89 w 90"/>
              <a:gd name="T35" fmla="*/ 83 h 129"/>
              <a:gd name="T36" fmla="*/ 90 w 90"/>
              <a:gd name="T37" fmla="*/ 65 h 129"/>
              <a:gd name="T38" fmla="*/ 90 w 90"/>
              <a:gd name="T39" fmla="*/ 65 h 129"/>
              <a:gd name="T40" fmla="*/ 90 w 90"/>
              <a:gd name="T41" fmla="*/ 6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0" h="129">
                <a:moveTo>
                  <a:pt x="90" y="65"/>
                </a:moveTo>
                <a:lnTo>
                  <a:pt x="90" y="65"/>
                </a:lnTo>
                <a:lnTo>
                  <a:pt x="90" y="65"/>
                </a:lnTo>
                <a:lnTo>
                  <a:pt x="90" y="65"/>
                </a:lnTo>
                <a:lnTo>
                  <a:pt x="89" y="47"/>
                </a:lnTo>
                <a:lnTo>
                  <a:pt x="84" y="28"/>
                </a:lnTo>
                <a:lnTo>
                  <a:pt x="76" y="14"/>
                </a:lnTo>
                <a:lnTo>
                  <a:pt x="64" y="0"/>
                </a:lnTo>
                <a:lnTo>
                  <a:pt x="0" y="65"/>
                </a:lnTo>
                <a:lnTo>
                  <a:pt x="0" y="65"/>
                </a:lnTo>
                <a:lnTo>
                  <a:pt x="0" y="65"/>
                </a:lnTo>
                <a:lnTo>
                  <a:pt x="0" y="65"/>
                </a:lnTo>
                <a:lnTo>
                  <a:pt x="0" y="65"/>
                </a:lnTo>
                <a:lnTo>
                  <a:pt x="64" y="129"/>
                </a:lnTo>
                <a:lnTo>
                  <a:pt x="64" y="129"/>
                </a:lnTo>
                <a:lnTo>
                  <a:pt x="76" y="114"/>
                </a:lnTo>
                <a:lnTo>
                  <a:pt x="84" y="99"/>
                </a:lnTo>
                <a:lnTo>
                  <a:pt x="89" y="83"/>
                </a:lnTo>
                <a:lnTo>
                  <a:pt x="90" y="65"/>
                </a:lnTo>
                <a:lnTo>
                  <a:pt x="90" y="65"/>
                </a:lnTo>
                <a:lnTo>
                  <a:pt x="90" y="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363"/>
          <p:cNvSpPr>
            <a:spLocks/>
          </p:cNvSpPr>
          <p:nvPr/>
        </p:nvSpPr>
        <p:spPr bwMode="auto">
          <a:xfrm>
            <a:off x="4672408" y="4336052"/>
            <a:ext cx="277813" cy="109538"/>
          </a:xfrm>
          <a:custGeom>
            <a:avLst/>
            <a:gdLst>
              <a:gd name="T0" fmla="*/ 160 w 175"/>
              <a:gd name="T1" fmla="*/ 7 h 69"/>
              <a:gd name="T2" fmla="*/ 15 w 175"/>
              <a:gd name="T3" fmla="*/ 7 h 69"/>
              <a:gd name="T4" fmla="*/ 15 w 175"/>
              <a:gd name="T5" fmla="*/ 7 h 69"/>
              <a:gd name="T6" fmla="*/ 7 w 175"/>
              <a:gd name="T7" fmla="*/ 5 h 69"/>
              <a:gd name="T8" fmla="*/ 0 w 175"/>
              <a:gd name="T9" fmla="*/ 0 h 69"/>
              <a:gd name="T10" fmla="*/ 0 w 175"/>
              <a:gd name="T11" fmla="*/ 56 h 69"/>
              <a:gd name="T12" fmla="*/ 0 w 175"/>
              <a:gd name="T13" fmla="*/ 56 h 69"/>
              <a:gd name="T14" fmla="*/ 2 w 175"/>
              <a:gd name="T15" fmla="*/ 61 h 69"/>
              <a:gd name="T16" fmla="*/ 5 w 175"/>
              <a:gd name="T17" fmla="*/ 66 h 69"/>
              <a:gd name="T18" fmla="*/ 10 w 175"/>
              <a:gd name="T19" fmla="*/ 69 h 69"/>
              <a:gd name="T20" fmla="*/ 15 w 175"/>
              <a:gd name="T21" fmla="*/ 69 h 69"/>
              <a:gd name="T22" fmla="*/ 160 w 175"/>
              <a:gd name="T23" fmla="*/ 69 h 69"/>
              <a:gd name="T24" fmla="*/ 160 w 175"/>
              <a:gd name="T25" fmla="*/ 69 h 69"/>
              <a:gd name="T26" fmla="*/ 165 w 175"/>
              <a:gd name="T27" fmla="*/ 69 h 69"/>
              <a:gd name="T28" fmla="*/ 170 w 175"/>
              <a:gd name="T29" fmla="*/ 66 h 69"/>
              <a:gd name="T30" fmla="*/ 174 w 175"/>
              <a:gd name="T31" fmla="*/ 61 h 69"/>
              <a:gd name="T32" fmla="*/ 175 w 175"/>
              <a:gd name="T33" fmla="*/ 56 h 69"/>
              <a:gd name="T34" fmla="*/ 175 w 175"/>
              <a:gd name="T35" fmla="*/ 0 h 69"/>
              <a:gd name="T36" fmla="*/ 175 w 175"/>
              <a:gd name="T37" fmla="*/ 0 h 69"/>
              <a:gd name="T38" fmla="*/ 169 w 175"/>
              <a:gd name="T39" fmla="*/ 5 h 69"/>
              <a:gd name="T40" fmla="*/ 160 w 175"/>
              <a:gd name="T41" fmla="*/ 7 h 69"/>
              <a:gd name="T42" fmla="*/ 160 w 175"/>
              <a:gd name="T43" fmla="*/ 7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5" h="69">
                <a:moveTo>
                  <a:pt x="160" y="7"/>
                </a:moveTo>
                <a:lnTo>
                  <a:pt x="15" y="7"/>
                </a:lnTo>
                <a:lnTo>
                  <a:pt x="15" y="7"/>
                </a:lnTo>
                <a:lnTo>
                  <a:pt x="7" y="5"/>
                </a:lnTo>
                <a:lnTo>
                  <a:pt x="0" y="0"/>
                </a:lnTo>
                <a:lnTo>
                  <a:pt x="0" y="56"/>
                </a:lnTo>
                <a:lnTo>
                  <a:pt x="0" y="56"/>
                </a:lnTo>
                <a:lnTo>
                  <a:pt x="2" y="61"/>
                </a:lnTo>
                <a:lnTo>
                  <a:pt x="5" y="66"/>
                </a:lnTo>
                <a:lnTo>
                  <a:pt x="10" y="69"/>
                </a:lnTo>
                <a:lnTo>
                  <a:pt x="15" y="69"/>
                </a:lnTo>
                <a:lnTo>
                  <a:pt x="160" y="69"/>
                </a:lnTo>
                <a:lnTo>
                  <a:pt x="160" y="69"/>
                </a:lnTo>
                <a:lnTo>
                  <a:pt x="165" y="69"/>
                </a:lnTo>
                <a:lnTo>
                  <a:pt x="170" y="66"/>
                </a:lnTo>
                <a:lnTo>
                  <a:pt x="174" y="61"/>
                </a:lnTo>
                <a:lnTo>
                  <a:pt x="175" y="56"/>
                </a:lnTo>
                <a:lnTo>
                  <a:pt x="175" y="0"/>
                </a:lnTo>
                <a:lnTo>
                  <a:pt x="175" y="0"/>
                </a:lnTo>
                <a:lnTo>
                  <a:pt x="169" y="5"/>
                </a:lnTo>
                <a:lnTo>
                  <a:pt x="160" y="7"/>
                </a:lnTo>
                <a:lnTo>
                  <a:pt x="16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364"/>
          <p:cNvSpPr>
            <a:spLocks/>
          </p:cNvSpPr>
          <p:nvPr/>
        </p:nvSpPr>
        <p:spPr bwMode="auto">
          <a:xfrm>
            <a:off x="4761308" y="4186827"/>
            <a:ext cx="100013" cy="36513"/>
          </a:xfrm>
          <a:custGeom>
            <a:avLst/>
            <a:gdLst>
              <a:gd name="T0" fmla="*/ 32 w 63"/>
              <a:gd name="T1" fmla="*/ 8 h 23"/>
              <a:gd name="T2" fmla="*/ 32 w 63"/>
              <a:gd name="T3" fmla="*/ 8 h 23"/>
              <a:gd name="T4" fmla="*/ 38 w 63"/>
              <a:gd name="T5" fmla="*/ 10 h 23"/>
              <a:gd name="T6" fmla="*/ 45 w 63"/>
              <a:gd name="T7" fmla="*/ 13 h 23"/>
              <a:gd name="T8" fmla="*/ 52 w 63"/>
              <a:gd name="T9" fmla="*/ 18 h 23"/>
              <a:gd name="T10" fmla="*/ 55 w 63"/>
              <a:gd name="T11" fmla="*/ 23 h 23"/>
              <a:gd name="T12" fmla="*/ 63 w 63"/>
              <a:gd name="T13" fmla="*/ 23 h 23"/>
              <a:gd name="T14" fmla="*/ 63 w 63"/>
              <a:gd name="T15" fmla="*/ 23 h 23"/>
              <a:gd name="T16" fmla="*/ 58 w 63"/>
              <a:gd name="T17" fmla="*/ 15 h 23"/>
              <a:gd name="T18" fmla="*/ 52 w 63"/>
              <a:gd name="T19" fmla="*/ 7 h 23"/>
              <a:gd name="T20" fmla="*/ 42 w 63"/>
              <a:gd name="T21" fmla="*/ 2 h 23"/>
              <a:gd name="T22" fmla="*/ 32 w 63"/>
              <a:gd name="T23" fmla="*/ 0 h 23"/>
              <a:gd name="T24" fmla="*/ 32 w 63"/>
              <a:gd name="T25" fmla="*/ 0 h 23"/>
              <a:gd name="T26" fmla="*/ 22 w 63"/>
              <a:gd name="T27" fmla="*/ 2 h 23"/>
              <a:gd name="T28" fmla="*/ 12 w 63"/>
              <a:gd name="T29" fmla="*/ 7 h 23"/>
              <a:gd name="T30" fmla="*/ 5 w 63"/>
              <a:gd name="T31" fmla="*/ 15 h 23"/>
              <a:gd name="T32" fmla="*/ 0 w 63"/>
              <a:gd name="T33" fmla="*/ 23 h 23"/>
              <a:gd name="T34" fmla="*/ 9 w 63"/>
              <a:gd name="T35" fmla="*/ 23 h 23"/>
              <a:gd name="T36" fmla="*/ 9 w 63"/>
              <a:gd name="T37" fmla="*/ 23 h 23"/>
              <a:gd name="T38" fmla="*/ 12 w 63"/>
              <a:gd name="T39" fmla="*/ 18 h 23"/>
              <a:gd name="T40" fmla="*/ 19 w 63"/>
              <a:gd name="T41" fmla="*/ 13 h 23"/>
              <a:gd name="T42" fmla="*/ 25 w 63"/>
              <a:gd name="T43" fmla="*/ 10 h 23"/>
              <a:gd name="T44" fmla="*/ 32 w 63"/>
              <a:gd name="T45" fmla="*/ 8 h 23"/>
              <a:gd name="T46" fmla="*/ 32 w 63"/>
              <a:gd name="T47" fmla="*/ 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3" h="23">
                <a:moveTo>
                  <a:pt x="32" y="8"/>
                </a:moveTo>
                <a:lnTo>
                  <a:pt x="32" y="8"/>
                </a:lnTo>
                <a:lnTo>
                  <a:pt x="38" y="10"/>
                </a:lnTo>
                <a:lnTo>
                  <a:pt x="45" y="13"/>
                </a:lnTo>
                <a:lnTo>
                  <a:pt x="52" y="18"/>
                </a:lnTo>
                <a:lnTo>
                  <a:pt x="55" y="23"/>
                </a:lnTo>
                <a:lnTo>
                  <a:pt x="63" y="23"/>
                </a:lnTo>
                <a:lnTo>
                  <a:pt x="63" y="23"/>
                </a:lnTo>
                <a:lnTo>
                  <a:pt x="58" y="15"/>
                </a:lnTo>
                <a:lnTo>
                  <a:pt x="52" y="7"/>
                </a:lnTo>
                <a:lnTo>
                  <a:pt x="42" y="2"/>
                </a:lnTo>
                <a:lnTo>
                  <a:pt x="32" y="0"/>
                </a:lnTo>
                <a:lnTo>
                  <a:pt x="32" y="0"/>
                </a:lnTo>
                <a:lnTo>
                  <a:pt x="22" y="2"/>
                </a:lnTo>
                <a:lnTo>
                  <a:pt x="12" y="7"/>
                </a:lnTo>
                <a:lnTo>
                  <a:pt x="5" y="15"/>
                </a:lnTo>
                <a:lnTo>
                  <a:pt x="0" y="23"/>
                </a:lnTo>
                <a:lnTo>
                  <a:pt x="9" y="23"/>
                </a:lnTo>
                <a:lnTo>
                  <a:pt x="9" y="23"/>
                </a:lnTo>
                <a:lnTo>
                  <a:pt x="12" y="18"/>
                </a:lnTo>
                <a:lnTo>
                  <a:pt x="19" y="13"/>
                </a:lnTo>
                <a:lnTo>
                  <a:pt x="25" y="10"/>
                </a:lnTo>
                <a:lnTo>
                  <a:pt x="32" y="8"/>
                </a:lnTo>
                <a:lnTo>
                  <a:pt x="32" y="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365"/>
          <p:cNvSpPr>
            <a:spLocks noEditPoints="1"/>
          </p:cNvSpPr>
          <p:nvPr/>
        </p:nvSpPr>
        <p:spPr bwMode="auto">
          <a:xfrm>
            <a:off x="4672408" y="4231277"/>
            <a:ext cx="277813" cy="107950"/>
          </a:xfrm>
          <a:custGeom>
            <a:avLst/>
            <a:gdLst>
              <a:gd name="T0" fmla="*/ 160 w 175"/>
              <a:gd name="T1" fmla="*/ 0 h 68"/>
              <a:gd name="T2" fmla="*/ 15 w 175"/>
              <a:gd name="T3" fmla="*/ 0 h 68"/>
              <a:gd name="T4" fmla="*/ 15 w 175"/>
              <a:gd name="T5" fmla="*/ 0 h 68"/>
              <a:gd name="T6" fmla="*/ 10 w 175"/>
              <a:gd name="T7" fmla="*/ 0 h 68"/>
              <a:gd name="T8" fmla="*/ 5 w 175"/>
              <a:gd name="T9" fmla="*/ 3 h 68"/>
              <a:gd name="T10" fmla="*/ 2 w 175"/>
              <a:gd name="T11" fmla="*/ 8 h 68"/>
              <a:gd name="T12" fmla="*/ 0 w 175"/>
              <a:gd name="T13" fmla="*/ 13 h 68"/>
              <a:gd name="T14" fmla="*/ 0 w 175"/>
              <a:gd name="T15" fmla="*/ 55 h 68"/>
              <a:gd name="T16" fmla="*/ 0 w 175"/>
              <a:gd name="T17" fmla="*/ 55 h 68"/>
              <a:gd name="T18" fmla="*/ 2 w 175"/>
              <a:gd name="T19" fmla="*/ 60 h 68"/>
              <a:gd name="T20" fmla="*/ 5 w 175"/>
              <a:gd name="T21" fmla="*/ 65 h 68"/>
              <a:gd name="T22" fmla="*/ 10 w 175"/>
              <a:gd name="T23" fmla="*/ 66 h 68"/>
              <a:gd name="T24" fmla="*/ 15 w 175"/>
              <a:gd name="T25" fmla="*/ 68 h 68"/>
              <a:gd name="T26" fmla="*/ 160 w 175"/>
              <a:gd name="T27" fmla="*/ 68 h 68"/>
              <a:gd name="T28" fmla="*/ 160 w 175"/>
              <a:gd name="T29" fmla="*/ 68 h 68"/>
              <a:gd name="T30" fmla="*/ 165 w 175"/>
              <a:gd name="T31" fmla="*/ 66 h 68"/>
              <a:gd name="T32" fmla="*/ 170 w 175"/>
              <a:gd name="T33" fmla="*/ 65 h 68"/>
              <a:gd name="T34" fmla="*/ 174 w 175"/>
              <a:gd name="T35" fmla="*/ 60 h 68"/>
              <a:gd name="T36" fmla="*/ 175 w 175"/>
              <a:gd name="T37" fmla="*/ 55 h 68"/>
              <a:gd name="T38" fmla="*/ 175 w 175"/>
              <a:gd name="T39" fmla="*/ 13 h 68"/>
              <a:gd name="T40" fmla="*/ 175 w 175"/>
              <a:gd name="T41" fmla="*/ 13 h 68"/>
              <a:gd name="T42" fmla="*/ 174 w 175"/>
              <a:gd name="T43" fmla="*/ 8 h 68"/>
              <a:gd name="T44" fmla="*/ 170 w 175"/>
              <a:gd name="T45" fmla="*/ 3 h 68"/>
              <a:gd name="T46" fmla="*/ 165 w 175"/>
              <a:gd name="T47" fmla="*/ 0 h 68"/>
              <a:gd name="T48" fmla="*/ 160 w 175"/>
              <a:gd name="T49" fmla="*/ 0 h 68"/>
              <a:gd name="T50" fmla="*/ 160 w 175"/>
              <a:gd name="T51" fmla="*/ 0 h 68"/>
              <a:gd name="T52" fmla="*/ 88 w 175"/>
              <a:gd name="T53" fmla="*/ 58 h 68"/>
              <a:gd name="T54" fmla="*/ 88 w 175"/>
              <a:gd name="T55" fmla="*/ 58 h 68"/>
              <a:gd name="T56" fmla="*/ 84 w 175"/>
              <a:gd name="T57" fmla="*/ 56 h 68"/>
              <a:gd name="T58" fmla="*/ 83 w 175"/>
              <a:gd name="T59" fmla="*/ 53 h 68"/>
              <a:gd name="T60" fmla="*/ 83 w 175"/>
              <a:gd name="T61" fmla="*/ 53 h 68"/>
              <a:gd name="T62" fmla="*/ 84 w 175"/>
              <a:gd name="T63" fmla="*/ 50 h 68"/>
              <a:gd name="T64" fmla="*/ 88 w 175"/>
              <a:gd name="T65" fmla="*/ 48 h 68"/>
              <a:gd name="T66" fmla="*/ 88 w 175"/>
              <a:gd name="T67" fmla="*/ 48 h 68"/>
              <a:gd name="T68" fmla="*/ 91 w 175"/>
              <a:gd name="T69" fmla="*/ 50 h 68"/>
              <a:gd name="T70" fmla="*/ 93 w 175"/>
              <a:gd name="T71" fmla="*/ 53 h 68"/>
              <a:gd name="T72" fmla="*/ 93 w 175"/>
              <a:gd name="T73" fmla="*/ 53 h 68"/>
              <a:gd name="T74" fmla="*/ 91 w 175"/>
              <a:gd name="T75" fmla="*/ 56 h 68"/>
              <a:gd name="T76" fmla="*/ 88 w 175"/>
              <a:gd name="T77" fmla="*/ 58 h 68"/>
              <a:gd name="T78" fmla="*/ 88 w 175"/>
              <a:gd name="T79" fmla="*/ 5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75" h="68">
                <a:moveTo>
                  <a:pt x="160" y="0"/>
                </a:moveTo>
                <a:lnTo>
                  <a:pt x="15" y="0"/>
                </a:lnTo>
                <a:lnTo>
                  <a:pt x="15" y="0"/>
                </a:lnTo>
                <a:lnTo>
                  <a:pt x="10" y="0"/>
                </a:lnTo>
                <a:lnTo>
                  <a:pt x="5" y="3"/>
                </a:lnTo>
                <a:lnTo>
                  <a:pt x="2" y="8"/>
                </a:lnTo>
                <a:lnTo>
                  <a:pt x="0" y="13"/>
                </a:lnTo>
                <a:lnTo>
                  <a:pt x="0" y="55"/>
                </a:lnTo>
                <a:lnTo>
                  <a:pt x="0" y="55"/>
                </a:lnTo>
                <a:lnTo>
                  <a:pt x="2" y="60"/>
                </a:lnTo>
                <a:lnTo>
                  <a:pt x="5" y="65"/>
                </a:lnTo>
                <a:lnTo>
                  <a:pt x="10" y="66"/>
                </a:lnTo>
                <a:lnTo>
                  <a:pt x="15" y="68"/>
                </a:lnTo>
                <a:lnTo>
                  <a:pt x="160" y="68"/>
                </a:lnTo>
                <a:lnTo>
                  <a:pt x="160" y="68"/>
                </a:lnTo>
                <a:lnTo>
                  <a:pt x="165" y="66"/>
                </a:lnTo>
                <a:lnTo>
                  <a:pt x="170" y="65"/>
                </a:lnTo>
                <a:lnTo>
                  <a:pt x="174" y="60"/>
                </a:lnTo>
                <a:lnTo>
                  <a:pt x="175" y="55"/>
                </a:lnTo>
                <a:lnTo>
                  <a:pt x="175" y="13"/>
                </a:lnTo>
                <a:lnTo>
                  <a:pt x="175" y="13"/>
                </a:lnTo>
                <a:lnTo>
                  <a:pt x="174" y="8"/>
                </a:lnTo>
                <a:lnTo>
                  <a:pt x="170" y="3"/>
                </a:lnTo>
                <a:lnTo>
                  <a:pt x="165" y="0"/>
                </a:lnTo>
                <a:lnTo>
                  <a:pt x="160" y="0"/>
                </a:lnTo>
                <a:lnTo>
                  <a:pt x="160" y="0"/>
                </a:lnTo>
                <a:close/>
                <a:moveTo>
                  <a:pt x="88" y="58"/>
                </a:moveTo>
                <a:lnTo>
                  <a:pt x="88" y="58"/>
                </a:lnTo>
                <a:lnTo>
                  <a:pt x="84" y="56"/>
                </a:lnTo>
                <a:lnTo>
                  <a:pt x="83" y="53"/>
                </a:lnTo>
                <a:lnTo>
                  <a:pt x="83" y="53"/>
                </a:lnTo>
                <a:lnTo>
                  <a:pt x="84" y="50"/>
                </a:lnTo>
                <a:lnTo>
                  <a:pt x="88" y="48"/>
                </a:lnTo>
                <a:lnTo>
                  <a:pt x="88" y="48"/>
                </a:lnTo>
                <a:lnTo>
                  <a:pt x="91" y="50"/>
                </a:lnTo>
                <a:lnTo>
                  <a:pt x="93" y="53"/>
                </a:lnTo>
                <a:lnTo>
                  <a:pt x="93" y="53"/>
                </a:lnTo>
                <a:lnTo>
                  <a:pt x="91" y="56"/>
                </a:lnTo>
                <a:lnTo>
                  <a:pt x="88" y="58"/>
                </a:lnTo>
                <a:lnTo>
                  <a:pt x="88" y="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8693647" y="2377100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87195" y="2173642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0" name="Freeform 10"/>
          <p:cNvSpPr>
            <a:spLocks noEditPoints="1"/>
          </p:cNvSpPr>
          <p:nvPr/>
        </p:nvSpPr>
        <p:spPr bwMode="auto">
          <a:xfrm>
            <a:off x="8801606" y="2013540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693647" y="3747899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687195" y="3544441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3" name="Freeform 10"/>
          <p:cNvSpPr>
            <a:spLocks noEditPoints="1"/>
          </p:cNvSpPr>
          <p:nvPr/>
        </p:nvSpPr>
        <p:spPr bwMode="auto">
          <a:xfrm>
            <a:off x="8801606" y="3384339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693647" y="5118698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687195" y="4915240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6" name="Freeform 10"/>
          <p:cNvSpPr>
            <a:spLocks noEditPoints="1"/>
          </p:cNvSpPr>
          <p:nvPr/>
        </p:nvSpPr>
        <p:spPr bwMode="auto">
          <a:xfrm>
            <a:off x="8801606" y="4755138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91857" y="2377100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85405" y="2173642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49" name="Freeform 10"/>
          <p:cNvSpPr>
            <a:spLocks noEditPoints="1"/>
          </p:cNvSpPr>
          <p:nvPr/>
        </p:nvSpPr>
        <p:spPr bwMode="auto">
          <a:xfrm>
            <a:off x="899816" y="2013540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91857" y="3747899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85405" y="3544441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2" name="Freeform 10"/>
          <p:cNvSpPr>
            <a:spLocks noEditPoints="1"/>
          </p:cNvSpPr>
          <p:nvPr/>
        </p:nvSpPr>
        <p:spPr bwMode="auto">
          <a:xfrm>
            <a:off x="899816" y="3384339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91857" y="5118698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85405" y="4915240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5" name="Freeform 10"/>
          <p:cNvSpPr>
            <a:spLocks noEditPoints="1"/>
          </p:cNvSpPr>
          <p:nvPr/>
        </p:nvSpPr>
        <p:spPr bwMode="auto">
          <a:xfrm>
            <a:off x="899816" y="4755138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1D50A2"/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58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59" name="文本框 58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关键技术与实践难点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871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8010290" y="0"/>
            <a:ext cx="4181710" cy="24968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1048216" cy="7443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89910" y="2721591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89910" y="3118799"/>
            <a:ext cx="43499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研究成果与应用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36659" y="2795003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50934" y="2693275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736659" y="4104732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研究目标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67562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成果形式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22265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应用前景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576968" y="4111330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案例分析</a:t>
            </a:r>
          </a:p>
        </p:txBody>
      </p:sp>
    </p:spTree>
    <p:extLst>
      <p:ext uri="{BB962C8B-B14F-4D97-AF65-F5344CB8AC3E}">
        <p14:creationId xmlns:p14="http://schemas.microsoft.com/office/powerpoint/2010/main" xmlns="" val="1685968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8"/>
          <p:cNvSpPr>
            <a:spLocks noEditPoints="1"/>
          </p:cNvSpPr>
          <p:nvPr/>
        </p:nvSpPr>
        <p:spPr bwMode="auto">
          <a:xfrm>
            <a:off x="5332827" y="3103701"/>
            <a:ext cx="1517650" cy="1514475"/>
          </a:xfrm>
          <a:custGeom>
            <a:avLst/>
            <a:gdLst>
              <a:gd name="T0" fmla="*/ 502 w 956"/>
              <a:gd name="T1" fmla="*/ 940 h 954"/>
              <a:gd name="T2" fmla="*/ 616 w 956"/>
              <a:gd name="T3" fmla="*/ 920 h 954"/>
              <a:gd name="T4" fmla="*/ 738 w 956"/>
              <a:gd name="T5" fmla="*/ 862 h 954"/>
              <a:gd name="T6" fmla="*/ 836 w 956"/>
              <a:gd name="T7" fmla="*/ 772 h 954"/>
              <a:gd name="T8" fmla="*/ 906 w 956"/>
              <a:gd name="T9" fmla="*/ 658 h 954"/>
              <a:gd name="T10" fmla="*/ 940 w 956"/>
              <a:gd name="T11" fmla="*/ 524 h 954"/>
              <a:gd name="T12" fmla="*/ 942 w 956"/>
              <a:gd name="T13" fmla="*/ 478 h 954"/>
              <a:gd name="T14" fmla="*/ 932 w 956"/>
              <a:gd name="T15" fmla="*/ 384 h 954"/>
              <a:gd name="T16" fmla="*/ 886 w 956"/>
              <a:gd name="T17" fmla="*/ 256 h 954"/>
              <a:gd name="T18" fmla="*/ 806 w 956"/>
              <a:gd name="T19" fmla="*/ 150 h 954"/>
              <a:gd name="T20" fmla="*/ 698 w 956"/>
              <a:gd name="T21" fmla="*/ 70 h 954"/>
              <a:gd name="T22" fmla="*/ 572 w 956"/>
              <a:gd name="T23" fmla="*/ 24 h 954"/>
              <a:gd name="T24" fmla="*/ 478 w 956"/>
              <a:gd name="T25" fmla="*/ 14 h 954"/>
              <a:gd name="T26" fmla="*/ 430 w 956"/>
              <a:gd name="T27" fmla="*/ 16 h 954"/>
              <a:gd name="T28" fmla="*/ 298 w 956"/>
              <a:gd name="T29" fmla="*/ 50 h 954"/>
              <a:gd name="T30" fmla="*/ 182 w 956"/>
              <a:gd name="T31" fmla="*/ 120 h 954"/>
              <a:gd name="T32" fmla="*/ 94 w 956"/>
              <a:gd name="T33" fmla="*/ 218 h 954"/>
              <a:gd name="T34" fmla="*/ 36 w 956"/>
              <a:gd name="T35" fmla="*/ 340 h 954"/>
              <a:gd name="T36" fmla="*/ 14 w 956"/>
              <a:gd name="T37" fmla="*/ 454 h 954"/>
              <a:gd name="T38" fmla="*/ 14 w 956"/>
              <a:gd name="T39" fmla="*/ 502 h 954"/>
              <a:gd name="T40" fmla="*/ 36 w 956"/>
              <a:gd name="T41" fmla="*/ 616 h 954"/>
              <a:gd name="T42" fmla="*/ 94 w 956"/>
              <a:gd name="T43" fmla="*/ 736 h 954"/>
              <a:gd name="T44" fmla="*/ 182 w 956"/>
              <a:gd name="T45" fmla="*/ 836 h 954"/>
              <a:gd name="T46" fmla="*/ 298 w 956"/>
              <a:gd name="T47" fmla="*/ 904 h 954"/>
              <a:gd name="T48" fmla="*/ 430 w 956"/>
              <a:gd name="T49" fmla="*/ 938 h 954"/>
              <a:gd name="T50" fmla="*/ 478 w 956"/>
              <a:gd name="T51" fmla="*/ 942 h 954"/>
              <a:gd name="T52" fmla="*/ 454 w 956"/>
              <a:gd name="T53" fmla="*/ 954 h 954"/>
              <a:gd name="T54" fmla="*/ 382 w 956"/>
              <a:gd name="T55" fmla="*/ 944 h 954"/>
              <a:gd name="T56" fmla="*/ 250 w 956"/>
              <a:gd name="T57" fmla="*/ 896 h 954"/>
              <a:gd name="T58" fmla="*/ 140 w 956"/>
              <a:gd name="T59" fmla="*/ 814 h 954"/>
              <a:gd name="T60" fmla="*/ 58 w 956"/>
              <a:gd name="T61" fmla="*/ 704 h 954"/>
              <a:gd name="T62" fmla="*/ 10 w 956"/>
              <a:gd name="T63" fmla="*/ 574 h 954"/>
              <a:gd name="T64" fmla="*/ 2 w 956"/>
              <a:gd name="T65" fmla="*/ 502 h 954"/>
              <a:gd name="T66" fmla="*/ 2 w 956"/>
              <a:gd name="T67" fmla="*/ 452 h 954"/>
              <a:gd name="T68" fmla="*/ 10 w 956"/>
              <a:gd name="T69" fmla="*/ 382 h 954"/>
              <a:gd name="T70" fmla="*/ 58 w 956"/>
              <a:gd name="T71" fmla="*/ 250 h 954"/>
              <a:gd name="T72" fmla="*/ 140 w 956"/>
              <a:gd name="T73" fmla="*/ 140 h 954"/>
              <a:gd name="T74" fmla="*/ 250 w 956"/>
              <a:gd name="T75" fmla="*/ 58 h 954"/>
              <a:gd name="T76" fmla="*/ 382 w 956"/>
              <a:gd name="T77" fmla="*/ 10 h 954"/>
              <a:gd name="T78" fmla="*/ 454 w 956"/>
              <a:gd name="T79" fmla="*/ 0 h 954"/>
              <a:gd name="T80" fmla="*/ 502 w 956"/>
              <a:gd name="T81" fmla="*/ 0 h 954"/>
              <a:gd name="T82" fmla="*/ 574 w 956"/>
              <a:gd name="T83" fmla="*/ 10 h 954"/>
              <a:gd name="T84" fmla="*/ 706 w 956"/>
              <a:gd name="T85" fmla="*/ 58 h 954"/>
              <a:gd name="T86" fmla="*/ 816 w 956"/>
              <a:gd name="T87" fmla="*/ 140 h 954"/>
              <a:gd name="T88" fmla="*/ 898 w 956"/>
              <a:gd name="T89" fmla="*/ 250 h 954"/>
              <a:gd name="T90" fmla="*/ 946 w 956"/>
              <a:gd name="T91" fmla="*/ 382 h 954"/>
              <a:gd name="T92" fmla="*/ 954 w 956"/>
              <a:gd name="T93" fmla="*/ 452 h 954"/>
              <a:gd name="T94" fmla="*/ 954 w 956"/>
              <a:gd name="T95" fmla="*/ 502 h 954"/>
              <a:gd name="T96" fmla="*/ 946 w 956"/>
              <a:gd name="T97" fmla="*/ 574 h 954"/>
              <a:gd name="T98" fmla="*/ 898 w 956"/>
              <a:gd name="T99" fmla="*/ 704 h 954"/>
              <a:gd name="T100" fmla="*/ 816 w 956"/>
              <a:gd name="T101" fmla="*/ 814 h 954"/>
              <a:gd name="T102" fmla="*/ 706 w 956"/>
              <a:gd name="T103" fmla="*/ 896 h 954"/>
              <a:gd name="T104" fmla="*/ 574 w 956"/>
              <a:gd name="T105" fmla="*/ 944 h 954"/>
              <a:gd name="T106" fmla="*/ 502 w 956"/>
              <a:gd name="T10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6" h="954">
                <a:moveTo>
                  <a:pt x="478" y="942"/>
                </a:moveTo>
                <a:lnTo>
                  <a:pt x="478" y="942"/>
                </a:lnTo>
                <a:lnTo>
                  <a:pt x="502" y="940"/>
                </a:lnTo>
                <a:lnTo>
                  <a:pt x="526" y="938"/>
                </a:lnTo>
                <a:lnTo>
                  <a:pt x="572" y="932"/>
                </a:lnTo>
                <a:lnTo>
                  <a:pt x="616" y="920"/>
                </a:lnTo>
                <a:lnTo>
                  <a:pt x="658" y="904"/>
                </a:lnTo>
                <a:lnTo>
                  <a:pt x="698" y="886"/>
                </a:lnTo>
                <a:lnTo>
                  <a:pt x="738" y="862"/>
                </a:lnTo>
                <a:lnTo>
                  <a:pt x="772" y="836"/>
                </a:lnTo>
                <a:lnTo>
                  <a:pt x="806" y="806"/>
                </a:lnTo>
                <a:lnTo>
                  <a:pt x="836" y="772"/>
                </a:lnTo>
                <a:lnTo>
                  <a:pt x="862" y="736"/>
                </a:lnTo>
                <a:lnTo>
                  <a:pt x="886" y="698"/>
                </a:lnTo>
                <a:lnTo>
                  <a:pt x="906" y="658"/>
                </a:lnTo>
                <a:lnTo>
                  <a:pt x="920" y="616"/>
                </a:lnTo>
                <a:lnTo>
                  <a:pt x="932" y="570"/>
                </a:lnTo>
                <a:lnTo>
                  <a:pt x="940" y="524"/>
                </a:lnTo>
                <a:lnTo>
                  <a:pt x="940" y="502"/>
                </a:lnTo>
                <a:lnTo>
                  <a:pt x="942" y="478"/>
                </a:lnTo>
                <a:lnTo>
                  <a:pt x="942" y="478"/>
                </a:lnTo>
                <a:lnTo>
                  <a:pt x="940" y="454"/>
                </a:lnTo>
                <a:lnTo>
                  <a:pt x="940" y="430"/>
                </a:lnTo>
                <a:lnTo>
                  <a:pt x="932" y="384"/>
                </a:lnTo>
                <a:lnTo>
                  <a:pt x="920" y="340"/>
                </a:lnTo>
                <a:lnTo>
                  <a:pt x="906" y="296"/>
                </a:lnTo>
                <a:lnTo>
                  <a:pt x="886" y="256"/>
                </a:lnTo>
                <a:lnTo>
                  <a:pt x="862" y="218"/>
                </a:lnTo>
                <a:lnTo>
                  <a:pt x="836" y="182"/>
                </a:lnTo>
                <a:lnTo>
                  <a:pt x="806" y="150"/>
                </a:lnTo>
                <a:lnTo>
                  <a:pt x="772" y="120"/>
                </a:lnTo>
                <a:lnTo>
                  <a:pt x="738" y="92"/>
                </a:lnTo>
                <a:lnTo>
                  <a:pt x="698" y="70"/>
                </a:lnTo>
                <a:lnTo>
                  <a:pt x="658" y="50"/>
                </a:lnTo>
                <a:lnTo>
                  <a:pt x="616" y="34"/>
                </a:lnTo>
                <a:lnTo>
                  <a:pt x="572" y="24"/>
                </a:lnTo>
                <a:lnTo>
                  <a:pt x="526" y="16"/>
                </a:lnTo>
                <a:lnTo>
                  <a:pt x="502" y="14"/>
                </a:lnTo>
                <a:lnTo>
                  <a:pt x="478" y="14"/>
                </a:lnTo>
                <a:lnTo>
                  <a:pt x="478" y="14"/>
                </a:lnTo>
                <a:lnTo>
                  <a:pt x="454" y="14"/>
                </a:lnTo>
                <a:lnTo>
                  <a:pt x="430" y="16"/>
                </a:lnTo>
                <a:lnTo>
                  <a:pt x="384" y="24"/>
                </a:lnTo>
                <a:lnTo>
                  <a:pt x="340" y="34"/>
                </a:lnTo>
                <a:lnTo>
                  <a:pt x="298" y="50"/>
                </a:lnTo>
                <a:lnTo>
                  <a:pt x="256" y="70"/>
                </a:lnTo>
                <a:lnTo>
                  <a:pt x="218" y="92"/>
                </a:lnTo>
                <a:lnTo>
                  <a:pt x="182" y="120"/>
                </a:lnTo>
                <a:lnTo>
                  <a:pt x="150" y="150"/>
                </a:lnTo>
                <a:lnTo>
                  <a:pt x="120" y="182"/>
                </a:lnTo>
                <a:lnTo>
                  <a:pt x="94" y="218"/>
                </a:lnTo>
                <a:lnTo>
                  <a:pt x="70" y="256"/>
                </a:lnTo>
                <a:lnTo>
                  <a:pt x="50" y="296"/>
                </a:lnTo>
                <a:lnTo>
                  <a:pt x="36" y="340"/>
                </a:lnTo>
                <a:lnTo>
                  <a:pt x="24" y="384"/>
                </a:lnTo>
                <a:lnTo>
                  <a:pt x="16" y="430"/>
                </a:lnTo>
                <a:lnTo>
                  <a:pt x="14" y="454"/>
                </a:lnTo>
                <a:lnTo>
                  <a:pt x="14" y="478"/>
                </a:lnTo>
                <a:lnTo>
                  <a:pt x="14" y="478"/>
                </a:lnTo>
                <a:lnTo>
                  <a:pt x="14" y="502"/>
                </a:lnTo>
                <a:lnTo>
                  <a:pt x="16" y="524"/>
                </a:lnTo>
                <a:lnTo>
                  <a:pt x="24" y="570"/>
                </a:lnTo>
                <a:lnTo>
                  <a:pt x="36" y="616"/>
                </a:lnTo>
                <a:lnTo>
                  <a:pt x="50" y="658"/>
                </a:lnTo>
                <a:lnTo>
                  <a:pt x="70" y="698"/>
                </a:lnTo>
                <a:lnTo>
                  <a:pt x="94" y="736"/>
                </a:lnTo>
                <a:lnTo>
                  <a:pt x="120" y="772"/>
                </a:lnTo>
                <a:lnTo>
                  <a:pt x="150" y="806"/>
                </a:lnTo>
                <a:lnTo>
                  <a:pt x="182" y="836"/>
                </a:lnTo>
                <a:lnTo>
                  <a:pt x="218" y="862"/>
                </a:lnTo>
                <a:lnTo>
                  <a:pt x="256" y="886"/>
                </a:lnTo>
                <a:lnTo>
                  <a:pt x="298" y="904"/>
                </a:lnTo>
                <a:lnTo>
                  <a:pt x="340" y="920"/>
                </a:lnTo>
                <a:lnTo>
                  <a:pt x="384" y="932"/>
                </a:lnTo>
                <a:lnTo>
                  <a:pt x="430" y="938"/>
                </a:lnTo>
                <a:lnTo>
                  <a:pt x="454" y="940"/>
                </a:lnTo>
                <a:lnTo>
                  <a:pt x="478" y="942"/>
                </a:lnTo>
                <a:lnTo>
                  <a:pt x="478" y="942"/>
                </a:lnTo>
                <a:close/>
                <a:moveTo>
                  <a:pt x="478" y="954"/>
                </a:moveTo>
                <a:lnTo>
                  <a:pt x="478" y="954"/>
                </a:lnTo>
                <a:lnTo>
                  <a:pt x="454" y="954"/>
                </a:lnTo>
                <a:lnTo>
                  <a:pt x="430" y="952"/>
                </a:lnTo>
                <a:lnTo>
                  <a:pt x="406" y="950"/>
                </a:lnTo>
                <a:lnTo>
                  <a:pt x="382" y="944"/>
                </a:lnTo>
                <a:lnTo>
                  <a:pt x="336" y="934"/>
                </a:lnTo>
                <a:lnTo>
                  <a:pt x="292" y="918"/>
                </a:lnTo>
                <a:lnTo>
                  <a:pt x="250" y="896"/>
                </a:lnTo>
                <a:lnTo>
                  <a:pt x="212" y="874"/>
                </a:lnTo>
                <a:lnTo>
                  <a:pt x="174" y="846"/>
                </a:lnTo>
                <a:lnTo>
                  <a:pt x="140" y="814"/>
                </a:lnTo>
                <a:lnTo>
                  <a:pt x="110" y="780"/>
                </a:lnTo>
                <a:lnTo>
                  <a:pt x="82" y="744"/>
                </a:lnTo>
                <a:lnTo>
                  <a:pt x="58" y="704"/>
                </a:lnTo>
                <a:lnTo>
                  <a:pt x="38" y="664"/>
                </a:lnTo>
                <a:lnTo>
                  <a:pt x="22" y="620"/>
                </a:lnTo>
                <a:lnTo>
                  <a:pt x="10" y="574"/>
                </a:lnTo>
                <a:lnTo>
                  <a:pt x="6" y="550"/>
                </a:lnTo>
                <a:lnTo>
                  <a:pt x="4" y="526"/>
                </a:lnTo>
                <a:lnTo>
                  <a:pt x="2" y="502"/>
                </a:lnTo>
                <a:lnTo>
                  <a:pt x="0" y="478"/>
                </a:lnTo>
                <a:lnTo>
                  <a:pt x="0" y="478"/>
                </a:lnTo>
                <a:lnTo>
                  <a:pt x="2" y="452"/>
                </a:lnTo>
                <a:lnTo>
                  <a:pt x="4" y="428"/>
                </a:lnTo>
                <a:lnTo>
                  <a:pt x="6" y="404"/>
                </a:lnTo>
                <a:lnTo>
                  <a:pt x="10" y="382"/>
                </a:lnTo>
                <a:lnTo>
                  <a:pt x="22" y="336"/>
                </a:lnTo>
                <a:lnTo>
                  <a:pt x="38" y="292"/>
                </a:lnTo>
                <a:lnTo>
                  <a:pt x="58" y="250"/>
                </a:lnTo>
                <a:lnTo>
                  <a:pt x="82" y="210"/>
                </a:lnTo>
                <a:lnTo>
                  <a:pt x="110" y="174"/>
                </a:lnTo>
                <a:lnTo>
                  <a:pt x="140" y="140"/>
                </a:lnTo>
                <a:lnTo>
                  <a:pt x="174" y="110"/>
                </a:lnTo>
                <a:lnTo>
                  <a:pt x="212" y="82"/>
                </a:lnTo>
                <a:lnTo>
                  <a:pt x="250" y="58"/>
                </a:lnTo>
                <a:lnTo>
                  <a:pt x="292" y="38"/>
                </a:lnTo>
                <a:lnTo>
                  <a:pt x="336" y="22"/>
                </a:lnTo>
                <a:lnTo>
                  <a:pt x="382" y="10"/>
                </a:lnTo>
                <a:lnTo>
                  <a:pt x="406" y="6"/>
                </a:lnTo>
                <a:lnTo>
                  <a:pt x="430" y="2"/>
                </a:lnTo>
                <a:lnTo>
                  <a:pt x="454" y="0"/>
                </a:lnTo>
                <a:lnTo>
                  <a:pt x="478" y="0"/>
                </a:lnTo>
                <a:lnTo>
                  <a:pt x="478" y="0"/>
                </a:lnTo>
                <a:lnTo>
                  <a:pt x="502" y="0"/>
                </a:lnTo>
                <a:lnTo>
                  <a:pt x="526" y="2"/>
                </a:lnTo>
                <a:lnTo>
                  <a:pt x="550" y="6"/>
                </a:lnTo>
                <a:lnTo>
                  <a:pt x="574" y="10"/>
                </a:lnTo>
                <a:lnTo>
                  <a:pt x="620" y="22"/>
                </a:lnTo>
                <a:lnTo>
                  <a:pt x="664" y="38"/>
                </a:lnTo>
                <a:lnTo>
                  <a:pt x="706" y="58"/>
                </a:lnTo>
                <a:lnTo>
                  <a:pt x="744" y="82"/>
                </a:lnTo>
                <a:lnTo>
                  <a:pt x="782" y="110"/>
                </a:lnTo>
                <a:lnTo>
                  <a:pt x="816" y="140"/>
                </a:lnTo>
                <a:lnTo>
                  <a:pt x="846" y="174"/>
                </a:lnTo>
                <a:lnTo>
                  <a:pt x="874" y="210"/>
                </a:lnTo>
                <a:lnTo>
                  <a:pt x="898" y="250"/>
                </a:lnTo>
                <a:lnTo>
                  <a:pt x="918" y="292"/>
                </a:lnTo>
                <a:lnTo>
                  <a:pt x="934" y="336"/>
                </a:lnTo>
                <a:lnTo>
                  <a:pt x="946" y="382"/>
                </a:lnTo>
                <a:lnTo>
                  <a:pt x="950" y="404"/>
                </a:lnTo>
                <a:lnTo>
                  <a:pt x="952" y="428"/>
                </a:lnTo>
                <a:lnTo>
                  <a:pt x="954" y="452"/>
                </a:lnTo>
                <a:lnTo>
                  <a:pt x="956" y="478"/>
                </a:lnTo>
                <a:lnTo>
                  <a:pt x="956" y="478"/>
                </a:lnTo>
                <a:lnTo>
                  <a:pt x="954" y="502"/>
                </a:lnTo>
                <a:lnTo>
                  <a:pt x="952" y="526"/>
                </a:lnTo>
                <a:lnTo>
                  <a:pt x="950" y="550"/>
                </a:lnTo>
                <a:lnTo>
                  <a:pt x="946" y="574"/>
                </a:lnTo>
                <a:lnTo>
                  <a:pt x="934" y="620"/>
                </a:lnTo>
                <a:lnTo>
                  <a:pt x="918" y="664"/>
                </a:lnTo>
                <a:lnTo>
                  <a:pt x="898" y="704"/>
                </a:lnTo>
                <a:lnTo>
                  <a:pt x="874" y="744"/>
                </a:lnTo>
                <a:lnTo>
                  <a:pt x="846" y="780"/>
                </a:lnTo>
                <a:lnTo>
                  <a:pt x="816" y="814"/>
                </a:lnTo>
                <a:lnTo>
                  <a:pt x="782" y="846"/>
                </a:lnTo>
                <a:lnTo>
                  <a:pt x="744" y="874"/>
                </a:lnTo>
                <a:lnTo>
                  <a:pt x="706" y="896"/>
                </a:lnTo>
                <a:lnTo>
                  <a:pt x="664" y="918"/>
                </a:lnTo>
                <a:lnTo>
                  <a:pt x="620" y="934"/>
                </a:lnTo>
                <a:lnTo>
                  <a:pt x="574" y="944"/>
                </a:lnTo>
                <a:lnTo>
                  <a:pt x="550" y="950"/>
                </a:lnTo>
                <a:lnTo>
                  <a:pt x="526" y="952"/>
                </a:lnTo>
                <a:lnTo>
                  <a:pt x="502" y="954"/>
                </a:lnTo>
                <a:lnTo>
                  <a:pt x="478" y="954"/>
                </a:lnTo>
                <a:lnTo>
                  <a:pt x="478" y="954"/>
                </a:lnTo>
                <a:close/>
              </a:path>
            </a:pathLst>
          </a:custGeom>
          <a:solidFill>
            <a:srgbClr val="E4E4E4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29"/>
          <p:cNvSpPr>
            <a:spLocks/>
          </p:cNvSpPr>
          <p:nvPr/>
        </p:nvSpPr>
        <p:spPr bwMode="auto">
          <a:xfrm>
            <a:off x="5596352" y="1967051"/>
            <a:ext cx="987425" cy="1517650"/>
          </a:xfrm>
          <a:custGeom>
            <a:avLst/>
            <a:gdLst>
              <a:gd name="T0" fmla="*/ 122 w 622"/>
              <a:gd name="T1" fmla="*/ 956 h 956"/>
              <a:gd name="T2" fmla="*/ 122 w 622"/>
              <a:gd name="T3" fmla="*/ 330 h 956"/>
              <a:gd name="T4" fmla="*/ 0 w 622"/>
              <a:gd name="T5" fmla="*/ 390 h 956"/>
              <a:gd name="T6" fmla="*/ 0 w 622"/>
              <a:gd name="T7" fmla="*/ 156 h 956"/>
              <a:gd name="T8" fmla="*/ 312 w 622"/>
              <a:gd name="T9" fmla="*/ 0 h 956"/>
              <a:gd name="T10" fmla="*/ 622 w 622"/>
              <a:gd name="T11" fmla="*/ 156 h 956"/>
              <a:gd name="T12" fmla="*/ 622 w 622"/>
              <a:gd name="T13" fmla="*/ 390 h 956"/>
              <a:gd name="T14" fmla="*/ 502 w 622"/>
              <a:gd name="T15" fmla="*/ 330 h 956"/>
              <a:gd name="T16" fmla="*/ 502 w 622"/>
              <a:gd name="T17" fmla="*/ 956 h 956"/>
              <a:gd name="T18" fmla="*/ 502 w 622"/>
              <a:gd name="T19" fmla="*/ 956 h 956"/>
              <a:gd name="T20" fmla="*/ 482 w 622"/>
              <a:gd name="T21" fmla="*/ 940 h 956"/>
              <a:gd name="T22" fmla="*/ 460 w 622"/>
              <a:gd name="T23" fmla="*/ 928 h 956"/>
              <a:gd name="T24" fmla="*/ 438 w 622"/>
              <a:gd name="T25" fmla="*/ 916 h 956"/>
              <a:gd name="T26" fmla="*/ 414 w 622"/>
              <a:gd name="T27" fmla="*/ 906 h 956"/>
              <a:gd name="T28" fmla="*/ 390 w 622"/>
              <a:gd name="T29" fmla="*/ 898 h 956"/>
              <a:gd name="T30" fmla="*/ 364 w 622"/>
              <a:gd name="T31" fmla="*/ 894 h 956"/>
              <a:gd name="T32" fmla="*/ 338 w 622"/>
              <a:gd name="T33" fmla="*/ 890 h 956"/>
              <a:gd name="T34" fmla="*/ 312 w 622"/>
              <a:gd name="T35" fmla="*/ 888 h 956"/>
              <a:gd name="T36" fmla="*/ 312 w 622"/>
              <a:gd name="T37" fmla="*/ 888 h 956"/>
              <a:gd name="T38" fmla="*/ 286 w 622"/>
              <a:gd name="T39" fmla="*/ 890 h 956"/>
              <a:gd name="T40" fmla="*/ 260 w 622"/>
              <a:gd name="T41" fmla="*/ 894 h 956"/>
              <a:gd name="T42" fmla="*/ 234 w 622"/>
              <a:gd name="T43" fmla="*/ 898 h 956"/>
              <a:gd name="T44" fmla="*/ 210 w 622"/>
              <a:gd name="T45" fmla="*/ 906 h 956"/>
              <a:gd name="T46" fmla="*/ 186 w 622"/>
              <a:gd name="T47" fmla="*/ 916 h 956"/>
              <a:gd name="T48" fmla="*/ 164 w 622"/>
              <a:gd name="T49" fmla="*/ 928 h 956"/>
              <a:gd name="T50" fmla="*/ 142 w 622"/>
              <a:gd name="T51" fmla="*/ 940 h 956"/>
              <a:gd name="T52" fmla="*/ 122 w 622"/>
              <a:gd name="T53" fmla="*/ 956 h 956"/>
              <a:gd name="T54" fmla="*/ 122 w 622"/>
              <a:gd name="T55" fmla="*/ 956 h 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22" h="956">
                <a:moveTo>
                  <a:pt x="122" y="956"/>
                </a:moveTo>
                <a:lnTo>
                  <a:pt x="122" y="330"/>
                </a:lnTo>
                <a:lnTo>
                  <a:pt x="0" y="390"/>
                </a:lnTo>
                <a:lnTo>
                  <a:pt x="0" y="156"/>
                </a:lnTo>
                <a:lnTo>
                  <a:pt x="312" y="0"/>
                </a:lnTo>
                <a:lnTo>
                  <a:pt x="622" y="156"/>
                </a:lnTo>
                <a:lnTo>
                  <a:pt x="622" y="390"/>
                </a:lnTo>
                <a:lnTo>
                  <a:pt x="502" y="330"/>
                </a:lnTo>
                <a:lnTo>
                  <a:pt x="502" y="956"/>
                </a:lnTo>
                <a:lnTo>
                  <a:pt x="502" y="956"/>
                </a:lnTo>
                <a:lnTo>
                  <a:pt x="482" y="940"/>
                </a:lnTo>
                <a:lnTo>
                  <a:pt x="460" y="928"/>
                </a:lnTo>
                <a:lnTo>
                  <a:pt x="438" y="916"/>
                </a:lnTo>
                <a:lnTo>
                  <a:pt x="414" y="906"/>
                </a:lnTo>
                <a:lnTo>
                  <a:pt x="390" y="898"/>
                </a:lnTo>
                <a:lnTo>
                  <a:pt x="364" y="894"/>
                </a:lnTo>
                <a:lnTo>
                  <a:pt x="338" y="890"/>
                </a:lnTo>
                <a:lnTo>
                  <a:pt x="312" y="888"/>
                </a:lnTo>
                <a:lnTo>
                  <a:pt x="312" y="888"/>
                </a:lnTo>
                <a:lnTo>
                  <a:pt x="286" y="890"/>
                </a:lnTo>
                <a:lnTo>
                  <a:pt x="260" y="894"/>
                </a:lnTo>
                <a:lnTo>
                  <a:pt x="234" y="898"/>
                </a:lnTo>
                <a:lnTo>
                  <a:pt x="210" y="906"/>
                </a:lnTo>
                <a:lnTo>
                  <a:pt x="186" y="916"/>
                </a:lnTo>
                <a:lnTo>
                  <a:pt x="164" y="928"/>
                </a:lnTo>
                <a:lnTo>
                  <a:pt x="142" y="940"/>
                </a:lnTo>
                <a:lnTo>
                  <a:pt x="122" y="956"/>
                </a:lnTo>
                <a:lnTo>
                  <a:pt x="122" y="956"/>
                </a:ln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Freeform 30"/>
          <p:cNvSpPr>
            <a:spLocks/>
          </p:cNvSpPr>
          <p:nvPr/>
        </p:nvSpPr>
        <p:spPr bwMode="auto">
          <a:xfrm>
            <a:off x="6469477" y="3367226"/>
            <a:ext cx="1517650" cy="987425"/>
          </a:xfrm>
          <a:custGeom>
            <a:avLst/>
            <a:gdLst>
              <a:gd name="T0" fmla="*/ 0 w 956"/>
              <a:gd name="T1" fmla="*/ 502 h 622"/>
              <a:gd name="T2" fmla="*/ 626 w 956"/>
              <a:gd name="T3" fmla="*/ 502 h 622"/>
              <a:gd name="T4" fmla="*/ 566 w 956"/>
              <a:gd name="T5" fmla="*/ 622 h 622"/>
              <a:gd name="T6" fmla="*/ 800 w 956"/>
              <a:gd name="T7" fmla="*/ 622 h 622"/>
              <a:gd name="T8" fmla="*/ 956 w 956"/>
              <a:gd name="T9" fmla="*/ 312 h 622"/>
              <a:gd name="T10" fmla="*/ 800 w 956"/>
              <a:gd name="T11" fmla="*/ 0 h 622"/>
              <a:gd name="T12" fmla="*/ 566 w 956"/>
              <a:gd name="T13" fmla="*/ 0 h 622"/>
              <a:gd name="T14" fmla="*/ 626 w 956"/>
              <a:gd name="T15" fmla="*/ 120 h 622"/>
              <a:gd name="T16" fmla="*/ 0 w 956"/>
              <a:gd name="T17" fmla="*/ 120 h 622"/>
              <a:gd name="T18" fmla="*/ 0 w 956"/>
              <a:gd name="T19" fmla="*/ 120 h 622"/>
              <a:gd name="T20" fmla="*/ 14 w 956"/>
              <a:gd name="T21" fmla="*/ 142 h 622"/>
              <a:gd name="T22" fmla="*/ 28 w 956"/>
              <a:gd name="T23" fmla="*/ 162 h 622"/>
              <a:gd name="T24" fmla="*/ 40 w 956"/>
              <a:gd name="T25" fmla="*/ 186 h 622"/>
              <a:gd name="T26" fmla="*/ 48 w 956"/>
              <a:gd name="T27" fmla="*/ 208 h 622"/>
              <a:gd name="T28" fmla="*/ 56 w 956"/>
              <a:gd name="T29" fmla="*/ 234 h 622"/>
              <a:gd name="T30" fmla="*/ 62 w 956"/>
              <a:gd name="T31" fmla="*/ 258 h 622"/>
              <a:gd name="T32" fmla="*/ 66 w 956"/>
              <a:gd name="T33" fmla="*/ 284 h 622"/>
              <a:gd name="T34" fmla="*/ 66 w 956"/>
              <a:gd name="T35" fmla="*/ 312 h 622"/>
              <a:gd name="T36" fmla="*/ 66 w 956"/>
              <a:gd name="T37" fmla="*/ 312 h 622"/>
              <a:gd name="T38" fmla="*/ 66 w 956"/>
              <a:gd name="T39" fmla="*/ 338 h 622"/>
              <a:gd name="T40" fmla="*/ 62 w 956"/>
              <a:gd name="T41" fmla="*/ 364 h 622"/>
              <a:gd name="T42" fmla="*/ 56 w 956"/>
              <a:gd name="T43" fmla="*/ 390 h 622"/>
              <a:gd name="T44" fmla="*/ 48 w 956"/>
              <a:gd name="T45" fmla="*/ 414 h 622"/>
              <a:gd name="T46" fmla="*/ 40 w 956"/>
              <a:gd name="T47" fmla="*/ 438 h 622"/>
              <a:gd name="T48" fmla="*/ 28 w 956"/>
              <a:gd name="T49" fmla="*/ 460 h 622"/>
              <a:gd name="T50" fmla="*/ 14 w 956"/>
              <a:gd name="T51" fmla="*/ 482 h 622"/>
              <a:gd name="T52" fmla="*/ 0 w 956"/>
              <a:gd name="T53" fmla="*/ 502 h 622"/>
              <a:gd name="T54" fmla="*/ 0 w 956"/>
              <a:gd name="T55" fmla="*/ 50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56" h="622">
                <a:moveTo>
                  <a:pt x="0" y="502"/>
                </a:moveTo>
                <a:lnTo>
                  <a:pt x="626" y="502"/>
                </a:lnTo>
                <a:lnTo>
                  <a:pt x="566" y="622"/>
                </a:lnTo>
                <a:lnTo>
                  <a:pt x="800" y="622"/>
                </a:lnTo>
                <a:lnTo>
                  <a:pt x="956" y="312"/>
                </a:lnTo>
                <a:lnTo>
                  <a:pt x="800" y="0"/>
                </a:lnTo>
                <a:lnTo>
                  <a:pt x="566" y="0"/>
                </a:lnTo>
                <a:lnTo>
                  <a:pt x="626" y="120"/>
                </a:lnTo>
                <a:lnTo>
                  <a:pt x="0" y="120"/>
                </a:lnTo>
                <a:lnTo>
                  <a:pt x="0" y="120"/>
                </a:lnTo>
                <a:lnTo>
                  <a:pt x="14" y="142"/>
                </a:lnTo>
                <a:lnTo>
                  <a:pt x="28" y="162"/>
                </a:lnTo>
                <a:lnTo>
                  <a:pt x="40" y="186"/>
                </a:lnTo>
                <a:lnTo>
                  <a:pt x="48" y="208"/>
                </a:lnTo>
                <a:lnTo>
                  <a:pt x="56" y="234"/>
                </a:lnTo>
                <a:lnTo>
                  <a:pt x="62" y="258"/>
                </a:lnTo>
                <a:lnTo>
                  <a:pt x="66" y="284"/>
                </a:lnTo>
                <a:lnTo>
                  <a:pt x="66" y="312"/>
                </a:lnTo>
                <a:lnTo>
                  <a:pt x="66" y="312"/>
                </a:lnTo>
                <a:lnTo>
                  <a:pt x="66" y="338"/>
                </a:lnTo>
                <a:lnTo>
                  <a:pt x="62" y="364"/>
                </a:lnTo>
                <a:lnTo>
                  <a:pt x="56" y="390"/>
                </a:lnTo>
                <a:lnTo>
                  <a:pt x="48" y="414"/>
                </a:lnTo>
                <a:lnTo>
                  <a:pt x="40" y="438"/>
                </a:lnTo>
                <a:lnTo>
                  <a:pt x="28" y="460"/>
                </a:lnTo>
                <a:lnTo>
                  <a:pt x="14" y="482"/>
                </a:lnTo>
                <a:lnTo>
                  <a:pt x="0" y="502"/>
                </a:lnTo>
                <a:lnTo>
                  <a:pt x="0" y="502"/>
                </a:ln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31"/>
          <p:cNvSpPr>
            <a:spLocks/>
          </p:cNvSpPr>
          <p:nvPr/>
        </p:nvSpPr>
        <p:spPr bwMode="auto">
          <a:xfrm>
            <a:off x="4196177" y="3367226"/>
            <a:ext cx="1517650" cy="987425"/>
          </a:xfrm>
          <a:custGeom>
            <a:avLst/>
            <a:gdLst>
              <a:gd name="T0" fmla="*/ 956 w 956"/>
              <a:gd name="T1" fmla="*/ 502 h 622"/>
              <a:gd name="T2" fmla="*/ 330 w 956"/>
              <a:gd name="T3" fmla="*/ 502 h 622"/>
              <a:gd name="T4" fmla="*/ 390 w 956"/>
              <a:gd name="T5" fmla="*/ 622 h 622"/>
              <a:gd name="T6" fmla="*/ 156 w 956"/>
              <a:gd name="T7" fmla="*/ 622 h 622"/>
              <a:gd name="T8" fmla="*/ 0 w 956"/>
              <a:gd name="T9" fmla="*/ 312 h 622"/>
              <a:gd name="T10" fmla="*/ 156 w 956"/>
              <a:gd name="T11" fmla="*/ 0 h 622"/>
              <a:gd name="T12" fmla="*/ 390 w 956"/>
              <a:gd name="T13" fmla="*/ 0 h 622"/>
              <a:gd name="T14" fmla="*/ 330 w 956"/>
              <a:gd name="T15" fmla="*/ 120 h 622"/>
              <a:gd name="T16" fmla="*/ 956 w 956"/>
              <a:gd name="T17" fmla="*/ 120 h 622"/>
              <a:gd name="T18" fmla="*/ 956 w 956"/>
              <a:gd name="T19" fmla="*/ 120 h 622"/>
              <a:gd name="T20" fmla="*/ 942 w 956"/>
              <a:gd name="T21" fmla="*/ 142 h 622"/>
              <a:gd name="T22" fmla="*/ 928 w 956"/>
              <a:gd name="T23" fmla="*/ 162 h 622"/>
              <a:gd name="T24" fmla="*/ 916 w 956"/>
              <a:gd name="T25" fmla="*/ 186 h 622"/>
              <a:gd name="T26" fmla="*/ 906 w 956"/>
              <a:gd name="T27" fmla="*/ 208 h 622"/>
              <a:gd name="T28" fmla="*/ 900 w 956"/>
              <a:gd name="T29" fmla="*/ 234 h 622"/>
              <a:gd name="T30" fmla="*/ 894 w 956"/>
              <a:gd name="T31" fmla="*/ 258 h 622"/>
              <a:gd name="T32" fmla="*/ 890 w 956"/>
              <a:gd name="T33" fmla="*/ 284 h 622"/>
              <a:gd name="T34" fmla="*/ 890 w 956"/>
              <a:gd name="T35" fmla="*/ 312 h 622"/>
              <a:gd name="T36" fmla="*/ 890 w 956"/>
              <a:gd name="T37" fmla="*/ 312 h 622"/>
              <a:gd name="T38" fmla="*/ 890 w 956"/>
              <a:gd name="T39" fmla="*/ 338 h 622"/>
              <a:gd name="T40" fmla="*/ 894 w 956"/>
              <a:gd name="T41" fmla="*/ 364 h 622"/>
              <a:gd name="T42" fmla="*/ 900 w 956"/>
              <a:gd name="T43" fmla="*/ 390 h 622"/>
              <a:gd name="T44" fmla="*/ 906 w 956"/>
              <a:gd name="T45" fmla="*/ 414 h 622"/>
              <a:gd name="T46" fmla="*/ 916 w 956"/>
              <a:gd name="T47" fmla="*/ 438 h 622"/>
              <a:gd name="T48" fmla="*/ 928 w 956"/>
              <a:gd name="T49" fmla="*/ 460 h 622"/>
              <a:gd name="T50" fmla="*/ 942 w 956"/>
              <a:gd name="T51" fmla="*/ 482 h 622"/>
              <a:gd name="T52" fmla="*/ 956 w 956"/>
              <a:gd name="T53" fmla="*/ 502 h 622"/>
              <a:gd name="T54" fmla="*/ 956 w 956"/>
              <a:gd name="T55" fmla="*/ 502 h 6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56" h="622">
                <a:moveTo>
                  <a:pt x="956" y="502"/>
                </a:moveTo>
                <a:lnTo>
                  <a:pt x="330" y="502"/>
                </a:lnTo>
                <a:lnTo>
                  <a:pt x="390" y="622"/>
                </a:lnTo>
                <a:lnTo>
                  <a:pt x="156" y="622"/>
                </a:lnTo>
                <a:lnTo>
                  <a:pt x="0" y="312"/>
                </a:lnTo>
                <a:lnTo>
                  <a:pt x="156" y="0"/>
                </a:lnTo>
                <a:lnTo>
                  <a:pt x="390" y="0"/>
                </a:lnTo>
                <a:lnTo>
                  <a:pt x="330" y="120"/>
                </a:lnTo>
                <a:lnTo>
                  <a:pt x="956" y="120"/>
                </a:lnTo>
                <a:lnTo>
                  <a:pt x="956" y="120"/>
                </a:lnTo>
                <a:lnTo>
                  <a:pt x="942" y="142"/>
                </a:lnTo>
                <a:lnTo>
                  <a:pt x="928" y="162"/>
                </a:lnTo>
                <a:lnTo>
                  <a:pt x="916" y="186"/>
                </a:lnTo>
                <a:lnTo>
                  <a:pt x="906" y="208"/>
                </a:lnTo>
                <a:lnTo>
                  <a:pt x="900" y="234"/>
                </a:lnTo>
                <a:lnTo>
                  <a:pt x="894" y="258"/>
                </a:lnTo>
                <a:lnTo>
                  <a:pt x="890" y="284"/>
                </a:lnTo>
                <a:lnTo>
                  <a:pt x="890" y="312"/>
                </a:lnTo>
                <a:lnTo>
                  <a:pt x="890" y="312"/>
                </a:lnTo>
                <a:lnTo>
                  <a:pt x="890" y="338"/>
                </a:lnTo>
                <a:lnTo>
                  <a:pt x="894" y="364"/>
                </a:lnTo>
                <a:lnTo>
                  <a:pt x="900" y="390"/>
                </a:lnTo>
                <a:lnTo>
                  <a:pt x="906" y="414"/>
                </a:lnTo>
                <a:lnTo>
                  <a:pt x="916" y="438"/>
                </a:lnTo>
                <a:lnTo>
                  <a:pt x="928" y="460"/>
                </a:lnTo>
                <a:lnTo>
                  <a:pt x="942" y="482"/>
                </a:lnTo>
                <a:lnTo>
                  <a:pt x="956" y="502"/>
                </a:lnTo>
                <a:lnTo>
                  <a:pt x="956" y="502"/>
                </a:ln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32"/>
          <p:cNvSpPr>
            <a:spLocks/>
          </p:cNvSpPr>
          <p:nvPr/>
        </p:nvSpPr>
        <p:spPr bwMode="auto">
          <a:xfrm>
            <a:off x="5596352" y="4240351"/>
            <a:ext cx="987425" cy="1514475"/>
          </a:xfrm>
          <a:custGeom>
            <a:avLst/>
            <a:gdLst>
              <a:gd name="T0" fmla="*/ 122 w 622"/>
              <a:gd name="T1" fmla="*/ 0 h 954"/>
              <a:gd name="T2" fmla="*/ 122 w 622"/>
              <a:gd name="T3" fmla="*/ 626 h 954"/>
              <a:gd name="T4" fmla="*/ 0 w 622"/>
              <a:gd name="T5" fmla="*/ 566 h 954"/>
              <a:gd name="T6" fmla="*/ 0 w 622"/>
              <a:gd name="T7" fmla="*/ 800 h 954"/>
              <a:gd name="T8" fmla="*/ 312 w 622"/>
              <a:gd name="T9" fmla="*/ 954 h 954"/>
              <a:gd name="T10" fmla="*/ 622 w 622"/>
              <a:gd name="T11" fmla="*/ 800 h 954"/>
              <a:gd name="T12" fmla="*/ 622 w 622"/>
              <a:gd name="T13" fmla="*/ 566 h 954"/>
              <a:gd name="T14" fmla="*/ 502 w 622"/>
              <a:gd name="T15" fmla="*/ 626 h 954"/>
              <a:gd name="T16" fmla="*/ 502 w 622"/>
              <a:gd name="T17" fmla="*/ 0 h 954"/>
              <a:gd name="T18" fmla="*/ 502 w 622"/>
              <a:gd name="T19" fmla="*/ 0 h 954"/>
              <a:gd name="T20" fmla="*/ 482 w 622"/>
              <a:gd name="T21" fmla="*/ 14 h 954"/>
              <a:gd name="T22" fmla="*/ 460 w 622"/>
              <a:gd name="T23" fmla="*/ 28 h 954"/>
              <a:gd name="T24" fmla="*/ 438 w 622"/>
              <a:gd name="T25" fmla="*/ 38 h 954"/>
              <a:gd name="T26" fmla="*/ 414 w 622"/>
              <a:gd name="T27" fmla="*/ 48 h 954"/>
              <a:gd name="T28" fmla="*/ 390 w 622"/>
              <a:gd name="T29" fmla="*/ 56 h 954"/>
              <a:gd name="T30" fmla="*/ 364 w 622"/>
              <a:gd name="T31" fmla="*/ 62 h 954"/>
              <a:gd name="T32" fmla="*/ 338 w 622"/>
              <a:gd name="T33" fmla="*/ 64 h 954"/>
              <a:gd name="T34" fmla="*/ 312 w 622"/>
              <a:gd name="T35" fmla="*/ 66 h 954"/>
              <a:gd name="T36" fmla="*/ 312 w 622"/>
              <a:gd name="T37" fmla="*/ 66 h 954"/>
              <a:gd name="T38" fmla="*/ 286 w 622"/>
              <a:gd name="T39" fmla="*/ 64 h 954"/>
              <a:gd name="T40" fmla="*/ 260 w 622"/>
              <a:gd name="T41" fmla="*/ 62 h 954"/>
              <a:gd name="T42" fmla="*/ 234 w 622"/>
              <a:gd name="T43" fmla="*/ 56 h 954"/>
              <a:gd name="T44" fmla="*/ 210 w 622"/>
              <a:gd name="T45" fmla="*/ 48 h 954"/>
              <a:gd name="T46" fmla="*/ 186 w 622"/>
              <a:gd name="T47" fmla="*/ 38 h 954"/>
              <a:gd name="T48" fmla="*/ 164 w 622"/>
              <a:gd name="T49" fmla="*/ 28 h 954"/>
              <a:gd name="T50" fmla="*/ 142 w 622"/>
              <a:gd name="T51" fmla="*/ 14 h 954"/>
              <a:gd name="T52" fmla="*/ 122 w 622"/>
              <a:gd name="T53" fmla="*/ 0 h 954"/>
              <a:gd name="T54" fmla="*/ 122 w 622"/>
              <a:gd name="T5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22" h="954">
                <a:moveTo>
                  <a:pt x="122" y="0"/>
                </a:moveTo>
                <a:lnTo>
                  <a:pt x="122" y="626"/>
                </a:lnTo>
                <a:lnTo>
                  <a:pt x="0" y="566"/>
                </a:lnTo>
                <a:lnTo>
                  <a:pt x="0" y="800"/>
                </a:lnTo>
                <a:lnTo>
                  <a:pt x="312" y="954"/>
                </a:lnTo>
                <a:lnTo>
                  <a:pt x="622" y="800"/>
                </a:lnTo>
                <a:lnTo>
                  <a:pt x="622" y="566"/>
                </a:lnTo>
                <a:lnTo>
                  <a:pt x="502" y="626"/>
                </a:lnTo>
                <a:lnTo>
                  <a:pt x="502" y="0"/>
                </a:lnTo>
                <a:lnTo>
                  <a:pt x="502" y="0"/>
                </a:lnTo>
                <a:lnTo>
                  <a:pt x="482" y="14"/>
                </a:lnTo>
                <a:lnTo>
                  <a:pt x="460" y="28"/>
                </a:lnTo>
                <a:lnTo>
                  <a:pt x="438" y="38"/>
                </a:lnTo>
                <a:lnTo>
                  <a:pt x="414" y="48"/>
                </a:lnTo>
                <a:lnTo>
                  <a:pt x="390" y="56"/>
                </a:lnTo>
                <a:lnTo>
                  <a:pt x="364" y="62"/>
                </a:lnTo>
                <a:lnTo>
                  <a:pt x="338" y="64"/>
                </a:lnTo>
                <a:lnTo>
                  <a:pt x="312" y="66"/>
                </a:lnTo>
                <a:lnTo>
                  <a:pt x="312" y="66"/>
                </a:lnTo>
                <a:lnTo>
                  <a:pt x="286" y="64"/>
                </a:lnTo>
                <a:lnTo>
                  <a:pt x="260" y="62"/>
                </a:lnTo>
                <a:lnTo>
                  <a:pt x="234" y="56"/>
                </a:lnTo>
                <a:lnTo>
                  <a:pt x="210" y="48"/>
                </a:lnTo>
                <a:lnTo>
                  <a:pt x="186" y="38"/>
                </a:lnTo>
                <a:lnTo>
                  <a:pt x="164" y="28"/>
                </a:lnTo>
                <a:lnTo>
                  <a:pt x="142" y="14"/>
                </a:lnTo>
                <a:lnTo>
                  <a:pt x="122" y="0"/>
                </a:lnTo>
                <a:lnTo>
                  <a:pt x="122" y="0"/>
                </a:ln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3"/>
          <p:cNvSpPr>
            <a:spLocks/>
          </p:cNvSpPr>
          <p:nvPr/>
        </p:nvSpPr>
        <p:spPr bwMode="auto">
          <a:xfrm>
            <a:off x="5609052" y="3376751"/>
            <a:ext cx="965200" cy="968375"/>
          </a:xfrm>
          <a:custGeom>
            <a:avLst/>
            <a:gdLst>
              <a:gd name="T0" fmla="*/ 304 w 608"/>
              <a:gd name="T1" fmla="*/ 610 h 610"/>
              <a:gd name="T2" fmla="*/ 366 w 608"/>
              <a:gd name="T3" fmla="*/ 604 h 610"/>
              <a:gd name="T4" fmla="*/ 422 w 608"/>
              <a:gd name="T5" fmla="*/ 586 h 610"/>
              <a:gd name="T6" fmla="*/ 474 w 608"/>
              <a:gd name="T7" fmla="*/ 558 h 610"/>
              <a:gd name="T8" fmla="*/ 520 w 608"/>
              <a:gd name="T9" fmla="*/ 520 h 610"/>
              <a:gd name="T10" fmla="*/ 556 w 608"/>
              <a:gd name="T11" fmla="*/ 476 h 610"/>
              <a:gd name="T12" fmla="*/ 584 w 608"/>
              <a:gd name="T13" fmla="*/ 424 h 610"/>
              <a:gd name="T14" fmla="*/ 602 w 608"/>
              <a:gd name="T15" fmla="*/ 366 h 610"/>
              <a:gd name="T16" fmla="*/ 608 w 608"/>
              <a:gd name="T17" fmla="*/ 306 h 610"/>
              <a:gd name="T18" fmla="*/ 606 w 608"/>
              <a:gd name="T19" fmla="*/ 274 h 610"/>
              <a:gd name="T20" fmla="*/ 594 w 608"/>
              <a:gd name="T21" fmla="*/ 214 h 610"/>
              <a:gd name="T22" fmla="*/ 572 w 608"/>
              <a:gd name="T23" fmla="*/ 160 h 610"/>
              <a:gd name="T24" fmla="*/ 538 w 608"/>
              <a:gd name="T25" fmla="*/ 112 h 610"/>
              <a:gd name="T26" fmla="*/ 498 w 608"/>
              <a:gd name="T27" fmla="*/ 70 h 610"/>
              <a:gd name="T28" fmla="*/ 450 w 608"/>
              <a:gd name="T29" fmla="*/ 38 h 610"/>
              <a:gd name="T30" fmla="*/ 394 w 608"/>
              <a:gd name="T31" fmla="*/ 14 h 610"/>
              <a:gd name="T32" fmla="*/ 334 w 608"/>
              <a:gd name="T33" fmla="*/ 2 h 610"/>
              <a:gd name="T34" fmla="*/ 304 w 608"/>
              <a:gd name="T35" fmla="*/ 0 h 610"/>
              <a:gd name="T36" fmla="*/ 242 w 608"/>
              <a:gd name="T37" fmla="*/ 6 h 610"/>
              <a:gd name="T38" fmla="*/ 186 w 608"/>
              <a:gd name="T39" fmla="*/ 24 h 610"/>
              <a:gd name="T40" fmla="*/ 134 w 608"/>
              <a:gd name="T41" fmla="*/ 52 h 610"/>
              <a:gd name="T42" fmla="*/ 88 w 608"/>
              <a:gd name="T43" fmla="*/ 90 h 610"/>
              <a:gd name="T44" fmla="*/ 52 w 608"/>
              <a:gd name="T45" fmla="*/ 136 h 610"/>
              <a:gd name="T46" fmla="*/ 24 w 608"/>
              <a:gd name="T47" fmla="*/ 186 h 610"/>
              <a:gd name="T48" fmla="*/ 6 w 608"/>
              <a:gd name="T49" fmla="*/ 244 h 610"/>
              <a:gd name="T50" fmla="*/ 0 w 608"/>
              <a:gd name="T51" fmla="*/ 306 h 610"/>
              <a:gd name="T52" fmla="*/ 0 w 608"/>
              <a:gd name="T53" fmla="*/ 336 h 610"/>
              <a:gd name="T54" fmla="*/ 12 w 608"/>
              <a:gd name="T55" fmla="*/ 396 h 610"/>
              <a:gd name="T56" fmla="*/ 36 w 608"/>
              <a:gd name="T57" fmla="*/ 450 h 610"/>
              <a:gd name="T58" fmla="*/ 68 w 608"/>
              <a:gd name="T59" fmla="*/ 500 h 610"/>
              <a:gd name="T60" fmla="*/ 110 w 608"/>
              <a:gd name="T61" fmla="*/ 540 h 610"/>
              <a:gd name="T62" fmla="*/ 158 w 608"/>
              <a:gd name="T63" fmla="*/ 574 h 610"/>
              <a:gd name="T64" fmla="*/ 214 w 608"/>
              <a:gd name="T65" fmla="*/ 596 h 610"/>
              <a:gd name="T66" fmla="*/ 272 w 608"/>
              <a:gd name="T67" fmla="*/ 608 h 610"/>
              <a:gd name="T68" fmla="*/ 304 w 608"/>
              <a:gd name="T69" fmla="*/ 610 h 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08" h="610">
                <a:moveTo>
                  <a:pt x="304" y="610"/>
                </a:moveTo>
                <a:lnTo>
                  <a:pt x="304" y="610"/>
                </a:lnTo>
                <a:lnTo>
                  <a:pt x="334" y="608"/>
                </a:lnTo>
                <a:lnTo>
                  <a:pt x="366" y="604"/>
                </a:lnTo>
                <a:lnTo>
                  <a:pt x="394" y="596"/>
                </a:lnTo>
                <a:lnTo>
                  <a:pt x="422" y="586"/>
                </a:lnTo>
                <a:lnTo>
                  <a:pt x="450" y="574"/>
                </a:lnTo>
                <a:lnTo>
                  <a:pt x="474" y="558"/>
                </a:lnTo>
                <a:lnTo>
                  <a:pt x="498" y="540"/>
                </a:lnTo>
                <a:lnTo>
                  <a:pt x="520" y="520"/>
                </a:lnTo>
                <a:lnTo>
                  <a:pt x="538" y="500"/>
                </a:lnTo>
                <a:lnTo>
                  <a:pt x="556" y="476"/>
                </a:lnTo>
                <a:lnTo>
                  <a:pt x="572" y="450"/>
                </a:lnTo>
                <a:lnTo>
                  <a:pt x="584" y="424"/>
                </a:lnTo>
                <a:lnTo>
                  <a:pt x="594" y="396"/>
                </a:lnTo>
                <a:lnTo>
                  <a:pt x="602" y="366"/>
                </a:lnTo>
                <a:lnTo>
                  <a:pt x="606" y="336"/>
                </a:lnTo>
                <a:lnTo>
                  <a:pt x="608" y="306"/>
                </a:lnTo>
                <a:lnTo>
                  <a:pt x="608" y="306"/>
                </a:lnTo>
                <a:lnTo>
                  <a:pt x="606" y="274"/>
                </a:lnTo>
                <a:lnTo>
                  <a:pt x="602" y="244"/>
                </a:lnTo>
                <a:lnTo>
                  <a:pt x="594" y="214"/>
                </a:lnTo>
                <a:lnTo>
                  <a:pt x="584" y="186"/>
                </a:lnTo>
                <a:lnTo>
                  <a:pt x="572" y="160"/>
                </a:lnTo>
                <a:lnTo>
                  <a:pt x="556" y="136"/>
                </a:lnTo>
                <a:lnTo>
                  <a:pt x="538" y="112"/>
                </a:lnTo>
                <a:lnTo>
                  <a:pt x="520" y="90"/>
                </a:lnTo>
                <a:lnTo>
                  <a:pt x="498" y="70"/>
                </a:lnTo>
                <a:lnTo>
                  <a:pt x="474" y="52"/>
                </a:lnTo>
                <a:lnTo>
                  <a:pt x="450" y="38"/>
                </a:lnTo>
                <a:lnTo>
                  <a:pt x="422" y="24"/>
                </a:lnTo>
                <a:lnTo>
                  <a:pt x="394" y="14"/>
                </a:lnTo>
                <a:lnTo>
                  <a:pt x="366" y="6"/>
                </a:lnTo>
                <a:lnTo>
                  <a:pt x="334" y="2"/>
                </a:lnTo>
                <a:lnTo>
                  <a:pt x="304" y="0"/>
                </a:lnTo>
                <a:lnTo>
                  <a:pt x="304" y="0"/>
                </a:lnTo>
                <a:lnTo>
                  <a:pt x="272" y="2"/>
                </a:lnTo>
                <a:lnTo>
                  <a:pt x="242" y="6"/>
                </a:lnTo>
                <a:lnTo>
                  <a:pt x="214" y="14"/>
                </a:lnTo>
                <a:lnTo>
                  <a:pt x="186" y="24"/>
                </a:lnTo>
                <a:lnTo>
                  <a:pt x="158" y="38"/>
                </a:lnTo>
                <a:lnTo>
                  <a:pt x="134" y="52"/>
                </a:lnTo>
                <a:lnTo>
                  <a:pt x="110" y="70"/>
                </a:lnTo>
                <a:lnTo>
                  <a:pt x="88" y="90"/>
                </a:lnTo>
                <a:lnTo>
                  <a:pt x="68" y="112"/>
                </a:lnTo>
                <a:lnTo>
                  <a:pt x="52" y="136"/>
                </a:lnTo>
                <a:lnTo>
                  <a:pt x="36" y="160"/>
                </a:lnTo>
                <a:lnTo>
                  <a:pt x="24" y="186"/>
                </a:lnTo>
                <a:lnTo>
                  <a:pt x="12" y="214"/>
                </a:lnTo>
                <a:lnTo>
                  <a:pt x="6" y="244"/>
                </a:lnTo>
                <a:lnTo>
                  <a:pt x="0" y="274"/>
                </a:lnTo>
                <a:lnTo>
                  <a:pt x="0" y="306"/>
                </a:lnTo>
                <a:lnTo>
                  <a:pt x="0" y="306"/>
                </a:lnTo>
                <a:lnTo>
                  <a:pt x="0" y="336"/>
                </a:lnTo>
                <a:lnTo>
                  <a:pt x="6" y="366"/>
                </a:lnTo>
                <a:lnTo>
                  <a:pt x="12" y="396"/>
                </a:lnTo>
                <a:lnTo>
                  <a:pt x="24" y="424"/>
                </a:lnTo>
                <a:lnTo>
                  <a:pt x="36" y="450"/>
                </a:lnTo>
                <a:lnTo>
                  <a:pt x="52" y="476"/>
                </a:lnTo>
                <a:lnTo>
                  <a:pt x="68" y="500"/>
                </a:lnTo>
                <a:lnTo>
                  <a:pt x="88" y="520"/>
                </a:lnTo>
                <a:lnTo>
                  <a:pt x="110" y="540"/>
                </a:lnTo>
                <a:lnTo>
                  <a:pt x="134" y="558"/>
                </a:lnTo>
                <a:lnTo>
                  <a:pt x="158" y="574"/>
                </a:lnTo>
                <a:lnTo>
                  <a:pt x="186" y="586"/>
                </a:lnTo>
                <a:lnTo>
                  <a:pt x="214" y="596"/>
                </a:lnTo>
                <a:lnTo>
                  <a:pt x="242" y="604"/>
                </a:lnTo>
                <a:lnTo>
                  <a:pt x="272" y="608"/>
                </a:lnTo>
                <a:lnTo>
                  <a:pt x="304" y="610"/>
                </a:lnTo>
                <a:lnTo>
                  <a:pt x="304" y="610"/>
                </a:lnTo>
                <a:close/>
              </a:path>
            </a:pathLst>
          </a:custGeom>
          <a:solidFill>
            <a:srgbClr val="CACA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4"/>
          <p:cNvSpPr>
            <a:spLocks noEditPoints="1"/>
          </p:cNvSpPr>
          <p:nvPr/>
        </p:nvSpPr>
        <p:spPr bwMode="auto">
          <a:xfrm>
            <a:off x="5415377" y="3186251"/>
            <a:ext cx="1352550" cy="1352550"/>
          </a:xfrm>
          <a:custGeom>
            <a:avLst/>
            <a:gdLst>
              <a:gd name="T0" fmla="*/ 462 w 852"/>
              <a:gd name="T1" fmla="*/ 778 h 852"/>
              <a:gd name="T2" fmla="*/ 564 w 852"/>
              <a:gd name="T3" fmla="*/ 752 h 852"/>
              <a:gd name="T4" fmla="*/ 652 w 852"/>
              <a:gd name="T5" fmla="*/ 698 h 852"/>
              <a:gd name="T6" fmla="*/ 720 w 852"/>
              <a:gd name="T7" fmla="*/ 624 h 852"/>
              <a:gd name="T8" fmla="*/ 764 w 852"/>
              <a:gd name="T9" fmla="*/ 530 h 852"/>
              <a:gd name="T10" fmla="*/ 780 w 852"/>
              <a:gd name="T11" fmla="*/ 426 h 852"/>
              <a:gd name="T12" fmla="*/ 772 w 852"/>
              <a:gd name="T13" fmla="*/ 354 h 852"/>
              <a:gd name="T14" fmla="*/ 738 w 852"/>
              <a:gd name="T15" fmla="*/ 256 h 852"/>
              <a:gd name="T16" fmla="*/ 676 w 852"/>
              <a:gd name="T17" fmla="*/ 174 h 852"/>
              <a:gd name="T18" fmla="*/ 594 w 852"/>
              <a:gd name="T19" fmla="*/ 114 h 852"/>
              <a:gd name="T20" fmla="*/ 498 w 852"/>
              <a:gd name="T21" fmla="*/ 78 h 852"/>
              <a:gd name="T22" fmla="*/ 426 w 852"/>
              <a:gd name="T23" fmla="*/ 72 h 852"/>
              <a:gd name="T24" fmla="*/ 320 w 852"/>
              <a:gd name="T25" fmla="*/ 88 h 852"/>
              <a:gd name="T26" fmla="*/ 228 w 852"/>
              <a:gd name="T27" fmla="*/ 132 h 852"/>
              <a:gd name="T28" fmla="*/ 152 w 852"/>
              <a:gd name="T29" fmla="*/ 200 h 852"/>
              <a:gd name="T30" fmla="*/ 100 w 852"/>
              <a:gd name="T31" fmla="*/ 288 h 852"/>
              <a:gd name="T32" fmla="*/ 74 w 852"/>
              <a:gd name="T33" fmla="*/ 390 h 852"/>
              <a:gd name="T34" fmla="*/ 74 w 852"/>
              <a:gd name="T35" fmla="*/ 462 h 852"/>
              <a:gd name="T36" fmla="*/ 100 w 852"/>
              <a:gd name="T37" fmla="*/ 564 h 852"/>
              <a:gd name="T38" fmla="*/ 152 w 852"/>
              <a:gd name="T39" fmla="*/ 650 h 852"/>
              <a:gd name="T40" fmla="*/ 228 w 852"/>
              <a:gd name="T41" fmla="*/ 720 h 852"/>
              <a:gd name="T42" fmla="*/ 320 w 852"/>
              <a:gd name="T43" fmla="*/ 764 h 852"/>
              <a:gd name="T44" fmla="*/ 426 w 852"/>
              <a:gd name="T45" fmla="*/ 780 h 852"/>
              <a:gd name="T46" fmla="*/ 426 w 852"/>
              <a:gd name="T47" fmla="*/ 852 h 852"/>
              <a:gd name="T48" fmla="*/ 300 w 852"/>
              <a:gd name="T49" fmla="*/ 832 h 852"/>
              <a:gd name="T50" fmla="*/ 188 w 852"/>
              <a:gd name="T51" fmla="*/ 778 h 852"/>
              <a:gd name="T52" fmla="*/ 98 w 852"/>
              <a:gd name="T53" fmla="*/ 696 h 852"/>
              <a:gd name="T54" fmla="*/ 34 w 852"/>
              <a:gd name="T55" fmla="*/ 592 h 852"/>
              <a:gd name="T56" fmla="*/ 2 w 852"/>
              <a:gd name="T57" fmla="*/ 468 h 852"/>
              <a:gd name="T58" fmla="*/ 2 w 852"/>
              <a:gd name="T59" fmla="*/ 382 h 852"/>
              <a:gd name="T60" fmla="*/ 34 w 852"/>
              <a:gd name="T61" fmla="*/ 260 h 852"/>
              <a:gd name="T62" fmla="*/ 98 w 852"/>
              <a:gd name="T63" fmla="*/ 154 h 852"/>
              <a:gd name="T64" fmla="*/ 188 w 852"/>
              <a:gd name="T65" fmla="*/ 72 h 852"/>
              <a:gd name="T66" fmla="*/ 300 w 852"/>
              <a:gd name="T67" fmla="*/ 18 h 852"/>
              <a:gd name="T68" fmla="*/ 426 w 852"/>
              <a:gd name="T69" fmla="*/ 0 h 852"/>
              <a:gd name="T70" fmla="*/ 512 w 852"/>
              <a:gd name="T71" fmla="*/ 8 h 852"/>
              <a:gd name="T72" fmla="*/ 628 w 852"/>
              <a:gd name="T73" fmla="*/ 50 h 852"/>
              <a:gd name="T74" fmla="*/ 728 w 852"/>
              <a:gd name="T75" fmla="*/ 124 h 852"/>
              <a:gd name="T76" fmla="*/ 800 w 852"/>
              <a:gd name="T77" fmla="*/ 222 h 852"/>
              <a:gd name="T78" fmla="*/ 844 w 852"/>
              <a:gd name="T79" fmla="*/ 340 h 852"/>
              <a:gd name="T80" fmla="*/ 852 w 852"/>
              <a:gd name="T81" fmla="*/ 426 h 852"/>
              <a:gd name="T82" fmla="*/ 832 w 852"/>
              <a:gd name="T83" fmla="*/ 552 h 852"/>
              <a:gd name="T84" fmla="*/ 780 w 852"/>
              <a:gd name="T85" fmla="*/ 664 h 852"/>
              <a:gd name="T86" fmla="*/ 696 w 852"/>
              <a:gd name="T87" fmla="*/ 754 h 852"/>
              <a:gd name="T88" fmla="*/ 592 w 852"/>
              <a:gd name="T89" fmla="*/ 818 h 852"/>
              <a:gd name="T90" fmla="*/ 470 w 852"/>
              <a:gd name="T91" fmla="*/ 850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52" h="852">
                <a:moveTo>
                  <a:pt x="426" y="780"/>
                </a:moveTo>
                <a:lnTo>
                  <a:pt x="426" y="780"/>
                </a:lnTo>
                <a:lnTo>
                  <a:pt x="462" y="778"/>
                </a:lnTo>
                <a:lnTo>
                  <a:pt x="498" y="772"/>
                </a:lnTo>
                <a:lnTo>
                  <a:pt x="532" y="764"/>
                </a:lnTo>
                <a:lnTo>
                  <a:pt x="564" y="752"/>
                </a:lnTo>
                <a:lnTo>
                  <a:pt x="594" y="736"/>
                </a:lnTo>
                <a:lnTo>
                  <a:pt x="624" y="720"/>
                </a:lnTo>
                <a:lnTo>
                  <a:pt x="652" y="698"/>
                </a:lnTo>
                <a:lnTo>
                  <a:pt x="676" y="676"/>
                </a:lnTo>
                <a:lnTo>
                  <a:pt x="700" y="650"/>
                </a:lnTo>
                <a:lnTo>
                  <a:pt x="720" y="624"/>
                </a:lnTo>
                <a:lnTo>
                  <a:pt x="738" y="594"/>
                </a:lnTo>
                <a:lnTo>
                  <a:pt x="752" y="564"/>
                </a:lnTo>
                <a:lnTo>
                  <a:pt x="764" y="530"/>
                </a:lnTo>
                <a:lnTo>
                  <a:pt x="772" y="496"/>
                </a:lnTo>
                <a:lnTo>
                  <a:pt x="778" y="462"/>
                </a:lnTo>
                <a:lnTo>
                  <a:pt x="780" y="426"/>
                </a:lnTo>
                <a:lnTo>
                  <a:pt x="780" y="426"/>
                </a:lnTo>
                <a:lnTo>
                  <a:pt x="778" y="390"/>
                </a:lnTo>
                <a:lnTo>
                  <a:pt x="772" y="354"/>
                </a:lnTo>
                <a:lnTo>
                  <a:pt x="764" y="320"/>
                </a:lnTo>
                <a:lnTo>
                  <a:pt x="752" y="288"/>
                </a:lnTo>
                <a:lnTo>
                  <a:pt x="738" y="256"/>
                </a:lnTo>
                <a:lnTo>
                  <a:pt x="720" y="228"/>
                </a:lnTo>
                <a:lnTo>
                  <a:pt x="700" y="200"/>
                </a:lnTo>
                <a:lnTo>
                  <a:pt x="676" y="174"/>
                </a:lnTo>
                <a:lnTo>
                  <a:pt x="652" y="152"/>
                </a:lnTo>
                <a:lnTo>
                  <a:pt x="624" y="132"/>
                </a:lnTo>
                <a:lnTo>
                  <a:pt x="594" y="114"/>
                </a:lnTo>
                <a:lnTo>
                  <a:pt x="564" y="100"/>
                </a:lnTo>
                <a:lnTo>
                  <a:pt x="532" y="88"/>
                </a:lnTo>
                <a:lnTo>
                  <a:pt x="498" y="78"/>
                </a:lnTo>
                <a:lnTo>
                  <a:pt x="462" y="74"/>
                </a:lnTo>
                <a:lnTo>
                  <a:pt x="426" y="72"/>
                </a:lnTo>
                <a:lnTo>
                  <a:pt x="426" y="72"/>
                </a:lnTo>
                <a:lnTo>
                  <a:pt x="390" y="74"/>
                </a:lnTo>
                <a:lnTo>
                  <a:pt x="354" y="78"/>
                </a:lnTo>
                <a:lnTo>
                  <a:pt x="320" y="88"/>
                </a:lnTo>
                <a:lnTo>
                  <a:pt x="288" y="100"/>
                </a:lnTo>
                <a:lnTo>
                  <a:pt x="258" y="114"/>
                </a:lnTo>
                <a:lnTo>
                  <a:pt x="228" y="132"/>
                </a:lnTo>
                <a:lnTo>
                  <a:pt x="200" y="152"/>
                </a:lnTo>
                <a:lnTo>
                  <a:pt x="176" y="174"/>
                </a:lnTo>
                <a:lnTo>
                  <a:pt x="152" y="200"/>
                </a:lnTo>
                <a:lnTo>
                  <a:pt x="132" y="228"/>
                </a:lnTo>
                <a:lnTo>
                  <a:pt x="114" y="256"/>
                </a:lnTo>
                <a:lnTo>
                  <a:pt x="100" y="288"/>
                </a:lnTo>
                <a:lnTo>
                  <a:pt x="88" y="320"/>
                </a:lnTo>
                <a:lnTo>
                  <a:pt x="78" y="354"/>
                </a:lnTo>
                <a:lnTo>
                  <a:pt x="74" y="390"/>
                </a:lnTo>
                <a:lnTo>
                  <a:pt x="72" y="426"/>
                </a:lnTo>
                <a:lnTo>
                  <a:pt x="72" y="426"/>
                </a:lnTo>
                <a:lnTo>
                  <a:pt x="74" y="462"/>
                </a:lnTo>
                <a:lnTo>
                  <a:pt x="78" y="496"/>
                </a:lnTo>
                <a:lnTo>
                  <a:pt x="88" y="530"/>
                </a:lnTo>
                <a:lnTo>
                  <a:pt x="100" y="564"/>
                </a:lnTo>
                <a:lnTo>
                  <a:pt x="114" y="594"/>
                </a:lnTo>
                <a:lnTo>
                  <a:pt x="132" y="624"/>
                </a:lnTo>
                <a:lnTo>
                  <a:pt x="152" y="650"/>
                </a:lnTo>
                <a:lnTo>
                  <a:pt x="176" y="676"/>
                </a:lnTo>
                <a:lnTo>
                  <a:pt x="200" y="698"/>
                </a:lnTo>
                <a:lnTo>
                  <a:pt x="228" y="720"/>
                </a:lnTo>
                <a:lnTo>
                  <a:pt x="258" y="736"/>
                </a:lnTo>
                <a:lnTo>
                  <a:pt x="288" y="752"/>
                </a:lnTo>
                <a:lnTo>
                  <a:pt x="320" y="764"/>
                </a:lnTo>
                <a:lnTo>
                  <a:pt x="354" y="772"/>
                </a:lnTo>
                <a:lnTo>
                  <a:pt x="390" y="778"/>
                </a:lnTo>
                <a:lnTo>
                  <a:pt x="426" y="780"/>
                </a:lnTo>
                <a:lnTo>
                  <a:pt x="426" y="780"/>
                </a:lnTo>
                <a:close/>
                <a:moveTo>
                  <a:pt x="426" y="852"/>
                </a:moveTo>
                <a:lnTo>
                  <a:pt x="426" y="852"/>
                </a:lnTo>
                <a:lnTo>
                  <a:pt x="382" y="850"/>
                </a:lnTo>
                <a:lnTo>
                  <a:pt x="340" y="842"/>
                </a:lnTo>
                <a:lnTo>
                  <a:pt x="300" y="832"/>
                </a:lnTo>
                <a:lnTo>
                  <a:pt x="260" y="818"/>
                </a:lnTo>
                <a:lnTo>
                  <a:pt x="222" y="800"/>
                </a:lnTo>
                <a:lnTo>
                  <a:pt x="188" y="778"/>
                </a:lnTo>
                <a:lnTo>
                  <a:pt x="154" y="754"/>
                </a:lnTo>
                <a:lnTo>
                  <a:pt x="124" y="726"/>
                </a:lnTo>
                <a:lnTo>
                  <a:pt x="98" y="696"/>
                </a:lnTo>
                <a:lnTo>
                  <a:pt x="72" y="664"/>
                </a:lnTo>
                <a:lnTo>
                  <a:pt x="52" y="628"/>
                </a:lnTo>
                <a:lnTo>
                  <a:pt x="34" y="592"/>
                </a:lnTo>
                <a:lnTo>
                  <a:pt x="18" y="552"/>
                </a:lnTo>
                <a:lnTo>
                  <a:pt x="8" y="512"/>
                </a:lnTo>
                <a:lnTo>
                  <a:pt x="2" y="468"/>
                </a:lnTo>
                <a:lnTo>
                  <a:pt x="0" y="426"/>
                </a:lnTo>
                <a:lnTo>
                  <a:pt x="0" y="426"/>
                </a:lnTo>
                <a:lnTo>
                  <a:pt x="2" y="382"/>
                </a:lnTo>
                <a:lnTo>
                  <a:pt x="8" y="340"/>
                </a:lnTo>
                <a:lnTo>
                  <a:pt x="18" y="298"/>
                </a:lnTo>
                <a:lnTo>
                  <a:pt x="34" y="260"/>
                </a:lnTo>
                <a:lnTo>
                  <a:pt x="52" y="222"/>
                </a:lnTo>
                <a:lnTo>
                  <a:pt x="72" y="188"/>
                </a:lnTo>
                <a:lnTo>
                  <a:pt x="98" y="154"/>
                </a:lnTo>
                <a:lnTo>
                  <a:pt x="124" y="124"/>
                </a:lnTo>
                <a:lnTo>
                  <a:pt x="154" y="96"/>
                </a:lnTo>
                <a:lnTo>
                  <a:pt x="188" y="72"/>
                </a:lnTo>
                <a:lnTo>
                  <a:pt x="222" y="50"/>
                </a:lnTo>
                <a:lnTo>
                  <a:pt x="260" y="32"/>
                </a:lnTo>
                <a:lnTo>
                  <a:pt x="300" y="18"/>
                </a:lnTo>
                <a:lnTo>
                  <a:pt x="340" y="8"/>
                </a:lnTo>
                <a:lnTo>
                  <a:pt x="382" y="2"/>
                </a:lnTo>
                <a:lnTo>
                  <a:pt x="426" y="0"/>
                </a:lnTo>
                <a:lnTo>
                  <a:pt x="426" y="0"/>
                </a:lnTo>
                <a:lnTo>
                  <a:pt x="470" y="2"/>
                </a:lnTo>
                <a:lnTo>
                  <a:pt x="512" y="8"/>
                </a:lnTo>
                <a:lnTo>
                  <a:pt x="552" y="18"/>
                </a:lnTo>
                <a:lnTo>
                  <a:pt x="592" y="32"/>
                </a:lnTo>
                <a:lnTo>
                  <a:pt x="628" y="50"/>
                </a:lnTo>
                <a:lnTo>
                  <a:pt x="664" y="72"/>
                </a:lnTo>
                <a:lnTo>
                  <a:pt x="696" y="96"/>
                </a:lnTo>
                <a:lnTo>
                  <a:pt x="728" y="124"/>
                </a:lnTo>
                <a:lnTo>
                  <a:pt x="754" y="154"/>
                </a:lnTo>
                <a:lnTo>
                  <a:pt x="780" y="188"/>
                </a:lnTo>
                <a:lnTo>
                  <a:pt x="800" y="222"/>
                </a:lnTo>
                <a:lnTo>
                  <a:pt x="818" y="260"/>
                </a:lnTo>
                <a:lnTo>
                  <a:pt x="832" y="298"/>
                </a:lnTo>
                <a:lnTo>
                  <a:pt x="844" y="340"/>
                </a:lnTo>
                <a:lnTo>
                  <a:pt x="850" y="382"/>
                </a:lnTo>
                <a:lnTo>
                  <a:pt x="852" y="426"/>
                </a:lnTo>
                <a:lnTo>
                  <a:pt x="852" y="426"/>
                </a:lnTo>
                <a:lnTo>
                  <a:pt x="850" y="468"/>
                </a:lnTo>
                <a:lnTo>
                  <a:pt x="844" y="512"/>
                </a:lnTo>
                <a:lnTo>
                  <a:pt x="832" y="552"/>
                </a:lnTo>
                <a:lnTo>
                  <a:pt x="818" y="592"/>
                </a:lnTo>
                <a:lnTo>
                  <a:pt x="800" y="628"/>
                </a:lnTo>
                <a:lnTo>
                  <a:pt x="780" y="664"/>
                </a:lnTo>
                <a:lnTo>
                  <a:pt x="754" y="696"/>
                </a:lnTo>
                <a:lnTo>
                  <a:pt x="728" y="726"/>
                </a:lnTo>
                <a:lnTo>
                  <a:pt x="696" y="754"/>
                </a:lnTo>
                <a:lnTo>
                  <a:pt x="664" y="778"/>
                </a:lnTo>
                <a:lnTo>
                  <a:pt x="628" y="800"/>
                </a:lnTo>
                <a:lnTo>
                  <a:pt x="592" y="818"/>
                </a:lnTo>
                <a:lnTo>
                  <a:pt x="552" y="832"/>
                </a:lnTo>
                <a:lnTo>
                  <a:pt x="512" y="842"/>
                </a:lnTo>
                <a:lnTo>
                  <a:pt x="470" y="850"/>
                </a:lnTo>
                <a:lnTo>
                  <a:pt x="426" y="852"/>
                </a:lnTo>
                <a:lnTo>
                  <a:pt x="426" y="852"/>
                </a:lnTo>
                <a:close/>
              </a:path>
            </a:pathLst>
          </a:custGeom>
          <a:solidFill>
            <a:srgbClr val="CACAC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5"/>
          <p:cNvSpPr>
            <a:spLocks/>
          </p:cNvSpPr>
          <p:nvPr/>
        </p:nvSpPr>
        <p:spPr bwMode="auto">
          <a:xfrm>
            <a:off x="6082127" y="2611576"/>
            <a:ext cx="9525" cy="31750"/>
          </a:xfrm>
          <a:custGeom>
            <a:avLst/>
            <a:gdLst>
              <a:gd name="T0" fmla="*/ 6 w 6"/>
              <a:gd name="T1" fmla="*/ 18 h 20"/>
              <a:gd name="T2" fmla="*/ 6 w 6"/>
              <a:gd name="T3" fmla="*/ 18 h 20"/>
              <a:gd name="T4" fmla="*/ 6 w 6"/>
              <a:gd name="T5" fmla="*/ 20 h 20"/>
              <a:gd name="T6" fmla="*/ 4 w 6"/>
              <a:gd name="T7" fmla="*/ 20 h 20"/>
              <a:gd name="T8" fmla="*/ 4 w 6"/>
              <a:gd name="T9" fmla="*/ 20 h 20"/>
              <a:gd name="T10" fmla="*/ 4 w 6"/>
              <a:gd name="T11" fmla="*/ 20 h 20"/>
              <a:gd name="T12" fmla="*/ 2 w 6"/>
              <a:gd name="T13" fmla="*/ 20 h 20"/>
              <a:gd name="T14" fmla="*/ 0 w 6"/>
              <a:gd name="T15" fmla="*/ 18 h 20"/>
              <a:gd name="T16" fmla="*/ 0 w 6"/>
              <a:gd name="T17" fmla="*/ 2 h 20"/>
              <a:gd name="T18" fmla="*/ 0 w 6"/>
              <a:gd name="T19" fmla="*/ 2 h 20"/>
              <a:gd name="T20" fmla="*/ 2 w 6"/>
              <a:gd name="T21" fmla="*/ 2 h 20"/>
              <a:gd name="T22" fmla="*/ 4 w 6"/>
              <a:gd name="T23" fmla="*/ 0 h 20"/>
              <a:gd name="T24" fmla="*/ 4 w 6"/>
              <a:gd name="T25" fmla="*/ 0 h 20"/>
              <a:gd name="T26" fmla="*/ 4 w 6"/>
              <a:gd name="T27" fmla="*/ 0 h 20"/>
              <a:gd name="T28" fmla="*/ 6 w 6"/>
              <a:gd name="T29" fmla="*/ 2 h 20"/>
              <a:gd name="T30" fmla="*/ 6 w 6"/>
              <a:gd name="T31" fmla="*/ 2 h 20"/>
              <a:gd name="T32" fmla="*/ 6 w 6"/>
              <a:gd name="T33" fmla="*/ 18 h 20"/>
              <a:gd name="T34" fmla="*/ 6 w 6"/>
              <a:gd name="T35" fmla="*/ 1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" h="20">
                <a:moveTo>
                  <a:pt x="6" y="18"/>
                </a:moveTo>
                <a:lnTo>
                  <a:pt x="6" y="18"/>
                </a:lnTo>
                <a:lnTo>
                  <a:pt x="6" y="20"/>
                </a:lnTo>
                <a:lnTo>
                  <a:pt x="4" y="20"/>
                </a:lnTo>
                <a:lnTo>
                  <a:pt x="4" y="20"/>
                </a:lnTo>
                <a:lnTo>
                  <a:pt x="4" y="20"/>
                </a:lnTo>
                <a:lnTo>
                  <a:pt x="2" y="20"/>
                </a:lnTo>
                <a:lnTo>
                  <a:pt x="0" y="18"/>
                </a:lnTo>
                <a:lnTo>
                  <a:pt x="0" y="2"/>
                </a:lnTo>
                <a:lnTo>
                  <a:pt x="0" y="2"/>
                </a:lnTo>
                <a:lnTo>
                  <a:pt x="2" y="2"/>
                </a:lnTo>
                <a:lnTo>
                  <a:pt x="4" y="0"/>
                </a:lnTo>
                <a:lnTo>
                  <a:pt x="4" y="0"/>
                </a:lnTo>
                <a:lnTo>
                  <a:pt x="4" y="0"/>
                </a:lnTo>
                <a:lnTo>
                  <a:pt x="6" y="2"/>
                </a:lnTo>
                <a:lnTo>
                  <a:pt x="6" y="2"/>
                </a:lnTo>
                <a:lnTo>
                  <a:pt x="6" y="18"/>
                </a:lnTo>
                <a:lnTo>
                  <a:pt x="6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6"/>
          <p:cNvSpPr>
            <a:spLocks/>
          </p:cNvSpPr>
          <p:nvPr/>
        </p:nvSpPr>
        <p:spPr bwMode="auto">
          <a:xfrm>
            <a:off x="5980527" y="2662376"/>
            <a:ext cx="25400" cy="22225"/>
          </a:xfrm>
          <a:custGeom>
            <a:avLst/>
            <a:gdLst>
              <a:gd name="T0" fmla="*/ 16 w 16"/>
              <a:gd name="T1" fmla="*/ 10 h 14"/>
              <a:gd name="T2" fmla="*/ 16 w 16"/>
              <a:gd name="T3" fmla="*/ 10 h 14"/>
              <a:gd name="T4" fmla="*/ 16 w 16"/>
              <a:gd name="T5" fmla="*/ 12 h 14"/>
              <a:gd name="T6" fmla="*/ 16 w 16"/>
              <a:gd name="T7" fmla="*/ 14 h 14"/>
              <a:gd name="T8" fmla="*/ 16 w 16"/>
              <a:gd name="T9" fmla="*/ 14 h 14"/>
              <a:gd name="T10" fmla="*/ 16 w 16"/>
              <a:gd name="T11" fmla="*/ 14 h 14"/>
              <a:gd name="T12" fmla="*/ 14 w 16"/>
              <a:gd name="T13" fmla="*/ 14 h 14"/>
              <a:gd name="T14" fmla="*/ 12 w 16"/>
              <a:gd name="T15" fmla="*/ 14 h 14"/>
              <a:gd name="T16" fmla="*/ 0 w 16"/>
              <a:gd name="T17" fmla="*/ 4 h 14"/>
              <a:gd name="T18" fmla="*/ 0 w 16"/>
              <a:gd name="T19" fmla="*/ 4 h 14"/>
              <a:gd name="T20" fmla="*/ 0 w 16"/>
              <a:gd name="T21" fmla="*/ 2 h 14"/>
              <a:gd name="T22" fmla="*/ 0 w 16"/>
              <a:gd name="T23" fmla="*/ 0 h 14"/>
              <a:gd name="T24" fmla="*/ 0 w 16"/>
              <a:gd name="T25" fmla="*/ 0 h 14"/>
              <a:gd name="T26" fmla="*/ 0 w 16"/>
              <a:gd name="T27" fmla="*/ 0 h 14"/>
              <a:gd name="T28" fmla="*/ 2 w 16"/>
              <a:gd name="T29" fmla="*/ 0 h 14"/>
              <a:gd name="T30" fmla="*/ 4 w 16"/>
              <a:gd name="T31" fmla="*/ 0 h 14"/>
              <a:gd name="T32" fmla="*/ 16 w 16"/>
              <a:gd name="T33" fmla="*/ 10 h 14"/>
              <a:gd name="T34" fmla="*/ 16 w 16"/>
              <a:gd name="T35" fmla="*/ 1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4">
                <a:moveTo>
                  <a:pt x="16" y="10"/>
                </a:moveTo>
                <a:lnTo>
                  <a:pt x="16" y="10"/>
                </a:lnTo>
                <a:lnTo>
                  <a:pt x="16" y="12"/>
                </a:lnTo>
                <a:lnTo>
                  <a:pt x="16" y="14"/>
                </a:lnTo>
                <a:lnTo>
                  <a:pt x="16" y="14"/>
                </a:lnTo>
                <a:lnTo>
                  <a:pt x="16" y="14"/>
                </a:lnTo>
                <a:lnTo>
                  <a:pt x="14" y="14"/>
                </a:lnTo>
                <a:lnTo>
                  <a:pt x="12" y="14"/>
                </a:lnTo>
                <a:lnTo>
                  <a:pt x="0" y="4"/>
                </a:lnTo>
                <a:lnTo>
                  <a:pt x="0" y="4"/>
                </a:lnTo>
                <a:lnTo>
                  <a:pt x="0" y="2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2" y="0"/>
                </a:lnTo>
                <a:lnTo>
                  <a:pt x="4" y="0"/>
                </a:lnTo>
                <a:lnTo>
                  <a:pt x="16" y="10"/>
                </a:lnTo>
                <a:lnTo>
                  <a:pt x="16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7"/>
          <p:cNvSpPr>
            <a:spLocks/>
          </p:cNvSpPr>
          <p:nvPr/>
        </p:nvSpPr>
        <p:spPr bwMode="auto">
          <a:xfrm>
            <a:off x="5948777" y="2767151"/>
            <a:ext cx="31750" cy="12700"/>
          </a:xfrm>
          <a:custGeom>
            <a:avLst/>
            <a:gdLst>
              <a:gd name="T0" fmla="*/ 18 w 20"/>
              <a:gd name="T1" fmla="*/ 0 h 8"/>
              <a:gd name="T2" fmla="*/ 18 w 20"/>
              <a:gd name="T3" fmla="*/ 0 h 8"/>
              <a:gd name="T4" fmla="*/ 18 w 20"/>
              <a:gd name="T5" fmla="*/ 2 h 8"/>
              <a:gd name="T6" fmla="*/ 20 w 20"/>
              <a:gd name="T7" fmla="*/ 2 h 8"/>
              <a:gd name="T8" fmla="*/ 20 w 20"/>
              <a:gd name="T9" fmla="*/ 2 h 8"/>
              <a:gd name="T10" fmla="*/ 20 w 20"/>
              <a:gd name="T11" fmla="*/ 2 h 8"/>
              <a:gd name="T12" fmla="*/ 20 w 20"/>
              <a:gd name="T13" fmla="*/ 4 h 8"/>
              <a:gd name="T14" fmla="*/ 18 w 20"/>
              <a:gd name="T15" fmla="*/ 6 h 8"/>
              <a:gd name="T16" fmla="*/ 2 w 20"/>
              <a:gd name="T17" fmla="*/ 8 h 8"/>
              <a:gd name="T18" fmla="*/ 2 w 20"/>
              <a:gd name="T19" fmla="*/ 8 h 8"/>
              <a:gd name="T20" fmla="*/ 0 w 20"/>
              <a:gd name="T21" fmla="*/ 6 h 8"/>
              <a:gd name="T22" fmla="*/ 0 w 20"/>
              <a:gd name="T23" fmla="*/ 6 h 8"/>
              <a:gd name="T24" fmla="*/ 0 w 20"/>
              <a:gd name="T25" fmla="*/ 6 h 8"/>
              <a:gd name="T26" fmla="*/ 0 w 20"/>
              <a:gd name="T27" fmla="*/ 6 h 8"/>
              <a:gd name="T28" fmla="*/ 0 w 20"/>
              <a:gd name="T29" fmla="*/ 4 h 8"/>
              <a:gd name="T30" fmla="*/ 2 w 20"/>
              <a:gd name="T31" fmla="*/ 2 h 8"/>
              <a:gd name="T32" fmla="*/ 18 w 20"/>
              <a:gd name="T33" fmla="*/ 0 h 8"/>
              <a:gd name="T34" fmla="*/ 18 w 20"/>
              <a:gd name="T3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8">
                <a:moveTo>
                  <a:pt x="18" y="0"/>
                </a:moveTo>
                <a:lnTo>
                  <a:pt x="18" y="0"/>
                </a:lnTo>
                <a:lnTo>
                  <a:pt x="18" y="2"/>
                </a:lnTo>
                <a:lnTo>
                  <a:pt x="20" y="2"/>
                </a:lnTo>
                <a:lnTo>
                  <a:pt x="20" y="2"/>
                </a:lnTo>
                <a:lnTo>
                  <a:pt x="20" y="2"/>
                </a:lnTo>
                <a:lnTo>
                  <a:pt x="20" y="4"/>
                </a:lnTo>
                <a:lnTo>
                  <a:pt x="18" y="6"/>
                </a:lnTo>
                <a:lnTo>
                  <a:pt x="2" y="8"/>
                </a:lnTo>
                <a:lnTo>
                  <a:pt x="2" y="8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6"/>
                </a:lnTo>
                <a:lnTo>
                  <a:pt x="0" y="4"/>
                </a:lnTo>
                <a:lnTo>
                  <a:pt x="2" y="2"/>
                </a:lnTo>
                <a:lnTo>
                  <a:pt x="18" y="0"/>
                </a:lnTo>
                <a:lnTo>
                  <a:pt x="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8"/>
          <p:cNvSpPr>
            <a:spLocks/>
          </p:cNvSpPr>
          <p:nvPr/>
        </p:nvSpPr>
        <p:spPr bwMode="auto">
          <a:xfrm>
            <a:off x="6202777" y="2760801"/>
            <a:ext cx="31750" cy="9525"/>
          </a:xfrm>
          <a:custGeom>
            <a:avLst/>
            <a:gdLst>
              <a:gd name="T0" fmla="*/ 2 w 20"/>
              <a:gd name="T1" fmla="*/ 6 h 6"/>
              <a:gd name="T2" fmla="*/ 2 w 20"/>
              <a:gd name="T3" fmla="*/ 6 h 6"/>
              <a:gd name="T4" fmla="*/ 0 w 20"/>
              <a:gd name="T5" fmla="*/ 4 h 6"/>
              <a:gd name="T6" fmla="*/ 0 w 20"/>
              <a:gd name="T7" fmla="*/ 2 h 6"/>
              <a:gd name="T8" fmla="*/ 0 w 20"/>
              <a:gd name="T9" fmla="*/ 2 h 6"/>
              <a:gd name="T10" fmla="*/ 0 w 20"/>
              <a:gd name="T11" fmla="*/ 2 h 6"/>
              <a:gd name="T12" fmla="*/ 0 w 20"/>
              <a:gd name="T13" fmla="*/ 0 h 6"/>
              <a:gd name="T14" fmla="*/ 2 w 20"/>
              <a:gd name="T15" fmla="*/ 0 h 6"/>
              <a:gd name="T16" fmla="*/ 18 w 20"/>
              <a:gd name="T17" fmla="*/ 2 h 6"/>
              <a:gd name="T18" fmla="*/ 18 w 20"/>
              <a:gd name="T19" fmla="*/ 2 h 6"/>
              <a:gd name="T20" fmla="*/ 20 w 20"/>
              <a:gd name="T21" fmla="*/ 2 h 6"/>
              <a:gd name="T22" fmla="*/ 20 w 20"/>
              <a:gd name="T23" fmla="*/ 4 h 6"/>
              <a:gd name="T24" fmla="*/ 20 w 20"/>
              <a:gd name="T25" fmla="*/ 4 h 6"/>
              <a:gd name="T26" fmla="*/ 20 w 20"/>
              <a:gd name="T27" fmla="*/ 4 h 6"/>
              <a:gd name="T28" fmla="*/ 20 w 20"/>
              <a:gd name="T29" fmla="*/ 6 h 6"/>
              <a:gd name="T30" fmla="*/ 18 w 20"/>
              <a:gd name="T31" fmla="*/ 6 h 6"/>
              <a:gd name="T32" fmla="*/ 2 w 20"/>
              <a:gd name="T33" fmla="*/ 6 h 6"/>
              <a:gd name="T34" fmla="*/ 2 w 20"/>
              <a:gd name="T35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" h="6">
                <a:moveTo>
                  <a:pt x="2" y="6"/>
                </a:moveTo>
                <a:lnTo>
                  <a:pt x="2" y="6"/>
                </a:lnTo>
                <a:lnTo>
                  <a:pt x="0" y="4"/>
                </a:lnTo>
                <a:lnTo>
                  <a:pt x="0" y="2"/>
                </a:lnTo>
                <a:lnTo>
                  <a:pt x="0" y="2"/>
                </a:lnTo>
                <a:lnTo>
                  <a:pt x="0" y="2"/>
                </a:lnTo>
                <a:lnTo>
                  <a:pt x="0" y="0"/>
                </a:lnTo>
                <a:lnTo>
                  <a:pt x="2" y="0"/>
                </a:lnTo>
                <a:lnTo>
                  <a:pt x="18" y="2"/>
                </a:lnTo>
                <a:lnTo>
                  <a:pt x="18" y="2"/>
                </a:lnTo>
                <a:lnTo>
                  <a:pt x="20" y="2"/>
                </a:lnTo>
                <a:lnTo>
                  <a:pt x="20" y="4"/>
                </a:lnTo>
                <a:lnTo>
                  <a:pt x="20" y="4"/>
                </a:lnTo>
                <a:lnTo>
                  <a:pt x="20" y="4"/>
                </a:lnTo>
                <a:lnTo>
                  <a:pt x="20" y="6"/>
                </a:lnTo>
                <a:lnTo>
                  <a:pt x="18" y="6"/>
                </a:lnTo>
                <a:lnTo>
                  <a:pt x="2" y="6"/>
                </a:lnTo>
                <a:lnTo>
                  <a:pt x="2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9"/>
          <p:cNvSpPr>
            <a:spLocks/>
          </p:cNvSpPr>
          <p:nvPr/>
        </p:nvSpPr>
        <p:spPr bwMode="auto">
          <a:xfrm>
            <a:off x="6171027" y="2656026"/>
            <a:ext cx="25400" cy="25400"/>
          </a:xfrm>
          <a:custGeom>
            <a:avLst/>
            <a:gdLst>
              <a:gd name="T0" fmla="*/ 4 w 16"/>
              <a:gd name="T1" fmla="*/ 14 h 16"/>
              <a:gd name="T2" fmla="*/ 4 w 16"/>
              <a:gd name="T3" fmla="*/ 14 h 16"/>
              <a:gd name="T4" fmla="*/ 2 w 16"/>
              <a:gd name="T5" fmla="*/ 16 h 16"/>
              <a:gd name="T6" fmla="*/ 0 w 16"/>
              <a:gd name="T7" fmla="*/ 14 h 16"/>
              <a:gd name="T8" fmla="*/ 0 w 16"/>
              <a:gd name="T9" fmla="*/ 14 h 16"/>
              <a:gd name="T10" fmla="*/ 0 w 16"/>
              <a:gd name="T11" fmla="*/ 14 h 16"/>
              <a:gd name="T12" fmla="*/ 0 w 16"/>
              <a:gd name="T13" fmla="*/ 12 h 16"/>
              <a:gd name="T14" fmla="*/ 0 w 16"/>
              <a:gd name="T15" fmla="*/ 10 h 16"/>
              <a:gd name="T16" fmla="*/ 12 w 16"/>
              <a:gd name="T17" fmla="*/ 0 h 16"/>
              <a:gd name="T18" fmla="*/ 12 w 16"/>
              <a:gd name="T19" fmla="*/ 0 h 16"/>
              <a:gd name="T20" fmla="*/ 14 w 16"/>
              <a:gd name="T21" fmla="*/ 0 h 16"/>
              <a:gd name="T22" fmla="*/ 16 w 16"/>
              <a:gd name="T23" fmla="*/ 0 h 16"/>
              <a:gd name="T24" fmla="*/ 16 w 16"/>
              <a:gd name="T25" fmla="*/ 0 h 16"/>
              <a:gd name="T26" fmla="*/ 16 w 16"/>
              <a:gd name="T27" fmla="*/ 0 h 16"/>
              <a:gd name="T28" fmla="*/ 16 w 16"/>
              <a:gd name="T29" fmla="*/ 2 h 16"/>
              <a:gd name="T30" fmla="*/ 16 w 16"/>
              <a:gd name="T31" fmla="*/ 4 h 16"/>
              <a:gd name="T32" fmla="*/ 4 w 16"/>
              <a:gd name="T33" fmla="*/ 14 h 16"/>
              <a:gd name="T34" fmla="*/ 4 w 16"/>
              <a:gd name="T35" fmla="*/ 1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" h="16">
                <a:moveTo>
                  <a:pt x="4" y="14"/>
                </a:moveTo>
                <a:lnTo>
                  <a:pt x="4" y="14"/>
                </a:lnTo>
                <a:lnTo>
                  <a:pt x="2" y="16"/>
                </a:ln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2"/>
                </a:lnTo>
                <a:lnTo>
                  <a:pt x="0" y="10"/>
                </a:lnTo>
                <a:lnTo>
                  <a:pt x="12" y="0"/>
                </a:lnTo>
                <a:lnTo>
                  <a:pt x="12" y="0"/>
                </a:lnTo>
                <a:lnTo>
                  <a:pt x="14" y="0"/>
                </a:lnTo>
                <a:lnTo>
                  <a:pt x="16" y="0"/>
                </a:lnTo>
                <a:lnTo>
                  <a:pt x="16" y="0"/>
                </a:lnTo>
                <a:lnTo>
                  <a:pt x="16" y="0"/>
                </a:lnTo>
                <a:lnTo>
                  <a:pt x="16" y="2"/>
                </a:lnTo>
                <a:lnTo>
                  <a:pt x="16" y="4"/>
                </a:lnTo>
                <a:lnTo>
                  <a:pt x="4" y="14"/>
                </a:lnTo>
                <a:lnTo>
                  <a:pt x="4" y="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0"/>
          <p:cNvSpPr>
            <a:spLocks noEditPoints="1"/>
          </p:cNvSpPr>
          <p:nvPr/>
        </p:nvSpPr>
        <p:spPr bwMode="auto">
          <a:xfrm>
            <a:off x="5999577" y="2656026"/>
            <a:ext cx="174625" cy="247650"/>
          </a:xfrm>
          <a:custGeom>
            <a:avLst/>
            <a:gdLst>
              <a:gd name="T0" fmla="*/ 72 w 110"/>
              <a:gd name="T1" fmla="*/ 132 h 156"/>
              <a:gd name="T2" fmla="*/ 70 w 110"/>
              <a:gd name="T3" fmla="*/ 138 h 156"/>
              <a:gd name="T4" fmla="*/ 42 w 110"/>
              <a:gd name="T5" fmla="*/ 138 h 156"/>
              <a:gd name="T6" fmla="*/ 40 w 110"/>
              <a:gd name="T7" fmla="*/ 138 h 156"/>
              <a:gd name="T8" fmla="*/ 38 w 110"/>
              <a:gd name="T9" fmla="*/ 132 h 156"/>
              <a:gd name="T10" fmla="*/ 72 w 110"/>
              <a:gd name="T11" fmla="*/ 118 h 156"/>
              <a:gd name="T12" fmla="*/ 72 w 110"/>
              <a:gd name="T13" fmla="*/ 132 h 156"/>
              <a:gd name="T14" fmla="*/ 34 w 110"/>
              <a:gd name="T15" fmla="*/ 28 h 156"/>
              <a:gd name="T16" fmla="*/ 24 w 110"/>
              <a:gd name="T17" fmla="*/ 40 h 156"/>
              <a:gd name="T18" fmla="*/ 20 w 110"/>
              <a:gd name="T19" fmla="*/ 56 h 156"/>
              <a:gd name="T20" fmla="*/ 22 w 110"/>
              <a:gd name="T21" fmla="*/ 64 h 156"/>
              <a:gd name="T22" fmla="*/ 28 w 110"/>
              <a:gd name="T23" fmla="*/ 78 h 156"/>
              <a:gd name="T24" fmla="*/ 32 w 110"/>
              <a:gd name="T25" fmla="*/ 82 h 156"/>
              <a:gd name="T26" fmla="*/ 34 w 110"/>
              <a:gd name="T27" fmla="*/ 86 h 156"/>
              <a:gd name="T28" fmla="*/ 34 w 110"/>
              <a:gd name="T29" fmla="*/ 86 h 156"/>
              <a:gd name="T30" fmla="*/ 30 w 110"/>
              <a:gd name="T31" fmla="*/ 86 h 156"/>
              <a:gd name="T32" fmla="*/ 24 w 110"/>
              <a:gd name="T33" fmla="*/ 80 h 156"/>
              <a:gd name="T34" fmla="*/ 16 w 110"/>
              <a:gd name="T35" fmla="*/ 66 h 156"/>
              <a:gd name="T36" fmla="*/ 16 w 110"/>
              <a:gd name="T37" fmla="*/ 56 h 156"/>
              <a:gd name="T38" fmla="*/ 20 w 110"/>
              <a:gd name="T39" fmla="*/ 38 h 156"/>
              <a:gd name="T40" fmla="*/ 32 w 110"/>
              <a:gd name="T41" fmla="*/ 24 h 156"/>
              <a:gd name="T42" fmla="*/ 34 w 110"/>
              <a:gd name="T43" fmla="*/ 24 h 156"/>
              <a:gd name="T44" fmla="*/ 34 w 110"/>
              <a:gd name="T45" fmla="*/ 24 h 156"/>
              <a:gd name="T46" fmla="*/ 36 w 110"/>
              <a:gd name="T47" fmla="*/ 26 h 156"/>
              <a:gd name="T48" fmla="*/ 34 w 110"/>
              <a:gd name="T49" fmla="*/ 28 h 156"/>
              <a:gd name="T50" fmla="*/ 110 w 110"/>
              <a:gd name="T51" fmla="*/ 56 h 156"/>
              <a:gd name="T52" fmla="*/ 106 w 110"/>
              <a:gd name="T53" fmla="*/ 34 h 156"/>
              <a:gd name="T54" fmla="*/ 94 w 110"/>
              <a:gd name="T55" fmla="*/ 18 h 156"/>
              <a:gd name="T56" fmla="*/ 76 w 110"/>
              <a:gd name="T57" fmla="*/ 6 h 156"/>
              <a:gd name="T58" fmla="*/ 56 w 110"/>
              <a:gd name="T59" fmla="*/ 0 h 156"/>
              <a:gd name="T60" fmla="*/ 44 w 110"/>
              <a:gd name="T61" fmla="*/ 2 h 156"/>
              <a:gd name="T62" fmla="*/ 24 w 110"/>
              <a:gd name="T63" fmla="*/ 10 h 156"/>
              <a:gd name="T64" fmla="*/ 10 w 110"/>
              <a:gd name="T65" fmla="*/ 26 h 156"/>
              <a:gd name="T66" fmla="*/ 0 w 110"/>
              <a:gd name="T67" fmla="*/ 44 h 156"/>
              <a:gd name="T68" fmla="*/ 0 w 110"/>
              <a:gd name="T69" fmla="*/ 56 h 156"/>
              <a:gd name="T70" fmla="*/ 2 w 110"/>
              <a:gd name="T71" fmla="*/ 72 h 156"/>
              <a:gd name="T72" fmla="*/ 20 w 110"/>
              <a:gd name="T73" fmla="*/ 98 h 156"/>
              <a:gd name="T74" fmla="*/ 32 w 110"/>
              <a:gd name="T75" fmla="*/ 118 h 156"/>
              <a:gd name="T76" fmla="*/ 32 w 110"/>
              <a:gd name="T77" fmla="*/ 132 h 156"/>
              <a:gd name="T78" fmla="*/ 34 w 110"/>
              <a:gd name="T79" fmla="*/ 140 h 156"/>
              <a:gd name="T80" fmla="*/ 40 w 110"/>
              <a:gd name="T81" fmla="*/ 142 h 156"/>
              <a:gd name="T82" fmla="*/ 42 w 110"/>
              <a:gd name="T83" fmla="*/ 146 h 156"/>
              <a:gd name="T84" fmla="*/ 46 w 110"/>
              <a:gd name="T85" fmla="*/ 154 h 156"/>
              <a:gd name="T86" fmla="*/ 58 w 110"/>
              <a:gd name="T87" fmla="*/ 156 h 156"/>
              <a:gd name="T88" fmla="*/ 64 w 110"/>
              <a:gd name="T89" fmla="*/ 154 h 156"/>
              <a:gd name="T90" fmla="*/ 68 w 110"/>
              <a:gd name="T91" fmla="*/ 146 h 156"/>
              <a:gd name="T92" fmla="*/ 70 w 110"/>
              <a:gd name="T93" fmla="*/ 142 h 156"/>
              <a:gd name="T94" fmla="*/ 76 w 110"/>
              <a:gd name="T95" fmla="*/ 140 h 156"/>
              <a:gd name="T96" fmla="*/ 78 w 110"/>
              <a:gd name="T97" fmla="*/ 132 h 156"/>
              <a:gd name="T98" fmla="*/ 78 w 110"/>
              <a:gd name="T99" fmla="*/ 106 h 156"/>
              <a:gd name="T100" fmla="*/ 92 w 110"/>
              <a:gd name="T101" fmla="*/ 98 h 156"/>
              <a:gd name="T102" fmla="*/ 108 w 110"/>
              <a:gd name="T103" fmla="*/ 72 h 156"/>
              <a:gd name="T104" fmla="*/ 110 w 110"/>
              <a:gd name="T105" fmla="*/ 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0" h="156">
                <a:moveTo>
                  <a:pt x="72" y="132"/>
                </a:moveTo>
                <a:lnTo>
                  <a:pt x="72" y="132"/>
                </a:lnTo>
                <a:lnTo>
                  <a:pt x="70" y="138"/>
                </a:lnTo>
                <a:lnTo>
                  <a:pt x="70" y="138"/>
                </a:lnTo>
                <a:lnTo>
                  <a:pt x="68" y="138"/>
                </a:lnTo>
                <a:lnTo>
                  <a:pt x="42" y="138"/>
                </a:lnTo>
                <a:lnTo>
                  <a:pt x="42" y="138"/>
                </a:lnTo>
                <a:lnTo>
                  <a:pt x="40" y="138"/>
                </a:lnTo>
                <a:lnTo>
                  <a:pt x="40" y="138"/>
                </a:lnTo>
                <a:lnTo>
                  <a:pt x="38" y="132"/>
                </a:lnTo>
                <a:lnTo>
                  <a:pt x="38" y="118"/>
                </a:lnTo>
                <a:lnTo>
                  <a:pt x="72" y="118"/>
                </a:lnTo>
                <a:lnTo>
                  <a:pt x="72" y="132"/>
                </a:lnTo>
                <a:lnTo>
                  <a:pt x="72" y="132"/>
                </a:lnTo>
                <a:close/>
                <a:moveTo>
                  <a:pt x="34" y="28"/>
                </a:moveTo>
                <a:lnTo>
                  <a:pt x="34" y="28"/>
                </a:lnTo>
                <a:lnTo>
                  <a:pt x="28" y="34"/>
                </a:lnTo>
                <a:lnTo>
                  <a:pt x="24" y="40"/>
                </a:lnTo>
                <a:lnTo>
                  <a:pt x="22" y="48"/>
                </a:lnTo>
                <a:lnTo>
                  <a:pt x="20" y="56"/>
                </a:lnTo>
                <a:lnTo>
                  <a:pt x="20" y="56"/>
                </a:lnTo>
                <a:lnTo>
                  <a:pt x="22" y="64"/>
                </a:lnTo>
                <a:lnTo>
                  <a:pt x="24" y="70"/>
                </a:lnTo>
                <a:lnTo>
                  <a:pt x="28" y="78"/>
                </a:lnTo>
                <a:lnTo>
                  <a:pt x="32" y="82"/>
                </a:lnTo>
                <a:lnTo>
                  <a:pt x="32" y="82"/>
                </a:lnTo>
                <a:lnTo>
                  <a:pt x="34" y="84"/>
                </a:lnTo>
                <a:lnTo>
                  <a:pt x="34" y="86"/>
                </a:lnTo>
                <a:lnTo>
                  <a:pt x="34" y="86"/>
                </a:lnTo>
                <a:lnTo>
                  <a:pt x="34" y="86"/>
                </a:lnTo>
                <a:lnTo>
                  <a:pt x="32" y="88"/>
                </a:lnTo>
                <a:lnTo>
                  <a:pt x="30" y="86"/>
                </a:lnTo>
                <a:lnTo>
                  <a:pt x="30" y="86"/>
                </a:lnTo>
                <a:lnTo>
                  <a:pt x="24" y="80"/>
                </a:lnTo>
                <a:lnTo>
                  <a:pt x="20" y="74"/>
                </a:lnTo>
                <a:lnTo>
                  <a:pt x="16" y="66"/>
                </a:lnTo>
                <a:lnTo>
                  <a:pt x="16" y="56"/>
                </a:lnTo>
                <a:lnTo>
                  <a:pt x="16" y="56"/>
                </a:lnTo>
                <a:lnTo>
                  <a:pt x="16" y="46"/>
                </a:lnTo>
                <a:lnTo>
                  <a:pt x="20" y="38"/>
                </a:lnTo>
                <a:lnTo>
                  <a:pt x="24" y="30"/>
                </a:lnTo>
                <a:lnTo>
                  <a:pt x="32" y="24"/>
                </a:lnTo>
                <a:lnTo>
                  <a:pt x="32" y="24"/>
                </a:lnTo>
                <a:lnTo>
                  <a:pt x="34" y="24"/>
                </a:lnTo>
                <a:lnTo>
                  <a:pt x="34" y="24"/>
                </a:lnTo>
                <a:lnTo>
                  <a:pt x="34" y="24"/>
                </a:lnTo>
                <a:lnTo>
                  <a:pt x="34" y="24"/>
                </a:lnTo>
                <a:lnTo>
                  <a:pt x="36" y="26"/>
                </a:lnTo>
                <a:lnTo>
                  <a:pt x="34" y="28"/>
                </a:lnTo>
                <a:lnTo>
                  <a:pt x="34" y="28"/>
                </a:lnTo>
                <a:close/>
                <a:moveTo>
                  <a:pt x="110" y="56"/>
                </a:moveTo>
                <a:lnTo>
                  <a:pt x="110" y="56"/>
                </a:lnTo>
                <a:lnTo>
                  <a:pt x="110" y="44"/>
                </a:lnTo>
                <a:lnTo>
                  <a:pt x="106" y="34"/>
                </a:lnTo>
                <a:lnTo>
                  <a:pt x="100" y="26"/>
                </a:lnTo>
                <a:lnTo>
                  <a:pt x="94" y="18"/>
                </a:lnTo>
                <a:lnTo>
                  <a:pt x="86" y="10"/>
                </a:lnTo>
                <a:lnTo>
                  <a:pt x="76" y="6"/>
                </a:lnTo>
                <a:lnTo>
                  <a:pt x="66" y="2"/>
                </a:lnTo>
                <a:lnTo>
                  <a:pt x="56" y="0"/>
                </a:lnTo>
                <a:lnTo>
                  <a:pt x="56" y="0"/>
                </a:lnTo>
                <a:lnTo>
                  <a:pt x="44" y="2"/>
                </a:lnTo>
                <a:lnTo>
                  <a:pt x="34" y="6"/>
                </a:lnTo>
                <a:lnTo>
                  <a:pt x="24" y="10"/>
                </a:lnTo>
                <a:lnTo>
                  <a:pt x="16" y="18"/>
                </a:lnTo>
                <a:lnTo>
                  <a:pt x="10" y="26"/>
                </a:lnTo>
                <a:lnTo>
                  <a:pt x="4" y="34"/>
                </a:lnTo>
                <a:lnTo>
                  <a:pt x="0" y="44"/>
                </a:lnTo>
                <a:lnTo>
                  <a:pt x="0" y="56"/>
                </a:lnTo>
                <a:lnTo>
                  <a:pt x="0" y="56"/>
                </a:lnTo>
                <a:lnTo>
                  <a:pt x="0" y="64"/>
                </a:lnTo>
                <a:lnTo>
                  <a:pt x="2" y="72"/>
                </a:lnTo>
                <a:lnTo>
                  <a:pt x="8" y="86"/>
                </a:lnTo>
                <a:lnTo>
                  <a:pt x="20" y="98"/>
                </a:lnTo>
                <a:lnTo>
                  <a:pt x="32" y="106"/>
                </a:lnTo>
                <a:lnTo>
                  <a:pt x="32" y="118"/>
                </a:lnTo>
                <a:lnTo>
                  <a:pt x="32" y="132"/>
                </a:lnTo>
                <a:lnTo>
                  <a:pt x="32" y="132"/>
                </a:lnTo>
                <a:lnTo>
                  <a:pt x="32" y="136"/>
                </a:lnTo>
                <a:lnTo>
                  <a:pt x="34" y="140"/>
                </a:lnTo>
                <a:lnTo>
                  <a:pt x="38" y="142"/>
                </a:lnTo>
                <a:lnTo>
                  <a:pt x="40" y="142"/>
                </a:lnTo>
                <a:lnTo>
                  <a:pt x="40" y="142"/>
                </a:lnTo>
                <a:lnTo>
                  <a:pt x="42" y="146"/>
                </a:lnTo>
                <a:lnTo>
                  <a:pt x="42" y="146"/>
                </a:lnTo>
                <a:lnTo>
                  <a:pt x="46" y="154"/>
                </a:lnTo>
                <a:lnTo>
                  <a:pt x="52" y="156"/>
                </a:lnTo>
                <a:lnTo>
                  <a:pt x="58" y="156"/>
                </a:lnTo>
                <a:lnTo>
                  <a:pt x="58" y="156"/>
                </a:lnTo>
                <a:lnTo>
                  <a:pt x="64" y="154"/>
                </a:lnTo>
                <a:lnTo>
                  <a:pt x="68" y="146"/>
                </a:lnTo>
                <a:lnTo>
                  <a:pt x="68" y="146"/>
                </a:lnTo>
                <a:lnTo>
                  <a:pt x="70" y="142"/>
                </a:lnTo>
                <a:lnTo>
                  <a:pt x="70" y="142"/>
                </a:lnTo>
                <a:lnTo>
                  <a:pt x="74" y="142"/>
                </a:lnTo>
                <a:lnTo>
                  <a:pt x="76" y="140"/>
                </a:lnTo>
                <a:lnTo>
                  <a:pt x="78" y="136"/>
                </a:lnTo>
                <a:lnTo>
                  <a:pt x="78" y="132"/>
                </a:lnTo>
                <a:lnTo>
                  <a:pt x="78" y="112"/>
                </a:lnTo>
                <a:lnTo>
                  <a:pt x="78" y="106"/>
                </a:lnTo>
                <a:lnTo>
                  <a:pt x="78" y="106"/>
                </a:lnTo>
                <a:lnTo>
                  <a:pt x="92" y="98"/>
                </a:lnTo>
                <a:lnTo>
                  <a:pt x="102" y="86"/>
                </a:lnTo>
                <a:lnTo>
                  <a:pt x="108" y="72"/>
                </a:lnTo>
                <a:lnTo>
                  <a:pt x="110" y="64"/>
                </a:lnTo>
                <a:lnTo>
                  <a:pt x="110" y="56"/>
                </a:lnTo>
                <a:lnTo>
                  <a:pt x="110" y="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1"/>
          <p:cNvSpPr>
            <a:spLocks noEditPoints="1"/>
          </p:cNvSpPr>
          <p:nvPr/>
        </p:nvSpPr>
        <p:spPr bwMode="auto">
          <a:xfrm>
            <a:off x="4964527" y="3748226"/>
            <a:ext cx="53975" cy="57150"/>
          </a:xfrm>
          <a:custGeom>
            <a:avLst/>
            <a:gdLst>
              <a:gd name="T0" fmla="*/ 16 w 34"/>
              <a:gd name="T1" fmla="*/ 26 h 36"/>
              <a:gd name="T2" fmla="*/ 16 w 34"/>
              <a:gd name="T3" fmla="*/ 26 h 36"/>
              <a:gd name="T4" fmla="*/ 14 w 34"/>
              <a:gd name="T5" fmla="*/ 26 h 36"/>
              <a:gd name="T6" fmla="*/ 10 w 34"/>
              <a:gd name="T7" fmla="*/ 24 h 36"/>
              <a:gd name="T8" fmla="*/ 8 w 34"/>
              <a:gd name="T9" fmla="*/ 22 h 36"/>
              <a:gd name="T10" fmla="*/ 8 w 34"/>
              <a:gd name="T11" fmla="*/ 18 h 36"/>
              <a:gd name="T12" fmla="*/ 8 w 34"/>
              <a:gd name="T13" fmla="*/ 18 h 36"/>
              <a:gd name="T14" fmla="*/ 8 w 34"/>
              <a:gd name="T15" fmla="*/ 14 h 36"/>
              <a:gd name="T16" fmla="*/ 10 w 34"/>
              <a:gd name="T17" fmla="*/ 12 h 36"/>
              <a:gd name="T18" fmla="*/ 14 w 34"/>
              <a:gd name="T19" fmla="*/ 10 h 36"/>
              <a:gd name="T20" fmla="*/ 16 w 34"/>
              <a:gd name="T21" fmla="*/ 10 h 36"/>
              <a:gd name="T22" fmla="*/ 16 w 34"/>
              <a:gd name="T23" fmla="*/ 10 h 36"/>
              <a:gd name="T24" fmla="*/ 20 w 34"/>
              <a:gd name="T25" fmla="*/ 10 h 36"/>
              <a:gd name="T26" fmla="*/ 22 w 34"/>
              <a:gd name="T27" fmla="*/ 12 h 36"/>
              <a:gd name="T28" fmla="*/ 24 w 34"/>
              <a:gd name="T29" fmla="*/ 14 h 36"/>
              <a:gd name="T30" fmla="*/ 26 w 34"/>
              <a:gd name="T31" fmla="*/ 18 h 36"/>
              <a:gd name="T32" fmla="*/ 26 w 34"/>
              <a:gd name="T33" fmla="*/ 18 h 36"/>
              <a:gd name="T34" fmla="*/ 24 w 34"/>
              <a:gd name="T35" fmla="*/ 22 h 36"/>
              <a:gd name="T36" fmla="*/ 22 w 34"/>
              <a:gd name="T37" fmla="*/ 24 h 36"/>
              <a:gd name="T38" fmla="*/ 20 w 34"/>
              <a:gd name="T39" fmla="*/ 26 h 36"/>
              <a:gd name="T40" fmla="*/ 16 w 34"/>
              <a:gd name="T41" fmla="*/ 26 h 36"/>
              <a:gd name="T42" fmla="*/ 16 w 34"/>
              <a:gd name="T43" fmla="*/ 26 h 36"/>
              <a:gd name="T44" fmla="*/ 34 w 34"/>
              <a:gd name="T45" fmla="*/ 18 h 36"/>
              <a:gd name="T46" fmla="*/ 34 w 34"/>
              <a:gd name="T47" fmla="*/ 18 h 36"/>
              <a:gd name="T48" fmla="*/ 32 w 34"/>
              <a:gd name="T49" fmla="*/ 12 h 36"/>
              <a:gd name="T50" fmla="*/ 30 w 34"/>
              <a:gd name="T51" fmla="*/ 6 h 36"/>
              <a:gd name="T52" fmla="*/ 24 w 34"/>
              <a:gd name="T53" fmla="*/ 2 h 36"/>
              <a:gd name="T54" fmla="*/ 16 w 34"/>
              <a:gd name="T55" fmla="*/ 0 h 36"/>
              <a:gd name="T56" fmla="*/ 16 w 34"/>
              <a:gd name="T57" fmla="*/ 0 h 36"/>
              <a:gd name="T58" fmla="*/ 10 w 34"/>
              <a:gd name="T59" fmla="*/ 2 h 36"/>
              <a:gd name="T60" fmla="*/ 4 w 34"/>
              <a:gd name="T61" fmla="*/ 6 h 36"/>
              <a:gd name="T62" fmla="*/ 0 w 34"/>
              <a:gd name="T63" fmla="*/ 12 h 36"/>
              <a:gd name="T64" fmla="*/ 0 w 34"/>
              <a:gd name="T65" fmla="*/ 18 h 36"/>
              <a:gd name="T66" fmla="*/ 0 w 34"/>
              <a:gd name="T67" fmla="*/ 18 h 36"/>
              <a:gd name="T68" fmla="*/ 0 w 34"/>
              <a:gd name="T69" fmla="*/ 24 h 36"/>
              <a:gd name="T70" fmla="*/ 2 w 34"/>
              <a:gd name="T71" fmla="*/ 28 h 36"/>
              <a:gd name="T72" fmla="*/ 6 w 34"/>
              <a:gd name="T73" fmla="*/ 32 h 36"/>
              <a:gd name="T74" fmla="*/ 10 w 34"/>
              <a:gd name="T75" fmla="*/ 34 h 36"/>
              <a:gd name="T76" fmla="*/ 10 w 34"/>
              <a:gd name="T77" fmla="*/ 34 h 36"/>
              <a:gd name="T78" fmla="*/ 16 w 34"/>
              <a:gd name="T79" fmla="*/ 36 h 36"/>
              <a:gd name="T80" fmla="*/ 16 w 34"/>
              <a:gd name="T81" fmla="*/ 36 h 36"/>
              <a:gd name="T82" fmla="*/ 22 w 34"/>
              <a:gd name="T83" fmla="*/ 34 h 36"/>
              <a:gd name="T84" fmla="*/ 22 w 34"/>
              <a:gd name="T85" fmla="*/ 34 h 36"/>
              <a:gd name="T86" fmla="*/ 28 w 34"/>
              <a:gd name="T87" fmla="*/ 32 h 36"/>
              <a:gd name="T88" fmla="*/ 30 w 34"/>
              <a:gd name="T89" fmla="*/ 28 h 36"/>
              <a:gd name="T90" fmla="*/ 34 w 34"/>
              <a:gd name="T91" fmla="*/ 24 h 36"/>
              <a:gd name="T92" fmla="*/ 34 w 34"/>
              <a:gd name="T93" fmla="*/ 18 h 36"/>
              <a:gd name="T94" fmla="*/ 34 w 34"/>
              <a:gd name="T9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4" h="36">
                <a:moveTo>
                  <a:pt x="16" y="26"/>
                </a:moveTo>
                <a:lnTo>
                  <a:pt x="16" y="26"/>
                </a:lnTo>
                <a:lnTo>
                  <a:pt x="14" y="26"/>
                </a:lnTo>
                <a:lnTo>
                  <a:pt x="10" y="24"/>
                </a:lnTo>
                <a:lnTo>
                  <a:pt x="8" y="22"/>
                </a:lnTo>
                <a:lnTo>
                  <a:pt x="8" y="18"/>
                </a:lnTo>
                <a:lnTo>
                  <a:pt x="8" y="18"/>
                </a:lnTo>
                <a:lnTo>
                  <a:pt x="8" y="14"/>
                </a:lnTo>
                <a:lnTo>
                  <a:pt x="10" y="12"/>
                </a:lnTo>
                <a:lnTo>
                  <a:pt x="14" y="10"/>
                </a:lnTo>
                <a:lnTo>
                  <a:pt x="16" y="10"/>
                </a:lnTo>
                <a:lnTo>
                  <a:pt x="16" y="10"/>
                </a:lnTo>
                <a:lnTo>
                  <a:pt x="20" y="10"/>
                </a:lnTo>
                <a:lnTo>
                  <a:pt x="22" y="12"/>
                </a:lnTo>
                <a:lnTo>
                  <a:pt x="24" y="14"/>
                </a:lnTo>
                <a:lnTo>
                  <a:pt x="26" y="18"/>
                </a:lnTo>
                <a:lnTo>
                  <a:pt x="26" y="18"/>
                </a:lnTo>
                <a:lnTo>
                  <a:pt x="24" y="22"/>
                </a:lnTo>
                <a:lnTo>
                  <a:pt x="22" y="24"/>
                </a:lnTo>
                <a:lnTo>
                  <a:pt x="20" y="26"/>
                </a:lnTo>
                <a:lnTo>
                  <a:pt x="16" y="26"/>
                </a:lnTo>
                <a:lnTo>
                  <a:pt x="16" y="26"/>
                </a:lnTo>
                <a:close/>
                <a:moveTo>
                  <a:pt x="34" y="18"/>
                </a:moveTo>
                <a:lnTo>
                  <a:pt x="34" y="18"/>
                </a:lnTo>
                <a:lnTo>
                  <a:pt x="32" y="12"/>
                </a:lnTo>
                <a:lnTo>
                  <a:pt x="30" y="6"/>
                </a:lnTo>
                <a:lnTo>
                  <a:pt x="24" y="2"/>
                </a:lnTo>
                <a:lnTo>
                  <a:pt x="16" y="0"/>
                </a:lnTo>
                <a:lnTo>
                  <a:pt x="16" y="0"/>
                </a:lnTo>
                <a:lnTo>
                  <a:pt x="10" y="2"/>
                </a:lnTo>
                <a:lnTo>
                  <a:pt x="4" y="6"/>
                </a:lnTo>
                <a:lnTo>
                  <a:pt x="0" y="12"/>
                </a:lnTo>
                <a:lnTo>
                  <a:pt x="0" y="18"/>
                </a:lnTo>
                <a:lnTo>
                  <a:pt x="0" y="18"/>
                </a:lnTo>
                <a:lnTo>
                  <a:pt x="0" y="24"/>
                </a:lnTo>
                <a:lnTo>
                  <a:pt x="2" y="28"/>
                </a:lnTo>
                <a:lnTo>
                  <a:pt x="6" y="32"/>
                </a:lnTo>
                <a:lnTo>
                  <a:pt x="10" y="34"/>
                </a:lnTo>
                <a:lnTo>
                  <a:pt x="10" y="34"/>
                </a:lnTo>
                <a:lnTo>
                  <a:pt x="16" y="36"/>
                </a:lnTo>
                <a:lnTo>
                  <a:pt x="16" y="36"/>
                </a:lnTo>
                <a:lnTo>
                  <a:pt x="22" y="34"/>
                </a:lnTo>
                <a:lnTo>
                  <a:pt x="22" y="34"/>
                </a:lnTo>
                <a:lnTo>
                  <a:pt x="28" y="32"/>
                </a:lnTo>
                <a:lnTo>
                  <a:pt x="30" y="28"/>
                </a:lnTo>
                <a:lnTo>
                  <a:pt x="34" y="24"/>
                </a:lnTo>
                <a:lnTo>
                  <a:pt x="34" y="18"/>
                </a:lnTo>
                <a:lnTo>
                  <a:pt x="34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2"/>
          <p:cNvSpPr>
            <a:spLocks/>
          </p:cNvSpPr>
          <p:nvPr/>
        </p:nvSpPr>
        <p:spPr bwMode="auto">
          <a:xfrm>
            <a:off x="4891502" y="3868876"/>
            <a:ext cx="38100" cy="34925"/>
          </a:xfrm>
          <a:custGeom>
            <a:avLst/>
            <a:gdLst>
              <a:gd name="T0" fmla="*/ 14 w 24"/>
              <a:gd name="T1" fmla="*/ 0 h 22"/>
              <a:gd name="T2" fmla="*/ 8 w 24"/>
              <a:gd name="T3" fmla="*/ 10 h 22"/>
              <a:gd name="T4" fmla="*/ 0 w 24"/>
              <a:gd name="T5" fmla="*/ 18 h 22"/>
              <a:gd name="T6" fmla="*/ 12 w 24"/>
              <a:gd name="T7" fmla="*/ 20 h 22"/>
              <a:gd name="T8" fmla="*/ 24 w 24"/>
              <a:gd name="T9" fmla="*/ 22 h 22"/>
              <a:gd name="T10" fmla="*/ 18 w 24"/>
              <a:gd name="T11" fmla="*/ 12 h 22"/>
              <a:gd name="T12" fmla="*/ 14 w 24"/>
              <a:gd name="T13" fmla="*/ 0 h 22"/>
              <a:gd name="T14" fmla="*/ 14 w 24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22">
                <a:moveTo>
                  <a:pt x="14" y="0"/>
                </a:moveTo>
                <a:lnTo>
                  <a:pt x="8" y="10"/>
                </a:lnTo>
                <a:lnTo>
                  <a:pt x="0" y="18"/>
                </a:lnTo>
                <a:lnTo>
                  <a:pt x="12" y="20"/>
                </a:lnTo>
                <a:lnTo>
                  <a:pt x="24" y="22"/>
                </a:lnTo>
                <a:lnTo>
                  <a:pt x="18" y="12"/>
                </a:lnTo>
                <a:lnTo>
                  <a:pt x="14" y="0"/>
                </a:lnTo>
                <a:lnTo>
                  <a:pt x="1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3"/>
          <p:cNvSpPr>
            <a:spLocks/>
          </p:cNvSpPr>
          <p:nvPr/>
        </p:nvSpPr>
        <p:spPr bwMode="auto">
          <a:xfrm>
            <a:off x="5053427" y="3868876"/>
            <a:ext cx="38100" cy="34925"/>
          </a:xfrm>
          <a:custGeom>
            <a:avLst/>
            <a:gdLst>
              <a:gd name="T0" fmla="*/ 24 w 24"/>
              <a:gd name="T1" fmla="*/ 18 h 22"/>
              <a:gd name="T2" fmla="*/ 16 w 24"/>
              <a:gd name="T3" fmla="*/ 10 h 22"/>
              <a:gd name="T4" fmla="*/ 8 w 24"/>
              <a:gd name="T5" fmla="*/ 0 h 22"/>
              <a:gd name="T6" fmla="*/ 4 w 24"/>
              <a:gd name="T7" fmla="*/ 12 h 22"/>
              <a:gd name="T8" fmla="*/ 0 w 24"/>
              <a:gd name="T9" fmla="*/ 22 h 22"/>
              <a:gd name="T10" fmla="*/ 12 w 24"/>
              <a:gd name="T11" fmla="*/ 20 h 22"/>
              <a:gd name="T12" fmla="*/ 24 w 24"/>
              <a:gd name="T13" fmla="*/ 18 h 22"/>
              <a:gd name="T14" fmla="*/ 24 w 24"/>
              <a:gd name="T15" fmla="*/ 18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" h="22">
                <a:moveTo>
                  <a:pt x="24" y="18"/>
                </a:moveTo>
                <a:lnTo>
                  <a:pt x="16" y="10"/>
                </a:lnTo>
                <a:lnTo>
                  <a:pt x="8" y="0"/>
                </a:lnTo>
                <a:lnTo>
                  <a:pt x="4" y="12"/>
                </a:lnTo>
                <a:lnTo>
                  <a:pt x="0" y="22"/>
                </a:lnTo>
                <a:lnTo>
                  <a:pt x="12" y="20"/>
                </a:lnTo>
                <a:lnTo>
                  <a:pt x="24" y="18"/>
                </a:lnTo>
                <a:lnTo>
                  <a:pt x="24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4"/>
          <p:cNvSpPr>
            <a:spLocks/>
          </p:cNvSpPr>
          <p:nvPr/>
        </p:nvSpPr>
        <p:spPr bwMode="auto">
          <a:xfrm>
            <a:off x="4901027" y="3808551"/>
            <a:ext cx="180975" cy="165100"/>
          </a:xfrm>
          <a:custGeom>
            <a:avLst/>
            <a:gdLst>
              <a:gd name="T0" fmla="*/ 114 w 114"/>
              <a:gd name="T1" fmla="*/ 66 h 104"/>
              <a:gd name="T2" fmla="*/ 108 w 114"/>
              <a:gd name="T3" fmla="*/ 62 h 104"/>
              <a:gd name="T4" fmla="*/ 104 w 114"/>
              <a:gd name="T5" fmla="*/ 62 h 104"/>
              <a:gd name="T6" fmla="*/ 98 w 114"/>
              <a:gd name="T7" fmla="*/ 70 h 104"/>
              <a:gd name="T8" fmla="*/ 90 w 114"/>
              <a:gd name="T9" fmla="*/ 72 h 104"/>
              <a:gd name="T10" fmla="*/ 72 w 114"/>
              <a:gd name="T11" fmla="*/ 74 h 104"/>
              <a:gd name="T12" fmla="*/ 66 w 114"/>
              <a:gd name="T13" fmla="*/ 70 h 104"/>
              <a:gd name="T14" fmla="*/ 64 w 114"/>
              <a:gd name="T15" fmla="*/ 48 h 104"/>
              <a:gd name="T16" fmla="*/ 78 w 114"/>
              <a:gd name="T17" fmla="*/ 14 h 104"/>
              <a:gd name="T18" fmla="*/ 80 w 114"/>
              <a:gd name="T19" fmla="*/ 14 h 104"/>
              <a:gd name="T20" fmla="*/ 82 w 114"/>
              <a:gd name="T21" fmla="*/ 10 h 104"/>
              <a:gd name="T22" fmla="*/ 80 w 114"/>
              <a:gd name="T23" fmla="*/ 8 h 104"/>
              <a:gd name="T24" fmla="*/ 62 w 114"/>
              <a:gd name="T25" fmla="*/ 6 h 104"/>
              <a:gd name="T26" fmla="*/ 62 w 114"/>
              <a:gd name="T27" fmla="*/ 0 h 104"/>
              <a:gd name="T28" fmla="*/ 56 w 114"/>
              <a:gd name="T29" fmla="*/ 0 h 104"/>
              <a:gd name="T30" fmla="*/ 50 w 114"/>
              <a:gd name="T31" fmla="*/ 0 h 104"/>
              <a:gd name="T32" fmla="*/ 50 w 114"/>
              <a:gd name="T33" fmla="*/ 6 h 104"/>
              <a:gd name="T34" fmla="*/ 36 w 114"/>
              <a:gd name="T35" fmla="*/ 6 h 104"/>
              <a:gd name="T36" fmla="*/ 32 w 114"/>
              <a:gd name="T37" fmla="*/ 10 h 104"/>
              <a:gd name="T38" fmla="*/ 32 w 114"/>
              <a:gd name="T39" fmla="*/ 10 h 104"/>
              <a:gd name="T40" fmla="*/ 36 w 114"/>
              <a:gd name="T41" fmla="*/ 14 h 104"/>
              <a:gd name="T42" fmla="*/ 50 w 114"/>
              <a:gd name="T43" fmla="*/ 14 h 104"/>
              <a:gd name="T44" fmla="*/ 46 w 114"/>
              <a:gd name="T45" fmla="*/ 70 h 104"/>
              <a:gd name="T46" fmla="*/ 46 w 114"/>
              <a:gd name="T47" fmla="*/ 72 h 104"/>
              <a:gd name="T48" fmla="*/ 32 w 114"/>
              <a:gd name="T49" fmla="*/ 74 h 104"/>
              <a:gd name="T50" fmla="*/ 16 w 114"/>
              <a:gd name="T51" fmla="*/ 70 h 104"/>
              <a:gd name="T52" fmla="*/ 12 w 114"/>
              <a:gd name="T53" fmla="*/ 66 h 104"/>
              <a:gd name="T54" fmla="*/ 6 w 114"/>
              <a:gd name="T55" fmla="*/ 62 h 104"/>
              <a:gd name="T56" fmla="*/ 0 w 114"/>
              <a:gd name="T57" fmla="*/ 60 h 104"/>
              <a:gd name="T58" fmla="*/ 0 w 114"/>
              <a:gd name="T59" fmla="*/ 66 h 104"/>
              <a:gd name="T60" fmla="*/ 4 w 114"/>
              <a:gd name="T61" fmla="*/ 80 h 104"/>
              <a:gd name="T62" fmla="*/ 16 w 114"/>
              <a:gd name="T63" fmla="*/ 86 h 104"/>
              <a:gd name="T64" fmla="*/ 24 w 114"/>
              <a:gd name="T65" fmla="*/ 88 h 104"/>
              <a:gd name="T66" fmla="*/ 40 w 114"/>
              <a:gd name="T67" fmla="*/ 94 h 104"/>
              <a:gd name="T68" fmla="*/ 54 w 114"/>
              <a:gd name="T69" fmla="*/ 102 h 104"/>
              <a:gd name="T70" fmla="*/ 56 w 114"/>
              <a:gd name="T71" fmla="*/ 104 h 104"/>
              <a:gd name="T72" fmla="*/ 60 w 114"/>
              <a:gd name="T73" fmla="*/ 102 h 104"/>
              <a:gd name="T74" fmla="*/ 72 w 114"/>
              <a:gd name="T75" fmla="*/ 94 h 104"/>
              <a:gd name="T76" fmla="*/ 90 w 114"/>
              <a:gd name="T77" fmla="*/ 88 h 104"/>
              <a:gd name="T78" fmla="*/ 98 w 114"/>
              <a:gd name="T79" fmla="*/ 86 h 104"/>
              <a:gd name="T80" fmla="*/ 110 w 114"/>
              <a:gd name="T81" fmla="*/ 80 h 104"/>
              <a:gd name="T82" fmla="*/ 114 w 114"/>
              <a:gd name="T83" fmla="*/ 6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4" h="104">
                <a:moveTo>
                  <a:pt x="114" y="66"/>
                </a:moveTo>
                <a:lnTo>
                  <a:pt x="114" y="66"/>
                </a:lnTo>
                <a:lnTo>
                  <a:pt x="114" y="60"/>
                </a:lnTo>
                <a:lnTo>
                  <a:pt x="108" y="62"/>
                </a:lnTo>
                <a:lnTo>
                  <a:pt x="104" y="62"/>
                </a:lnTo>
                <a:lnTo>
                  <a:pt x="104" y="62"/>
                </a:lnTo>
                <a:lnTo>
                  <a:pt x="102" y="66"/>
                </a:lnTo>
                <a:lnTo>
                  <a:pt x="98" y="70"/>
                </a:lnTo>
                <a:lnTo>
                  <a:pt x="98" y="70"/>
                </a:lnTo>
                <a:lnTo>
                  <a:pt x="90" y="72"/>
                </a:lnTo>
                <a:lnTo>
                  <a:pt x="80" y="74"/>
                </a:lnTo>
                <a:lnTo>
                  <a:pt x="72" y="74"/>
                </a:lnTo>
                <a:lnTo>
                  <a:pt x="68" y="72"/>
                </a:lnTo>
                <a:lnTo>
                  <a:pt x="66" y="70"/>
                </a:lnTo>
                <a:lnTo>
                  <a:pt x="66" y="70"/>
                </a:lnTo>
                <a:lnTo>
                  <a:pt x="64" y="48"/>
                </a:lnTo>
                <a:lnTo>
                  <a:pt x="64" y="14"/>
                </a:lnTo>
                <a:lnTo>
                  <a:pt x="78" y="14"/>
                </a:lnTo>
                <a:lnTo>
                  <a:pt x="78" y="14"/>
                </a:lnTo>
                <a:lnTo>
                  <a:pt x="80" y="14"/>
                </a:lnTo>
                <a:lnTo>
                  <a:pt x="82" y="10"/>
                </a:lnTo>
                <a:lnTo>
                  <a:pt x="82" y="10"/>
                </a:lnTo>
                <a:lnTo>
                  <a:pt x="82" y="10"/>
                </a:lnTo>
                <a:lnTo>
                  <a:pt x="80" y="8"/>
                </a:lnTo>
                <a:lnTo>
                  <a:pt x="78" y="6"/>
                </a:lnTo>
                <a:lnTo>
                  <a:pt x="62" y="6"/>
                </a:lnTo>
                <a:lnTo>
                  <a:pt x="62" y="6"/>
                </a:lnTo>
                <a:lnTo>
                  <a:pt x="62" y="0"/>
                </a:lnTo>
                <a:lnTo>
                  <a:pt x="62" y="0"/>
                </a:lnTo>
                <a:lnTo>
                  <a:pt x="56" y="0"/>
                </a:lnTo>
                <a:lnTo>
                  <a:pt x="56" y="0"/>
                </a:lnTo>
                <a:lnTo>
                  <a:pt x="50" y="0"/>
                </a:lnTo>
                <a:lnTo>
                  <a:pt x="50" y="0"/>
                </a:lnTo>
                <a:lnTo>
                  <a:pt x="50" y="6"/>
                </a:lnTo>
                <a:lnTo>
                  <a:pt x="36" y="6"/>
                </a:lnTo>
                <a:lnTo>
                  <a:pt x="36" y="6"/>
                </a:lnTo>
                <a:lnTo>
                  <a:pt x="34" y="8"/>
                </a:lnTo>
                <a:lnTo>
                  <a:pt x="32" y="10"/>
                </a:lnTo>
                <a:lnTo>
                  <a:pt x="32" y="10"/>
                </a:lnTo>
                <a:lnTo>
                  <a:pt x="32" y="10"/>
                </a:lnTo>
                <a:lnTo>
                  <a:pt x="34" y="14"/>
                </a:lnTo>
                <a:lnTo>
                  <a:pt x="36" y="14"/>
                </a:lnTo>
                <a:lnTo>
                  <a:pt x="50" y="14"/>
                </a:lnTo>
                <a:lnTo>
                  <a:pt x="50" y="14"/>
                </a:lnTo>
                <a:lnTo>
                  <a:pt x="48" y="48"/>
                </a:lnTo>
                <a:lnTo>
                  <a:pt x="46" y="70"/>
                </a:lnTo>
                <a:lnTo>
                  <a:pt x="46" y="70"/>
                </a:lnTo>
                <a:lnTo>
                  <a:pt x="46" y="72"/>
                </a:lnTo>
                <a:lnTo>
                  <a:pt x="42" y="74"/>
                </a:lnTo>
                <a:lnTo>
                  <a:pt x="32" y="74"/>
                </a:lnTo>
                <a:lnTo>
                  <a:pt x="24" y="72"/>
                </a:lnTo>
                <a:lnTo>
                  <a:pt x="16" y="70"/>
                </a:lnTo>
                <a:lnTo>
                  <a:pt x="16" y="70"/>
                </a:lnTo>
                <a:lnTo>
                  <a:pt x="12" y="66"/>
                </a:lnTo>
                <a:lnTo>
                  <a:pt x="10" y="62"/>
                </a:lnTo>
                <a:lnTo>
                  <a:pt x="6" y="62"/>
                </a:lnTo>
                <a:lnTo>
                  <a:pt x="0" y="60"/>
                </a:lnTo>
                <a:lnTo>
                  <a:pt x="0" y="60"/>
                </a:lnTo>
                <a:lnTo>
                  <a:pt x="0" y="66"/>
                </a:lnTo>
                <a:lnTo>
                  <a:pt x="0" y="66"/>
                </a:lnTo>
                <a:lnTo>
                  <a:pt x="0" y="74"/>
                </a:lnTo>
                <a:lnTo>
                  <a:pt x="4" y="80"/>
                </a:lnTo>
                <a:lnTo>
                  <a:pt x="10" y="84"/>
                </a:lnTo>
                <a:lnTo>
                  <a:pt x="16" y="86"/>
                </a:lnTo>
                <a:lnTo>
                  <a:pt x="16" y="86"/>
                </a:lnTo>
                <a:lnTo>
                  <a:pt x="24" y="88"/>
                </a:lnTo>
                <a:lnTo>
                  <a:pt x="24" y="88"/>
                </a:lnTo>
                <a:lnTo>
                  <a:pt x="40" y="94"/>
                </a:lnTo>
                <a:lnTo>
                  <a:pt x="48" y="98"/>
                </a:lnTo>
                <a:lnTo>
                  <a:pt x="54" y="102"/>
                </a:lnTo>
                <a:lnTo>
                  <a:pt x="54" y="102"/>
                </a:lnTo>
                <a:lnTo>
                  <a:pt x="56" y="104"/>
                </a:lnTo>
                <a:lnTo>
                  <a:pt x="60" y="102"/>
                </a:lnTo>
                <a:lnTo>
                  <a:pt x="60" y="102"/>
                </a:lnTo>
                <a:lnTo>
                  <a:pt x="66" y="98"/>
                </a:lnTo>
                <a:lnTo>
                  <a:pt x="72" y="94"/>
                </a:lnTo>
                <a:lnTo>
                  <a:pt x="90" y="88"/>
                </a:lnTo>
                <a:lnTo>
                  <a:pt x="90" y="88"/>
                </a:lnTo>
                <a:lnTo>
                  <a:pt x="98" y="86"/>
                </a:lnTo>
                <a:lnTo>
                  <a:pt x="98" y="86"/>
                </a:lnTo>
                <a:lnTo>
                  <a:pt x="104" y="84"/>
                </a:lnTo>
                <a:lnTo>
                  <a:pt x="110" y="80"/>
                </a:lnTo>
                <a:lnTo>
                  <a:pt x="114" y="74"/>
                </a:lnTo>
                <a:lnTo>
                  <a:pt x="114" y="66"/>
                </a:lnTo>
                <a:lnTo>
                  <a:pt x="114" y="6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5"/>
          <p:cNvSpPr>
            <a:spLocks/>
          </p:cNvSpPr>
          <p:nvPr/>
        </p:nvSpPr>
        <p:spPr bwMode="auto">
          <a:xfrm>
            <a:off x="7187027" y="3865701"/>
            <a:ext cx="12700" cy="19050"/>
          </a:xfrm>
          <a:custGeom>
            <a:avLst/>
            <a:gdLst>
              <a:gd name="T0" fmla="*/ 0 w 8"/>
              <a:gd name="T1" fmla="*/ 6 h 12"/>
              <a:gd name="T2" fmla="*/ 0 w 8"/>
              <a:gd name="T3" fmla="*/ 6 h 12"/>
              <a:gd name="T4" fmla="*/ 2 w 8"/>
              <a:gd name="T5" fmla="*/ 10 h 12"/>
              <a:gd name="T6" fmla="*/ 8 w 8"/>
              <a:gd name="T7" fmla="*/ 12 h 12"/>
              <a:gd name="T8" fmla="*/ 8 w 8"/>
              <a:gd name="T9" fmla="*/ 0 h 12"/>
              <a:gd name="T10" fmla="*/ 8 w 8"/>
              <a:gd name="T11" fmla="*/ 0 h 12"/>
              <a:gd name="T12" fmla="*/ 2 w 8"/>
              <a:gd name="T13" fmla="*/ 2 h 12"/>
              <a:gd name="T14" fmla="*/ 2 w 8"/>
              <a:gd name="T15" fmla="*/ 2 h 12"/>
              <a:gd name="T16" fmla="*/ 0 w 8"/>
              <a:gd name="T17" fmla="*/ 6 h 12"/>
              <a:gd name="T18" fmla="*/ 0 w 8"/>
              <a:gd name="T1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12">
                <a:moveTo>
                  <a:pt x="0" y="6"/>
                </a:moveTo>
                <a:lnTo>
                  <a:pt x="0" y="6"/>
                </a:lnTo>
                <a:lnTo>
                  <a:pt x="2" y="10"/>
                </a:lnTo>
                <a:lnTo>
                  <a:pt x="8" y="12"/>
                </a:lnTo>
                <a:lnTo>
                  <a:pt x="8" y="0"/>
                </a:lnTo>
                <a:lnTo>
                  <a:pt x="8" y="0"/>
                </a:lnTo>
                <a:lnTo>
                  <a:pt x="2" y="2"/>
                </a:lnTo>
                <a:lnTo>
                  <a:pt x="2" y="2"/>
                </a:lnTo>
                <a:lnTo>
                  <a:pt x="0" y="6"/>
                </a:lnTo>
                <a:lnTo>
                  <a:pt x="0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6"/>
          <p:cNvSpPr>
            <a:spLocks/>
          </p:cNvSpPr>
          <p:nvPr/>
        </p:nvSpPr>
        <p:spPr bwMode="auto">
          <a:xfrm>
            <a:off x="7206077" y="3897451"/>
            <a:ext cx="12700" cy="22225"/>
          </a:xfrm>
          <a:custGeom>
            <a:avLst/>
            <a:gdLst>
              <a:gd name="T0" fmla="*/ 0 w 8"/>
              <a:gd name="T1" fmla="*/ 0 h 14"/>
              <a:gd name="T2" fmla="*/ 0 w 8"/>
              <a:gd name="T3" fmla="*/ 14 h 14"/>
              <a:gd name="T4" fmla="*/ 0 w 8"/>
              <a:gd name="T5" fmla="*/ 14 h 14"/>
              <a:gd name="T6" fmla="*/ 6 w 8"/>
              <a:gd name="T7" fmla="*/ 12 h 14"/>
              <a:gd name="T8" fmla="*/ 6 w 8"/>
              <a:gd name="T9" fmla="*/ 12 h 14"/>
              <a:gd name="T10" fmla="*/ 8 w 8"/>
              <a:gd name="T11" fmla="*/ 6 h 14"/>
              <a:gd name="T12" fmla="*/ 8 w 8"/>
              <a:gd name="T13" fmla="*/ 6 h 14"/>
              <a:gd name="T14" fmla="*/ 6 w 8"/>
              <a:gd name="T15" fmla="*/ 2 h 14"/>
              <a:gd name="T16" fmla="*/ 0 w 8"/>
              <a:gd name="T17" fmla="*/ 0 h 14"/>
              <a:gd name="T18" fmla="*/ 0 w 8"/>
              <a:gd name="T19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" h="14">
                <a:moveTo>
                  <a:pt x="0" y="0"/>
                </a:moveTo>
                <a:lnTo>
                  <a:pt x="0" y="14"/>
                </a:lnTo>
                <a:lnTo>
                  <a:pt x="0" y="14"/>
                </a:lnTo>
                <a:lnTo>
                  <a:pt x="6" y="12"/>
                </a:lnTo>
                <a:lnTo>
                  <a:pt x="6" y="12"/>
                </a:lnTo>
                <a:lnTo>
                  <a:pt x="8" y="6"/>
                </a:lnTo>
                <a:lnTo>
                  <a:pt x="8" y="6"/>
                </a:lnTo>
                <a:lnTo>
                  <a:pt x="6" y="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7"/>
          <p:cNvSpPr>
            <a:spLocks/>
          </p:cNvSpPr>
          <p:nvPr/>
        </p:nvSpPr>
        <p:spPr bwMode="auto">
          <a:xfrm>
            <a:off x="7164802" y="3751401"/>
            <a:ext cx="79375" cy="41275"/>
          </a:xfrm>
          <a:custGeom>
            <a:avLst/>
            <a:gdLst>
              <a:gd name="T0" fmla="*/ 38 w 50"/>
              <a:gd name="T1" fmla="*/ 26 h 26"/>
              <a:gd name="T2" fmla="*/ 38 w 50"/>
              <a:gd name="T3" fmla="*/ 26 h 26"/>
              <a:gd name="T4" fmla="*/ 38 w 50"/>
              <a:gd name="T5" fmla="*/ 26 h 26"/>
              <a:gd name="T6" fmla="*/ 38 w 50"/>
              <a:gd name="T7" fmla="*/ 26 h 26"/>
              <a:gd name="T8" fmla="*/ 48 w 50"/>
              <a:gd name="T9" fmla="*/ 12 h 26"/>
              <a:gd name="T10" fmla="*/ 48 w 50"/>
              <a:gd name="T11" fmla="*/ 12 h 26"/>
              <a:gd name="T12" fmla="*/ 50 w 50"/>
              <a:gd name="T13" fmla="*/ 8 h 26"/>
              <a:gd name="T14" fmla="*/ 48 w 50"/>
              <a:gd name="T15" fmla="*/ 4 h 26"/>
              <a:gd name="T16" fmla="*/ 46 w 50"/>
              <a:gd name="T17" fmla="*/ 2 h 26"/>
              <a:gd name="T18" fmla="*/ 44 w 50"/>
              <a:gd name="T19" fmla="*/ 0 h 26"/>
              <a:gd name="T20" fmla="*/ 34 w 50"/>
              <a:gd name="T21" fmla="*/ 0 h 26"/>
              <a:gd name="T22" fmla="*/ 24 w 50"/>
              <a:gd name="T23" fmla="*/ 0 h 26"/>
              <a:gd name="T24" fmla="*/ 24 w 50"/>
              <a:gd name="T25" fmla="*/ 0 h 26"/>
              <a:gd name="T26" fmla="*/ 14 w 50"/>
              <a:gd name="T27" fmla="*/ 0 h 26"/>
              <a:gd name="T28" fmla="*/ 6 w 50"/>
              <a:gd name="T29" fmla="*/ 0 h 26"/>
              <a:gd name="T30" fmla="*/ 2 w 50"/>
              <a:gd name="T31" fmla="*/ 2 h 26"/>
              <a:gd name="T32" fmla="*/ 0 w 50"/>
              <a:gd name="T33" fmla="*/ 4 h 26"/>
              <a:gd name="T34" fmla="*/ 0 w 50"/>
              <a:gd name="T35" fmla="*/ 8 h 26"/>
              <a:gd name="T36" fmla="*/ 2 w 50"/>
              <a:gd name="T37" fmla="*/ 12 h 26"/>
              <a:gd name="T38" fmla="*/ 2 w 50"/>
              <a:gd name="T39" fmla="*/ 12 h 26"/>
              <a:gd name="T40" fmla="*/ 10 w 50"/>
              <a:gd name="T41" fmla="*/ 26 h 26"/>
              <a:gd name="T42" fmla="*/ 10 w 50"/>
              <a:gd name="T43" fmla="*/ 26 h 26"/>
              <a:gd name="T44" fmla="*/ 12 w 50"/>
              <a:gd name="T45" fmla="*/ 26 h 26"/>
              <a:gd name="T46" fmla="*/ 38 w 50"/>
              <a:gd name="T47" fmla="*/ 26 h 26"/>
              <a:gd name="T48" fmla="*/ 38 w 50"/>
              <a:gd name="T4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50" h="26">
                <a:moveTo>
                  <a:pt x="38" y="26"/>
                </a:moveTo>
                <a:lnTo>
                  <a:pt x="38" y="26"/>
                </a:lnTo>
                <a:lnTo>
                  <a:pt x="38" y="26"/>
                </a:lnTo>
                <a:lnTo>
                  <a:pt x="38" y="26"/>
                </a:lnTo>
                <a:lnTo>
                  <a:pt x="48" y="12"/>
                </a:lnTo>
                <a:lnTo>
                  <a:pt x="48" y="12"/>
                </a:lnTo>
                <a:lnTo>
                  <a:pt x="50" y="8"/>
                </a:lnTo>
                <a:lnTo>
                  <a:pt x="48" y="4"/>
                </a:lnTo>
                <a:lnTo>
                  <a:pt x="46" y="2"/>
                </a:lnTo>
                <a:lnTo>
                  <a:pt x="44" y="0"/>
                </a:lnTo>
                <a:lnTo>
                  <a:pt x="34" y="0"/>
                </a:lnTo>
                <a:lnTo>
                  <a:pt x="24" y="0"/>
                </a:lnTo>
                <a:lnTo>
                  <a:pt x="24" y="0"/>
                </a:lnTo>
                <a:lnTo>
                  <a:pt x="14" y="0"/>
                </a:lnTo>
                <a:lnTo>
                  <a:pt x="6" y="0"/>
                </a:lnTo>
                <a:lnTo>
                  <a:pt x="2" y="2"/>
                </a:lnTo>
                <a:lnTo>
                  <a:pt x="0" y="4"/>
                </a:lnTo>
                <a:lnTo>
                  <a:pt x="0" y="8"/>
                </a:lnTo>
                <a:lnTo>
                  <a:pt x="2" y="12"/>
                </a:lnTo>
                <a:lnTo>
                  <a:pt x="2" y="12"/>
                </a:lnTo>
                <a:lnTo>
                  <a:pt x="10" y="26"/>
                </a:lnTo>
                <a:lnTo>
                  <a:pt x="10" y="26"/>
                </a:lnTo>
                <a:lnTo>
                  <a:pt x="12" y="26"/>
                </a:lnTo>
                <a:lnTo>
                  <a:pt x="38" y="26"/>
                </a:lnTo>
                <a:lnTo>
                  <a:pt x="38" y="2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8"/>
          <p:cNvSpPr>
            <a:spLocks noEditPoints="1"/>
          </p:cNvSpPr>
          <p:nvPr/>
        </p:nvSpPr>
        <p:spPr bwMode="auto">
          <a:xfrm>
            <a:off x="7120352" y="3802201"/>
            <a:ext cx="168275" cy="171450"/>
          </a:xfrm>
          <a:custGeom>
            <a:avLst/>
            <a:gdLst>
              <a:gd name="T0" fmla="*/ 66 w 106"/>
              <a:gd name="T1" fmla="*/ 76 h 108"/>
              <a:gd name="T2" fmla="*/ 54 w 106"/>
              <a:gd name="T3" fmla="*/ 80 h 108"/>
              <a:gd name="T4" fmla="*/ 50 w 106"/>
              <a:gd name="T5" fmla="*/ 86 h 108"/>
              <a:gd name="T6" fmla="*/ 50 w 106"/>
              <a:gd name="T7" fmla="*/ 80 h 108"/>
              <a:gd name="T8" fmla="*/ 40 w 106"/>
              <a:gd name="T9" fmla="*/ 76 h 108"/>
              <a:gd name="T10" fmla="*/ 34 w 106"/>
              <a:gd name="T11" fmla="*/ 68 h 108"/>
              <a:gd name="T12" fmla="*/ 42 w 106"/>
              <a:gd name="T13" fmla="*/ 66 h 108"/>
              <a:gd name="T14" fmla="*/ 50 w 106"/>
              <a:gd name="T15" fmla="*/ 74 h 108"/>
              <a:gd name="T16" fmla="*/ 50 w 106"/>
              <a:gd name="T17" fmla="*/ 60 h 108"/>
              <a:gd name="T18" fmla="*/ 38 w 106"/>
              <a:gd name="T19" fmla="*/ 56 h 108"/>
              <a:gd name="T20" fmla="*/ 36 w 106"/>
              <a:gd name="T21" fmla="*/ 52 h 108"/>
              <a:gd name="T22" fmla="*/ 36 w 106"/>
              <a:gd name="T23" fmla="*/ 48 h 108"/>
              <a:gd name="T24" fmla="*/ 40 w 106"/>
              <a:gd name="T25" fmla="*/ 38 h 108"/>
              <a:gd name="T26" fmla="*/ 50 w 106"/>
              <a:gd name="T27" fmla="*/ 34 h 108"/>
              <a:gd name="T28" fmla="*/ 54 w 106"/>
              <a:gd name="T29" fmla="*/ 30 h 108"/>
              <a:gd name="T30" fmla="*/ 54 w 106"/>
              <a:gd name="T31" fmla="*/ 34 h 108"/>
              <a:gd name="T32" fmla="*/ 62 w 106"/>
              <a:gd name="T33" fmla="*/ 38 h 108"/>
              <a:gd name="T34" fmla="*/ 68 w 106"/>
              <a:gd name="T35" fmla="*/ 44 h 108"/>
              <a:gd name="T36" fmla="*/ 60 w 106"/>
              <a:gd name="T37" fmla="*/ 46 h 108"/>
              <a:gd name="T38" fmla="*/ 54 w 106"/>
              <a:gd name="T39" fmla="*/ 40 h 108"/>
              <a:gd name="T40" fmla="*/ 54 w 106"/>
              <a:gd name="T41" fmla="*/ 52 h 108"/>
              <a:gd name="T42" fmla="*/ 64 w 106"/>
              <a:gd name="T43" fmla="*/ 56 h 108"/>
              <a:gd name="T44" fmla="*/ 68 w 106"/>
              <a:gd name="T45" fmla="*/ 60 h 108"/>
              <a:gd name="T46" fmla="*/ 70 w 106"/>
              <a:gd name="T47" fmla="*/ 66 h 108"/>
              <a:gd name="T48" fmla="*/ 66 w 106"/>
              <a:gd name="T49" fmla="*/ 76 h 108"/>
              <a:gd name="T50" fmla="*/ 70 w 106"/>
              <a:gd name="T51" fmla="*/ 2 h 108"/>
              <a:gd name="T52" fmla="*/ 68 w 106"/>
              <a:gd name="T53" fmla="*/ 4 h 108"/>
              <a:gd name="T54" fmla="*/ 40 w 106"/>
              <a:gd name="T55" fmla="*/ 6 h 108"/>
              <a:gd name="T56" fmla="*/ 38 w 106"/>
              <a:gd name="T57" fmla="*/ 4 h 108"/>
              <a:gd name="T58" fmla="*/ 36 w 106"/>
              <a:gd name="T59" fmla="*/ 0 h 108"/>
              <a:gd name="T60" fmla="*/ 22 w 106"/>
              <a:gd name="T61" fmla="*/ 12 h 108"/>
              <a:gd name="T62" fmla="*/ 2 w 106"/>
              <a:gd name="T63" fmla="*/ 48 h 108"/>
              <a:gd name="T64" fmla="*/ 0 w 106"/>
              <a:gd name="T65" fmla="*/ 68 h 108"/>
              <a:gd name="T66" fmla="*/ 0 w 106"/>
              <a:gd name="T67" fmla="*/ 78 h 108"/>
              <a:gd name="T68" fmla="*/ 8 w 106"/>
              <a:gd name="T69" fmla="*/ 94 h 108"/>
              <a:gd name="T70" fmla="*/ 24 w 106"/>
              <a:gd name="T71" fmla="*/ 104 h 108"/>
              <a:gd name="T72" fmla="*/ 52 w 106"/>
              <a:gd name="T73" fmla="*/ 108 h 108"/>
              <a:gd name="T74" fmla="*/ 74 w 106"/>
              <a:gd name="T75" fmla="*/ 106 h 108"/>
              <a:gd name="T76" fmla="*/ 90 w 106"/>
              <a:gd name="T77" fmla="*/ 100 h 108"/>
              <a:gd name="T78" fmla="*/ 102 w 106"/>
              <a:gd name="T79" fmla="*/ 88 h 108"/>
              <a:gd name="T80" fmla="*/ 106 w 106"/>
              <a:gd name="T81" fmla="*/ 68 h 108"/>
              <a:gd name="T82" fmla="*/ 104 w 106"/>
              <a:gd name="T83" fmla="*/ 58 h 108"/>
              <a:gd name="T84" fmla="*/ 94 w 106"/>
              <a:gd name="T85" fmla="*/ 30 h 108"/>
              <a:gd name="T86" fmla="*/ 76 w 106"/>
              <a:gd name="T87" fmla="*/ 8 h 108"/>
              <a:gd name="T88" fmla="*/ 70 w 106"/>
              <a:gd name="T89" fmla="*/ 2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06" h="108">
                <a:moveTo>
                  <a:pt x="66" y="76"/>
                </a:moveTo>
                <a:lnTo>
                  <a:pt x="66" y="76"/>
                </a:lnTo>
                <a:lnTo>
                  <a:pt x="60" y="78"/>
                </a:lnTo>
                <a:lnTo>
                  <a:pt x="54" y="80"/>
                </a:lnTo>
                <a:lnTo>
                  <a:pt x="54" y="86"/>
                </a:lnTo>
                <a:lnTo>
                  <a:pt x="50" y="86"/>
                </a:lnTo>
                <a:lnTo>
                  <a:pt x="50" y="80"/>
                </a:lnTo>
                <a:lnTo>
                  <a:pt x="50" y="80"/>
                </a:lnTo>
                <a:lnTo>
                  <a:pt x="44" y="78"/>
                </a:lnTo>
                <a:lnTo>
                  <a:pt x="40" y="76"/>
                </a:lnTo>
                <a:lnTo>
                  <a:pt x="36" y="72"/>
                </a:lnTo>
                <a:lnTo>
                  <a:pt x="34" y="68"/>
                </a:lnTo>
                <a:lnTo>
                  <a:pt x="42" y="66"/>
                </a:lnTo>
                <a:lnTo>
                  <a:pt x="42" y="66"/>
                </a:lnTo>
                <a:lnTo>
                  <a:pt x="44" y="72"/>
                </a:lnTo>
                <a:lnTo>
                  <a:pt x="50" y="74"/>
                </a:lnTo>
                <a:lnTo>
                  <a:pt x="50" y="60"/>
                </a:lnTo>
                <a:lnTo>
                  <a:pt x="50" y="60"/>
                </a:lnTo>
                <a:lnTo>
                  <a:pt x="42" y="58"/>
                </a:lnTo>
                <a:lnTo>
                  <a:pt x="38" y="56"/>
                </a:lnTo>
                <a:lnTo>
                  <a:pt x="38" y="56"/>
                </a:lnTo>
                <a:lnTo>
                  <a:pt x="36" y="52"/>
                </a:lnTo>
                <a:lnTo>
                  <a:pt x="36" y="48"/>
                </a:lnTo>
                <a:lnTo>
                  <a:pt x="36" y="48"/>
                </a:lnTo>
                <a:lnTo>
                  <a:pt x="36" y="42"/>
                </a:lnTo>
                <a:lnTo>
                  <a:pt x="40" y="38"/>
                </a:lnTo>
                <a:lnTo>
                  <a:pt x="44" y="36"/>
                </a:lnTo>
                <a:lnTo>
                  <a:pt x="50" y="34"/>
                </a:lnTo>
                <a:lnTo>
                  <a:pt x="50" y="30"/>
                </a:lnTo>
                <a:lnTo>
                  <a:pt x="54" y="30"/>
                </a:lnTo>
                <a:lnTo>
                  <a:pt x="54" y="34"/>
                </a:lnTo>
                <a:lnTo>
                  <a:pt x="54" y="34"/>
                </a:lnTo>
                <a:lnTo>
                  <a:pt x="60" y="36"/>
                </a:lnTo>
                <a:lnTo>
                  <a:pt x="62" y="38"/>
                </a:lnTo>
                <a:lnTo>
                  <a:pt x="66" y="40"/>
                </a:lnTo>
                <a:lnTo>
                  <a:pt x="68" y="44"/>
                </a:lnTo>
                <a:lnTo>
                  <a:pt x="60" y="46"/>
                </a:lnTo>
                <a:lnTo>
                  <a:pt x="60" y="46"/>
                </a:lnTo>
                <a:lnTo>
                  <a:pt x="58" y="42"/>
                </a:lnTo>
                <a:lnTo>
                  <a:pt x="54" y="40"/>
                </a:lnTo>
                <a:lnTo>
                  <a:pt x="54" y="52"/>
                </a:lnTo>
                <a:lnTo>
                  <a:pt x="54" y="52"/>
                </a:lnTo>
                <a:lnTo>
                  <a:pt x="64" y="56"/>
                </a:lnTo>
                <a:lnTo>
                  <a:pt x="64" y="56"/>
                </a:lnTo>
                <a:lnTo>
                  <a:pt x="68" y="60"/>
                </a:lnTo>
                <a:lnTo>
                  <a:pt x="68" y="60"/>
                </a:lnTo>
                <a:lnTo>
                  <a:pt x="70" y="66"/>
                </a:lnTo>
                <a:lnTo>
                  <a:pt x="70" y="66"/>
                </a:lnTo>
                <a:lnTo>
                  <a:pt x="68" y="72"/>
                </a:lnTo>
                <a:lnTo>
                  <a:pt x="66" y="76"/>
                </a:lnTo>
                <a:lnTo>
                  <a:pt x="66" y="76"/>
                </a:lnTo>
                <a:close/>
                <a:moveTo>
                  <a:pt x="70" y="2"/>
                </a:moveTo>
                <a:lnTo>
                  <a:pt x="70" y="2"/>
                </a:lnTo>
                <a:lnTo>
                  <a:pt x="68" y="4"/>
                </a:lnTo>
                <a:lnTo>
                  <a:pt x="66" y="6"/>
                </a:lnTo>
                <a:lnTo>
                  <a:pt x="40" y="6"/>
                </a:lnTo>
                <a:lnTo>
                  <a:pt x="40" y="6"/>
                </a:lnTo>
                <a:lnTo>
                  <a:pt x="38" y="4"/>
                </a:lnTo>
                <a:lnTo>
                  <a:pt x="36" y="0"/>
                </a:lnTo>
                <a:lnTo>
                  <a:pt x="36" y="0"/>
                </a:lnTo>
                <a:lnTo>
                  <a:pt x="28" y="6"/>
                </a:lnTo>
                <a:lnTo>
                  <a:pt x="22" y="12"/>
                </a:lnTo>
                <a:lnTo>
                  <a:pt x="10" y="30"/>
                </a:lnTo>
                <a:lnTo>
                  <a:pt x="2" y="48"/>
                </a:lnTo>
                <a:lnTo>
                  <a:pt x="0" y="58"/>
                </a:lnTo>
                <a:lnTo>
                  <a:pt x="0" y="68"/>
                </a:lnTo>
                <a:lnTo>
                  <a:pt x="0" y="68"/>
                </a:lnTo>
                <a:lnTo>
                  <a:pt x="0" y="78"/>
                </a:lnTo>
                <a:lnTo>
                  <a:pt x="4" y="88"/>
                </a:lnTo>
                <a:lnTo>
                  <a:pt x="8" y="94"/>
                </a:lnTo>
                <a:lnTo>
                  <a:pt x="16" y="100"/>
                </a:lnTo>
                <a:lnTo>
                  <a:pt x="24" y="104"/>
                </a:lnTo>
                <a:lnTo>
                  <a:pt x="32" y="106"/>
                </a:lnTo>
                <a:lnTo>
                  <a:pt x="52" y="108"/>
                </a:lnTo>
                <a:lnTo>
                  <a:pt x="52" y="108"/>
                </a:lnTo>
                <a:lnTo>
                  <a:pt x="74" y="106"/>
                </a:lnTo>
                <a:lnTo>
                  <a:pt x="82" y="104"/>
                </a:lnTo>
                <a:lnTo>
                  <a:pt x="90" y="100"/>
                </a:lnTo>
                <a:lnTo>
                  <a:pt x="96" y="94"/>
                </a:lnTo>
                <a:lnTo>
                  <a:pt x="102" y="88"/>
                </a:lnTo>
                <a:lnTo>
                  <a:pt x="104" y="78"/>
                </a:lnTo>
                <a:lnTo>
                  <a:pt x="106" y="68"/>
                </a:lnTo>
                <a:lnTo>
                  <a:pt x="106" y="68"/>
                </a:lnTo>
                <a:lnTo>
                  <a:pt x="104" y="58"/>
                </a:lnTo>
                <a:lnTo>
                  <a:pt x="102" y="50"/>
                </a:lnTo>
                <a:lnTo>
                  <a:pt x="94" y="30"/>
                </a:lnTo>
                <a:lnTo>
                  <a:pt x="82" y="14"/>
                </a:lnTo>
                <a:lnTo>
                  <a:pt x="76" y="8"/>
                </a:lnTo>
                <a:lnTo>
                  <a:pt x="70" y="2"/>
                </a:lnTo>
                <a:lnTo>
                  <a:pt x="70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9"/>
          <p:cNvSpPr>
            <a:spLocks noEditPoints="1"/>
          </p:cNvSpPr>
          <p:nvPr/>
        </p:nvSpPr>
        <p:spPr bwMode="auto">
          <a:xfrm>
            <a:off x="5999577" y="4849951"/>
            <a:ext cx="184150" cy="180975"/>
          </a:xfrm>
          <a:custGeom>
            <a:avLst/>
            <a:gdLst>
              <a:gd name="T0" fmla="*/ 110 w 116"/>
              <a:gd name="T1" fmla="*/ 38 h 114"/>
              <a:gd name="T2" fmla="*/ 58 w 116"/>
              <a:gd name="T3" fmla="*/ 46 h 114"/>
              <a:gd name="T4" fmla="*/ 2 w 116"/>
              <a:gd name="T5" fmla="*/ 36 h 114"/>
              <a:gd name="T6" fmla="*/ 6 w 116"/>
              <a:gd name="T7" fmla="*/ 28 h 114"/>
              <a:gd name="T8" fmla="*/ 58 w 116"/>
              <a:gd name="T9" fmla="*/ 38 h 114"/>
              <a:gd name="T10" fmla="*/ 110 w 116"/>
              <a:gd name="T11" fmla="*/ 28 h 114"/>
              <a:gd name="T12" fmla="*/ 114 w 116"/>
              <a:gd name="T13" fmla="*/ 34 h 114"/>
              <a:gd name="T14" fmla="*/ 110 w 116"/>
              <a:gd name="T15" fmla="*/ 58 h 114"/>
              <a:gd name="T16" fmla="*/ 58 w 116"/>
              <a:gd name="T17" fmla="*/ 66 h 114"/>
              <a:gd name="T18" fmla="*/ 2 w 116"/>
              <a:gd name="T19" fmla="*/ 54 h 114"/>
              <a:gd name="T20" fmla="*/ 6 w 116"/>
              <a:gd name="T21" fmla="*/ 48 h 114"/>
              <a:gd name="T22" fmla="*/ 58 w 116"/>
              <a:gd name="T23" fmla="*/ 56 h 114"/>
              <a:gd name="T24" fmla="*/ 110 w 116"/>
              <a:gd name="T25" fmla="*/ 48 h 114"/>
              <a:gd name="T26" fmla="*/ 114 w 116"/>
              <a:gd name="T27" fmla="*/ 52 h 114"/>
              <a:gd name="T28" fmla="*/ 110 w 116"/>
              <a:gd name="T29" fmla="*/ 76 h 114"/>
              <a:gd name="T30" fmla="*/ 58 w 116"/>
              <a:gd name="T31" fmla="*/ 84 h 114"/>
              <a:gd name="T32" fmla="*/ 2 w 116"/>
              <a:gd name="T33" fmla="*/ 74 h 114"/>
              <a:gd name="T34" fmla="*/ 6 w 116"/>
              <a:gd name="T35" fmla="*/ 66 h 114"/>
              <a:gd name="T36" fmla="*/ 58 w 116"/>
              <a:gd name="T37" fmla="*/ 76 h 114"/>
              <a:gd name="T38" fmla="*/ 110 w 116"/>
              <a:gd name="T39" fmla="*/ 66 h 114"/>
              <a:gd name="T40" fmla="*/ 114 w 116"/>
              <a:gd name="T41" fmla="*/ 72 h 114"/>
              <a:gd name="T42" fmla="*/ 110 w 116"/>
              <a:gd name="T43" fmla="*/ 96 h 114"/>
              <a:gd name="T44" fmla="*/ 58 w 116"/>
              <a:gd name="T45" fmla="*/ 104 h 114"/>
              <a:gd name="T46" fmla="*/ 2 w 116"/>
              <a:gd name="T47" fmla="*/ 92 h 114"/>
              <a:gd name="T48" fmla="*/ 6 w 116"/>
              <a:gd name="T49" fmla="*/ 86 h 114"/>
              <a:gd name="T50" fmla="*/ 58 w 116"/>
              <a:gd name="T51" fmla="*/ 94 h 114"/>
              <a:gd name="T52" fmla="*/ 110 w 116"/>
              <a:gd name="T53" fmla="*/ 86 h 114"/>
              <a:gd name="T54" fmla="*/ 114 w 116"/>
              <a:gd name="T55" fmla="*/ 90 h 114"/>
              <a:gd name="T56" fmla="*/ 98 w 116"/>
              <a:gd name="T57" fmla="*/ 6 h 114"/>
              <a:gd name="T58" fmla="*/ 114 w 116"/>
              <a:gd name="T59" fmla="*/ 14 h 114"/>
              <a:gd name="T60" fmla="*/ 80 w 116"/>
              <a:gd name="T61" fmla="*/ 26 h 114"/>
              <a:gd name="T62" fmla="*/ 18 w 116"/>
              <a:gd name="T63" fmla="*/ 24 h 114"/>
              <a:gd name="T64" fmla="*/ 2 w 116"/>
              <a:gd name="T65" fmla="*/ 14 h 114"/>
              <a:gd name="T66" fmla="*/ 36 w 116"/>
              <a:gd name="T67" fmla="*/ 2 h 114"/>
              <a:gd name="T68" fmla="*/ 116 w 116"/>
              <a:gd name="T69" fmla="*/ 14 h 114"/>
              <a:gd name="T70" fmla="*/ 98 w 116"/>
              <a:gd name="T71" fmla="*/ 4 h 114"/>
              <a:gd name="T72" fmla="*/ 36 w 116"/>
              <a:gd name="T73" fmla="*/ 0 h 114"/>
              <a:gd name="T74" fmla="*/ 0 w 116"/>
              <a:gd name="T75" fmla="*/ 14 h 114"/>
              <a:gd name="T76" fmla="*/ 4 w 116"/>
              <a:gd name="T77" fmla="*/ 28 h 114"/>
              <a:gd name="T78" fmla="*/ 0 w 116"/>
              <a:gd name="T79" fmla="*/ 40 h 114"/>
              <a:gd name="T80" fmla="*/ 4 w 116"/>
              <a:gd name="T81" fmla="*/ 46 h 114"/>
              <a:gd name="T82" fmla="*/ 0 w 116"/>
              <a:gd name="T83" fmla="*/ 60 h 114"/>
              <a:gd name="T84" fmla="*/ 0 w 116"/>
              <a:gd name="T85" fmla="*/ 68 h 114"/>
              <a:gd name="T86" fmla="*/ 0 w 116"/>
              <a:gd name="T87" fmla="*/ 82 h 114"/>
              <a:gd name="T88" fmla="*/ 0 w 116"/>
              <a:gd name="T89" fmla="*/ 90 h 114"/>
              <a:gd name="T90" fmla="*/ 4 w 116"/>
              <a:gd name="T91" fmla="*/ 104 h 114"/>
              <a:gd name="T92" fmla="*/ 58 w 116"/>
              <a:gd name="T93" fmla="*/ 114 h 114"/>
              <a:gd name="T94" fmla="*/ 114 w 116"/>
              <a:gd name="T95" fmla="*/ 102 h 114"/>
              <a:gd name="T96" fmla="*/ 116 w 116"/>
              <a:gd name="T97" fmla="*/ 88 h 114"/>
              <a:gd name="T98" fmla="*/ 116 w 116"/>
              <a:gd name="T99" fmla="*/ 78 h 114"/>
              <a:gd name="T100" fmla="*/ 112 w 116"/>
              <a:gd name="T101" fmla="*/ 66 h 114"/>
              <a:gd name="T102" fmla="*/ 116 w 116"/>
              <a:gd name="T103" fmla="*/ 52 h 114"/>
              <a:gd name="T104" fmla="*/ 112 w 116"/>
              <a:gd name="T105" fmla="*/ 46 h 114"/>
              <a:gd name="T106" fmla="*/ 116 w 116"/>
              <a:gd name="T107" fmla="*/ 34 h 114"/>
              <a:gd name="T108" fmla="*/ 116 w 116"/>
              <a:gd name="T109" fmla="*/ 24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16" h="114">
                <a:moveTo>
                  <a:pt x="114" y="34"/>
                </a:moveTo>
                <a:lnTo>
                  <a:pt x="114" y="34"/>
                </a:lnTo>
                <a:lnTo>
                  <a:pt x="114" y="36"/>
                </a:lnTo>
                <a:lnTo>
                  <a:pt x="110" y="38"/>
                </a:lnTo>
                <a:lnTo>
                  <a:pt x="98" y="42"/>
                </a:lnTo>
                <a:lnTo>
                  <a:pt x="80" y="46"/>
                </a:lnTo>
                <a:lnTo>
                  <a:pt x="58" y="46"/>
                </a:lnTo>
                <a:lnTo>
                  <a:pt x="58" y="46"/>
                </a:lnTo>
                <a:lnTo>
                  <a:pt x="36" y="46"/>
                </a:lnTo>
                <a:lnTo>
                  <a:pt x="18" y="42"/>
                </a:lnTo>
                <a:lnTo>
                  <a:pt x="6" y="38"/>
                </a:lnTo>
                <a:lnTo>
                  <a:pt x="2" y="36"/>
                </a:lnTo>
                <a:lnTo>
                  <a:pt x="2" y="34"/>
                </a:lnTo>
                <a:lnTo>
                  <a:pt x="2" y="34"/>
                </a:lnTo>
                <a:lnTo>
                  <a:pt x="2" y="32"/>
                </a:lnTo>
                <a:lnTo>
                  <a:pt x="6" y="28"/>
                </a:lnTo>
                <a:lnTo>
                  <a:pt x="6" y="28"/>
                </a:lnTo>
                <a:lnTo>
                  <a:pt x="16" y="32"/>
                </a:lnTo>
                <a:lnTo>
                  <a:pt x="28" y="36"/>
                </a:lnTo>
                <a:lnTo>
                  <a:pt x="58" y="38"/>
                </a:lnTo>
                <a:lnTo>
                  <a:pt x="58" y="38"/>
                </a:lnTo>
                <a:lnTo>
                  <a:pt x="88" y="36"/>
                </a:lnTo>
                <a:lnTo>
                  <a:pt x="100" y="32"/>
                </a:lnTo>
                <a:lnTo>
                  <a:pt x="110" y="28"/>
                </a:lnTo>
                <a:lnTo>
                  <a:pt x="110" y="28"/>
                </a:lnTo>
                <a:lnTo>
                  <a:pt x="114" y="32"/>
                </a:lnTo>
                <a:lnTo>
                  <a:pt x="114" y="34"/>
                </a:lnTo>
                <a:lnTo>
                  <a:pt x="114" y="34"/>
                </a:lnTo>
                <a:close/>
                <a:moveTo>
                  <a:pt x="114" y="52"/>
                </a:moveTo>
                <a:lnTo>
                  <a:pt x="114" y="52"/>
                </a:lnTo>
                <a:lnTo>
                  <a:pt x="114" y="54"/>
                </a:lnTo>
                <a:lnTo>
                  <a:pt x="110" y="58"/>
                </a:lnTo>
                <a:lnTo>
                  <a:pt x="98" y="62"/>
                </a:lnTo>
                <a:lnTo>
                  <a:pt x="80" y="64"/>
                </a:lnTo>
                <a:lnTo>
                  <a:pt x="58" y="66"/>
                </a:lnTo>
                <a:lnTo>
                  <a:pt x="58" y="66"/>
                </a:lnTo>
                <a:lnTo>
                  <a:pt x="36" y="64"/>
                </a:lnTo>
                <a:lnTo>
                  <a:pt x="18" y="62"/>
                </a:lnTo>
                <a:lnTo>
                  <a:pt x="6" y="58"/>
                </a:lnTo>
                <a:lnTo>
                  <a:pt x="2" y="54"/>
                </a:lnTo>
                <a:lnTo>
                  <a:pt x="2" y="52"/>
                </a:lnTo>
                <a:lnTo>
                  <a:pt x="2" y="52"/>
                </a:lnTo>
                <a:lnTo>
                  <a:pt x="2" y="50"/>
                </a:lnTo>
                <a:lnTo>
                  <a:pt x="6" y="48"/>
                </a:lnTo>
                <a:lnTo>
                  <a:pt x="6" y="48"/>
                </a:lnTo>
                <a:lnTo>
                  <a:pt x="16" y="52"/>
                </a:lnTo>
                <a:lnTo>
                  <a:pt x="28" y="54"/>
                </a:lnTo>
                <a:lnTo>
                  <a:pt x="58" y="56"/>
                </a:lnTo>
                <a:lnTo>
                  <a:pt x="58" y="56"/>
                </a:lnTo>
                <a:lnTo>
                  <a:pt x="88" y="54"/>
                </a:lnTo>
                <a:lnTo>
                  <a:pt x="100" y="52"/>
                </a:lnTo>
                <a:lnTo>
                  <a:pt x="110" y="48"/>
                </a:lnTo>
                <a:lnTo>
                  <a:pt x="110" y="48"/>
                </a:lnTo>
                <a:lnTo>
                  <a:pt x="114" y="50"/>
                </a:lnTo>
                <a:lnTo>
                  <a:pt x="114" y="52"/>
                </a:lnTo>
                <a:lnTo>
                  <a:pt x="114" y="52"/>
                </a:lnTo>
                <a:close/>
                <a:moveTo>
                  <a:pt x="114" y="72"/>
                </a:moveTo>
                <a:lnTo>
                  <a:pt x="114" y="72"/>
                </a:lnTo>
                <a:lnTo>
                  <a:pt x="114" y="74"/>
                </a:lnTo>
                <a:lnTo>
                  <a:pt x="110" y="76"/>
                </a:lnTo>
                <a:lnTo>
                  <a:pt x="98" y="80"/>
                </a:lnTo>
                <a:lnTo>
                  <a:pt x="80" y="84"/>
                </a:lnTo>
                <a:lnTo>
                  <a:pt x="58" y="84"/>
                </a:lnTo>
                <a:lnTo>
                  <a:pt x="58" y="84"/>
                </a:lnTo>
                <a:lnTo>
                  <a:pt x="36" y="84"/>
                </a:lnTo>
                <a:lnTo>
                  <a:pt x="18" y="80"/>
                </a:lnTo>
                <a:lnTo>
                  <a:pt x="6" y="76"/>
                </a:lnTo>
                <a:lnTo>
                  <a:pt x="2" y="74"/>
                </a:lnTo>
                <a:lnTo>
                  <a:pt x="2" y="72"/>
                </a:lnTo>
                <a:lnTo>
                  <a:pt x="2" y="72"/>
                </a:lnTo>
                <a:lnTo>
                  <a:pt x="2" y="70"/>
                </a:lnTo>
                <a:lnTo>
                  <a:pt x="6" y="66"/>
                </a:lnTo>
                <a:lnTo>
                  <a:pt x="6" y="66"/>
                </a:lnTo>
                <a:lnTo>
                  <a:pt x="16" y="70"/>
                </a:lnTo>
                <a:lnTo>
                  <a:pt x="28" y="74"/>
                </a:lnTo>
                <a:lnTo>
                  <a:pt x="58" y="76"/>
                </a:lnTo>
                <a:lnTo>
                  <a:pt x="58" y="76"/>
                </a:lnTo>
                <a:lnTo>
                  <a:pt x="88" y="74"/>
                </a:lnTo>
                <a:lnTo>
                  <a:pt x="100" y="70"/>
                </a:lnTo>
                <a:lnTo>
                  <a:pt x="110" y="66"/>
                </a:lnTo>
                <a:lnTo>
                  <a:pt x="110" y="66"/>
                </a:lnTo>
                <a:lnTo>
                  <a:pt x="114" y="70"/>
                </a:lnTo>
                <a:lnTo>
                  <a:pt x="114" y="72"/>
                </a:lnTo>
                <a:lnTo>
                  <a:pt x="114" y="72"/>
                </a:lnTo>
                <a:close/>
                <a:moveTo>
                  <a:pt x="114" y="90"/>
                </a:moveTo>
                <a:lnTo>
                  <a:pt x="114" y="90"/>
                </a:lnTo>
                <a:lnTo>
                  <a:pt x="114" y="92"/>
                </a:lnTo>
                <a:lnTo>
                  <a:pt x="110" y="96"/>
                </a:lnTo>
                <a:lnTo>
                  <a:pt x="98" y="100"/>
                </a:lnTo>
                <a:lnTo>
                  <a:pt x="80" y="102"/>
                </a:lnTo>
                <a:lnTo>
                  <a:pt x="58" y="104"/>
                </a:lnTo>
                <a:lnTo>
                  <a:pt x="58" y="104"/>
                </a:lnTo>
                <a:lnTo>
                  <a:pt x="36" y="102"/>
                </a:lnTo>
                <a:lnTo>
                  <a:pt x="18" y="100"/>
                </a:lnTo>
                <a:lnTo>
                  <a:pt x="6" y="96"/>
                </a:lnTo>
                <a:lnTo>
                  <a:pt x="2" y="92"/>
                </a:lnTo>
                <a:lnTo>
                  <a:pt x="2" y="90"/>
                </a:lnTo>
                <a:lnTo>
                  <a:pt x="2" y="90"/>
                </a:lnTo>
                <a:lnTo>
                  <a:pt x="2" y="88"/>
                </a:lnTo>
                <a:lnTo>
                  <a:pt x="6" y="86"/>
                </a:lnTo>
                <a:lnTo>
                  <a:pt x="6" y="86"/>
                </a:lnTo>
                <a:lnTo>
                  <a:pt x="16" y="90"/>
                </a:lnTo>
                <a:lnTo>
                  <a:pt x="28" y="92"/>
                </a:lnTo>
                <a:lnTo>
                  <a:pt x="58" y="94"/>
                </a:lnTo>
                <a:lnTo>
                  <a:pt x="58" y="94"/>
                </a:lnTo>
                <a:lnTo>
                  <a:pt x="88" y="92"/>
                </a:lnTo>
                <a:lnTo>
                  <a:pt x="100" y="90"/>
                </a:lnTo>
                <a:lnTo>
                  <a:pt x="110" y="86"/>
                </a:lnTo>
                <a:lnTo>
                  <a:pt x="110" y="86"/>
                </a:lnTo>
                <a:lnTo>
                  <a:pt x="114" y="88"/>
                </a:lnTo>
                <a:lnTo>
                  <a:pt x="114" y="90"/>
                </a:lnTo>
                <a:lnTo>
                  <a:pt x="114" y="90"/>
                </a:lnTo>
                <a:close/>
                <a:moveTo>
                  <a:pt x="58" y="2"/>
                </a:moveTo>
                <a:lnTo>
                  <a:pt x="58" y="2"/>
                </a:lnTo>
                <a:lnTo>
                  <a:pt x="80" y="2"/>
                </a:lnTo>
                <a:lnTo>
                  <a:pt x="98" y="6"/>
                </a:lnTo>
                <a:lnTo>
                  <a:pt x="110" y="10"/>
                </a:lnTo>
                <a:lnTo>
                  <a:pt x="114" y="12"/>
                </a:lnTo>
                <a:lnTo>
                  <a:pt x="114" y="14"/>
                </a:lnTo>
                <a:lnTo>
                  <a:pt x="114" y="14"/>
                </a:lnTo>
                <a:lnTo>
                  <a:pt x="114" y="16"/>
                </a:lnTo>
                <a:lnTo>
                  <a:pt x="110" y="20"/>
                </a:lnTo>
                <a:lnTo>
                  <a:pt x="98" y="24"/>
                </a:lnTo>
                <a:lnTo>
                  <a:pt x="80" y="26"/>
                </a:lnTo>
                <a:lnTo>
                  <a:pt x="58" y="28"/>
                </a:lnTo>
                <a:lnTo>
                  <a:pt x="58" y="28"/>
                </a:lnTo>
                <a:lnTo>
                  <a:pt x="36" y="26"/>
                </a:lnTo>
                <a:lnTo>
                  <a:pt x="18" y="24"/>
                </a:lnTo>
                <a:lnTo>
                  <a:pt x="6" y="20"/>
                </a:lnTo>
                <a:lnTo>
                  <a:pt x="2" y="16"/>
                </a:lnTo>
                <a:lnTo>
                  <a:pt x="2" y="14"/>
                </a:lnTo>
                <a:lnTo>
                  <a:pt x="2" y="14"/>
                </a:lnTo>
                <a:lnTo>
                  <a:pt x="2" y="12"/>
                </a:lnTo>
                <a:lnTo>
                  <a:pt x="6" y="10"/>
                </a:lnTo>
                <a:lnTo>
                  <a:pt x="18" y="6"/>
                </a:lnTo>
                <a:lnTo>
                  <a:pt x="36" y="2"/>
                </a:lnTo>
                <a:lnTo>
                  <a:pt x="58" y="2"/>
                </a:lnTo>
                <a:lnTo>
                  <a:pt x="58" y="2"/>
                </a:lnTo>
                <a:close/>
                <a:moveTo>
                  <a:pt x="116" y="22"/>
                </a:moveTo>
                <a:lnTo>
                  <a:pt x="116" y="14"/>
                </a:lnTo>
                <a:lnTo>
                  <a:pt x="116" y="14"/>
                </a:lnTo>
                <a:lnTo>
                  <a:pt x="114" y="10"/>
                </a:lnTo>
                <a:lnTo>
                  <a:pt x="112" y="8"/>
                </a:lnTo>
                <a:lnTo>
                  <a:pt x="98" y="4"/>
                </a:lnTo>
                <a:lnTo>
                  <a:pt x="78" y="0"/>
                </a:lnTo>
                <a:lnTo>
                  <a:pt x="58" y="0"/>
                </a:lnTo>
                <a:lnTo>
                  <a:pt x="58" y="0"/>
                </a:lnTo>
                <a:lnTo>
                  <a:pt x="36" y="0"/>
                </a:lnTo>
                <a:lnTo>
                  <a:pt x="18" y="4"/>
                </a:lnTo>
                <a:lnTo>
                  <a:pt x="4" y="8"/>
                </a:lnTo>
                <a:lnTo>
                  <a:pt x="0" y="10"/>
                </a:lnTo>
                <a:lnTo>
                  <a:pt x="0" y="14"/>
                </a:lnTo>
                <a:lnTo>
                  <a:pt x="0" y="22"/>
                </a:lnTo>
                <a:lnTo>
                  <a:pt x="0" y="22"/>
                </a:lnTo>
                <a:lnTo>
                  <a:pt x="0" y="24"/>
                </a:lnTo>
                <a:lnTo>
                  <a:pt x="4" y="28"/>
                </a:lnTo>
                <a:lnTo>
                  <a:pt x="4" y="28"/>
                </a:lnTo>
                <a:lnTo>
                  <a:pt x="0" y="30"/>
                </a:lnTo>
                <a:lnTo>
                  <a:pt x="0" y="34"/>
                </a:lnTo>
                <a:lnTo>
                  <a:pt x="0" y="40"/>
                </a:lnTo>
                <a:lnTo>
                  <a:pt x="0" y="40"/>
                </a:lnTo>
                <a:lnTo>
                  <a:pt x="0" y="44"/>
                </a:lnTo>
                <a:lnTo>
                  <a:pt x="4" y="46"/>
                </a:lnTo>
                <a:lnTo>
                  <a:pt x="4" y="46"/>
                </a:lnTo>
                <a:lnTo>
                  <a:pt x="0" y="50"/>
                </a:lnTo>
                <a:lnTo>
                  <a:pt x="0" y="52"/>
                </a:lnTo>
                <a:lnTo>
                  <a:pt x="0" y="60"/>
                </a:lnTo>
                <a:lnTo>
                  <a:pt x="0" y="60"/>
                </a:lnTo>
                <a:lnTo>
                  <a:pt x="0" y="62"/>
                </a:lnTo>
                <a:lnTo>
                  <a:pt x="4" y="66"/>
                </a:lnTo>
                <a:lnTo>
                  <a:pt x="4" y="66"/>
                </a:lnTo>
                <a:lnTo>
                  <a:pt x="0" y="68"/>
                </a:lnTo>
                <a:lnTo>
                  <a:pt x="0" y="72"/>
                </a:lnTo>
                <a:lnTo>
                  <a:pt x="0" y="78"/>
                </a:lnTo>
                <a:lnTo>
                  <a:pt x="0" y="78"/>
                </a:lnTo>
                <a:lnTo>
                  <a:pt x="0" y="82"/>
                </a:lnTo>
                <a:lnTo>
                  <a:pt x="4" y="84"/>
                </a:lnTo>
                <a:lnTo>
                  <a:pt x="4" y="84"/>
                </a:lnTo>
                <a:lnTo>
                  <a:pt x="0" y="88"/>
                </a:lnTo>
                <a:lnTo>
                  <a:pt x="0" y="90"/>
                </a:lnTo>
                <a:lnTo>
                  <a:pt x="0" y="98"/>
                </a:lnTo>
                <a:lnTo>
                  <a:pt x="0" y="98"/>
                </a:lnTo>
                <a:lnTo>
                  <a:pt x="0" y="102"/>
                </a:lnTo>
                <a:lnTo>
                  <a:pt x="4" y="104"/>
                </a:lnTo>
                <a:lnTo>
                  <a:pt x="18" y="110"/>
                </a:lnTo>
                <a:lnTo>
                  <a:pt x="36" y="112"/>
                </a:lnTo>
                <a:lnTo>
                  <a:pt x="58" y="114"/>
                </a:lnTo>
                <a:lnTo>
                  <a:pt x="58" y="114"/>
                </a:lnTo>
                <a:lnTo>
                  <a:pt x="78" y="112"/>
                </a:lnTo>
                <a:lnTo>
                  <a:pt x="98" y="110"/>
                </a:lnTo>
                <a:lnTo>
                  <a:pt x="112" y="104"/>
                </a:lnTo>
                <a:lnTo>
                  <a:pt x="114" y="102"/>
                </a:lnTo>
                <a:lnTo>
                  <a:pt x="116" y="98"/>
                </a:lnTo>
                <a:lnTo>
                  <a:pt x="116" y="90"/>
                </a:lnTo>
                <a:lnTo>
                  <a:pt x="116" y="90"/>
                </a:lnTo>
                <a:lnTo>
                  <a:pt x="116" y="88"/>
                </a:lnTo>
                <a:lnTo>
                  <a:pt x="112" y="84"/>
                </a:lnTo>
                <a:lnTo>
                  <a:pt x="112" y="84"/>
                </a:lnTo>
                <a:lnTo>
                  <a:pt x="116" y="82"/>
                </a:lnTo>
                <a:lnTo>
                  <a:pt x="116" y="78"/>
                </a:lnTo>
                <a:lnTo>
                  <a:pt x="116" y="72"/>
                </a:lnTo>
                <a:lnTo>
                  <a:pt x="116" y="72"/>
                </a:lnTo>
                <a:lnTo>
                  <a:pt x="116" y="68"/>
                </a:lnTo>
                <a:lnTo>
                  <a:pt x="112" y="66"/>
                </a:lnTo>
                <a:lnTo>
                  <a:pt x="112" y="66"/>
                </a:lnTo>
                <a:lnTo>
                  <a:pt x="116" y="62"/>
                </a:lnTo>
                <a:lnTo>
                  <a:pt x="116" y="60"/>
                </a:lnTo>
                <a:lnTo>
                  <a:pt x="116" y="52"/>
                </a:lnTo>
                <a:lnTo>
                  <a:pt x="116" y="52"/>
                </a:lnTo>
                <a:lnTo>
                  <a:pt x="116" y="50"/>
                </a:lnTo>
                <a:lnTo>
                  <a:pt x="112" y="46"/>
                </a:lnTo>
                <a:lnTo>
                  <a:pt x="112" y="46"/>
                </a:lnTo>
                <a:lnTo>
                  <a:pt x="116" y="44"/>
                </a:lnTo>
                <a:lnTo>
                  <a:pt x="116" y="40"/>
                </a:lnTo>
                <a:lnTo>
                  <a:pt x="116" y="34"/>
                </a:lnTo>
                <a:lnTo>
                  <a:pt x="116" y="34"/>
                </a:lnTo>
                <a:lnTo>
                  <a:pt x="116" y="30"/>
                </a:lnTo>
                <a:lnTo>
                  <a:pt x="112" y="28"/>
                </a:lnTo>
                <a:lnTo>
                  <a:pt x="112" y="28"/>
                </a:lnTo>
                <a:lnTo>
                  <a:pt x="116" y="24"/>
                </a:lnTo>
                <a:lnTo>
                  <a:pt x="116" y="22"/>
                </a:lnTo>
                <a:lnTo>
                  <a:pt x="116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50"/>
          <p:cNvSpPr>
            <a:spLocks noEditPoints="1"/>
          </p:cNvSpPr>
          <p:nvPr/>
        </p:nvSpPr>
        <p:spPr bwMode="auto">
          <a:xfrm>
            <a:off x="4504152" y="2408376"/>
            <a:ext cx="139700" cy="142875"/>
          </a:xfrm>
          <a:custGeom>
            <a:avLst/>
            <a:gdLst>
              <a:gd name="T0" fmla="*/ 44 w 88"/>
              <a:gd name="T1" fmla="*/ 90 h 90"/>
              <a:gd name="T2" fmla="*/ 26 w 88"/>
              <a:gd name="T3" fmla="*/ 86 h 90"/>
              <a:gd name="T4" fmla="*/ 18 w 88"/>
              <a:gd name="T5" fmla="*/ 82 h 90"/>
              <a:gd name="T6" fmla="*/ 12 w 88"/>
              <a:gd name="T7" fmla="*/ 76 h 90"/>
              <a:gd name="T8" fmla="*/ 2 w 88"/>
              <a:gd name="T9" fmla="*/ 62 h 90"/>
              <a:gd name="T10" fmla="*/ 0 w 88"/>
              <a:gd name="T11" fmla="*/ 54 h 90"/>
              <a:gd name="T12" fmla="*/ 0 w 88"/>
              <a:gd name="T13" fmla="*/ 44 h 90"/>
              <a:gd name="T14" fmla="*/ 2 w 88"/>
              <a:gd name="T15" fmla="*/ 28 h 90"/>
              <a:gd name="T16" fmla="*/ 6 w 88"/>
              <a:gd name="T17" fmla="*/ 20 h 90"/>
              <a:gd name="T18" fmla="*/ 12 w 88"/>
              <a:gd name="T19" fmla="*/ 12 h 90"/>
              <a:gd name="T20" fmla="*/ 26 w 88"/>
              <a:gd name="T21" fmla="*/ 2 h 90"/>
              <a:gd name="T22" fmla="*/ 36 w 88"/>
              <a:gd name="T23" fmla="*/ 0 h 90"/>
              <a:gd name="T24" fmla="*/ 44 w 88"/>
              <a:gd name="T25" fmla="*/ 0 h 90"/>
              <a:gd name="T26" fmla="*/ 62 w 88"/>
              <a:gd name="T27" fmla="*/ 2 h 90"/>
              <a:gd name="T28" fmla="*/ 70 w 88"/>
              <a:gd name="T29" fmla="*/ 8 h 90"/>
              <a:gd name="T30" fmla="*/ 76 w 88"/>
              <a:gd name="T31" fmla="*/ 14 h 90"/>
              <a:gd name="T32" fmla="*/ 86 w 88"/>
              <a:gd name="T33" fmla="*/ 28 h 90"/>
              <a:gd name="T34" fmla="*/ 88 w 88"/>
              <a:gd name="T35" fmla="*/ 36 h 90"/>
              <a:gd name="T36" fmla="*/ 88 w 88"/>
              <a:gd name="T37" fmla="*/ 44 h 90"/>
              <a:gd name="T38" fmla="*/ 86 w 88"/>
              <a:gd name="T39" fmla="*/ 62 h 90"/>
              <a:gd name="T40" fmla="*/ 82 w 88"/>
              <a:gd name="T41" fmla="*/ 70 h 90"/>
              <a:gd name="T42" fmla="*/ 76 w 88"/>
              <a:gd name="T43" fmla="*/ 76 h 90"/>
              <a:gd name="T44" fmla="*/ 62 w 88"/>
              <a:gd name="T45" fmla="*/ 86 h 90"/>
              <a:gd name="T46" fmla="*/ 54 w 88"/>
              <a:gd name="T47" fmla="*/ 90 h 90"/>
              <a:gd name="T48" fmla="*/ 44 w 88"/>
              <a:gd name="T49" fmla="*/ 90 h 90"/>
              <a:gd name="T50" fmla="*/ 20 w 88"/>
              <a:gd name="T51" fmla="*/ 44 h 90"/>
              <a:gd name="T52" fmla="*/ 22 w 88"/>
              <a:gd name="T53" fmla="*/ 54 h 90"/>
              <a:gd name="T54" fmla="*/ 26 w 88"/>
              <a:gd name="T55" fmla="*/ 64 h 90"/>
              <a:gd name="T56" fmla="*/ 34 w 88"/>
              <a:gd name="T57" fmla="*/ 70 h 90"/>
              <a:gd name="T58" fmla="*/ 44 w 88"/>
              <a:gd name="T59" fmla="*/ 72 h 90"/>
              <a:gd name="T60" fmla="*/ 50 w 88"/>
              <a:gd name="T61" fmla="*/ 72 h 90"/>
              <a:gd name="T62" fmla="*/ 54 w 88"/>
              <a:gd name="T63" fmla="*/ 70 h 90"/>
              <a:gd name="T64" fmla="*/ 62 w 88"/>
              <a:gd name="T65" fmla="*/ 64 h 90"/>
              <a:gd name="T66" fmla="*/ 66 w 88"/>
              <a:gd name="T67" fmla="*/ 54 h 90"/>
              <a:gd name="T68" fmla="*/ 68 w 88"/>
              <a:gd name="T69" fmla="*/ 44 h 90"/>
              <a:gd name="T70" fmla="*/ 66 w 88"/>
              <a:gd name="T71" fmla="*/ 34 h 90"/>
              <a:gd name="T72" fmla="*/ 62 w 88"/>
              <a:gd name="T73" fmla="*/ 26 h 90"/>
              <a:gd name="T74" fmla="*/ 54 w 88"/>
              <a:gd name="T75" fmla="*/ 20 h 90"/>
              <a:gd name="T76" fmla="*/ 44 w 88"/>
              <a:gd name="T77" fmla="*/ 18 h 90"/>
              <a:gd name="T78" fmla="*/ 38 w 88"/>
              <a:gd name="T79" fmla="*/ 18 h 90"/>
              <a:gd name="T80" fmla="*/ 34 w 88"/>
              <a:gd name="T81" fmla="*/ 20 h 90"/>
              <a:gd name="T82" fmla="*/ 26 w 88"/>
              <a:gd name="T83" fmla="*/ 26 h 90"/>
              <a:gd name="T84" fmla="*/ 22 w 88"/>
              <a:gd name="T85" fmla="*/ 34 h 90"/>
              <a:gd name="T86" fmla="*/ 20 w 88"/>
              <a:gd name="T87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8" h="90">
                <a:moveTo>
                  <a:pt x="44" y="90"/>
                </a:moveTo>
                <a:lnTo>
                  <a:pt x="44" y="90"/>
                </a:lnTo>
                <a:lnTo>
                  <a:pt x="34" y="90"/>
                </a:lnTo>
                <a:lnTo>
                  <a:pt x="26" y="86"/>
                </a:lnTo>
                <a:lnTo>
                  <a:pt x="26" y="86"/>
                </a:lnTo>
                <a:lnTo>
                  <a:pt x="18" y="82"/>
                </a:lnTo>
                <a:lnTo>
                  <a:pt x="12" y="76"/>
                </a:lnTo>
                <a:lnTo>
                  <a:pt x="12" y="76"/>
                </a:lnTo>
                <a:lnTo>
                  <a:pt x="6" y="70"/>
                </a:lnTo>
                <a:lnTo>
                  <a:pt x="2" y="62"/>
                </a:lnTo>
                <a:lnTo>
                  <a:pt x="2" y="62"/>
                </a:lnTo>
                <a:lnTo>
                  <a:pt x="0" y="54"/>
                </a:lnTo>
                <a:lnTo>
                  <a:pt x="0" y="44"/>
                </a:lnTo>
                <a:lnTo>
                  <a:pt x="0" y="44"/>
                </a:lnTo>
                <a:lnTo>
                  <a:pt x="0" y="36"/>
                </a:lnTo>
                <a:lnTo>
                  <a:pt x="2" y="28"/>
                </a:lnTo>
                <a:lnTo>
                  <a:pt x="2" y="28"/>
                </a:lnTo>
                <a:lnTo>
                  <a:pt x="6" y="20"/>
                </a:lnTo>
                <a:lnTo>
                  <a:pt x="12" y="12"/>
                </a:lnTo>
                <a:lnTo>
                  <a:pt x="12" y="12"/>
                </a:lnTo>
                <a:lnTo>
                  <a:pt x="18" y="8"/>
                </a:lnTo>
                <a:lnTo>
                  <a:pt x="26" y="2"/>
                </a:lnTo>
                <a:lnTo>
                  <a:pt x="26" y="2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4" y="0"/>
                </a:lnTo>
                <a:lnTo>
                  <a:pt x="62" y="2"/>
                </a:lnTo>
                <a:lnTo>
                  <a:pt x="62" y="2"/>
                </a:lnTo>
                <a:lnTo>
                  <a:pt x="70" y="8"/>
                </a:lnTo>
                <a:lnTo>
                  <a:pt x="76" y="14"/>
                </a:lnTo>
                <a:lnTo>
                  <a:pt x="76" y="14"/>
                </a:lnTo>
                <a:lnTo>
                  <a:pt x="82" y="20"/>
                </a:lnTo>
                <a:lnTo>
                  <a:pt x="86" y="28"/>
                </a:lnTo>
                <a:lnTo>
                  <a:pt x="86" y="28"/>
                </a:lnTo>
                <a:lnTo>
                  <a:pt x="88" y="36"/>
                </a:lnTo>
                <a:lnTo>
                  <a:pt x="88" y="44"/>
                </a:lnTo>
                <a:lnTo>
                  <a:pt x="88" y="44"/>
                </a:lnTo>
                <a:lnTo>
                  <a:pt x="88" y="54"/>
                </a:lnTo>
                <a:lnTo>
                  <a:pt x="86" y="62"/>
                </a:lnTo>
                <a:lnTo>
                  <a:pt x="86" y="62"/>
                </a:lnTo>
                <a:lnTo>
                  <a:pt x="82" y="70"/>
                </a:lnTo>
                <a:lnTo>
                  <a:pt x="76" y="76"/>
                </a:lnTo>
                <a:lnTo>
                  <a:pt x="76" y="76"/>
                </a:lnTo>
                <a:lnTo>
                  <a:pt x="70" y="82"/>
                </a:lnTo>
                <a:lnTo>
                  <a:pt x="62" y="86"/>
                </a:lnTo>
                <a:lnTo>
                  <a:pt x="62" y="86"/>
                </a:lnTo>
                <a:lnTo>
                  <a:pt x="54" y="90"/>
                </a:lnTo>
                <a:lnTo>
                  <a:pt x="44" y="90"/>
                </a:lnTo>
                <a:lnTo>
                  <a:pt x="44" y="90"/>
                </a:lnTo>
                <a:close/>
                <a:moveTo>
                  <a:pt x="20" y="44"/>
                </a:moveTo>
                <a:lnTo>
                  <a:pt x="20" y="44"/>
                </a:lnTo>
                <a:lnTo>
                  <a:pt x="22" y="54"/>
                </a:lnTo>
                <a:lnTo>
                  <a:pt x="22" y="54"/>
                </a:lnTo>
                <a:lnTo>
                  <a:pt x="26" y="64"/>
                </a:lnTo>
                <a:lnTo>
                  <a:pt x="26" y="64"/>
                </a:lnTo>
                <a:lnTo>
                  <a:pt x="34" y="70"/>
                </a:lnTo>
                <a:lnTo>
                  <a:pt x="34" y="70"/>
                </a:lnTo>
                <a:lnTo>
                  <a:pt x="38" y="72"/>
                </a:lnTo>
                <a:lnTo>
                  <a:pt x="44" y="72"/>
                </a:lnTo>
                <a:lnTo>
                  <a:pt x="44" y="72"/>
                </a:lnTo>
                <a:lnTo>
                  <a:pt x="50" y="72"/>
                </a:lnTo>
                <a:lnTo>
                  <a:pt x="54" y="70"/>
                </a:lnTo>
                <a:lnTo>
                  <a:pt x="54" y="70"/>
                </a:lnTo>
                <a:lnTo>
                  <a:pt x="62" y="64"/>
                </a:lnTo>
                <a:lnTo>
                  <a:pt x="62" y="64"/>
                </a:lnTo>
                <a:lnTo>
                  <a:pt x="66" y="54"/>
                </a:lnTo>
                <a:lnTo>
                  <a:pt x="66" y="54"/>
                </a:lnTo>
                <a:lnTo>
                  <a:pt x="68" y="44"/>
                </a:lnTo>
                <a:lnTo>
                  <a:pt x="68" y="44"/>
                </a:lnTo>
                <a:lnTo>
                  <a:pt x="66" y="34"/>
                </a:lnTo>
                <a:lnTo>
                  <a:pt x="66" y="34"/>
                </a:lnTo>
                <a:lnTo>
                  <a:pt x="62" y="26"/>
                </a:lnTo>
                <a:lnTo>
                  <a:pt x="62" y="26"/>
                </a:lnTo>
                <a:lnTo>
                  <a:pt x="54" y="20"/>
                </a:lnTo>
                <a:lnTo>
                  <a:pt x="54" y="20"/>
                </a:lnTo>
                <a:lnTo>
                  <a:pt x="50" y="18"/>
                </a:lnTo>
                <a:lnTo>
                  <a:pt x="44" y="18"/>
                </a:lnTo>
                <a:lnTo>
                  <a:pt x="44" y="18"/>
                </a:lnTo>
                <a:lnTo>
                  <a:pt x="38" y="18"/>
                </a:lnTo>
                <a:lnTo>
                  <a:pt x="34" y="20"/>
                </a:lnTo>
                <a:lnTo>
                  <a:pt x="34" y="20"/>
                </a:lnTo>
                <a:lnTo>
                  <a:pt x="26" y="26"/>
                </a:lnTo>
                <a:lnTo>
                  <a:pt x="26" y="26"/>
                </a:lnTo>
                <a:lnTo>
                  <a:pt x="22" y="34"/>
                </a:lnTo>
                <a:lnTo>
                  <a:pt x="22" y="34"/>
                </a:lnTo>
                <a:lnTo>
                  <a:pt x="20" y="44"/>
                </a:lnTo>
                <a:lnTo>
                  <a:pt x="20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1"/>
          <p:cNvSpPr>
            <a:spLocks noEditPoints="1"/>
          </p:cNvSpPr>
          <p:nvPr/>
        </p:nvSpPr>
        <p:spPr bwMode="auto">
          <a:xfrm>
            <a:off x="4662902" y="2443301"/>
            <a:ext cx="111125" cy="149225"/>
          </a:xfrm>
          <a:custGeom>
            <a:avLst/>
            <a:gdLst>
              <a:gd name="T0" fmla="*/ 42 w 70"/>
              <a:gd name="T1" fmla="*/ 68 h 94"/>
              <a:gd name="T2" fmla="*/ 28 w 70"/>
              <a:gd name="T3" fmla="*/ 66 h 94"/>
              <a:gd name="T4" fmla="*/ 24 w 70"/>
              <a:gd name="T5" fmla="*/ 62 h 94"/>
              <a:gd name="T6" fmla="*/ 20 w 70"/>
              <a:gd name="T7" fmla="*/ 94 h 94"/>
              <a:gd name="T8" fmla="*/ 0 w 70"/>
              <a:gd name="T9" fmla="*/ 2 h 94"/>
              <a:gd name="T10" fmla="*/ 18 w 70"/>
              <a:gd name="T11" fmla="*/ 12 h 94"/>
              <a:gd name="T12" fmla="*/ 22 w 70"/>
              <a:gd name="T13" fmla="*/ 6 h 94"/>
              <a:gd name="T14" fmla="*/ 26 w 70"/>
              <a:gd name="T15" fmla="*/ 2 h 94"/>
              <a:gd name="T16" fmla="*/ 40 w 70"/>
              <a:gd name="T17" fmla="*/ 0 h 94"/>
              <a:gd name="T18" fmla="*/ 46 w 70"/>
              <a:gd name="T19" fmla="*/ 0 h 94"/>
              <a:gd name="T20" fmla="*/ 52 w 70"/>
              <a:gd name="T21" fmla="*/ 2 h 94"/>
              <a:gd name="T22" fmla="*/ 62 w 70"/>
              <a:gd name="T23" fmla="*/ 10 h 94"/>
              <a:gd name="T24" fmla="*/ 68 w 70"/>
              <a:gd name="T25" fmla="*/ 20 h 94"/>
              <a:gd name="T26" fmla="*/ 70 w 70"/>
              <a:gd name="T27" fmla="*/ 28 h 94"/>
              <a:gd name="T28" fmla="*/ 70 w 70"/>
              <a:gd name="T29" fmla="*/ 34 h 94"/>
              <a:gd name="T30" fmla="*/ 68 w 70"/>
              <a:gd name="T31" fmla="*/ 48 h 94"/>
              <a:gd name="T32" fmla="*/ 62 w 70"/>
              <a:gd name="T33" fmla="*/ 58 h 94"/>
              <a:gd name="T34" fmla="*/ 54 w 70"/>
              <a:gd name="T35" fmla="*/ 66 h 94"/>
              <a:gd name="T36" fmla="*/ 48 w 70"/>
              <a:gd name="T37" fmla="*/ 68 h 94"/>
              <a:gd name="T38" fmla="*/ 42 w 70"/>
              <a:gd name="T39" fmla="*/ 68 h 94"/>
              <a:gd name="T40" fmla="*/ 34 w 70"/>
              <a:gd name="T41" fmla="*/ 52 h 94"/>
              <a:gd name="T42" fmla="*/ 40 w 70"/>
              <a:gd name="T43" fmla="*/ 50 h 94"/>
              <a:gd name="T44" fmla="*/ 46 w 70"/>
              <a:gd name="T45" fmla="*/ 46 h 94"/>
              <a:gd name="T46" fmla="*/ 48 w 70"/>
              <a:gd name="T47" fmla="*/ 40 h 94"/>
              <a:gd name="T48" fmla="*/ 50 w 70"/>
              <a:gd name="T49" fmla="*/ 34 h 94"/>
              <a:gd name="T50" fmla="*/ 48 w 70"/>
              <a:gd name="T51" fmla="*/ 28 h 94"/>
              <a:gd name="T52" fmla="*/ 46 w 70"/>
              <a:gd name="T53" fmla="*/ 22 h 94"/>
              <a:gd name="T54" fmla="*/ 40 w 70"/>
              <a:gd name="T55" fmla="*/ 18 h 94"/>
              <a:gd name="T56" fmla="*/ 34 w 70"/>
              <a:gd name="T57" fmla="*/ 16 h 94"/>
              <a:gd name="T58" fmla="*/ 26 w 70"/>
              <a:gd name="T59" fmla="*/ 20 h 94"/>
              <a:gd name="T60" fmla="*/ 22 w 70"/>
              <a:gd name="T61" fmla="*/ 22 h 94"/>
              <a:gd name="T62" fmla="*/ 20 w 70"/>
              <a:gd name="T63" fmla="*/ 40 h 94"/>
              <a:gd name="T64" fmla="*/ 22 w 70"/>
              <a:gd name="T65" fmla="*/ 44 h 94"/>
              <a:gd name="T66" fmla="*/ 26 w 70"/>
              <a:gd name="T67" fmla="*/ 48 h 94"/>
              <a:gd name="T68" fmla="*/ 34 w 70"/>
              <a:gd name="T69" fmla="*/ 5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0" h="94">
                <a:moveTo>
                  <a:pt x="42" y="68"/>
                </a:moveTo>
                <a:lnTo>
                  <a:pt x="42" y="68"/>
                </a:lnTo>
                <a:lnTo>
                  <a:pt x="34" y="68"/>
                </a:lnTo>
                <a:lnTo>
                  <a:pt x="28" y="66"/>
                </a:lnTo>
                <a:lnTo>
                  <a:pt x="28" y="66"/>
                </a:lnTo>
                <a:lnTo>
                  <a:pt x="24" y="62"/>
                </a:lnTo>
                <a:lnTo>
                  <a:pt x="20" y="56"/>
                </a:lnTo>
                <a:lnTo>
                  <a:pt x="20" y="94"/>
                </a:lnTo>
                <a:lnTo>
                  <a:pt x="0" y="94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6" y="2"/>
                </a:lnTo>
                <a:lnTo>
                  <a:pt x="26" y="2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6" y="0"/>
                </a:lnTo>
                <a:lnTo>
                  <a:pt x="52" y="2"/>
                </a:lnTo>
                <a:lnTo>
                  <a:pt x="52" y="2"/>
                </a:lnTo>
                <a:lnTo>
                  <a:pt x="56" y="6"/>
                </a:lnTo>
                <a:lnTo>
                  <a:pt x="62" y="10"/>
                </a:lnTo>
                <a:lnTo>
                  <a:pt x="62" y="10"/>
                </a:lnTo>
                <a:lnTo>
                  <a:pt x="68" y="20"/>
                </a:lnTo>
                <a:lnTo>
                  <a:pt x="68" y="20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lnTo>
                  <a:pt x="68" y="48"/>
                </a:lnTo>
                <a:lnTo>
                  <a:pt x="68" y="48"/>
                </a:lnTo>
                <a:lnTo>
                  <a:pt x="62" y="58"/>
                </a:lnTo>
                <a:lnTo>
                  <a:pt x="62" y="58"/>
                </a:lnTo>
                <a:lnTo>
                  <a:pt x="58" y="64"/>
                </a:lnTo>
                <a:lnTo>
                  <a:pt x="54" y="66"/>
                </a:lnTo>
                <a:lnTo>
                  <a:pt x="54" y="66"/>
                </a:lnTo>
                <a:lnTo>
                  <a:pt x="48" y="68"/>
                </a:lnTo>
                <a:lnTo>
                  <a:pt x="42" y="68"/>
                </a:lnTo>
                <a:lnTo>
                  <a:pt x="42" y="68"/>
                </a:lnTo>
                <a:close/>
                <a:moveTo>
                  <a:pt x="34" y="52"/>
                </a:moveTo>
                <a:lnTo>
                  <a:pt x="34" y="52"/>
                </a:lnTo>
                <a:lnTo>
                  <a:pt x="40" y="50"/>
                </a:lnTo>
                <a:lnTo>
                  <a:pt x="40" y="50"/>
                </a:lnTo>
                <a:lnTo>
                  <a:pt x="46" y="46"/>
                </a:lnTo>
                <a:lnTo>
                  <a:pt x="46" y="46"/>
                </a:lnTo>
                <a:lnTo>
                  <a:pt x="48" y="40"/>
                </a:lnTo>
                <a:lnTo>
                  <a:pt x="48" y="40"/>
                </a:lnTo>
                <a:lnTo>
                  <a:pt x="50" y="34"/>
                </a:lnTo>
                <a:lnTo>
                  <a:pt x="50" y="34"/>
                </a:lnTo>
                <a:lnTo>
                  <a:pt x="48" y="28"/>
                </a:lnTo>
                <a:lnTo>
                  <a:pt x="48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40" y="18"/>
                </a:lnTo>
                <a:lnTo>
                  <a:pt x="34" y="16"/>
                </a:lnTo>
                <a:lnTo>
                  <a:pt x="34" y="16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2" y="22"/>
                </a:lnTo>
                <a:lnTo>
                  <a:pt x="20" y="26"/>
                </a:lnTo>
                <a:lnTo>
                  <a:pt x="20" y="40"/>
                </a:lnTo>
                <a:lnTo>
                  <a:pt x="20" y="40"/>
                </a:lnTo>
                <a:lnTo>
                  <a:pt x="22" y="44"/>
                </a:lnTo>
                <a:lnTo>
                  <a:pt x="26" y="48"/>
                </a:lnTo>
                <a:lnTo>
                  <a:pt x="26" y="48"/>
                </a:lnTo>
                <a:lnTo>
                  <a:pt x="30" y="50"/>
                </a:lnTo>
                <a:lnTo>
                  <a:pt x="34" y="52"/>
                </a:lnTo>
                <a:lnTo>
                  <a:pt x="34" y="52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2"/>
          <p:cNvSpPr>
            <a:spLocks/>
          </p:cNvSpPr>
          <p:nvPr/>
        </p:nvSpPr>
        <p:spPr bwMode="auto">
          <a:xfrm>
            <a:off x="4783552" y="2411551"/>
            <a:ext cx="73025" cy="139700"/>
          </a:xfrm>
          <a:custGeom>
            <a:avLst/>
            <a:gdLst>
              <a:gd name="T0" fmla="*/ 46 w 46"/>
              <a:gd name="T1" fmla="*/ 84 h 88"/>
              <a:gd name="T2" fmla="*/ 46 w 46"/>
              <a:gd name="T3" fmla="*/ 84 h 88"/>
              <a:gd name="T4" fmla="*/ 38 w 46"/>
              <a:gd name="T5" fmla="*/ 88 h 88"/>
              <a:gd name="T6" fmla="*/ 38 w 46"/>
              <a:gd name="T7" fmla="*/ 88 h 88"/>
              <a:gd name="T8" fmla="*/ 26 w 46"/>
              <a:gd name="T9" fmla="*/ 88 h 88"/>
              <a:gd name="T10" fmla="*/ 26 w 46"/>
              <a:gd name="T11" fmla="*/ 88 h 88"/>
              <a:gd name="T12" fmla="*/ 20 w 46"/>
              <a:gd name="T13" fmla="*/ 88 h 88"/>
              <a:gd name="T14" fmla="*/ 20 w 46"/>
              <a:gd name="T15" fmla="*/ 88 h 88"/>
              <a:gd name="T16" fmla="*/ 14 w 46"/>
              <a:gd name="T17" fmla="*/ 84 h 88"/>
              <a:gd name="T18" fmla="*/ 14 w 46"/>
              <a:gd name="T19" fmla="*/ 84 h 88"/>
              <a:gd name="T20" fmla="*/ 10 w 46"/>
              <a:gd name="T21" fmla="*/ 80 h 88"/>
              <a:gd name="T22" fmla="*/ 10 w 46"/>
              <a:gd name="T23" fmla="*/ 80 h 88"/>
              <a:gd name="T24" fmla="*/ 8 w 46"/>
              <a:gd name="T25" fmla="*/ 72 h 88"/>
              <a:gd name="T26" fmla="*/ 8 w 46"/>
              <a:gd name="T27" fmla="*/ 36 h 88"/>
              <a:gd name="T28" fmla="*/ 0 w 46"/>
              <a:gd name="T29" fmla="*/ 36 h 88"/>
              <a:gd name="T30" fmla="*/ 0 w 46"/>
              <a:gd name="T31" fmla="*/ 22 h 88"/>
              <a:gd name="T32" fmla="*/ 8 w 46"/>
              <a:gd name="T33" fmla="*/ 22 h 88"/>
              <a:gd name="T34" fmla="*/ 8 w 46"/>
              <a:gd name="T35" fmla="*/ 0 h 88"/>
              <a:gd name="T36" fmla="*/ 28 w 46"/>
              <a:gd name="T37" fmla="*/ 0 h 88"/>
              <a:gd name="T38" fmla="*/ 28 w 46"/>
              <a:gd name="T39" fmla="*/ 22 h 88"/>
              <a:gd name="T40" fmla="*/ 42 w 46"/>
              <a:gd name="T41" fmla="*/ 22 h 88"/>
              <a:gd name="T42" fmla="*/ 42 w 46"/>
              <a:gd name="T43" fmla="*/ 36 h 88"/>
              <a:gd name="T44" fmla="*/ 28 w 46"/>
              <a:gd name="T45" fmla="*/ 36 h 88"/>
              <a:gd name="T46" fmla="*/ 28 w 46"/>
              <a:gd name="T47" fmla="*/ 64 h 88"/>
              <a:gd name="T48" fmla="*/ 28 w 46"/>
              <a:gd name="T49" fmla="*/ 64 h 88"/>
              <a:gd name="T50" fmla="*/ 30 w 46"/>
              <a:gd name="T51" fmla="*/ 68 h 88"/>
              <a:gd name="T52" fmla="*/ 30 w 46"/>
              <a:gd name="T53" fmla="*/ 68 h 88"/>
              <a:gd name="T54" fmla="*/ 34 w 46"/>
              <a:gd name="T55" fmla="*/ 70 h 88"/>
              <a:gd name="T56" fmla="*/ 34 w 46"/>
              <a:gd name="T57" fmla="*/ 70 h 88"/>
              <a:gd name="T58" fmla="*/ 38 w 46"/>
              <a:gd name="T59" fmla="*/ 70 h 88"/>
              <a:gd name="T60" fmla="*/ 38 w 46"/>
              <a:gd name="T61" fmla="*/ 70 h 88"/>
              <a:gd name="T62" fmla="*/ 42 w 46"/>
              <a:gd name="T63" fmla="*/ 68 h 88"/>
              <a:gd name="T64" fmla="*/ 46 w 46"/>
              <a:gd name="T65" fmla="*/ 84 h 88"/>
              <a:gd name="T66" fmla="*/ 46 w 46"/>
              <a:gd name="T67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6" h="88">
                <a:moveTo>
                  <a:pt x="46" y="84"/>
                </a:moveTo>
                <a:lnTo>
                  <a:pt x="46" y="84"/>
                </a:lnTo>
                <a:lnTo>
                  <a:pt x="38" y="88"/>
                </a:lnTo>
                <a:lnTo>
                  <a:pt x="38" y="88"/>
                </a:lnTo>
                <a:lnTo>
                  <a:pt x="26" y="88"/>
                </a:lnTo>
                <a:lnTo>
                  <a:pt x="26" y="88"/>
                </a:lnTo>
                <a:lnTo>
                  <a:pt x="20" y="88"/>
                </a:lnTo>
                <a:lnTo>
                  <a:pt x="20" y="88"/>
                </a:lnTo>
                <a:lnTo>
                  <a:pt x="14" y="84"/>
                </a:lnTo>
                <a:lnTo>
                  <a:pt x="14" y="84"/>
                </a:lnTo>
                <a:lnTo>
                  <a:pt x="10" y="80"/>
                </a:lnTo>
                <a:lnTo>
                  <a:pt x="10" y="80"/>
                </a:lnTo>
                <a:lnTo>
                  <a:pt x="8" y="72"/>
                </a:lnTo>
                <a:lnTo>
                  <a:pt x="8" y="36"/>
                </a:lnTo>
                <a:lnTo>
                  <a:pt x="0" y="36"/>
                </a:lnTo>
                <a:lnTo>
                  <a:pt x="0" y="22"/>
                </a:lnTo>
                <a:lnTo>
                  <a:pt x="8" y="22"/>
                </a:lnTo>
                <a:lnTo>
                  <a:pt x="8" y="0"/>
                </a:lnTo>
                <a:lnTo>
                  <a:pt x="28" y="0"/>
                </a:lnTo>
                <a:lnTo>
                  <a:pt x="28" y="22"/>
                </a:lnTo>
                <a:lnTo>
                  <a:pt x="42" y="22"/>
                </a:lnTo>
                <a:lnTo>
                  <a:pt x="42" y="36"/>
                </a:lnTo>
                <a:lnTo>
                  <a:pt x="28" y="36"/>
                </a:lnTo>
                <a:lnTo>
                  <a:pt x="28" y="64"/>
                </a:lnTo>
                <a:lnTo>
                  <a:pt x="28" y="64"/>
                </a:lnTo>
                <a:lnTo>
                  <a:pt x="30" y="68"/>
                </a:lnTo>
                <a:lnTo>
                  <a:pt x="30" y="68"/>
                </a:lnTo>
                <a:lnTo>
                  <a:pt x="34" y="70"/>
                </a:lnTo>
                <a:lnTo>
                  <a:pt x="34" y="70"/>
                </a:lnTo>
                <a:lnTo>
                  <a:pt x="38" y="70"/>
                </a:lnTo>
                <a:lnTo>
                  <a:pt x="38" y="70"/>
                </a:lnTo>
                <a:lnTo>
                  <a:pt x="42" y="68"/>
                </a:lnTo>
                <a:lnTo>
                  <a:pt x="46" y="84"/>
                </a:lnTo>
                <a:lnTo>
                  <a:pt x="46" y="8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3"/>
          <p:cNvSpPr>
            <a:spLocks noEditPoints="1"/>
          </p:cNvSpPr>
          <p:nvPr/>
        </p:nvSpPr>
        <p:spPr bwMode="auto">
          <a:xfrm>
            <a:off x="4869277" y="2402026"/>
            <a:ext cx="34925" cy="149225"/>
          </a:xfrm>
          <a:custGeom>
            <a:avLst/>
            <a:gdLst>
              <a:gd name="T0" fmla="*/ 0 w 22"/>
              <a:gd name="T1" fmla="*/ 94 h 94"/>
              <a:gd name="T2" fmla="*/ 0 w 22"/>
              <a:gd name="T3" fmla="*/ 28 h 94"/>
              <a:gd name="T4" fmla="*/ 22 w 22"/>
              <a:gd name="T5" fmla="*/ 28 h 94"/>
              <a:gd name="T6" fmla="*/ 22 w 22"/>
              <a:gd name="T7" fmla="*/ 94 h 94"/>
              <a:gd name="T8" fmla="*/ 0 w 22"/>
              <a:gd name="T9" fmla="*/ 94 h 94"/>
              <a:gd name="T10" fmla="*/ 0 w 22"/>
              <a:gd name="T11" fmla="*/ 94 h 94"/>
              <a:gd name="T12" fmla="*/ 0 w 22"/>
              <a:gd name="T13" fmla="*/ 20 h 94"/>
              <a:gd name="T14" fmla="*/ 0 w 22"/>
              <a:gd name="T15" fmla="*/ 0 h 94"/>
              <a:gd name="T16" fmla="*/ 22 w 22"/>
              <a:gd name="T17" fmla="*/ 0 h 94"/>
              <a:gd name="T18" fmla="*/ 22 w 22"/>
              <a:gd name="T19" fmla="*/ 20 h 94"/>
              <a:gd name="T20" fmla="*/ 0 w 22"/>
              <a:gd name="T21" fmla="*/ 20 h 94"/>
              <a:gd name="T22" fmla="*/ 0 w 22"/>
              <a:gd name="T23" fmla="*/ 2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94">
                <a:moveTo>
                  <a:pt x="0" y="94"/>
                </a:moveTo>
                <a:lnTo>
                  <a:pt x="0" y="28"/>
                </a:lnTo>
                <a:lnTo>
                  <a:pt x="22" y="28"/>
                </a:lnTo>
                <a:lnTo>
                  <a:pt x="22" y="94"/>
                </a:lnTo>
                <a:lnTo>
                  <a:pt x="0" y="94"/>
                </a:lnTo>
                <a:lnTo>
                  <a:pt x="0" y="94"/>
                </a:lnTo>
                <a:close/>
                <a:moveTo>
                  <a:pt x="0" y="20"/>
                </a:moveTo>
                <a:lnTo>
                  <a:pt x="0" y="0"/>
                </a:lnTo>
                <a:lnTo>
                  <a:pt x="22" y="0"/>
                </a:lnTo>
                <a:lnTo>
                  <a:pt x="22" y="20"/>
                </a:lnTo>
                <a:lnTo>
                  <a:pt x="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4"/>
          <p:cNvSpPr>
            <a:spLocks noEditPoints="1"/>
          </p:cNvSpPr>
          <p:nvPr/>
        </p:nvSpPr>
        <p:spPr bwMode="auto">
          <a:xfrm>
            <a:off x="4920077" y="2443301"/>
            <a:ext cx="111125" cy="107950"/>
          </a:xfrm>
          <a:custGeom>
            <a:avLst/>
            <a:gdLst>
              <a:gd name="T0" fmla="*/ 34 w 70"/>
              <a:gd name="T1" fmla="*/ 68 h 68"/>
              <a:gd name="T2" fmla="*/ 20 w 70"/>
              <a:gd name="T3" fmla="*/ 66 h 68"/>
              <a:gd name="T4" fmla="*/ 14 w 70"/>
              <a:gd name="T5" fmla="*/ 62 h 68"/>
              <a:gd name="T6" fmla="*/ 8 w 70"/>
              <a:gd name="T7" fmla="*/ 58 h 68"/>
              <a:gd name="T8" fmla="*/ 2 w 70"/>
              <a:gd name="T9" fmla="*/ 48 h 68"/>
              <a:gd name="T10" fmla="*/ 0 w 70"/>
              <a:gd name="T11" fmla="*/ 42 h 68"/>
              <a:gd name="T12" fmla="*/ 0 w 70"/>
              <a:gd name="T13" fmla="*/ 34 h 68"/>
              <a:gd name="T14" fmla="*/ 2 w 70"/>
              <a:gd name="T15" fmla="*/ 22 h 68"/>
              <a:gd name="T16" fmla="*/ 4 w 70"/>
              <a:gd name="T17" fmla="*/ 16 h 68"/>
              <a:gd name="T18" fmla="*/ 8 w 70"/>
              <a:gd name="T19" fmla="*/ 10 h 68"/>
              <a:gd name="T20" fmla="*/ 20 w 70"/>
              <a:gd name="T21" fmla="*/ 2 h 68"/>
              <a:gd name="T22" fmla="*/ 26 w 70"/>
              <a:gd name="T23" fmla="*/ 0 h 68"/>
              <a:gd name="T24" fmla="*/ 34 w 70"/>
              <a:gd name="T25" fmla="*/ 0 h 68"/>
              <a:gd name="T26" fmla="*/ 50 w 70"/>
              <a:gd name="T27" fmla="*/ 2 h 68"/>
              <a:gd name="T28" fmla="*/ 56 w 70"/>
              <a:gd name="T29" fmla="*/ 6 h 68"/>
              <a:gd name="T30" fmla="*/ 60 w 70"/>
              <a:gd name="T31" fmla="*/ 10 h 68"/>
              <a:gd name="T32" fmla="*/ 68 w 70"/>
              <a:gd name="T33" fmla="*/ 22 h 68"/>
              <a:gd name="T34" fmla="*/ 70 w 70"/>
              <a:gd name="T35" fmla="*/ 28 h 68"/>
              <a:gd name="T36" fmla="*/ 70 w 70"/>
              <a:gd name="T37" fmla="*/ 34 h 68"/>
              <a:gd name="T38" fmla="*/ 68 w 70"/>
              <a:gd name="T39" fmla="*/ 48 h 68"/>
              <a:gd name="T40" fmla="*/ 66 w 70"/>
              <a:gd name="T41" fmla="*/ 54 h 68"/>
              <a:gd name="T42" fmla="*/ 62 w 70"/>
              <a:gd name="T43" fmla="*/ 58 h 68"/>
              <a:gd name="T44" fmla="*/ 50 w 70"/>
              <a:gd name="T45" fmla="*/ 66 h 68"/>
              <a:gd name="T46" fmla="*/ 42 w 70"/>
              <a:gd name="T47" fmla="*/ 68 h 68"/>
              <a:gd name="T48" fmla="*/ 34 w 70"/>
              <a:gd name="T49" fmla="*/ 68 h 68"/>
              <a:gd name="T50" fmla="*/ 20 w 70"/>
              <a:gd name="T51" fmla="*/ 34 h 68"/>
              <a:gd name="T52" fmla="*/ 24 w 70"/>
              <a:gd name="T53" fmla="*/ 46 h 68"/>
              <a:gd name="T54" fmla="*/ 28 w 70"/>
              <a:gd name="T55" fmla="*/ 50 h 68"/>
              <a:gd name="T56" fmla="*/ 34 w 70"/>
              <a:gd name="T57" fmla="*/ 52 h 68"/>
              <a:gd name="T58" fmla="*/ 40 w 70"/>
              <a:gd name="T59" fmla="*/ 50 h 68"/>
              <a:gd name="T60" fmla="*/ 46 w 70"/>
              <a:gd name="T61" fmla="*/ 46 h 68"/>
              <a:gd name="T62" fmla="*/ 48 w 70"/>
              <a:gd name="T63" fmla="*/ 42 h 68"/>
              <a:gd name="T64" fmla="*/ 50 w 70"/>
              <a:gd name="T65" fmla="*/ 34 h 68"/>
              <a:gd name="T66" fmla="*/ 46 w 70"/>
              <a:gd name="T67" fmla="*/ 22 h 68"/>
              <a:gd name="T68" fmla="*/ 40 w 70"/>
              <a:gd name="T69" fmla="*/ 18 h 68"/>
              <a:gd name="T70" fmla="*/ 34 w 70"/>
              <a:gd name="T71" fmla="*/ 16 h 68"/>
              <a:gd name="T72" fmla="*/ 28 w 70"/>
              <a:gd name="T73" fmla="*/ 18 h 68"/>
              <a:gd name="T74" fmla="*/ 24 w 70"/>
              <a:gd name="T75" fmla="*/ 22 h 68"/>
              <a:gd name="T76" fmla="*/ 20 w 70"/>
              <a:gd name="T77" fmla="*/ 28 h 68"/>
              <a:gd name="T78" fmla="*/ 20 w 70"/>
              <a:gd name="T7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68">
                <a:moveTo>
                  <a:pt x="34" y="68"/>
                </a:moveTo>
                <a:lnTo>
                  <a:pt x="34" y="68"/>
                </a:lnTo>
                <a:lnTo>
                  <a:pt x="26" y="68"/>
                </a:lnTo>
                <a:lnTo>
                  <a:pt x="20" y="66"/>
                </a:lnTo>
                <a:lnTo>
                  <a:pt x="20" y="66"/>
                </a:lnTo>
                <a:lnTo>
                  <a:pt x="14" y="62"/>
                </a:lnTo>
                <a:lnTo>
                  <a:pt x="8" y="58"/>
                </a:lnTo>
                <a:lnTo>
                  <a:pt x="8" y="58"/>
                </a:lnTo>
                <a:lnTo>
                  <a:pt x="4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4" y="16"/>
                </a:lnTo>
                <a:lnTo>
                  <a:pt x="8" y="10"/>
                </a:lnTo>
                <a:lnTo>
                  <a:pt x="8" y="10"/>
                </a:lnTo>
                <a:lnTo>
                  <a:pt x="14" y="6"/>
                </a:lnTo>
                <a:lnTo>
                  <a:pt x="20" y="2"/>
                </a:lnTo>
                <a:lnTo>
                  <a:pt x="20" y="2"/>
                </a:lnTo>
                <a:lnTo>
                  <a:pt x="26" y="0"/>
                </a:lnTo>
                <a:lnTo>
                  <a:pt x="34" y="0"/>
                </a:lnTo>
                <a:lnTo>
                  <a:pt x="34" y="0"/>
                </a:lnTo>
                <a:lnTo>
                  <a:pt x="42" y="0"/>
                </a:lnTo>
                <a:lnTo>
                  <a:pt x="50" y="2"/>
                </a:lnTo>
                <a:lnTo>
                  <a:pt x="50" y="2"/>
                </a:lnTo>
                <a:lnTo>
                  <a:pt x="56" y="6"/>
                </a:lnTo>
                <a:lnTo>
                  <a:pt x="60" y="10"/>
                </a:lnTo>
                <a:lnTo>
                  <a:pt x="60" y="10"/>
                </a:lnTo>
                <a:lnTo>
                  <a:pt x="64" y="16"/>
                </a:lnTo>
                <a:lnTo>
                  <a:pt x="68" y="22"/>
                </a:lnTo>
                <a:lnTo>
                  <a:pt x="68" y="22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lnTo>
                  <a:pt x="70" y="42"/>
                </a:lnTo>
                <a:lnTo>
                  <a:pt x="68" y="48"/>
                </a:lnTo>
                <a:lnTo>
                  <a:pt x="68" y="48"/>
                </a:lnTo>
                <a:lnTo>
                  <a:pt x="66" y="54"/>
                </a:lnTo>
                <a:lnTo>
                  <a:pt x="62" y="58"/>
                </a:lnTo>
                <a:lnTo>
                  <a:pt x="62" y="58"/>
                </a:lnTo>
                <a:lnTo>
                  <a:pt x="56" y="62"/>
                </a:lnTo>
                <a:lnTo>
                  <a:pt x="50" y="66"/>
                </a:lnTo>
                <a:lnTo>
                  <a:pt x="50" y="66"/>
                </a:lnTo>
                <a:lnTo>
                  <a:pt x="42" y="68"/>
                </a:lnTo>
                <a:lnTo>
                  <a:pt x="34" y="68"/>
                </a:lnTo>
                <a:lnTo>
                  <a:pt x="34" y="68"/>
                </a:lnTo>
                <a:close/>
                <a:moveTo>
                  <a:pt x="20" y="34"/>
                </a:moveTo>
                <a:lnTo>
                  <a:pt x="20" y="34"/>
                </a:lnTo>
                <a:lnTo>
                  <a:pt x="20" y="42"/>
                </a:lnTo>
                <a:lnTo>
                  <a:pt x="24" y="46"/>
                </a:lnTo>
                <a:lnTo>
                  <a:pt x="24" y="46"/>
                </a:lnTo>
                <a:lnTo>
                  <a:pt x="28" y="50"/>
                </a:lnTo>
                <a:lnTo>
                  <a:pt x="34" y="52"/>
                </a:lnTo>
                <a:lnTo>
                  <a:pt x="34" y="52"/>
                </a:lnTo>
                <a:lnTo>
                  <a:pt x="40" y="50"/>
                </a:lnTo>
                <a:lnTo>
                  <a:pt x="40" y="50"/>
                </a:lnTo>
                <a:lnTo>
                  <a:pt x="46" y="46"/>
                </a:lnTo>
                <a:lnTo>
                  <a:pt x="46" y="46"/>
                </a:lnTo>
                <a:lnTo>
                  <a:pt x="48" y="42"/>
                </a:lnTo>
                <a:lnTo>
                  <a:pt x="48" y="42"/>
                </a:lnTo>
                <a:lnTo>
                  <a:pt x="50" y="34"/>
                </a:lnTo>
                <a:lnTo>
                  <a:pt x="50" y="34"/>
                </a:lnTo>
                <a:lnTo>
                  <a:pt x="48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34" y="16"/>
                </a:lnTo>
                <a:lnTo>
                  <a:pt x="34" y="16"/>
                </a:lnTo>
                <a:lnTo>
                  <a:pt x="28" y="18"/>
                </a:lnTo>
                <a:lnTo>
                  <a:pt x="28" y="18"/>
                </a:lnTo>
                <a:lnTo>
                  <a:pt x="24" y="22"/>
                </a:lnTo>
                <a:lnTo>
                  <a:pt x="24" y="22"/>
                </a:lnTo>
                <a:lnTo>
                  <a:pt x="20" y="28"/>
                </a:lnTo>
                <a:lnTo>
                  <a:pt x="20" y="28"/>
                </a:lnTo>
                <a:lnTo>
                  <a:pt x="20" y="34"/>
                </a:lnTo>
                <a:lnTo>
                  <a:pt x="20" y="3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5"/>
          <p:cNvSpPr>
            <a:spLocks/>
          </p:cNvSpPr>
          <p:nvPr/>
        </p:nvSpPr>
        <p:spPr bwMode="auto">
          <a:xfrm>
            <a:off x="5047077" y="2443301"/>
            <a:ext cx="101600" cy="107950"/>
          </a:xfrm>
          <a:custGeom>
            <a:avLst/>
            <a:gdLst>
              <a:gd name="T0" fmla="*/ 64 w 64"/>
              <a:gd name="T1" fmla="*/ 68 h 68"/>
              <a:gd name="T2" fmla="*/ 44 w 64"/>
              <a:gd name="T3" fmla="*/ 68 h 68"/>
              <a:gd name="T4" fmla="*/ 44 w 64"/>
              <a:gd name="T5" fmla="*/ 30 h 68"/>
              <a:gd name="T6" fmla="*/ 44 w 64"/>
              <a:gd name="T7" fmla="*/ 30 h 68"/>
              <a:gd name="T8" fmla="*/ 44 w 64"/>
              <a:gd name="T9" fmla="*/ 24 h 68"/>
              <a:gd name="T10" fmla="*/ 42 w 64"/>
              <a:gd name="T11" fmla="*/ 20 h 68"/>
              <a:gd name="T12" fmla="*/ 42 w 64"/>
              <a:gd name="T13" fmla="*/ 20 h 68"/>
              <a:gd name="T14" fmla="*/ 38 w 64"/>
              <a:gd name="T15" fmla="*/ 18 h 68"/>
              <a:gd name="T16" fmla="*/ 36 w 64"/>
              <a:gd name="T17" fmla="*/ 18 h 68"/>
              <a:gd name="T18" fmla="*/ 36 w 64"/>
              <a:gd name="T19" fmla="*/ 18 h 68"/>
              <a:gd name="T20" fmla="*/ 30 w 64"/>
              <a:gd name="T21" fmla="*/ 18 h 68"/>
              <a:gd name="T22" fmla="*/ 30 w 64"/>
              <a:gd name="T23" fmla="*/ 18 h 68"/>
              <a:gd name="T24" fmla="*/ 26 w 64"/>
              <a:gd name="T25" fmla="*/ 20 h 68"/>
              <a:gd name="T26" fmla="*/ 26 w 64"/>
              <a:gd name="T27" fmla="*/ 20 h 68"/>
              <a:gd name="T28" fmla="*/ 24 w 64"/>
              <a:gd name="T29" fmla="*/ 24 h 68"/>
              <a:gd name="T30" fmla="*/ 24 w 64"/>
              <a:gd name="T31" fmla="*/ 24 h 68"/>
              <a:gd name="T32" fmla="*/ 20 w 64"/>
              <a:gd name="T33" fmla="*/ 30 h 68"/>
              <a:gd name="T34" fmla="*/ 20 w 64"/>
              <a:gd name="T35" fmla="*/ 68 h 68"/>
              <a:gd name="T36" fmla="*/ 0 w 64"/>
              <a:gd name="T37" fmla="*/ 68 h 68"/>
              <a:gd name="T38" fmla="*/ 0 w 64"/>
              <a:gd name="T39" fmla="*/ 2 h 68"/>
              <a:gd name="T40" fmla="*/ 18 w 64"/>
              <a:gd name="T41" fmla="*/ 2 h 68"/>
              <a:gd name="T42" fmla="*/ 18 w 64"/>
              <a:gd name="T43" fmla="*/ 12 h 68"/>
              <a:gd name="T44" fmla="*/ 18 w 64"/>
              <a:gd name="T45" fmla="*/ 12 h 68"/>
              <a:gd name="T46" fmla="*/ 24 w 64"/>
              <a:gd name="T47" fmla="*/ 6 h 68"/>
              <a:gd name="T48" fmla="*/ 30 w 64"/>
              <a:gd name="T49" fmla="*/ 2 h 68"/>
              <a:gd name="T50" fmla="*/ 30 w 64"/>
              <a:gd name="T51" fmla="*/ 2 h 68"/>
              <a:gd name="T52" fmla="*/ 36 w 64"/>
              <a:gd name="T53" fmla="*/ 0 h 68"/>
              <a:gd name="T54" fmla="*/ 44 w 64"/>
              <a:gd name="T55" fmla="*/ 0 h 68"/>
              <a:gd name="T56" fmla="*/ 44 w 64"/>
              <a:gd name="T57" fmla="*/ 0 h 68"/>
              <a:gd name="T58" fmla="*/ 50 w 64"/>
              <a:gd name="T59" fmla="*/ 0 h 68"/>
              <a:gd name="T60" fmla="*/ 54 w 64"/>
              <a:gd name="T61" fmla="*/ 2 h 68"/>
              <a:gd name="T62" fmla="*/ 54 w 64"/>
              <a:gd name="T63" fmla="*/ 2 h 68"/>
              <a:gd name="T64" fmla="*/ 62 w 64"/>
              <a:gd name="T65" fmla="*/ 8 h 68"/>
              <a:gd name="T66" fmla="*/ 62 w 64"/>
              <a:gd name="T67" fmla="*/ 8 h 68"/>
              <a:gd name="T68" fmla="*/ 64 w 64"/>
              <a:gd name="T69" fmla="*/ 16 h 68"/>
              <a:gd name="T70" fmla="*/ 64 w 64"/>
              <a:gd name="T71" fmla="*/ 16 h 68"/>
              <a:gd name="T72" fmla="*/ 64 w 64"/>
              <a:gd name="T73" fmla="*/ 24 h 68"/>
              <a:gd name="T74" fmla="*/ 64 w 64"/>
              <a:gd name="T75" fmla="*/ 68 h 68"/>
              <a:gd name="T76" fmla="*/ 64 w 64"/>
              <a:gd name="T7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68">
                <a:moveTo>
                  <a:pt x="64" y="68"/>
                </a:moveTo>
                <a:lnTo>
                  <a:pt x="44" y="68"/>
                </a:lnTo>
                <a:lnTo>
                  <a:pt x="44" y="30"/>
                </a:lnTo>
                <a:lnTo>
                  <a:pt x="44" y="30"/>
                </a:lnTo>
                <a:lnTo>
                  <a:pt x="44" y="24"/>
                </a:lnTo>
                <a:lnTo>
                  <a:pt x="42" y="20"/>
                </a:lnTo>
                <a:lnTo>
                  <a:pt x="42" y="20"/>
                </a:lnTo>
                <a:lnTo>
                  <a:pt x="38" y="18"/>
                </a:lnTo>
                <a:lnTo>
                  <a:pt x="36" y="18"/>
                </a:lnTo>
                <a:lnTo>
                  <a:pt x="36" y="18"/>
                </a:lnTo>
                <a:lnTo>
                  <a:pt x="30" y="18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4" y="24"/>
                </a:lnTo>
                <a:lnTo>
                  <a:pt x="24" y="24"/>
                </a:lnTo>
                <a:lnTo>
                  <a:pt x="20" y="30"/>
                </a:lnTo>
                <a:lnTo>
                  <a:pt x="20" y="68"/>
                </a:lnTo>
                <a:lnTo>
                  <a:pt x="0" y="68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4" y="6"/>
                </a:lnTo>
                <a:lnTo>
                  <a:pt x="30" y="2"/>
                </a:lnTo>
                <a:lnTo>
                  <a:pt x="30" y="2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0" y="0"/>
                </a:lnTo>
                <a:lnTo>
                  <a:pt x="54" y="2"/>
                </a:lnTo>
                <a:lnTo>
                  <a:pt x="54" y="2"/>
                </a:lnTo>
                <a:lnTo>
                  <a:pt x="62" y="8"/>
                </a:lnTo>
                <a:lnTo>
                  <a:pt x="62" y="8"/>
                </a:lnTo>
                <a:lnTo>
                  <a:pt x="64" y="16"/>
                </a:lnTo>
                <a:lnTo>
                  <a:pt x="64" y="16"/>
                </a:lnTo>
                <a:lnTo>
                  <a:pt x="64" y="24"/>
                </a:lnTo>
                <a:lnTo>
                  <a:pt x="64" y="68"/>
                </a:lnTo>
                <a:lnTo>
                  <a:pt x="64" y="6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6"/>
          <p:cNvSpPr>
            <a:spLocks noEditPoints="1"/>
          </p:cNvSpPr>
          <p:nvPr/>
        </p:nvSpPr>
        <p:spPr bwMode="auto">
          <a:xfrm>
            <a:off x="5199477" y="2408376"/>
            <a:ext cx="136525" cy="142875"/>
          </a:xfrm>
          <a:custGeom>
            <a:avLst/>
            <a:gdLst>
              <a:gd name="T0" fmla="*/ 34 w 86"/>
              <a:gd name="T1" fmla="*/ 0 h 90"/>
              <a:gd name="T2" fmla="*/ 52 w 86"/>
              <a:gd name="T3" fmla="*/ 0 h 90"/>
              <a:gd name="T4" fmla="*/ 86 w 86"/>
              <a:gd name="T5" fmla="*/ 90 h 90"/>
              <a:gd name="T6" fmla="*/ 64 w 86"/>
              <a:gd name="T7" fmla="*/ 90 h 90"/>
              <a:gd name="T8" fmla="*/ 58 w 86"/>
              <a:gd name="T9" fmla="*/ 70 h 90"/>
              <a:gd name="T10" fmla="*/ 30 w 86"/>
              <a:gd name="T11" fmla="*/ 70 h 90"/>
              <a:gd name="T12" fmla="*/ 22 w 86"/>
              <a:gd name="T13" fmla="*/ 90 h 90"/>
              <a:gd name="T14" fmla="*/ 0 w 86"/>
              <a:gd name="T15" fmla="*/ 90 h 90"/>
              <a:gd name="T16" fmla="*/ 34 w 86"/>
              <a:gd name="T17" fmla="*/ 0 h 90"/>
              <a:gd name="T18" fmla="*/ 34 w 86"/>
              <a:gd name="T19" fmla="*/ 0 h 90"/>
              <a:gd name="T20" fmla="*/ 54 w 86"/>
              <a:gd name="T21" fmla="*/ 56 h 90"/>
              <a:gd name="T22" fmla="*/ 44 w 86"/>
              <a:gd name="T23" fmla="*/ 24 h 90"/>
              <a:gd name="T24" fmla="*/ 32 w 86"/>
              <a:gd name="T25" fmla="*/ 56 h 90"/>
              <a:gd name="T26" fmla="*/ 54 w 86"/>
              <a:gd name="T27" fmla="*/ 56 h 90"/>
              <a:gd name="T28" fmla="*/ 54 w 86"/>
              <a:gd name="T29" fmla="*/ 5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6" h="90">
                <a:moveTo>
                  <a:pt x="34" y="0"/>
                </a:moveTo>
                <a:lnTo>
                  <a:pt x="52" y="0"/>
                </a:lnTo>
                <a:lnTo>
                  <a:pt x="86" y="90"/>
                </a:lnTo>
                <a:lnTo>
                  <a:pt x="64" y="90"/>
                </a:lnTo>
                <a:lnTo>
                  <a:pt x="58" y="70"/>
                </a:lnTo>
                <a:lnTo>
                  <a:pt x="30" y="70"/>
                </a:lnTo>
                <a:lnTo>
                  <a:pt x="22" y="90"/>
                </a:lnTo>
                <a:lnTo>
                  <a:pt x="0" y="90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54" y="56"/>
                </a:moveTo>
                <a:lnTo>
                  <a:pt x="44" y="24"/>
                </a:lnTo>
                <a:lnTo>
                  <a:pt x="32" y="56"/>
                </a:lnTo>
                <a:lnTo>
                  <a:pt x="54" y="56"/>
                </a:lnTo>
                <a:lnTo>
                  <a:pt x="54" y="56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57"/>
          <p:cNvSpPr>
            <a:spLocks noEditPoints="1"/>
          </p:cNvSpPr>
          <p:nvPr/>
        </p:nvSpPr>
        <p:spPr bwMode="auto">
          <a:xfrm>
            <a:off x="6898102" y="2408376"/>
            <a:ext cx="142875" cy="142875"/>
          </a:xfrm>
          <a:custGeom>
            <a:avLst/>
            <a:gdLst>
              <a:gd name="T0" fmla="*/ 44 w 90"/>
              <a:gd name="T1" fmla="*/ 90 h 90"/>
              <a:gd name="T2" fmla="*/ 26 w 90"/>
              <a:gd name="T3" fmla="*/ 86 h 90"/>
              <a:gd name="T4" fmla="*/ 20 w 90"/>
              <a:gd name="T5" fmla="*/ 82 h 90"/>
              <a:gd name="T6" fmla="*/ 12 w 90"/>
              <a:gd name="T7" fmla="*/ 76 h 90"/>
              <a:gd name="T8" fmla="*/ 4 w 90"/>
              <a:gd name="T9" fmla="*/ 62 h 90"/>
              <a:gd name="T10" fmla="*/ 2 w 90"/>
              <a:gd name="T11" fmla="*/ 54 h 90"/>
              <a:gd name="T12" fmla="*/ 0 w 90"/>
              <a:gd name="T13" fmla="*/ 44 h 90"/>
              <a:gd name="T14" fmla="*/ 4 w 90"/>
              <a:gd name="T15" fmla="*/ 28 h 90"/>
              <a:gd name="T16" fmla="*/ 8 w 90"/>
              <a:gd name="T17" fmla="*/ 20 h 90"/>
              <a:gd name="T18" fmla="*/ 14 w 90"/>
              <a:gd name="T19" fmla="*/ 12 h 90"/>
              <a:gd name="T20" fmla="*/ 28 w 90"/>
              <a:gd name="T21" fmla="*/ 2 h 90"/>
              <a:gd name="T22" fmla="*/ 36 w 90"/>
              <a:gd name="T23" fmla="*/ 0 h 90"/>
              <a:gd name="T24" fmla="*/ 46 w 90"/>
              <a:gd name="T25" fmla="*/ 0 h 90"/>
              <a:gd name="T26" fmla="*/ 64 w 90"/>
              <a:gd name="T27" fmla="*/ 2 h 90"/>
              <a:gd name="T28" fmla="*/ 72 w 90"/>
              <a:gd name="T29" fmla="*/ 8 h 90"/>
              <a:gd name="T30" fmla="*/ 78 w 90"/>
              <a:gd name="T31" fmla="*/ 14 h 90"/>
              <a:gd name="T32" fmla="*/ 86 w 90"/>
              <a:gd name="T33" fmla="*/ 28 h 90"/>
              <a:gd name="T34" fmla="*/ 90 w 90"/>
              <a:gd name="T35" fmla="*/ 36 h 90"/>
              <a:gd name="T36" fmla="*/ 90 w 90"/>
              <a:gd name="T37" fmla="*/ 44 h 90"/>
              <a:gd name="T38" fmla="*/ 86 w 90"/>
              <a:gd name="T39" fmla="*/ 62 h 90"/>
              <a:gd name="T40" fmla="*/ 82 w 90"/>
              <a:gd name="T41" fmla="*/ 70 h 90"/>
              <a:gd name="T42" fmla="*/ 78 w 90"/>
              <a:gd name="T43" fmla="*/ 76 h 90"/>
              <a:gd name="T44" fmla="*/ 64 w 90"/>
              <a:gd name="T45" fmla="*/ 86 h 90"/>
              <a:gd name="T46" fmla="*/ 54 w 90"/>
              <a:gd name="T47" fmla="*/ 90 h 90"/>
              <a:gd name="T48" fmla="*/ 44 w 90"/>
              <a:gd name="T49" fmla="*/ 90 h 90"/>
              <a:gd name="T50" fmla="*/ 22 w 90"/>
              <a:gd name="T51" fmla="*/ 44 h 90"/>
              <a:gd name="T52" fmla="*/ 24 w 90"/>
              <a:gd name="T53" fmla="*/ 54 h 90"/>
              <a:gd name="T54" fmla="*/ 28 w 90"/>
              <a:gd name="T55" fmla="*/ 64 h 90"/>
              <a:gd name="T56" fmla="*/ 34 w 90"/>
              <a:gd name="T57" fmla="*/ 70 h 90"/>
              <a:gd name="T58" fmla="*/ 46 w 90"/>
              <a:gd name="T59" fmla="*/ 72 h 90"/>
              <a:gd name="T60" fmla="*/ 50 w 90"/>
              <a:gd name="T61" fmla="*/ 72 h 90"/>
              <a:gd name="T62" fmla="*/ 56 w 90"/>
              <a:gd name="T63" fmla="*/ 70 h 90"/>
              <a:gd name="T64" fmla="*/ 62 w 90"/>
              <a:gd name="T65" fmla="*/ 64 h 90"/>
              <a:gd name="T66" fmla="*/ 68 w 90"/>
              <a:gd name="T67" fmla="*/ 54 h 90"/>
              <a:gd name="T68" fmla="*/ 68 w 90"/>
              <a:gd name="T69" fmla="*/ 44 h 90"/>
              <a:gd name="T70" fmla="*/ 68 w 90"/>
              <a:gd name="T71" fmla="*/ 34 h 90"/>
              <a:gd name="T72" fmla="*/ 62 w 90"/>
              <a:gd name="T73" fmla="*/ 26 h 90"/>
              <a:gd name="T74" fmla="*/ 56 w 90"/>
              <a:gd name="T75" fmla="*/ 20 h 90"/>
              <a:gd name="T76" fmla="*/ 46 w 90"/>
              <a:gd name="T77" fmla="*/ 18 h 90"/>
              <a:gd name="T78" fmla="*/ 40 w 90"/>
              <a:gd name="T79" fmla="*/ 18 h 90"/>
              <a:gd name="T80" fmla="*/ 34 w 90"/>
              <a:gd name="T81" fmla="*/ 20 h 90"/>
              <a:gd name="T82" fmla="*/ 28 w 90"/>
              <a:gd name="T83" fmla="*/ 26 h 90"/>
              <a:gd name="T84" fmla="*/ 22 w 90"/>
              <a:gd name="T85" fmla="*/ 34 h 90"/>
              <a:gd name="T86" fmla="*/ 22 w 90"/>
              <a:gd name="T87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" h="90">
                <a:moveTo>
                  <a:pt x="44" y="90"/>
                </a:moveTo>
                <a:lnTo>
                  <a:pt x="44" y="90"/>
                </a:lnTo>
                <a:lnTo>
                  <a:pt x="36" y="90"/>
                </a:lnTo>
                <a:lnTo>
                  <a:pt x="26" y="86"/>
                </a:lnTo>
                <a:lnTo>
                  <a:pt x="26" y="86"/>
                </a:lnTo>
                <a:lnTo>
                  <a:pt x="20" y="82"/>
                </a:lnTo>
                <a:lnTo>
                  <a:pt x="12" y="76"/>
                </a:lnTo>
                <a:lnTo>
                  <a:pt x="12" y="76"/>
                </a:lnTo>
                <a:lnTo>
                  <a:pt x="8" y="70"/>
                </a:lnTo>
                <a:lnTo>
                  <a:pt x="4" y="62"/>
                </a:lnTo>
                <a:lnTo>
                  <a:pt x="4" y="62"/>
                </a:lnTo>
                <a:lnTo>
                  <a:pt x="2" y="54"/>
                </a:lnTo>
                <a:lnTo>
                  <a:pt x="0" y="44"/>
                </a:lnTo>
                <a:lnTo>
                  <a:pt x="0" y="44"/>
                </a:lnTo>
                <a:lnTo>
                  <a:pt x="2" y="36"/>
                </a:lnTo>
                <a:lnTo>
                  <a:pt x="4" y="28"/>
                </a:lnTo>
                <a:lnTo>
                  <a:pt x="4" y="28"/>
                </a:lnTo>
                <a:lnTo>
                  <a:pt x="8" y="20"/>
                </a:lnTo>
                <a:lnTo>
                  <a:pt x="14" y="12"/>
                </a:lnTo>
                <a:lnTo>
                  <a:pt x="14" y="12"/>
                </a:lnTo>
                <a:lnTo>
                  <a:pt x="20" y="8"/>
                </a:lnTo>
                <a:lnTo>
                  <a:pt x="28" y="2"/>
                </a:lnTo>
                <a:lnTo>
                  <a:pt x="28" y="2"/>
                </a:lnTo>
                <a:lnTo>
                  <a:pt x="36" y="0"/>
                </a:lnTo>
                <a:lnTo>
                  <a:pt x="46" y="0"/>
                </a:lnTo>
                <a:lnTo>
                  <a:pt x="46" y="0"/>
                </a:lnTo>
                <a:lnTo>
                  <a:pt x="54" y="0"/>
                </a:lnTo>
                <a:lnTo>
                  <a:pt x="64" y="2"/>
                </a:lnTo>
                <a:lnTo>
                  <a:pt x="64" y="2"/>
                </a:lnTo>
                <a:lnTo>
                  <a:pt x="72" y="8"/>
                </a:lnTo>
                <a:lnTo>
                  <a:pt x="78" y="14"/>
                </a:lnTo>
                <a:lnTo>
                  <a:pt x="78" y="14"/>
                </a:lnTo>
                <a:lnTo>
                  <a:pt x="82" y="20"/>
                </a:lnTo>
                <a:lnTo>
                  <a:pt x="86" y="28"/>
                </a:lnTo>
                <a:lnTo>
                  <a:pt x="86" y="28"/>
                </a:lnTo>
                <a:lnTo>
                  <a:pt x="90" y="36"/>
                </a:lnTo>
                <a:lnTo>
                  <a:pt x="90" y="44"/>
                </a:lnTo>
                <a:lnTo>
                  <a:pt x="90" y="44"/>
                </a:lnTo>
                <a:lnTo>
                  <a:pt x="90" y="54"/>
                </a:lnTo>
                <a:lnTo>
                  <a:pt x="86" y="62"/>
                </a:lnTo>
                <a:lnTo>
                  <a:pt x="86" y="62"/>
                </a:lnTo>
                <a:lnTo>
                  <a:pt x="82" y="70"/>
                </a:lnTo>
                <a:lnTo>
                  <a:pt x="78" y="76"/>
                </a:lnTo>
                <a:lnTo>
                  <a:pt x="78" y="76"/>
                </a:lnTo>
                <a:lnTo>
                  <a:pt x="70" y="82"/>
                </a:lnTo>
                <a:lnTo>
                  <a:pt x="64" y="86"/>
                </a:lnTo>
                <a:lnTo>
                  <a:pt x="64" y="86"/>
                </a:lnTo>
                <a:lnTo>
                  <a:pt x="54" y="90"/>
                </a:lnTo>
                <a:lnTo>
                  <a:pt x="44" y="90"/>
                </a:lnTo>
                <a:lnTo>
                  <a:pt x="44" y="90"/>
                </a:lnTo>
                <a:close/>
                <a:moveTo>
                  <a:pt x="22" y="44"/>
                </a:moveTo>
                <a:lnTo>
                  <a:pt x="22" y="44"/>
                </a:lnTo>
                <a:lnTo>
                  <a:pt x="24" y="54"/>
                </a:lnTo>
                <a:lnTo>
                  <a:pt x="24" y="54"/>
                </a:lnTo>
                <a:lnTo>
                  <a:pt x="28" y="64"/>
                </a:lnTo>
                <a:lnTo>
                  <a:pt x="28" y="64"/>
                </a:lnTo>
                <a:lnTo>
                  <a:pt x="34" y="70"/>
                </a:lnTo>
                <a:lnTo>
                  <a:pt x="34" y="70"/>
                </a:lnTo>
                <a:lnTo>
                  <a:pt x="40" y="72"/>
                </a:lnTo>
                <a:lnTo>
                  <a:pt x="46" y="72"/>
                </a:lnTo>
                <a:lnTo>
                  <a:pt x="46" y="72"/>
                </a:lnTo>
                <a:lnTo>
                  <a:pt x="50" y="72"/>
                </a:lnTo>
                <a:lnTo>
                  <a:pt x="56" y="70"/>
                </a:lnTo>
                <a:lnTo>
                  <a:pt x="56" y="70"/>
                </a:lnTo>
                <a:lnTo>
                  <a:pt x="62" y="64"/>
                </a:lnTo>
                <a:lnTo>
                  <a:pt x="62" y="64"/>
                </a:lnTo>
                <a:lnTo>
                  <a:pt x="68" y="54"/>
                </a:lnTo>
                <a:lnTo>
                  <a:pt x="68" y="54"/>
                </a:lnTo>
                <a:lnTo>
                  <a:pt x="68" y="44"/>
                </a:lnTo>
                <a:lnTo>
                  <a:pt x="68" y="44"/>
                </a:lnTo>
                <a:lnTo>
                  <a:pt x="68" y="34"/>
                </a:lnTo>
                <a:lnTo>
                  <a:pt x="68" y="34"/>
                </a:lnTo>
                <a:lnTo>
                  <a:pt x="62" y="26"/>
                </a:lnTo>
                <a:lnTo>
                  <a:pt x="62" y="26"/>
                </a:lnTo>
                <a:lnTo>
                  <a:pt x="56" y="20"/>
                </a:lnTo>
                <a:lnTo>
                  <a:pt x="56" y="20"/>
                </a:lnTo>
                <a:lnTo>
                  <a:pt x="50" y="18"/>
                </a:lnTo>
                <a:lnTo>
                  <a:pt x="46" y="18"/>
                </a:lnTo>
                <a:lnTo>
                  <a:pt x="46" y="18"/>
                </a:lnTo>
                <a:lnTo>
                  <a:pt x="40" y="18"/>
                </a:lnTo>
                <a:lnTo>
                  <a:pt x="34" y="20"/>
                </a:lnTo>
                <a:lnTo>
                  <a:pt x="34" y="20"/>
                </a:lnTo>
                <a:lnTo>
                  <a:pt x="28" y="26"/>
                </a:lnTo>
                <a:lnTo>
                  <a:pt x="28" y="26"/>
                </a:lnTo>
                <a:lnTo>
                  <a:pt x="22" y="34"/>
                </a:lnTo>
                <a:lnTo>
                  <a:pt x="22" y="34"/>
                </a:lnTo>
                <a:lnTo>
                  <a:pt x="22" y="44"/>
                </a:lnTo>
                <a:lnTo>
                  <a:pt x="22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58"/>
          <p:cNvSpPr>
            <a:spLocks noEditPoints="1"/>
          </p:cNvSpPr>
          <p:nvPr/>
        </p:nvSpPr>
        <p:spPr bwMode="auto">
          <a:xfrm>
            <a:off x="7056852" y="2443301"/>
            <a:ext cx="114300" cy="149225"/>
          </a:xfrm>
          <a:custGeom>
            <a:avLst/>
            <a:gdLst>
              <a:gd name="T0" fmla="*/ 42 w 72"/>
              <a:gd name="T1" fmla="*/ 68 h 94"/>
              <a:gd name="T2" fmla="*/ 30 w 72"/>
              <a:gd name="T3" fmla="*/ 66 h 94"/>
              <a:gd name="T4" fmla="*/ 24 w 72"/>
              <a:gd name="T5" fmla="*/ 62 h 94"/>
              <a:gd name="T6" fmla="*/ 20 w 72"/>
              <a:gd name="T7" fmla="*/ 94 h 94"/>
              <a:gd name="T8" fmla="*/ 0 w 72"/>
              <a:gd name="T9" fmla="*/ 2 h 94"/>
              <a:gd name="T10" fmla="*/ 18 w 72"/>
              <a:gd name="T11" fmla="*/ 12 h 94"/>
              <a:gd name="T12" fmla="*/ 22 w 72"/>
              <a:gd name="T13" fmla="*/ 6 h 94"/>
              <a:gd name="T14" fmla="*/ 28 w 72"/>
              <a:gd name="T15" fmla="*/ 2 h 94"/>
              <a:gd name="T16" fmla="*/ 40 w 72"/>
              <a:gd name="T17" fmla="*/ 0 h 94"/>
              <a:gd name="T18" fmla="*/ 46 w 72"/>
              <a:gd name="T19" fmla="*/ 0 h 94"/>
              <a:gd name="T20" fmla="*/ 52 w 72"/>
              <a:gd name="T21" fmla="*/ 2 h 94"/>
              <a:gd name="T22" fmla="*/ 62 w 72"/>
              <a:gd name="T23" fmla="*/ 10 h 94"/>
              <a:gd name="T24" fmla="*/ 68 w 72"/>
              <a:gd name="T25" fmla="*/ 20 h 94"/>
              <a:gd name="T26" fmla="*/ 70 w 72"/>
              <a:gd name="T27" fmla="*/ 28 h 94"/>
              <a:gd name="T28" fmla="*/ 72 w 72"/>
              <a:gd name="T29" fmla="*/ 34 h 94"/>
              <a:gd name="T30" fmla="*/ 70 w 72"/>
              <a:gd name="T31" fmla="*/ 48 h 94"/>
              <a:gd name="T32" fmla="*/ 64 w 72"/>
              <a:gd name="T33" fmla="*/ 58 h 94"/>
              <a:gd name="T34" fmla="*/ 54 w 72"/>
              <a:gd name="T35" fmla="*/ 66 h 94"/>
              <a:gd name="T36" fmla="*/ 48 w 72"/>
              <a:gd name="T37" fmla="*/ 68 h 94"/>
              <a:gd name="T38" fmla="*/ 42 w 72"/>
              <a:gd name="T39" fmla="*/ 68 h 94"/>
              <a:gd name="T40" fmla="*/ 36 w 72"/>
              <a:gd name="T41" fmla="*/ 52 h 94"/>
              <a:gd name="T42" fmla="*/ 42 w 72"/>
              <a:gd name="T43" fmla="*/ 50 h 94"/>
              <a:gd name="T44" fmla="*/ 46 w 72"/>
              <a:gd name="T45" fmla="*/ 46 h 94"/>
              <a:gd name="T46" fmla="*/ 50 w 72"/>
              <a:gd name="T47" fmla="*/ 40 h 94"/>
              <a:gd name="T48" fmla="*/ 50 w 72"/>
              <a:gd name="T49" fmla="*/ 34 h 94"/>
              <a:gd name="T50" fmla="*/ 50 w 72"/>
              <a:gd name="T51" fmla="*/ 28 h 94"/>
              <a:gd name="T52" fmla="*/ 46 w 72"/>
              <a:gd name="T53" fmla="*/ 22 h 94"/>
              <a:gd name="T54" fmla="*/ 40 w 72"/>
              <a:gd name="T55" fmla="*/ 18 h 94"/>
              <a:gd name="T56" fmla="*/ 34 w 72"/>
              <a:gd name="T57" fmla="*/ 16 h 94"/>
              <a:gd name="T58" fmla="*/ 26 w 72"/>
              <a:gd name="T59" fmla="*/ 20 h 94"/>
              <a:gd name="T60" fmla="*/ 24 w 72"/>
              <a:gd name="T61" fmla="*/ 22 h 94"/>
              <a:gd name="T62" fmla="*/ 20 w 72"/>
              <a:gd name="T63" fmla="*/ 40 h 94"/>
              <a:gd name="T64" fmla="*/ 24 w 72"/>
              <a:gd name="T65" fmla="*/ 44 h 94"/>
              <a:gd name="T66" fmla="*/ 26 w 72"/>
              <a:gd name="T67" fmla="*/ 48 h 94"/>
              <a:gd name="T68" fmla="*/ 36 w 72"/>
              <a:gd name="T69" fmla="*/ 5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2" h="94">
                <a:moveTo>
                  <a:pt x="42" y="68"/>
                </a:moveTo>
                <a:lnTo>
                  <a:pt x="42" y="68"/>
                </a:lnTo>
                <a:lnTo>
                  <a:pt x="36" y="68"/>
                </a:lnTo>
                <a:lnTo>
                  <a:pt x="30" y="66"/>
                </a:lnTo>
                <a:lnTo>
                  <a:pt x="30" y="66"/>
                </a:lnTo>
                <a:lnTo>
                  <a:pt x="24" y="62"/>
                </a:lnTo>
                <a:lnTo>
                  <a:pt x="20" y="56"/>
                </a:lnTo>
                <a:lnTo>
                  <a:pt x="20" y="94"/>
                </a:lnTo>
                <a:lnTo>
                  <a:pt x="0" y="94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8" y="2"/>
                </a:lnTo>
                <a:lnTo>
                  <a:pt x="28" y="2"/>
                </a:lnTo>
                <a:lnTo>
                  <a:pt x="34" y="0"/>
                </a:lnTo>
                <a:lnTo>
                  <a:pt x="40" y="0"/>
                </a:lnTo>
                <a:lnTo>
                  <a:pt x="40" y="0"/>
                </a:lnTo>
                <a:lnTo>
                  <a:pt x="46" y="0"/>
                </a:lnTo>
                <a:lnTo>
                  <a:pt x="52" y="2"/>
                </a:lnTo>
                <a:lnTo>
                  <a:pt x="52" y="2"/>
                </a:lnTo>
                <a:lnTo>
                  <a:pt x="58" y="6"/>
                </a:lnTo>
                <a:lnTo>
                  <a:pt x="62" y="10"/>
                </a:lnTo>
                <a:lnTo>
                  <a:pt x="62" y="10"/>
                </a:lnTo>
                <a:lnTo>
                  <a:pt x="68" y="20"/>
                </a:lnTo>
                <a:lnTo>
                  <a:pt x="68" y="20"/>
                </a:lnTo>
                <a:lnTo>
                  <a:pt x="70" y="28"/>
                </a:lnTo>
                <a:lnTo>
                  <a:pt x="72" y="34"/>
                </a:lnTo>
                <a:lnTo>
                  <a:pt x="72" y="34"/>
                </a:lnTo>
                <a:lnTo>
                  <a:pt x="70" y="48"/>
                </a:lnTo>
                <a:lnTo>
                  <a:pt x="70" y="48"/>
                </a:lnTo>
                <a:lnTo>
                  <a:pt x="64" y="58"/>
                </a:lnTo>
                <a:lnTo>
                  <a:pt x="64" y="58"/>
                </a:lnTo>
                <a:lnTo>
                  <a:pt x="58" y="64"/>
                </a:lnTo>
                <a:lnTo>
                  <a:pt x="54" y="66"/>
                </a:lnTo>
                <a:lnTo>
                  <a:pt x="54" y="66"/>
                </a:lnTo>
                <a:lnTo>
                  <a:pt x="48" y="68"/>
                </a:lnTo>
                <a:lnTo>
                  <a:pt x="42" y="68"/>
                </a:lnTo>
                <a:lnTo>
                  <a:pt x="42" y="68"/>
                </a:lnTo>
                <a:close/>
                <a:moveTo>
                  <a:pt x="36" y="52"/>
                </a:moveTo>
                <a:lnTo>
                  <a:pt x="36" y="52"/>
                </a:lnTo>
                <a:lnTo>
                  <a:pt x="42" y="50"/>
                </a:lnTo>
                <a:lnTo>
                  <a:pt x="42" y="50"/>
                </a:lnTo>
                <a:lnTo>
                  <a:pt x="46" y="46"/>
                </a:lnTo>
                <a:lnTo>
                  <a:pt x="46" y="46"/>
                </a:lnTo>
                <a:lnTo>
                  <a:pt x="50" y="40"/>
                </a:lnTo>
                <a:lnTo>
                  <a:pt x="50" y="40"/>
                </a:lnTo>
                <a:lnTo>
                  <a:pt x="50" y="34"/>
                </a:lnTo>
                <a:lnTo>
                  <a:pt x="50" y="34"/>
                </a:lnTo>
                <a:lnTo>
                  <a:pt x="50" y="28"/>
                </a:lnTo>
                <a:lnTo>
                  <a:pt x="50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40" y="18"/>
                </a:lnTo>
                <a:lnTo>
                  <a:pt x="34" y="16"/>
                </a:lnTo>
                <a:lnTo>
                  <a:pt x="34" y="16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4" y="22"/>
                </a:lnTo>
                <a:lnTo>
                  <a:pt x="20" y="26"/>
                </a:lnTo>
                <a:lnTo>
                  <a:pt x="20" y="40"/>
                </a:lnTo>
                <a:lnTo>
                  <a:pt x="20" y="40"/>
                </a:lnTo>
                <a:lnTo>
                  <a:pt x="24" y="44"/>
                </a:lnTo>
                <a:lnTo>
                  <a:pt x="26" y="48"/>
                </a:lnTo>
                <a:lnTo>
                  <a:pt x="26" y="48"/>
                </a:lnTo>
                <a:lnTo>
                  <a:pt x="32" y="50"/>
                </a:lnTo>
                <a:lnTo>
                  <a:pt x="36" y="52"/>
                </a:lnTo>
                <a:lnTo>
                  <a:pt x="36" y="52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9"/>
          <p:cNvSpPr>
            <a:spLocks/>
          </p:cNvSpPr>
          <p:nvPr/>
        </p:nvSpPr>
        <p:spPr bwMode="auto">
          <a:xfrm>
            <a:off x="7177502" y="2411551"/>
            <a:ext cx="76200" cy="139700"/>
          </a:xfrm>
          <a:custGeom>
            <a:avLst/>
            <a:gdLst>
              <a:gd name="T0" fmla="*/ 48 w 48"/>
              <a:gd name="T1" fmla="*/ 84 h 88"/>
              <a:gd name="T2" fmla="*/ 48 w 48"/>
              <a:gd name="T3" fmla="*/ 84 h 88"/>
              <a:gd name="T4" fmla="*/ 38 w 48"/>
              <a:gd name="T5" fmla="*/ 88 h 88"/>
              <a:gd name="T6" fmla="*/ 38 w 48"/>
              <a:gd name="T7" fmla="*/ 88 h 88"/>
              <a:gd name="T8" fmla="*/ 28 w 48"/>
              <a:gd name="T9" fmla="*/ 88 h 88"/>
              <a:gd name="T10" fmla="*/ 28 w 48"/>
              <a:gd name="T11" fmla="*/ 88 h 88"/>
              <a:gd name="T12" fmla="*/ 20 w 48"/>
              <a:gd name="T13" fmla="*/ 88 h 88"/>
              <a:gd name="T14" fmla="*/ 20 w 48"/>
              <a:gd name="T15" fmla="*/ 88 h 88"/>
              <a:gd name="T16" fmla="*/ 14 w 48"/>
              <a:gd name="T17" fmla="*/ 84 h 88"/>
              <a:gd name="T18" fmla="*/ 14 w 48"/>
              <a:gd name="T19" fmla="*/ 84 h 88"/>
              <a:gd name="T20" fmla="*/ 10 w 48"/>
              <a:gd name="T21" fmla="*/ 80 h 88"/>
              <a:gd name="T22" fmla="*/ 10 w 48"/>
              <a:gd name="T23" fmla="*/ 80 h 88"/>
              <a:gd name="T24" fmla="*/ 8 w 48"/>
              <a:gd name="T25" fmla="*/ 72 h 88"/>
              <a:gd name="T26" fmla="*/ 8 w 48"/>
              <a:gd name="T27" fmla="*/ 36 h 88"/>
              <a:gd name="T28" fmla="*/ 0 w 48"/>
              <a:gd name="T29" fmla="*/ 36 h 88"/>
              <a:gd name="T30" fmla="*/ 0 w 48"/>
              <a:gd name="T31" fmla="*/ 22 h 88"/>
              <a:gd name="T32" fmla="*/ 8 w 48"/>
              <a:gd name="T33" fmla="*/ 22 h 88"/>
              <a:gd name="T34" fmla="*/ 8 w 48"/>
              <a:gd name="T35" fmla="*/ 0 h 88"/>
              <a:gd name="T36" fmla="*/ 30 w 48"/>
              <a:gd name="T37" fmla="*/ 0 h 88"/>
              <a:gd name="T38" fmla="*/ 30 w 48"/>
              <a:gd name="T39" fmla="*/ 22 h 88"/>
              <a:gd name="T40" fmla="*/ 42 w 48"/>
              <a:gd name="T41" fmla="*/ 22 h 88"/>
              <a:gd name="T42" fmla="*/ 42 w 48"/>
              <a:gd name="T43" fmla="*/ 36 h 88"/>
              <a:gd name="T44" fmla="*/ 30 w 48"/>
              <a:gd name="T45" fmla="*/ 36 h 88"/>
              <a:gd name="T46" fmla="*/ 30 w 48"/>
              <a:gd name="T47" fmla="*/ 64 h 88"/>
              <a:gd name="T48" fmla="*/ 30 w 48"/>
              <a:gd name="T49" fmla="*/ 64 h 88"/>
              <a:gd name="T50" fmla="*/ 30 w 48"/>
              <a:gd name="T51" fmla="*/ 68 h 88"/>
              <a:gd name="T52" fmla="*/ 30 w 48"/>
              <a:gd name="T53" fmla="*/ 68 h 88"/>
              <a:gd name="T54" fmla="*/ 34 w 48"/>
              <a:gd name="T55" fmla="*/ 70 h 88"/>
              <a:gd name="T56" fmla="*/ 34 w 48"/>
              <a:gd name="T57" fmla="*/ 70 h 88"/>
              <a:gd name="T58" fmla="*/ 40 w 48"/>
              <a:gd name="T59" fmla="*/ 70 h 88"/>
              <a:gd name="T60" fmla="*/ 40 w 48"/>
              <a:gd name="T61" fmla="*/ 70 h 88"/>
              <a:gd name="T62" fmla="*/ 44 w 48"/>
              <a:gd name="T63" fmla="*/ 68 h 88"/>
              <a:gd name="T64" fmla="*/ 48 w 48"/>
              <a:gd name="T65" fmla="*/ 84 h 88"/>
              <a:gd name="T66" fmla="*/ 48 w 48"/>
              <a:gd name="T67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88">
                <a:moveTo>
                  <a:pt x="48" y="84"/>
                </a:moveTo>
                <a:lnTo>
                  <a:pt x="48" y="84"/>
                </a:lnTo>
                <a:lnTo>
                  <a:pt x="38" y="88"/>
                </a:lnTo>
                <a:lnTo>
                  <a:pt x="38" y="88"/>
                </a:lnTo>
                <a:lnTo>
                  <a:pt x="28" y="88"/>
                </a:lnTo>
                <a:lnTo>
                  <a:pt x="28" y="88"/>
                </a:lnTo>
                <a:lnTo>
                  <a:pt x="20" y="88"/>
                </a:lnTo>
                <a:lnTo>
                  <a:pt x="20" y="88"/>
                </a:lnTo>
                <a:lnTo>
                  <a:pt x="14" y="84"/>
                </a:lnTo>
                <a:lnTo>
                  <a:pt x="14" y="84"/>
                </a:lnTo>
                <a:lnTo>
                  <a:pt x="10" y="80"/>
                </a:lnTo>
                <a:lnTo>
                  <a:pt x="10" y="80"/>
                </a:lnTo>
                <a:lnTo>
                  <a:pt x="8" y="72"/>
                </a:lnTo>
                <a:lnTo>
                  <a:pt x="8" y="36"/>
                </a:lnTo>
                <a:lnTo>
                  <a:pt x="0" y="36"/>
                </a:lnTo>
                <a:lnTo>
                  <a:pt x="0" y="22"/>
                </a:lnTo>
                <a:lnTo>
                  <a:pt x="8" y="22"/>
                </a:lnTo>
                <a:lnTo>
                  <a:pt x="8" y="0"/>
                </a:lnTo>
                <a:lnTo>
                  <a:pt x="30" y="0"/>
                </a:lnTo>
                <a:lnTo>
                  <a:pt x="30" y="22"/>
                </a:lnTo>
                <a:lnTo>
                  <a:pt x="42" y="22"/>
                </a:lnTo>
                <a:lnTo>
                  <a:pt x="42" y="36"/>
                </a:lnTo>
                <a:lnTo>
                  <a:pt x="30" y="36"/>
                </a:lnTo>
                <a:lnTo>
                  <a:pt x="30" y="64"/>
                </a:lnTo>
                <a:lnTo>
                  <a:pt x="30" y="64"/>
                </a:lnTo>
                <a:lnTo>
                  <a:pt x="30" y="68"/>
                </a:lnTo>
                <a:lnTo>
                  <a:pt x="30" y="68"/>
                </a:lnTo>
                <a:lnTo>
                  <a:pt x="34" y="70"/>
                </a:lnTo>
                <a:lnTo>
                  <a:pt x="34" y="70"/>
                </a:lnTo>
                <a:lnTo>
                  <a:pt x="40" y="70"/>
                </a:lnTo>
                <a:lnTo>
                  <a:pt x="40" y="70"/>
                </a:lnTo>
                <a:lnTo>
                  <a:pt x="44" y="68"/>
                </a:lnTo>
                <a:lnTo>
                  <a:pt x="48" y="84"/>
                </a:lnTo>
                <a:lnTo>
                  <a:pt x="48" y="8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60"/>
          <p:cNvSpPr>
            <a:spLocks noEditPoints="1"/>
          </p:cNvSpPr>
          <p:nvPr/>
        </p:nvSpPr>
        <p:spPr bwMode="auto">
          <a:xfrm>
            <a:off x="7266402" y="2402026"/>
            <a:ext cx="31750" cy="149225"/>
          </a:xfrm>
          <a:custGeom>
            <a:avLst/>
            <a:gdLst>
              <a:gd name="T0" fmla="*/ 0 w 20"/>
              <a:gd name="T1" fmla="*/ 94 h 94"/>
              <a:gd name="T2" fmla="*/ 0 w 20"/>
              <a:gd name="T3" fmla="*/ 28 h 94"/>
              <a:gd name="T4" fmla="*/ 20 w 20"/>
              <a:gd name="T5" fmla="*/ 28 h 94"/>
              <a:gd name="T6" fmla="*/ 20 w 20"/>
              <a:gd name="T7" fmla="*/ 94 h 94"/>
              <a:gd name="T8" fmla="*/ 0 w 20"/>
              <a:gd name="T9" fmla="*/ 94 h 94"/>
              <a:gd name="T10" fmla="*/ 0 w 20"/>
              <a:gd name="T11" fmla="*/ 94 h 94"/>
              <a:gd name="T12" fmla="*/ 0 w 20"/>
              <a:gd name="T13" fmla="*/ 20 h 94"/>
              <a:gd name="T14" fmla="*/ 0 w 20"/>
              <a:gd name="T15" fmla="*/ 0 h 94"/>
              <a:gd name="T16" fmla="*/ 20 w 20"/>
              <a:gd name="T17" fmla="*/ 0 h 94"/>
              <a:gd name="T18" fmla="*/ 20 w 20"/>
              <a:gd name="T19" fmla="*/ 20 h 94"/>
              <a:gd name="T20" fmla="*/ 0 w 20"/>
              <a:gd name="T21" fmla="*/ 20 h 94"/>
              <a:gd name="T22" fmla="*/ 0 w 20"/>
              <a:gd name="T23" fmla="*/ 2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94">
                <a:moveTo>
                  <a:pt x="0" y="94"/>
                </a:moveTo>
                <a:lnTo>
                  <a:pt x="0" y="28"/>
                </a:lnTo>
                <a:lnTo>
                  <a:pt x="20" y="28"/>
                </a:lnTo>
                <a:lnTo>
                  <a:pt x="20" y="94"/>
                </a:lnTo>
                <a:lnTo>
                  <a:pt x="0" y="94"/>
                </a:lnTo>
                <a:lnTo>
                  <a:pt x="0" y="94"/>
                </a:lnTo>
                <a:close/>
                <a:moveTo>
                  <a:pt x="0" y="20"/>
                </a:moveTo>
                <a:lnTo>
                  <a:pt x="0" y="0"/>
                </a:lnTo>
                <a:lnTo>
                  <a:pt x="20" y="0"/>
                </a:lnTo>
                <a:lnTo>
                  <a:pt x="20" y="20"/>
                </a:lnTo>
                <a:lnTo>
                  <a:pt x="0" y="20"/>
                </a:lnTo>
                <a:lnTo>
                  <a:pt x="0" y="20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61"/>
          <p:cNvSpPr>
            <a:spLocks noEditPoints="1"/>
          </p:cNvSpPr>
          <p:nvPr/>
        </p:nvSpPr>
        <p:spPr bwMode="auto">
          <a:xfrm>
            <a:off x="7314027" y="2443301"/>
            <a:ext cx="114300" cy="107950"/>
          </a:xfrm>
          <a:custGeom>
            <a:avLst/>
            <a:gdLst>
              <a:gd name="T0" fmla="*/ 36 w 72"/>
              <a:gd name="T1" fmla="*/ 68 h 68"/>
              <a:gd name="T2" fmla="*/ 20 w 72"/>
              <a:gd name="T3" fmla="*/ 66 h 68"/>
              <a:gd name="T4" fmla="*/ 14 w 72"/>
              <a:gd name="T5" fmla="*/ 62 h 68"/>
              <a:gd name="T6" fmla="*/ 10 w 72"/>
              <a:gd name="T7" fmla="*/ 58 h 68"/>
              <a:gd name="T8" fmla="*/ 2 w 72"/>
              <a:gd name="T9" fmla="*/ 48 h 68"/>
              <a:gd name="T10" fmla="*/ 0 w 72"/>
              <a:gd name="T11" fmla="*/ 42 h 68"/>
              <a:gd name="T12" fmla="*/ 0 w 72"/>
              <a:gd name="T13" fmla="*/ 34 h 68"/>
              <a:gd name="T14" fmla="*/ 2 w 72"/>
              <a:gd name="T15" fmla="*/ 22 h 68"/>
              <a:gd name="T16" fmla="*/ 6 w 72"/>
              <a:gd name="T17" fmla="*/ 16 h 68"/>
              <a:gd name="T18" fmla="*/ 10 w 72"/>
              <a:gd name="T19" fmla="*/ 10 h 68"/>
              <a:gd name="T20" fmla="*/ 20 w 72"/>
              <a:gd name="T21" fmla="*/ 2 h 68"/>
              <a:gd name="T22" fmla="*/ 28 w 72"/>
              <a:gd name="T23" fmla="*/ 0 h 68"/>
              <a:gd name="T24" fmla="*/ 36 w 72"/>
              <a:gd name="T25" fmla="*/ 0 h 68"/>
              <a:gd name="T26" fmla="*/ 50 w 72"/>
              <a:gd name="T27" fmla="*/ 2 h 68"/>
              <a:gd name="T28" fmla="*/ 56 w 72"/>
              <a:gd name="T29" fmla="*/ 6 h 68"/>
              <a:gd name="T30" fmla="*/ 62 w 72"/>
              <a:gd name="T31" fmla="*/ 10 h 68"/>
              <a:gd name="T32" fmla="*/ 68 w 72"/>
              <a:gd name="T33" fmla="*/ 22 h 68"/>
              <a:gd name="T34" fmla="*/ 70 w 72"/>
              <a:gd name="T35" fmla="*/ 28 h 68"/>
              <a:gd name="T36" fmla="*/ 72 w 72"/>
              <a:gd name="T37" fmla="*/ 34 h 68"/>
              <a:gd name="T38" fmla="*/ 68 w 72"/>
              <a:gd name="T39" fmla="*/ 48 h 68"/>
              <a:gd name="T40" fmla="*/ 66 w 72"/>
              <a:gd name="T41" fmla="*/ 54 h 68"/>
              <a:gd name="T42" fmla="*/ 62 w 72"/>
              <a:gd name="T43" fmla="*/ 58 h 68"/>
              <a:gd name="T44" fmla="*/ 50 w 72"/>
              <a:gd name="T45" fmla="*/ 66 h 68"/>
              <a:gd name="T46" fmla="*/ 44 w 72"/>
              <a:gd name="T47" fmla="*/ 68 h 68"/>
              <a:gd name="T48" fmla="*/ 36 w 72"/>
              <a:gd name="T49" fmla="*/ 68 h 68"/>
              <a:gd name="T50" fmla="*/ 20 w 72"/>
              <a:gd name="T51" fmla="*/ 34 h 68"/>
              <a:gd name="T52" fmla="*/ 24 w 72"/>
              <a:gd name="T53" fmla="*/ 46 h 68"/>
              <a:gd name="T54" fmla="*/ 30 w 72"/>
              <a:gd name="T55" fmla="*/ 50 h 68"/>
              <a:gd name="T56" fmla="*/ 36 w 72"/>
              <a:gd name="T57" fmla="*/ 52 h 68"/>
              <a:gd name="T58" fmla="*/ 42 w 72"/>
              <a:gd name="T59" fmla="*/ 50 h 68"/>
              <a:gd name="T60" fmla="*/ 46 w 72"/>
              <a:gd name="T61" fmla="*/ 46 h 68"/>
              <a:gd name="T62" fmla="*/ 50 w 72"/>
              <a:gd name="T63" fmla="*/ 42 h 68"/>
              <a:gd name="T64" fmla="*/ 50 w 72"/>
              <a:gd name="T65" fmla="*/ 34 h 68"/>
              <a:gd name="T66" fmla="*/ 46 w 72"/>
              <a:gd name="T67" fmla="*/ 22 h 68"/>
              <a:gd name="T68" fmla="*/ 42 w 72"/>
              <a:gd name="T69" fmla="*/ 18 h 68"/>
              <a:gd name="T70" fmla="*/ 36 w 72"/>
              <a:gd name="T71" fmla="*/ 16 h 68"/>
              <a:gd name="T72" fmla="*/ 30 w 72"/>
              <a:gd name="T73" fmla="*/ 18 h 68"/>
              <a:gd name="T74" fmla="*/ 26 w 72"/>
              <a:gd name="T75" fmla="*/ 22 h 68"/>
              <a:gd name="T76" fmla="*/ 22 w 72"/>
              <a:gd name="T77" fmla="*/ 28 h 68"/>
              <a:gd name="T78" fmla="*/ 20 w 72"/>
              <a:gd name="T7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68">
                <a:moveTo>
                  <a:pt x="36" y="68"/>
                </a:moveTo>
                <a:lnTo>
                  <a:pt x="36" y="68"/>
                </a:lnTo>
                <a:lnTo>
                  <a:pt x="28" y="68"/>
                </a:lnTo>
                <a:lnTo>
                  <a:pt x="20" y="66"/>
                </a:lnTo>
                <a:lnTo>
                  <a:pt x="20" y="66"/>
                </a:lnTo>
                <a:lnTo>
                  <a:pt x="14" y="62"/>
                </a:lnTo>
                <a:lnTo>
                  <a:pt x="10" y="58"/>
                </a:lnTo>
                <a:lnTo>
                  <a:pt x="10" y="58"/>
                </a:lnTo>
                <a:lnTo>
                  <a:pt x="6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0" y="2"/>
                </a:lnTo>
                <a:lnTo>
                  <a:pt x="28" y="0"/>
                </a:lnTo>
                <a:lnTo>
                  <a:pt x="36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2" y="10"/>
                </a:lnTo>
                <a:lnTo>
                  <a:pt x="66" y="16"/>
                </a:lnTo>
                <a:lnTo>
                  <a:pt x="68" y="22"/>
                </a:lnTo>
                <a:lnTo>
                  <a:pt x="68" y="22"/>
                </a:lnTo>
                <a:lnTo>
                  <a:pt x="70" y="28"/>
                </a:lnTo>
                <a:lnTo>
                  <a:pt x="72" y="34"/>
                </a:lnTo>
                <a:lnTo>
                  <a:pt x="72" y="34"/>
                </a:lnTo>
                <a:lnTo>
                  <a:pt x="70" y="42"/>
                </a:lnTo>
                <a:lnTo>
                  <a:pt x="68" y="48"/>
                </a:lnTo>
                <a:lnTo>
                  <a:pt x="68" y="48"/>
                </a:lnTo>
                <a:lnTo>
                  <a:pt x="66" y="54"/>
                </a:lnTo>
                <a:lnTo>
                  <a:pt x="62" y="58"/>
                </a:lnTo>
                <a:lnTo>
                  <a:pt x="62" y="58"/>
                </a:lnTo>
                <a:lnTo>
                  <a:pt x="56" y="62"/>
                </a:lnTo>
                <a:lnTo>
                  <a:pt x="50" y="66"/>
                </a:lnTo>
                <a:lnTo>
                  <a:pt x="50" y="66"/>
                </a:lnTo>
                <a:lnTo>
                  <a:pt x="44" y="68"/>
                </a:lnTo>
                <a:lnTo>
                  <a:pt x="36" y="68"/>
                </a:lnTo>
                <a:lnTo>
                  <a:pt x="36" y="68"/>
                </a:lnTo>
                <a:close/>
                <a:moveTo>
                  <a:pt x="20" y="34"/>
                </a:moveTo>
                <a:lnTo>
                  <a:pt x="20" y="34"/>
                </a:lnTo>
                <a:lnTo>
                  <a:pt x="22" y="42"/>
                </a:lnTo>
                <a:lnTo>
                  <a:pt x="24" y="46"/>
                </a:lnTo>
                <a:lnTo>
                  <a:pt x="24" y="46"/>
                </a:lnTo>
                <a:lnTo>
                  <a:pt x="30" y="50"/>
                </a:lnTo>
                <a:lnTo>
                  <a:pt x="36" y="52"/>
                </a:lnTo>
                <a:lnTo>
                  <a:pt x="36" y="52"/>
                </a:lnTo>
                <a:lnTo>
                  <a:pt x="42" y="50"/>
                </a:lnTo>
                <a:lnTo>
                  <a:pt x="42" y="50"/>
                </a:lnTo>
                <a:lnTo>
                  <a:pt x="46" y="46"/>
                </a:lnTo>
                <a:lnTo>
                  <a:pt x="46" y="46"/>
                </a:lnTo>
                <a:lnTo>
                  <a:pt x="50" y="42"/>
                </a:lnTo>
                <a:lnTo>
                  <a:pt x="50" y="42"/>
                </a:lnTo>
                <a:lnTo>
                  <a:pt x="50" y="34"/>
                </a:lnTo>
                <a:lnTo>
                  <a:pt x="50" y="34"/>
                </a:lnTo>
                <a:lnTo>
                  <a:pt x="50" y="28"/>
                </a:lnTo>
                <a:lnTo>
                  <a:pt x="46" y="22"/>
                </a:lnTo>
                <a:lnTo>
                  <a:pt x="46" y="22"/>
                </a:lnTo>
                <a:lnTo>
                  <a:pt x="42" y="18"/>
                </a:lnTo>
                <a:lnTo>
                  <a:pt x="36" y="16"/>
                </a:lnTo>
                <a:lnTo>
                  <a:pt x="36" y="16"/>
                </a:lnTo>
                <a:lnTo>
                  <a:pt x="30" y="18"/>
                </a:lnTo>
                <a:lnTo>
                  <a:pt x="30" y="18"/>
                </a:lnTo>
                <a:lnTo>
                  <a:pt x="26" y="22"/>
                </a:lnTo>
                <a:lnTo>
                  <a:pt x="26" y="22"/>
                </a:lnTo>
                <a:lnTo>
                  <a:pt x="22" y="28"/>
                </a:lnTo>
                <a:lnTo>
                  <a:pt x="22" y="28"/>
                </a:lnTo>
                <a:lnTo>
                  <a:pt x="20" y="34"/>
                </a:lnTo>
                <a:lnTo>
                  <a:pt x="20" y="3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62"/>
          <p:cNvSpPr>
            <a:spLocks/>
          </p:cNvSpPr>
          <p:nvPr/>
        </p:nvSpPr>
        <p:spPr bwMode="auto">
          <a:xfrm>
            <a:off x="7444202" y="2443301"/>
            <a:ext cx="101600" cy="107950"/>
          </a:xfrm>
          <a:custGeom>
            <a:avLst/>
            <a:gdLst>
              <a:gd name="T0" fmla="*/ 64 w 64"/>
              <a:gd name="T1" fmla="*/ 68 h 68"/>
              <a:gd name="T2" fmla="*/ 44 w 64"/>
              <a:gd name="T3" fmla="*/ 68 h 68"/>
              <a:gd name="T4" fmla="*/ 44 w 64"/>
              <a:gd name="T5" fmla="*/ 30 h 68"/>
              <a:gd name="T6" fmla="*/ 44 w 64"/>
              <a:gd name="T7" fmla="*/ 30 h 68"/>
              <a:gd name="T8" fmla="*/ 42 w 64"/>
              <a:gd name="T9" fmla="*/ 24 h 68"/>
              <a:gd name="T10" fmla="*/ 40 w 64"/>
              <a:gd name="T11" fmla="*/ 20 h 68"/>
              <a:gd name="T12" fmla="*/ 40 w 64"/>
              <a:gd name="T13" fmla="*/ 20 h 68"/>
              <a:gd name="T14" fmla="*/ 38 w 64"/>
              <a:gd name="T15" fmla="*/ 18 h 68"/>
              <a:gd name="T16" fmla="*/ 34 w 64"/>
              <a:gd name="T17" fmla="*/ 18 h 68"/>
              <a:gd name="T18" fmla="*/ 34 w 64"/>
              <a:gd name="T19" fmla="*/ 18 h 68"/>
              <a:gd name="T20" fmla="*/ 30 w 64"/>
              <a:gd name="T21" fmla="*/ 18 h 68"/>
              <a:gd name="T22" fmla="*/ 30 w 64"/>
              <a:gd name="T23" fmla="*/ 18 h 68"/>
              <a:gd name="T24" fmla="*/ 26 w 64"/>
              <a:gd name="T25" fmla="*/ 20 h 68"/>
              <a:gd name="T26" fmla="*/ 26 w 64"/>
              <a:gd name="T27" fmla="*/ 20 h 68"/>
              <a:gd name="T28" fmla="*/ 22 w 64"/>
              <a:gd name="T29" fmla="*/ 24 h 68"/>
              <a:gd name="T30" fmla="*/ 22 w 64"/>
              <a:gd name="T31" fmla="*/ 24 h 68"/>
              <a:gd name="T32" fmla="*/ 20 w 64"/>
              <a:gd name="T33" fmla="*/ 30 h 68"/>
              <a:gd name="T34" fmla="*/ 20 w 64"/>
              <a:gd name="T35" fmla="*/ 68 h 68"/>
              <a:gd name="T36" fmla="*/ 0 w 64"/>
              <a:gd name="T37" fmla="*/ 68 h 68"/>
              <a:gd name="T38" fmla="*/ 0 w 64"/>
              <a:gd name="T39" fmla="*/ 2 h 68"/>
              <a:gd name="T40" fmla="*/ 18 w 64"/>
              <a:gd name="T41" fmla="*/ 2 h 68"/>
              <a:gd name="T42" fmla="*/ 18 w 64"/>
              <a:gd name="T43" fmla="*/ 12 h 68"/>
              <a:gd name="T44" fmla="*/ 18 w 64"/>
              <a:gd name="T45" fmla="*/ 12 h 68"/>
              <a:gd name="T46" fmla="*/ 22 w 64"/>
              <a:gd name="T47" fmla="*/ 6 h 68"/>
              <a:gd name="T48" fmla="*/ 28 w 64"/>
              <a:gd name="T49" fmla="*/ 2 h 68"/>
              <a:gd name="T50" fmla="*/ 28 w 64"/>
              <a:gd name="T51" fmla="*/ 2 h 68"/>
              <a:gd name="T52" fmla="*/ 36 w 64"/>
              <a:gd name="T53" fmla="*/ 0 h 68"/>
              <a:gd name="T54" fmla="*/ 44 w 64"/>
              <a:gd name="T55" fmla="*/ 0 h 68"/>
              <a:gd name="T56" fmla="*/ 44 w 64"/>
              <a:gd name="T57" fmla="*/ 0 h 68"/>
              <a:gd name="T58" fmla="*/ 50 w 64"/>
              <a:gd name="T59" fmla="*/ 0 h 68"/>
              <a:gd name="T60" fmla="*/ 54 w 64"/>
              <a:gd name="T61" fmla="*/ 2 h 68"/>
              <a:gd name="T62" fmla="*/ 54 w 64"/>
              <a:gd name="T63" fmla="*/ 2 h 68"/>
              <a:gd name="T64" fmla="*/ 60 w 64"/>
              <a:gd name="T65" fmla="*/ 8 h 68"/>
              <a:gd name="T66" fmla="*/ 60 w 64"/>
              <a:gd name="T67" fmla="*/ 8 h 68"/>
              <a:gd name="T68" fmla="*/ 62 w 64"/>
              <a:gd name="T69" fmla="*/ 16 h 68"/>
              <a:gd name="T70" fmla="*/ 62 w 64"/>
              <a:gd name="T71" fmla="*/ 16 h 68"/>
              <a:gd name="T72" fmla="*/ 64 w 64"/>
              <a:gd name="T73" fmla="*/ 24 h 68"/>
              <a:gd name="T74" fmla="*/ 64 w 64"/>
              <a:gd name="T75" fmla="*/ 68 h 68"/>
              <a:gd name="T76" fmla="*/ 64 w 64"/>
              <a:gd name="T7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68">
                <a:moveTo>
                  <a:pt x="64" y="68"/>
                </a:moveTo>
                <a:lnTo>
                  <a:pt x="44" y="68"/>
                </a:lnTo>
                <a:lnTo>
                  <a:pt x="44" y="30"/>
                </a:lnTo>
                <a:lnTo>
                  <a:pt x="44" y="30"/>
                </a:lnTo>
                <a:lnTo>
                  <a:pt x="42" y="24"/>
                </a:lnTo>
                <a:lnTo>
                  <a:pt x="40" y="20"/>
                </a:lnTo>
                <a:lnTo>
                  <a:pt x="40" y="20"/>
                </a:lnTo>
                <a:lnTo>
                  <a:pt x="38" y="18"/>
                </a:lnTo>
                <a:lnTo>
                  <a:pt x="34" y="18"/>
                </a:lnTo>
                <a:lnTo>
                  <a:pt x="34" y="18"/>
                </a:lnTo>
                <a:lnTo>
                  <a:pt x="30" y="18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2" y="24"/>
                </a:lnTo>
                <a:lnTo>
                  <a:pt x="22" y="24"/>
                </a:lnTo>
                <a:lnTo>
                  <a:pt x="20" y="30"/>
                </a:lnTo>
                <a:lnTo>
                  <a:pt x="20" y="68"/>
                </a:lnTo>
                <a:lnTo>
                  <a:pt x="0" y="68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8" y="2"/>
                </a:lnTo>
                <a:lnTo>
                  <a:pt x="28" y="2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0" y="0"/>
                </a:lnTo>
                <a:lnTo>
                  <a:pt x="54" y="2"/>
                </a:lnTo>
                <a:lnTo>
                  <a:pt x="54" y="2"/>
                </a:lnTo>
                <a:lnTo>
                  <a:pt x="60" y="8"/>
                </a:lnTo>
                <a:lnTo>
                  <a:pt x="60" y="8"/>
                </a:lnTo>
                <a:lnTo>
                  <a:pt x="62" y="16"/>
                </a:lnTo>
                <a:lnTo>
                  <a:pt x="62" y="16"/>
                </a:lnTo>
                <a:lnTo>
                  <a:pt x="64" y="24"/>
                </a:lnTo>
                <a:lnTo>
                  <a:pt x="64" y="68"/>
                </a:lnTo>
                <a:lnTo>
                  <a:pt x="64" y="6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63"/>
          <p:cNvSpPr>
            <a:spLocks noEditPoints="1"/>
          </p:cNvSpPr>
          <p:nvPr/>
        </p:nvSpPr>
        <p:spPr bwMode="auto">
          <a:xfrm>
            <a:off x="7615652" y="2408376"/>
            <a:ext cx="117475" cy="142875"/>
          </a:xfrm>
          <a:custGeom>
            <a:avLst/>
            <a:gdLst>
              <a:gd name="T0" fmla="*/ 74 w 74"/>
              <a:gd name="T1" fmla="*/ 66 h 90"/>
              <a:gd name="T2" fmla="*/ 72 w 74"/>
              <a:gd name="T3" fmla="*/ 76 h 90"/>
              <a:gd name="T4" fmla="*/ 66 w 74"/>
              <a:gd name="T5" fmla="*/ 84 h 90"/>
              <a:gd name="T6" fmla="*/ 56 w 74"/>
              <a:gd name="T7" fmla="*/ 88 h 90"/>
              <a:gd name="T8" fmla="*/ 44 w 74"/>
              <a:gd name="T9" fmla="*/ 90 h 90"/>
              <a:gd name="T10" fmla="*/ 0 w 74"/>
              <a:gd name="T11" fmla="*/ 0 h 90"/>
              <a:gd name="T12" fmla="*/ 50 w 74"/>
              <a:gd name="T13" fmla="*/ 0 h 90"/>
              <a:gd name="T14" fmla="*/ 58 w 74"/>
              <a:gd name="T15" fmla="*/ 2 h 90"/>
              <a:gd name="T16" fmla="*/ 66 w 74"/>
              <a:gd name="T17" fmla="*/ 6 h 90"/>
              <a:gd name="T18" fmla="*/ 70 w 74"/>
              <a:gd name="T19" fmla="*/ 14 h 90"/>
              <a:gd name="T20" fmla="*/ 70 w 74"/>
              <a:gd name="T21" fmla="*/ 22 h 90"/>
              <a:gd name="T22" fmla="*/ 68 w 74"/>
              <a:gd name="T23" fmla="*/ 34 h 90"/>
              <a:gd name="T24" fmla="*/ 64 w 74"/>
              <a:gd name="T25" fmla="*/ 40 h 90"/>
              <a:gd name="T26" fmla="*/ 58 w 74"/>
              <a:gd name="T27" fmla="*/ 44 h 90"/>
              <a:gd name="T28" fmla="*/ 70 w 74"/>
              <a:gd name="T29" fmla="*/ 52 h 90"/>
              <a:gd name="T30" fmla="*/ 74 w 74"/>
              <a:gd name="T31" fmla="*/ 58 h 90"/>
              <a:gd name="T32" fmla="*/ 74 w 74"/>
              <a:gd name="T33" fmla="*/ 66 h 90"/>
              <a:gd name="T34" fmla="*/ 54 w 74"/>
              <a:gd name="T35" fmla="*/ 62 h 90"/>
              <a:gd name="T36" fmla="*/ 52 w 74"/>
              <a:gd name="T37" fmla="*/ 56 h 90"/>
              <a:gd name="T38" fmla="*/ 48 w 74"/>
              <a:gd name="T39" fmla="*/ 54 h 90"/>
              <a:gd name="T40" fmla="*/ 20 w 74"/>
              <a:gd name="T41" fmla="*/ 52 h 90"/>
              <a:gd name="T42" fmla="*/ 44 w 74"/>
              <a:gd name="T43" fmla="*/ 72 h 90"/>
              <a:gd name="T44" fmla="*/ 48 w 74"/>
              <a:gd name="T45" fmla="*/ 72 h 90"/>
              <a:gd name="T46" fmla="*/ 50 w 74"/>
              <a:gd name="T47" fmla="*/ 70 h 90"/>
              <a:gd name="T48" fmla="*/ 54 w 74"/>
              <a:gd name="T49" fmla="*/ 62 h 90"/>
              <a:gd name="T50" fmla="*/ 20 w 74"/>
              <a:gd name="T51" fmla="*/ 18 h 90"/>
              <a:gd name="T52" fmla="*/ 42 w 74"/>
              <a:gd name="T53" fmla="*/ 36 h 90"/>
              <a:gd name="T54" fmla="*/ 44 w 74"/>
              <a:gd name="T55" fmla="*/ 36 h 90"/>
              <a:gd name="T56" fmla="*/ 48 w 74"/>
              <a:gd name="T57" fmla="*/ 34 h 90"/>
              <a:gd name="T58" fmla="*/ 50 w 74"/>
              <a:gd name="T59" fmla="*/ 26 h 90"/>
              <a:gd name="T60" fmla="*/ 50 w 74"/>
              <a:gd name="T61" fmla="*/ 22 h 90"/>
              <a:gd name="T62" fmla="*/ 48 w 74"/>
              <a:gd name="T63" fmla="*/ 20 h 90"/>
              <a:gd name="T64" fmla="*/ 42 w 74"/>
              <a:gd name="T65" fmla="*/ 18 h 90"/>
              <a:gd name="T66" fmla="*/ 20 w 74"/>
              <a:gd name="T67" fmla="*/ 1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4" h="90">
                <a:moveTo>
                  <a:pt x="74" y="66"/>
                </a:moveTo>
                <a:lnTo>
                  <a:pt x="74" y="66"/>
                </a:lnTo>
                <a:lnTo>
                  <a:pt x="74" y="72"/>
                </a:lnTo>
                <a:lnTo>
                  <a:pt x="72" y="76"/>
                </a:lnTo>
                <a:lnTo>
                  <a:pt x="72" y="76"/>
                </a:lnTo>
                <a:lnTo>
                  <a:pt x="66" y="84"/>
                </a:lnTo>
                <a:lnTo>
                  <a:pt x="66" y="84"/>
                </a:lnTo>
                <a:lnTo>
                  <a:pt x="56" y="88"/>
                </a:lnTo>
                <a:lnTo>
                  <a:pt x="56" y="88"/>
                </a:lnTo>
                <a:lnTo>
                  <a:pt x="44" y="90"/>
                </a:lnTo>
                <a:lnTo>
                  <a:pt x="0" y="90"/>
                </a:lnTo>
                <a:lnTo>
                  <a:pt x="0" y="0"/>
                </a:lnTo>
                <a:lnTo>
                  <a:pt x="50" y="0"/>
                </a:lnTo>
                <a:lnTo>
                  <a:pt x="50" y="0"/>
                </a:lnTo>
                <a:lnTo>
                  <a:pt x="58" y="2"/>
                </a:lnTo>
                <a:lnTo>
                  <a:pt x="58" y="2"/>
                </a:lnTo>
                <a:lnTo>
                  <a:pt x="66" y="6"/>
                </a:lnTo>
                <a:lnTo>
                  <a:pt x="66" y="6"/>
                </a:lnTo>
                <a:lnTo>
                  <a:pt x="70" y="14"/>
                </a:lnTo>
                <a:lnTo>
                  <a:pt x="70" y="14"/>
                </a:lnTo>
                <a:lnTo>
                  <a:pt x="70" y="22"/>
                </a:lnTo>
                <a:lnTo>
                  <a:pt x="70" y="22"/>
                </a:lnTo>
                <a:lnTo>
                  <a:pt x="70" y="28"/>
                </a:lnTo>
                <a:lnTo>
                  <a:pt x="68" y="34"/>
                </a:lnTo>
                <a:lnTo>
                  <a:pt x="68" y="34"/>
                </a:lnTo>
                <a:lnTo>
                  <a:pt x="64" y="40"/>
                </a:lnTo>
                <a:lnTo>
                  <a:pt x="58" y="44"/>
                </a:lnTo>
                <a:lnTo>
                  <a:pt x="58" y="44"/>
                </a:lnTo>
                <a:lnTo>
                  <a:pt x="64" y="46"/>
                </a:lnTo>
                <a:lnTo>
                  <a:pt x="70" y="52"/>
                </a:lnTo>
                <a:lnTo>
                  <a:pt x="70" y="52"/>
                </a:lnTo>
                <a:lnTo>
                  <a:pt x="74" y="58"/>
                </a:lnTo>
                <a:lnTo>
                  <a:pt x="74" y="66"/>
                </a:lnTo>
                <a:lnTo>
                  <a:pt x="74" y="66"/>
                </a:lnTo>
                <a:close/>
                <a:moveTo>
                  <a:pt x="54" y="62"/>
                </a:moveTo>
                <a:lnTo>
                  <a:pt x="54" y="62"/>
                </a:lnTo>
                <a:lnTo>
                  <a:pt x="52" y="58"/>
                </a:lnTo>
                <a:lnTo>
                  <a:pt x="52" y="56"/>
                </a:lnTo>
                <a:lnTo>
                  <a:pt x="52" y="56"/>
                </a:lnTo>
                <a:lnTo>
                  <a:pt x="48" y="54"/>
                </a:lnTo>
                <a:lnTo>
                  <a:pt x="44" y="52"/>
                </a:lnTo>
                <a:lnTo>
                  <a:pt x="20" y="52"/>
                </a:lnTo>
                <a:lnTo>
                  <a:pt x="20" y="72"/>
                </a:lnTo>
                <a:lnTo>
                  <a:pt x="44" y="72"/>
                </a:lnTo>
                <a:lnTo>
                  <a:pt x="44" y="72"/>
                </a:lnTo>
                <a:lnTo>
                  <a:pt x="48" y="72"/>
                </a:lnTo>
                <a:lnTo>
                  <a:pt x="50" y="70"/>
                </a:lnTo>
                <a:lnTo>
                  <a:pt x="50" y="70"/>
                </a:lnTo>
                <a:lnTo>
                  <a:pt x="52" y="66"/>
                </a:lnTo>
                <a:lnTo>
                  <a:pt x="54" y="62"/>
                </a:lnTo>
                <a:lnTo>
                  <a:pt x="54" y="62"/>
                </a:lnTo>
                <a:close/>
                <a:moveTo>
                  <a:pt x="20" y="18"/>
                </a:moveTo>
                <a:lnTo>
                  <a:pt x="20" y="36"/>
                </a:lnTo>
                <a:lnTo>
                  <a:pt x="42" y="36"/>
                </a:lnTo>
                <a:lnTo>
                  <a:pt x="42" y="36"/>
                </a:lnTo>
                <a:lnTo>
                  <a:pt x="44" y="36"/>
                </a:lnTo>
                <a:lnTo>
                  <a:pt x="48" y="34"/>
                </a:lnTo>
                <a:lnTo>
                  <a:pt x="48" y="34"/>
                </a:lnTo>
                <a:lnTo>
                  <a:pt x="50" y="30"/>
                </a:lnTo>
                <a:lnTo>
                  <a:pt x="50" y="26"/>
                </a:lnTo>
                <a:lnTo>
                  <a:pt x="50" y="26"/>
                </a:lnTo>
                <a:lnTo>
                  <a:pt x="50" y="22"/>
                </a:lnTo>
                <a:lnTo>
                  <a:pt x="48" y="20"/>
                </a:lnTo>
                <a:lnTo>
                  <a:pt x="48" y="20"/>
                </a:lnTo>
                <a:lnTo>
                  <a:pt x="46" y="18"/>
                </a:lnTo>
                <a:lnTo>
                  <a:pt x="42" y="18"/>
                </a:lnTo>
                <a:lnTo>
                  <a:pt x="20" y="18"/>
                </a:lnTo>
                <a:lnTo>
                  <a:pt x="20" y="1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64"/>
          <p:cNvSpPr>
            <a:spLocks noEditPoints="1"/>
          </p:cNvSpPr>
          <p:nvPr/>
        </p:nvSpPr>
        <p:spPr bwMode="auto">
          <a:xfrm>
            <a:off x="4488277" y="4710251"/>
            <a:ext cx="142875" cy="142875"/>
          </a:xfrm>
          <a:custGeom>
            <a:avLst/>
            <a:gdLst>
              <a:gd name="T0" fmla="*/ 44 w 90"/>
              <a:gd name="T1" fmla="*/ 90 h 90"/>
              <a:gd name="T2" fmla="*/ 26 w 90"/>
              <a:gd name="T3" fmla="*/ 86 h 90"/>
              <a:gd name="T4" fmla="*/ 18 w 90"/>
              <a:gd name="T5" fmla="*/ 82 h 90"/>
              <a:gd name="T6" fmla="*/ 12 w 90"/>
              <a:gd name="T7" fmla="*/ 76 h 90"/>
              <a:gd name="T8" fmla="*/ 2 w 90"/>
              <a:gd name="T9" fmla="*/ 62 h 90"/>
              <a:gd name="T10" fmla="*/ 0 w 90"/>
              <a:gd name="T11" fmla="*/ 54 h 90"/>
              <a:gd name="T12" fmla="*/ 0 w 90"/>
              <a:gd name="T13" fmla="*/ 44 h 90"/>
              <a:gd name="T14" fmla="*/ 2 w 90"/>
              <a:gd name="T15" fmla="*/ 28 h 90"/>
              <a:gd name="T16" fmla="*/ 8 w 90"/>
              <a:gd name="T17" fmla="*/ 20 h 90"/>
              <a:gd name="T18" fmla="*/ 12 w 90"/>
              <a:gd name="T19" fmla="*/ 12 h 90"/>
              <a:gd name="T20" fmla="*/ 26 w 90"/>
              <a:gd name="T21" fmla="*/ 2 h 90"/>
              <a:gd name="T22" fmla="*/ 36 w 90"/>
              <a:gd name="T23" fmla="*/ 0 h 90"/>
              <a:gd name="T24" fmla="*/ 44 w 90"/>
              <a:gd name="T25" fmla="*/ 0 h 90"/>
              <a:gd name="T26" fmla="*/ 62 w 90"/>
              <a:gd name="T27" fmla="*/ 4 h 90"/>
              <a:gd name="T28" fmla="*/ 70 w 90"/>
              <a:gd name="T29" fmla="*/ 8 h 90"/>
              <a:gd name="T30" fmla="*/ 78 w 90"/>
              <a:gd name="T31" fmla="*/ 14 h 90"/>
              <a:gd name="T32" fmla="*/ 86 w 90"/>
              <a:gd name="T33" fmla="*/ 28 h 90"/>
              <a:gd name="T34" fmla="*/ 88 w 90"/>
              <a:gd name="T35" fmla="*/ 36 h 90"/>
              <a:gd name="T36" fmla="*/ 90 w 90"/>
              <a:gd name="T37" fmla="*/ 44 h 90"/>
              <a:gd name="T38" fmla="*/ 86 w 90"/>
              <a:gd name="T39" fmla="*/ 62 h 90"/>
              <a:gd name="T40" fmla="*/ 82 w 90"/>
              <a:gd name="T41" fmla="*/ 70 h 90"/>
              <a:gd name="T42" fmla="*/ 76 w 90"/>
              <a:gd name="T43" fmla="*/ 76 h 90"/>
              <a:gd name="T44" fmla="*/ 62 w 90"/>
              <a:gd name="T45" fmla="*/ 86 h 90"/>
              <a:gd name="T46" fmla="*/ 54 w 90"/>
              <a:gd name="T47" fmla="*/ 90 h 90"/>
              <a:gd name="T48" fmla="*/ 44 w 90"/>
              <a:gd name="T49" fmla="*/ 90 h 90"/>
              <a:gd name="T50" fmla="*/ 20 w 90"/>
              <a:gd name="T51" fmla="*/ 44 h 90"/>
              <a:gd name="T52" fmla="*/ 22 w 90"/>
              <a:gd name="T53" fmla="*/ 54 h 90"/>
              <a:gd name="T54" fmla="*/ 26 w 90"/>
              <a:gd name="T55" fmla="*/ 64 h 90"/>
              <a:gd name="T56" fmla="*/ 34 w 90"/>
              <a:gd name="T57" fmla="*/ 70 h 90"/>
              <a:gd name="T58" fmla="*/ 44 w 90"/>
              <a:gd name="T59" fmla="*/ 72 h 90"/>
              <a:gd name="T60" fmla="*/ 50 w 90"/>
              <a:gd name="T61" fmla="*/ 72 h 90"/>
              <a:gd name="T62" fmla="*/ 54 w 90"/>
              <a:gd name="T63" fmla="*/ 70 h 90"/>
              <a:gd name="T64" fmla="*/ 62 w 90"/>
              <a:gd name="T65" fmla="*/ 64 h 90"/>
              <a:gd name="T66" fmla="*/ 66 w 90"/>
              <a:gd name="T67" fmla="*/ 54 h 90"/>
              <a:gd name="T68" fmla="*/ 68 w 90"/>
              <a:gd name="T69" fmla="*/ 44 h 90"/>
              <a:gd name="T70" fmla="*/ 66 w 90"/>
              <a:gd name="T71" fmla="*/ 34 h 90"/>
              <a:gd name="T72" fmla="*/ 62 w 90"/>
              <a:gd name="T73" fmla="*/ 26 h 90"/>
              <a:gd name="T74" fmla="*/ 54 w 90"/>
              <a:gd name="T75" fmla="*/ 20 h 90"/>
              <a:gd name="T76" fmla="*/ 44 w 90"/>
              <a:gd name="T77" fmla="*/ 18 h 90"/>
              <a:gd name="T78" fmla="*/ 38 w 90"/>
              <a:gd name="T79" fmla="*/ 18 h 90"/>
              <a:gd name="T80" fmla="*/ 34 w 90"/>
              <a:gd name="T81" fmla="*/ 20 h 90"/>
              <a:gd name="T82" fmla="*/ 26 w 90"/>
              <a:gd name="T83" fmla="*/ 26 h 90"/>
              <a:gd name="T84" fmla="*/ 22 w 90"/>
              <a:gd name="T85" fmla="*/ 34 h 90"/>
              <a:gd name="T86" fmla="*/ 20 w 90"/>
              <a:gd name="T87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" h="90">
                <a:moveTo>
                  <a:pt x="44" y="90"/>
                </a:moveTo>
                <a:lnTo>
                  <a:pt x="44" y="90"/>
                </a:lnTo>
                <a:lnTo>
                  <a:pt x="34" y="90"/>
                </a:lnTo>
                <a:lnTo>
                  <a:pt x="26" y="86"/>
                </a:lnTo>
                <a:lnTo>
                  <a:pt x="26" y="86"/>
                </a:lnTo>
                <a:lnTo>
                  <a:pt x="18" y="82"/>
                </a:lnTo>
                <a:lnTo>
                  <a:pt x="12" y="76"/>
                </a:lnTo>
                <a:lnTo>
                  <a:pt x="12" y="76"/>
                </a:lnTo>
                <a:lnTo>
                  <a:pt x="6" y="70"/>
                </a:lnTo>
                <a:lnTo>
                  <a:pt x="2" y="62"/>
                </a:lnTo>
                <a:lnTo>
                  <a:pt x="2" y="62"/>
                </a:lnTo>
                <a:lnTo>
                  <a:pt x="0" y="54"/>
                </a:lnTo>
                <a:lnTo>
                  <a:pt x="0" y="44"/>
                </a:lnTo>
                <a:lnTo>
                  <a:pt x="0" y="44"/>
                </a:lnTo>
                <a:lnTo>
                  <a:pt x="0" y="36"/>
                </a:lnTo>
                <a:lnTo>
                  <a:pt x="2" y="28"/>
                </a:lnTo>
                <a:lnTo>
                  <a:pt x="2" y="28"/>
                </a:lnTo>
                <a:lnTo>
                  <a:pt x="8" y="20"/>
                </a:lnTo>
                <a:lnTo>
                  <a:pt x="12" y="12"/>
                </a:lnTo>
                <a:lnTo>
                  <a:pt x="12" y="12"/>
                </a:lnTo>
                <a:lnTo>
                  <a:pt x="18" y="8"/>
                </a:lnTo>
                <a:lnTo>
                  <a:pt x="26" y="2"/>
                </a:lnTo>
                <a:lnTo>
                  <a:pt x="26" y="2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4" y="0"/>
                </a:lnTo>
                <a:lnTo>
                  <a:pt x="62" y="4"/>
                </a:lnTo>
                <a:lnTo>
                  <a:pt x="62" y="4"/>
                </a:lnTo>
                <a:lnTo>
                  <a:pt x="70" y="8"/>
                </a:lnTo>
                <a:lnTo>
                  <a:pt x="78" y="14"/>
                </a:lnTo>
                <a:lnTo>
                  <a:pt x="78" y="14"/>
                </a:lnTo>
                <a:lnTo>
                  <a:pt x="82" y="20"/>
                </a:lnTo>
                <a:lnTo>
                  <a:pt x="86" y="28"/>
                </a:lnTo>
                <a:lnTo>
                  <a:pt x="86" y="28"/>
                </a:lnTo>
                <a:lnTo>
                  <a:pt x="88" y="36"/>
                </a:lnTo>
                <a:lnTo>
                  <a:pt x="90" y="44"/>
                </a:lnTo>
                <a:lnTo>
                  <a:pt x="90" y="44"/>
                </a:lnTo>
                <a:lnTo>
                  <a:pt x="88" y="54"/>
                </a:lnTo>
                <a:lnTo>
                  <a:pt x="86" y="62"/>
                </a:lnTo>
                <a:lnTo>
                  <a:pt x="86" y="62"/>
                </a:lnTo>
                <a:lnTo>
                  <a:pt x="82" y="70"/>
                </a:lnTo>
                <a:lnTo>
                  <a:pt x="76" y="76"/>
                </a:lnTo>
                <a:lnTo>
                  <a:pt x="76" y="76"/>
                </a:lnTo>
                <a:lnTo>
                  <a:pt x="70" y="82"/>
                </a:lnTo>
                <a:lnTo>
                  <a:pt x="62" y="86"/>
                </a:lnTo>
                <a:lnTo>
                  <a:pt x="62" y="86"/>
                </a:lnTo>
                <a:lnTo>
                  <a:pt x="54" y="90"/>
                </a:lnTo>
                <a:lnTo>
                  <a:pt x="44" y="90"/>
                </a:lnTo>
                <a:lnTo>
                  <a:pt x="44" y="90"/>
                </a:lnTo>
                <a:close/>
                <a:moveTo>
                  <a:pt x="20" y="44"/>
                </a:moveTo>
                <a:lnTo>
                  <a:pt x="20" y="44"/>
                </a:lnTo>
                <a:lnTo>
                  <a:pt x="22" y="54"/>
                </a:lnTo>
                <a:lnTo>
                  <a:pt x="22" y="54"/>
                </a:lnTo>
                <a:lnTo>
                  <a:pt x="26" y="64"/>
                </a:lnTo>
                <a:lnTo>
                  <a:pt x="26" y="64"/>
                </a:lnTo>
                <a:lnTo>
                  <a:pt x="34" y="70"/>
                </a:lnTo>
                <a:lnTo>
                  <a:pt x="34" y="70"/>
                </a:lnTo>
                <a:lnTo>
                  <a:pt x="40" y="72"/>
                </a:lnTo>
                <a:lnTo>
                  <a:pt x="44" y="72"/>
                </a:lnTo>
                <a:lnTo>
                  <a:pt x="44" y="72"/>
                </a:lnTo>
                <a:lnTo>
                  <a:pt x="50" y="72"/>
                </a:lnTo>
                <a:lnTo>
                  <a:pt x="54" y="70"/>
                </a:lnTo>
                <a:lnTo>
                  <a:pt x="54" y="70"/>
                </a:lnTo>
                <a:lnTo>
                  <a:pt x="62" y="64"/>
                </a:lnTo>
                <a:lnTo>
                  <a:pt x="62" y="64"/>
                </a:lnTo>
                <a:lnTo>
                  <a:pt x="66" y="54"/>
                </a:lnTo>
                <a:lnTo>
                  <a:pt x="66" y="54"/>
                </a:lnTo>
                <a:lnTo>
                  <a:pt x="68" y="44"/>
                </a:lnTo>
                <a:lnTo>
                  <a:pt x="68" y="44"/>
                </a:lnTo>
                <a:lnTo>
                  <a:pt x="66" y="34"/>
                </a:lnTo>
                <a:lnTo>
                  <a:pt x="66" y="34"/>
                </a:lnTo>
                <a:lnTo>
                  <a:pt x="62" y="26"/>
                </a:lnTo>
                <a:lnTo>
                  <a:pt x="62" y="26"/>
                </a:lnTo>
                <a:lnTo>
                  <a:pt x="54" y="20"/>
                </a:lnTo>
                <a:lnTo>
                  <a:pt x="54" y="20"/>
                </a:lnTo>
                <a:lnTo>
                  <a:pt x="50" y="18"/>
                </a:lnTo>
                <a:lnTo>
                  <a:pt x="44" y="18"/>
                </a:lnTo>
                <a:lnTo>
                  <a:pt x="44" y="18"/>
                </a:lnTo>
                <a:lnTo>
                  <a:pt x="38" y="18"/>
                </a:lnTo>
                <a:lnTo>
                  <a:pt x="34" y="20"/>
                </a:lnTo>
                <a:lnTo>
                  <a:pt x="34" y="20"/>
                </a:lnTo>
                <a:lnTo>
                  <a:pt x="26" y="26"/>
                </a:lnTo>
                <a:lnTo>
                  <a:pt x="26" y="26"/>
                </a:lnTo>
                <a:lnTo>
                  <a:pt x="22" y="34"/>
                </a:lnTo>
                <a:lnTo>
                  <a:pt x="22" y="34"/>
                </a:lnTo>
                <a:lnTo>
                  <a:pt x="20" y="44"/>
                </a:lnTo>
                <a:lnTo>
                  <a:pt x="20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65"/>
          <p:cNvSpPr>
            <a:spLocks noEditPoints="1"/>
          </p:cNvSpPr>
          <p:nvPr/>
        </p:nvSpPr>
        <p:spPr bwMode="auto">
          <a:xfrm>
            <a:off x="4647027" y="4745176"/>
            <a:ext cx="111125" cy="149225"/>
          </a:xfrm>
          <a:custGeom>
            <a:avLst/>
            <a:gdLst>
              <a:gd name="T0" fmla="*/ 42 w 70"/>
              <a:gd name="T1" fmla="*/ 68 h 94"/>
              <a:gd name="T2" fmla="*/ 28 w 70"/>
              <a:gd name="T3" fmla="*/ 66 h 94"/>
              <a:gd name="T4" fmla="*/ 24 w 70"/>
              <a:gd name="T5" fmla="*/ 62 h 94"/>
              <a:gd name="T6" fmla="*/ 20 w 70"/>
              <a:gd name="T7" fmla="*/ 94 h 94"/>
              <a:gd name="T8" fmla="*/ 0 w 70"/>
              <a:gd name="T9" fmla="*/ 2 h 94"/>
              <a:gd name="T10" fmla="*/ 18 w 70"/>
              <a:gd name="T11" fmla="*/ 12 h 94"/>
              <a:gd name="T12" fmla="*/ 22 w 70"/>
              <a:gd name="T13" fmla="*/ 6 h 94"/>
              <a:gd name="T14" fmla="*/ 26 w 70"/>
              <a:gd name="T15" fmla="*/ 2 h 94"/>
              <a:gd name="T16" fmla="*/ 40 w 70"/>
              <a:gd name="T17" fmla="*/ 0 h 94"/>
              <a:gd name="T18" fmla="*/ 46 w 70"/>
              <a:gd name="T19" fmla="*/ 0 h 94"/>
              <a:gd name="T20" fmla="*/ 52 w 70"/>
              <a:gd name="T21" fmla="*/ 2 h 94"/>
              <a:gd name="T22" fmla="*/ 62 w 70"/>
              <a:gd name="T23" fmla="*/ 10 h 94"/>
              <a:gd name="T24" fmla="*/ 68 w 70"/>
              <a:gd name="T25" fmla="*/ 20 h 94"/>
              <a:gd name="T26" fmla="*/ 70 w 70"/>
              <a:gd name="T27" fmla="*/ 28 h 94"/>
              <a:gd name="T28" fmla="*/ 70 w 70"/>
              <a:gd name="T29" fmla="*/ 34 h 94"/>
              <a:gd name="T30" fmla="*/ 68 w 70"/>
              <a:gd name="T31" fmla="*/ 48 h 94"/>
              <a:gd name="T32" fmla="*/ 62 w 70"/>
              <a:gd name="T33" fmla="*/ 58 h 94"/>
              <a:gd name="T34" fmla="*/ 54 w 70"/>
              <a:gd name="T35" fmla="*/ 66 h 94"/>
              <a:gd name="T36" fmla="*/ 48 w 70"/>
              <a:gd name="T37" fmla="*/ 68 h 94"/>
              <a:gd name="T38" fmla="*/ 42 w 70"/>
              <a:gd name="T39" fmla="*/ 68 h 94"/>
              <a:gd name="T40" fmla="*/ 34 w 70"/>
              <a:gd name="T41" fmla="*/ 52 h 94"/>
              <a:gd name="T42" fmla="*/ 40 w 70"/>
              <a:gd name="T43" fmla="*/ 50 h 94"/>
              <a:gd name="T44" fmla="*/ 46 w 70"/>
              <a:gd name="T45" fmla="*/ 46 h 94"/>
              <a:gd name="T46" fmla="*/ 48 w 70"/>
              <a:gd name="T47" fmla="*/ 40 h 94"/>
              <a:gd name="T48" fmla="*/ 50 w 70"/>
              <a:gd name="T49" fmla="*/ 34 h 94"/>
              <a:gd name="T50" fmla="*/ 48 w 70"/>
              <a:gd name="T51" fmla="*/ 28 h 94"/>
              <a:gd name="T52" fmla="*/ 46 w 70"/>
              <a:gd name="T53" fmla="*/ 22 h 94"/>
              <a:gd name="T54" fmla="*/ 40 w 70"/>
              <a:gd name="T55" fmla="*/ 18 h 94"/>
              <a:gd name="T56" fmla="*/ 34 w 70"/>
              <a:gd name="T57" fmla="*/ 18 h 94"/>
              <a:gd name="T58" fmla="*/ 26 w 70"/>
              <a:gd name="T59" fmla="*/ 20 h 94"/>
              <a:gd name="T60" fmla="*/ 22 w 70"/>
              <a:gd name="T61" fmla="*/ 22 h 94"/>
              <a:gd name="T62" fmla="*/ 20 w 70"/>
              <a:gd name="T63" fmla="*/ 40 h 94"/>
              <a:gd name="T64" fmla="*/ 22 w 70"/>
              <a:gd name="T65" fmla="*/ 44 h 94"/>
              <a:gd name="T66" fmla="*/ 26 w 70"/>
              <a:gd name="T67" fmla="*/ 48 h 94"/>
              <a:gd name="T68" fmla="*/ 34 w 70"/>
              <a:gd name="T69" fmla="*/ 5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0" h="94">
                <a:moveTo>
                  <a:pt x="42" y="68"/>
                </a:moveTo>
                <a:lnTo>
                  <a:pt x="42" y="68"/>
                </a:lnTo>
                <a:lnTo>
                  <a:pt x="34" y="68"/>
                </a:lnTo>
                <a:lnTo>
                  <a:pt x="28" y="66"/>
                </a:lnTo>
                <a:lnTo>
                  <a:pt x="28" y="66"/>
                </a:lnTo>
                <a:lnTo>
                  <a:pt x="24" y="62"/>
                </a:lnTo>
                <a:lnTo>
                  <a:pt x="20" y="56"/>
                </a:lnTo>
                <a:lnTo>
                  <a:pt x="20" y="94"/>
                </a:lnTo>
                <a:lnTo>
                  <a:pt x="0" y="94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6" y="2"/>
                </a:lnTo>
                <a:lnTo>
                  <a:pt x="26" y="2"/>
                </a:lnTo>
                <a:lnTo>
                  <a:pt x="32" y="0"/>
                </a:lnTo>
                <a:lnTo>
                  <a:pt x="40" y="0"/>
                </a:lnTo>
                <a:lnTo>
                  <a:pt x="40" y="0"/>
                </a:lnTo>
                <a:lnTo>
                  <a:pt x="46" y="0"/>
                </a:lnTo>
                <a:lnTo>
                  <a:pt x="52" y="2"/>
                </a:lnTo>
                <a:lnTo>
                  <a:pt x="52" y="2"/>
                </a:lnTo>
                <a:lnTo>
                  <a:pt x="58" y="6"/>
                </a:lnTo>
                <a:lnTo>
                  <a:pt x="62" y="10"/>
                </a:lnTo>
                <a:lnTo>
                  <a:pt x="62" y="10"/>
                </a:lnTo>
                <a:lnTo>
                  <a:pt x="68" y="20"/>
                </a:lnTo>
                <a:lnTo>
                  <a:pt x="68" y="20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lnTo>
                  <a:pt x="68" y="48"/>
                </a:lnTo>
                <a:lnTo>
                  <a:pt x="68" y="48"/>
                </a:lnTo>
                <a:lnTo>
                  <a:pt x="62" y="58"/>
                </a:lnTo>
                <a:lnTo>
                  <a:pt x="62" y="58"/>
                </a:lnTo>
                <a:lnTo>
                  <a:pt x="58" y="64"/>
                </a:lnTo>
                <a:lnTo>
                  <a:pt x="54" y="66"/>
                </a:lnTo>
                <a:lnTo>
                  <a:pt x="54" y="66"/>
                </a:lnTo>
                <a:lnTo>
                  <a:pt x="48" y="68"/>
                </a:lnTo>
                <a:lnTo>
                  <a:pt x="42" y="68"/>
                </a:lnTo>
                <a:lnTo>
                  <a:pt x="42" y="68"/>
                </a:lnTo>
                <a:close/>
                <a:moveTo>
                  <a:pt x="34" y="52"/>
                </a:moveTo>
                <a:lnTo>
                  <a:pt x="34" y="52"/>
                </a:lnTo>
                <a:lnTo>
                  <a:pt x="40" y="50"/>
                </a:lnTo>
                <a:lnTo>
                  <a:pt x="40" y="50"/>
                </a:lnTo>
                <a:lnTo>
                  <a:pt x="46" y="46"/>
                </a:lnTo>
                <a:lnTo>
                  <a:pt x="46" y="46"/>
                </a:lnTo>
                <a:lnTo>
                  <a:pt x="48" y="40"/>
                </a:lnTo>
                <a:lnTo>
                  <a:pt x="48" y="40"/>
                </a:lnTo>
                <a:lnTo>
                  <a:pt x="50" y="34"/>
                </a:lnTo>
                <a:lnTo>
                  <a:pt x="50" y="34"/>
                </a:lnTo>
                <a:lnTo>
                  <a:pt x="48" y="28"/>
                </a:lnTo>
                <a:lnTo>
                  <a:pt x="48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40" y="18"/>
                </a:lnTo>
                <a:lnTo>
                  <a:pt x="34" y="18"/>
                </a:lnTo>
                <a:lnTo>
                  <a:pt x="34" y="18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2" y="22"/>
                </a:lnTo>
                <a:lnTo>
                  <a:pt x="20" y="26"/>
                </a:lnTo>
                <a:lnTo>
                  <a:pt x="20" y="40"/>
                </a:lnTo>
                <a:lnTo>
                  <a:pt x="20" y="40"/>
                </a:lnTo>
                <a:lnTo>
                  <a:pt x="22" y="44"/>
                </a:lnTo>
                <a:lnTo>
                  <a:pt x="26" y="48"/>
                </a:lnTo>
                <a:lnTo>
                  <a:pt x="26" y="48"/>
                </a:lnTo>
                <a:lnTo>
                  <a:pt x="30" y="50"/>
                </a:lnTo>
                <a:lnTo>
                  <a:pt x="34" y="52"/>
                </a:lnTo>
                <a:lnTo>
                  <a:pt x="34" y="52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66"/>
          <p:cNvSpPr>
            <a:spLocks/>
          </p:cNvSpPr>
          <p:nvPr/>
        </p:nvSpPr>
        <p:spPr bwMode="auto">
          <a:xfrm>
            <a:off x="4767677" y="4713426"/>
            <a:ext cx="76200" cy="139700"/>
          </a:xfrm>
          <a:custGeom>
            <a:avLst/>
            <a:gdLst>
              <a:gd name="T0" fmla="*/ 48 w 48"/>
              <a:gd name="T1" fmla="*/ 84 h 88"/>
              <a:gd name="T2" fmla="*/ 48 w 48"/>
              <a:gd name="T3" fmla="*/ 84 h 88"/>
              <a:gd name="T4" fmla="*/ 38 w 48"/>
              <a:gd name="T5" fmla="*/ 88 h 88"/>
              <a:gd name="T6" fmla="*/ 38 w 48"/>
              <a:gd name="T7" fmla="*/ 88 h 88"/>
              <a:gd name="T8" fmla="*/ 26 w 48"/>
              <a:gd name="T9" fmla="*/ 88 h 88"/>
              <a:gd name="T10" fmla="*/ 26 w 48"/>
              <a:gd name="T11" fmla="*/ 88 h 88"/>
              <a:gd name="T12" fmla="*/ 20 w 48"/>
              <a:gd name="T13" fmla="*/ 88 h 88"/>
              <a:gd name="T14" fmla="*/ 20 w 48"/>
              <a:gd name="T15" fmla="*/ 88 h 88"/>
              <a:gd name="T16" fmla="*/ 14 w 48"/>
              <a:gd name="T17" fmla="*/ 84 h 88"/>
              <a:gd name="T18" fmla="*/ 14 w 48"/>
              <a:gd name="T19" fmla="*/ 84 h 88"/>
              <a:gd name="T20" fmla="*/ 10 w 48"/>
              <a:gd name="T21" fmla="*/ 80 h 88"/>
              <a:gd name="T22" fmla="*/ 10 w 48"/>
              <a:gd name="T23" fmla="*/ 80 h 88"/>
              <a:gd name="T24" fmla="*/ 8 w 48"/>
              <a:gd name="T25" fmla="*/ 72 h 88"/>
              <a:gd name="T26" fmla="*/ 8 w 48"/>
              <a:gd name="T27" fmla="*/ 36 h 88"/>
              <a:gd name="T28" fmla="*/ 0 w 48"/>
              <a:gd name="T29" fmla="*/ 36 h 88"/>
              <a:gd name="T30" fmla="*/ 0 w 48"/>
              <a:gd name="T31" fmla="*/ 22 h 88"/>
              <a:gd name="T32" fmla="*/ 8 w 48"/>
              <a:gd name="T33" fmla="*/ 22 h 88"/>
              <a:gd name="T34" fmla="*/ 8 w 48"/>
              <a:gd name="T35" fmla="*/ 0 h 88"/>
              <a:gd name="T36" fmla="*/ 28 w 48"/>
              <a:gd name="T37" fmla="*/ 0 h 88"/>
              <a:gd name="T38" fmla="*/ 28 w 48"/>
              <a:gd name="T39" fmla="*/ 22 h 88"/>
              <a:gd name="T40" fmla="*/ 42 w 48"/>
              <a:gd name="T41" fmla="*/ 22 h 88"/>
              <a:gd name="T42" fmla="*/ 42 w 48"/>
              <a:gd name="T43" fmla="*/ 36 h 88"/>
              <a:gd name="T44" fmla="*/ 28 w 48"/>
              <a:gd name="T45" fmla="*/ 36 h 88"/>
              <a:gd name="T46" fmla="*/ 28 w 48"/>
              <a:gd name="T47" fmla="*/ 64 h 88"/>
              <a:gd name="T48" fmla="*/ 28 w 48"/>
              <a:gd name="T49" fmla="*/ 64 h 88"/>
              <a:gd name="T50" fmla="*/ 30 w 48"/>
              <a:gd name="T51" fmla="*/ 68 h 88"/>
              <a:gd name="T52" fmla="*/ 30 w 48"/>
              <a:gd name="T53" fmla="*/ 68 h 88"/>
              <a:gd name="T54" fmla="*/ 34 w 48"/>
              <a:gd name="T55" fmla="*/ 70 h 88"/>
              <a:gd name="T56" fmla="*/ 34 w 48"/>
              <a:gd name="T57" fmla="*/ 70 h 88"/>
              <a:gd name="T58" fmla="*/ 38 w 48"/>
              <a:gd name="T59" fmla="*/ 70 h 88"/>
              <a:gd name="T60" fmla="*/ 38 w 48"/>
              <a:gd name="T61" fmla="*/ 70 h 88"/>
              <a:gd name="T62" fmla="*/ 44 w 48"/>
              <a:gd name="T63" fmla="*/ 68 h 88"/>
              <a:gd name="T64" fmla="*/ 48 w 48"/>
              <a:gd name="T65" fmla="*/ 84 h 88"/>
              <a:gd name="T66" fmla="*/ 48 w 48"/>
              <a:gd name="T67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88">
                <a:moveTo>
                  <a:pt x="48" y="84"/>
                </a:moveTo>
                <a:lnTo>
                  <a:pt x="48" y="84"/>
                </a:lnTo>
                <a:lnTo>
                  <a:pt x="38" y="88"/>
                </a:lnTo>
                <a:lnTo>
                  <a:pt x="38" y="88"/>
                </a:lnTo>
                <a:lnTo>
                  <a:pt x="26" y="88"/>
                </a:lnTo>
                <a:lnTo>
                  <a:pt x="26" y="88"/>
                </a:lnTo>
                <a:lnTo>
                  <a:pt x="20" y="88"/>
                </a:lnTo>
                <a:lnTo>
                  <a:pt x="20" y="88"/>
                </a:lnTo>
                <a:lnTo>
                  <a:pt x="14" y="84"/>
                </a:lnTo>
                <a:lnTo>
                  <a:pt x="14" y="84"/>
                </a:lnTo>
                <a:lnTo>
                  <a:pt x="10" y="80"/>
                </a:lnTo>
                <a:lnTo>
                  <a:pt x="10" y="80"/>
                </a:lnTo>
                <a:lnTo>
                  <a:pt x="8" y="72"/>
                </a:lnTo>
                <a:lnTo>
                  <a:pt x="8" y="36"/>
                </a:lnTo>
                <a:lnTo>
                  <a:pt x="0" y="36"/>
                </a:lnTo>
                <a:lnTo>
                  <a:pt x="0" y="22"/>
                </a:lnTo>
                <a:lnTo>
                  <a:pt x="8" y="22"/>
                </a:lnTo>
                <a:lnTo>
                  <a:pt x="8" y="0"/>
                </a:lnTo>
                <a:lnTo>
                  <a:pt x="28" y="0"/>
                </a:lnTo>
                <a:lnTo>
                  <a:pt x="28" y="22"/>
                </a:lnTo>
                <a:lnTo>
                  <a:pt x="42" y="22"/>
                </a:lnTo>
                <a:lnTo>
                  <a:pt x="42" y="36"/>
                </a:lnTo>
                <a:lnTo>
                  <a:pt x="28" y="36"/>
                </a:lnTo>
                <a:lnTo>
                  <a:pt x="28" y="64"/>
                </a:lnTo>
                <a:lnTo>
                  <a:pt x="28" y="64"/>
                </a:lnTo>
                <a:lnTo>
                  <a:pt x="30" y="68"/>
                </a:lnTo>
                <a:lnTo>
                  <a:pt x="30" y="68"/>
                </a:lnTo>
                <a:lnTo>
                  <a:pt x="34" y="70"/>
                </a:lnTo>
                <a:lnTo>
                  <a:pt x="34" y="70"/>
                </a:lnTo>
                <a:lnTo>
                  <a:pt x="38" y="70"/>
                </a:lnTo>
                <a:lnTo>
                  <a:pt x="38" y="70"/>
                </a:lnTo>
                <a:lnTo>
                  <a:pt x="44" y="68"/>
                </a:lnTo>
                <a:lnTo>
                  <a:pt x="48" y="84"/>
                </a:lnTo>
                <a:lnTo>
                  <a:pt x="48" y="8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67"/>
          <p:cNvSpPr>
            <a:spLocks noEditPoints="1"/>
          </p:cNvSpPr>
          <p:nvPr/>
        </p:nvSpPr>
        <p:spPr bwMode="auto">
          <a:xfrm>
            <a:off x="4853402" y="4707076"/>
            <a:ext cx="34925" cy="146050"/>
          </a:xfrm>
          <a:custGeom>
            <a:avLst/>
            <a:gdLst>
              <a:gd name="T0" fmla="*/ 0 w 22"/>
              <a:gd name="T1" fmla="*/ 92 h 92"/>
              <a:gd name="T2" fmla="*/ 0 w 22"/>
              <a:gd name="T3" fmla="*/ 26 h 92"/>
              <a:gd name="T4" fmla="*/ 22 w 22"/>
              <a:gd name="T5" fmla="*/ 26 h 92"/>
              <a:gd name="T6" fmla="*/ 22 w 22"/>
              <a:gd name="T7" fmla="*/ 92 h 92"/>
              <a:gd name="T8" fmla="*/ 0 w 22"/>
              <a:gd name="T9" fmla="*/ 92 h 92"/>
              <a:gd name="T10" fmla="*/ 0 w 22"/>
              <a:gd name="T11" fmla="*/ 92 h 92"/>
              <a:gd name="T12" fmla="*/ 0 w 22"/>
              <a:gd name="T13" fmla="*/ 18 h 92"/>
              <a:gd name="T14" fmla="*/ 0 w 22"/>
              <a:gd name="T15" fmla="*/ 0 h 92"/>
              <a:gd name="T16" fmla="*/ 22 w 22"/>
              <a:gd name="T17" fmla="*/ 0 h 92"/>
              <a:gd name="T18" fmla="*/ 22 w 22"/>
              <a:gd name="T19" fmla="*/ 18 h 92"/>
              <a:gd name="T20" fmla="*/ 0 w 22"/>
              <a:gd name="T21" fmla="*/ 18 h 92"/>
              <a:gd name="T22" fmla="*/ 0 w 22"/>
              <a:gd name="T23" fmla="*/ 1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" h="92">
                <a:moveTo>
                  <a:pt x="0" y="92"/>
                </a:moveTo>
                <a:lnTo>
                  <a:pt x="0" y="26"/>
                </a:lnTo>
                <a:lnTo>
                  <a:pt x="22" y="26"/>
                </a:lnTo>
                <a:lnTo>
                  <a:pt x="22" y="92"/>
                </a:lnTo>
                <a:lnTo>
                  <a:pt x="0" y="92"/>
                </a:lnTo>
                <a:lnTo>
                  <a:pt x="0" y="92"/>
                </a:lnTo>
                <a:close/>
                <a:moveTo>
                  <a:pt x="0" y="18"/>
                </a:moveTo>
                <a:lnTo>
                  <a:pt x="0" y="0"/>
                </a:lnTo>
                <a:lnTo>
                  <a:pt x="22" y="0"/>
                </a:lnTo>
                <a:lnTo>
                  <a:pt x="22" y="18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68"/>
          <p:cNvSpPr>
            <a:spLocks noEditPoints="1"/>
          </p:cNvSpPr>
          <p:nvPr/>
        </p:nvSpPr>
        <p:spPr bwMode="auto">
          <a:xfrm>
            <a:off x="4904202" y="4745176"/>
            <a:ext cx="111125" cy="107950"/>
          </a:xfrm>
          <a:custGeom>
            <a:avLst/>
            <a:gdLst>
              <a:gd name="T0" fmla="*/ 34 w 70"/>
              <a:gd name="T1" fmla="*/ 68 h 68"/>
              <a:gd name="T2" fmla="*/ 20 w 70"/>
              <a:gd name="T3" fmla="*/ 66 h 68"/>
              <a:gd name="T4" fmla="*/ 14 w 70"/>
              <a:gd name="T5" fmla="*/ 62 h 68"/>
              <a:gd name="T6" fmla="*/ 8 w 70"/>
              <a:gd name="T7" fmla="*/ 58 h 68"/>
              <a:gd name="T8" fmla="*/ 2 w 70"/>
              <a:gd name="T9" fmla="*/ 48 h 68"/>
              <a:gd name="T10" fmla="*/ 0 w 70"/>
              <a:gd name="T11" fmla="*/ 42 h 68"/>
              <a:gd name="T12" fmla="*/ 0 w 70"/>
              <a:gd name="T13" fmla="*/ 34 h 68"/>
              <a:gd name="T14" fmla="*/ 2 w 70"/>
              <a:gd name="T15" fmla="*/ 22 h 68"/>
              <a:gd name="T16" fmla="*/ 4 w 70"/>
              <a:gd name="T17" fmla="*/ 16 h 68"/>
              <a:gd name="T18" fmla="*/ 8 w 70"/>
              <a:gd name="T19" fmla="*/ 10 h 68"/>
              <a:gd name="T20" fmla="*/ 20 w 70"/>
              <a:gd name="T21" fmla="*/ 2 h 68"/>
              <a:gd name="T22" fmla="*/ 26 w 70"/>
              <a:gd name="T23" fmla="*/ 0 h 68"/>
              <a:gd name="T24" fmla="*/ 34 w 70"/>
              <a:gd name="T25" fmla="*/ 0 h 68"/>
              <a:gd name="T26" fmla="*/ 50 w 70"/>
              <a:gd name="T27" fmla="*/ 2 h 68"/>
              <a:gd name="T28" fmla="*/ 56 w 70"/>
              <a:gd name="T29" fmla="*/ 6 h 68"/>
              <a:gd name="T30" fmla="*/ 62 w 70"/>
              <a:gd name="T31" fmla="*/ 10 h 68"/>
              <a:gd name="T32" fmla="*/ 68 w 70"/>
              <a:gd name="T33" fmla="*/ 22 h 68"/>
              <a:gd name="T34" fmla="*/ 70 w 70"/>
              <a:gd name="T35" fmla="*/ 28 h 68"/>
              <a:gd name="T36" fmla="*/ 70 w 70"/>
              <a:gd name="T37" fmla="*/ 34 h 68"/>
              <a:gd name="T38" fmla="*/ 68 w 70"/>
              <a:gd name="T39" fmla="*/ 48 h 68"/>
              <a:gd name="T40" fmla="*/ 66 w 70"/>
              <a:gd name="T41" fmla="*/ 54 h 68"/>
              <a:gd name="T42" fmla="*/ 62 w 70"/>
              <a:gd name="T43" fmla="*/ 58 h 68"/>
              <a:gd name="T44" fmla="*/ 50 w 70"/>
              <a:gd name="T45" fmla="*/ 66 h 68"/>
              <a:gd name="T46" fmla="*/ 42 w 70"/>
              <a:gd name="T47" fmla="*/ 68 h 68"/>
              <a:gd name="T48" fmla="*/ 34 w 70"/>
              <a:gd name="T49" fmla="*/ 68 h 68"/>
              <a:gd name="T50" fmla="*/ 20 w 70"/>
              <a:gd name="T51" fmla="*/ 34 h 68"/>
              <a:gd name="T52" fmla="*/ 24 w 70"/>
              <a:gd name="T53" fmla="*/ 48 h 68"/>
              <a:gd name="T54" fmla="*/ 30 w 70"/>
              <a:gd name="T55" fmla="*/ 50 h 68"/>
              <a:gd name="T56" fmla="*/ 34 w 70"/>
              <a:gd name="T57" fmla="*/ 52 h 68"/>
              <a:gd name="T58" fmla="*/ 40 w 70"/>
              <a:gd name="T59" fmla="*/ 50 h 68"/>
              <a:gd name="T60" fmla="*/ 46 w 70"/>
              <a:gd name="T61" fmla="*/ 46 h 68"/>
              <a:gd name="T62" fmla="*/ 48 w 70"/>
              <a:gd name="T63" fmla="*/ 42 h 68"/>
              <a:gd name="T64" fmla="*/ 50 w 70"/>
              <a:gd name="T65" fmla="*/ 34 h 68"/>
              <a:gd name="T66" fmla="*/ 46 w 70"/>
              <a:gd name="T67" fmla="*/ 22 h 68"/>
              <a:gd name="T68" fmla="*/ 40 w 70"/>
              <a:gd name="T69" fmla="*/ 18 h 68"/>
              <a:gd name="T70" fmla="*/ 34 w 70"/>
              <a:gd name="T71" fmla="*/ 18 h 68"/>
              <a:gd name="T72" fmla="*/ 30 w 70"/>
              <a:gd name="T73" fmla="*/ 18 h 68"/>
              <a:gd name="T74" fmla="*/ 24 w 70"/>
              <a:gd name="T75" fmla="*/ 22 h 68"/>
              <a:gd name="T76" fmla="*/ 22 w 70"/>
              <a:gd name="T77" fmla="*/ 28 h 68"/>
              <a:gd name="T78" fmla="*/ 20 w 70"/>
              <a:gd name="T7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68">
                <a:moveTo>
                  <a:pt x="34" y="68"/>
                </a:moveTo>
                <a:lnTo>
                  <a:pt x="34" y="68"/>
                </a:lnTo>
                <a:lnTo>
                  <a:pt x="26" y="68"/>
                </a:lnTo>
                <a:lnTo>
                  <a:pt x="20" y="66"/>
                </a:lnTo>
                <a:lnTo>
                  <a:pt x="20" y="66"/>
                </a:lnTo>
                <a:lnTo>
                  <a:pt x="14" y="62"/>
                </a:lnTo>
                <a:lnTo>
                  <a:pt x="8" y="58"/>
                </a:lnTo>
                <a:lnTo>
                  <a:pt x="8" y="58"/>
                </a:lnTo>
                <a:lnTo>
                  <a:pt x="4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4" y="16"/>
                </a:lnTo>
                <a:lnTo>
                  <a:pt x="8" y="10"/>
                </a:lnTo>
                <a:lnTo>
                  <a:pt x="8" y="10"/>
                </a:lnTo>
                <a:lnTo>
                  <a:pt x="14" y="6"/>
                </a:lnTo>
                <a:lnTo>
                  <a:pt x="20" y="2"/>
                </a:lnTo>
                <a:lnTo>
                  <a:pt x="20" y="2"/>
                </a:lnTo>
                <a:lnTo>
                  <a:pt x="26" y="0"/>
                </a:lnTo>
                <a:lnTo>
                  <a:pt x="34" y="0"/>
                </a:lnTo>
                <a:lnTo>
                  <a:pt x="34" y="0"/>
                </a:lnTo>
                <a:lnTo>
                  <a:pt x="42" y="0"/>
                </a:lnTo>
                <a:lnTo>
                  <a:pt x="50" y="2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2" y="10"/>
                </a:lnTo>
                <a:lnTo>
                  <a:pt x="66" y="16"/>
                </a:lnTo>
                <a:lnTo>
                  <a:pt x="68" y="22"/>
                </a:lnTo>
                <a:lnTo>
                  <a:pt x="68" y="22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lnTo>
                  <a:pt x="70" y="42"/>
                </a:lnTo>
                <a:lnTo>
                  <a:pt x="68" y="48"/>
                </a:lnTo>
                <a:lnTo>
                  <a:pt x="68" y="48"/>
                </a:lnTo>
                <a:lnTo>
                  <a:pt x="66" y="54"/>
                </a:lnTo>
                <a:lnTo>
                  <a:pt x="62" y="58"/>
                </a:lnTo>
                <a:lnTo>
                  <a:pt x="62" y="58"/>
                </a:lnTo>
                <a:lnTo>
                  <a:pt x="56" y="62"/>
                </a:lnTo>
                <a:lnTo>
                  <a:pt x="50" y="66"/>
                </a:lnTo>
                <a:lnTo>
                  <a:pt x="50" y="66"/>
                </a:lnTo>
                <a:lnTo>
                  <a:pt x="42" y="68"/>
                </a:lnTo>
                <a:lnTo>
                  <a:pt x="34" y="68"/>
                </a:lnTo>
                <a:lnTo>
                  <a:pt x="34" y="68"/>
                </a:lnTo>
                <a:close/>
                <a:moveTo>
                  <a:pt x="20" y="34"/>
                </a:moveTo>
                <a:lnTo>
                  <a:pt x="20" y="34"/>
                </a:lnTo>
                <a:lnTo>
                  <a:pt x="22" y="42"/>
                </a:lnTo>
                <a:lnTo>
                  <a:pt x="24" y="48"/>
                </a:lnTo>
                <a:lnTo>
                  <a:pt x="24" y="48"/>
                </a:lnTo>
                <a:lnTo>
                  <a:pt x="30" y="50"/>
                </a:lnTo>
                <a:lnTo>
                  <a:pt x="34" y="52"/>
                </a:lnTo>
                <a:lnTo>
                  <a:pt x="34" y="52"/>
                </a:lnTo>
                <a:lnTo>
                  <a:pt x="40" y="50"/>
                </a:lnTo>
                <a:lnTo>
                  <a:pt x="40" y="50"/>
                </a:lnTo>
                <a:lnTo>
                  <a:pt x="46" y="46"/>
                </a:lnTo>
                <a:lnTo>
                  <a:pt x="46" y="46"/>
                </a:lnTo>
                <a:lnTo>
                  <a:pt x="48" y="42"/>
                </a:lnTo>
                <a:lnTo>
                  <a:pt x="48" y="42"/>
                </a:lnTo>
                <a:lnTo>
                  <a:pt x="50" y="34"/>
                </a:lnTo>
                <a:lnTo>
                  <a:pt x="50" y="34"/>
                </a:lnTo>
                <a:lnTo>
                  <a:pt x="48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34" y="18"/>
                </a:lnTo>
                <a:lnTo>
                  <a:pt x="34" y="18"/>
                </a:lnTo>
                <a:lnTo>
                  <a:pt x="30" y="18"/>
                </a:lnTo>
                <a:lnTo>
                  <a:pt x="30" y="18"/>
                </a:lnTo>
                <a:lnTo>
                  <a:pt x="24" y="22"/>
                </a:lnTo>
                <a:lnTo>
                  <a:pt x="24" y="22"/>
                </a:lnTo>
                <a:lnTo>
                  <a:pt x="22" y="28"/>
                </a:lnTo>
                <a:lnTo>
                  <a:pt x="22" y="28"/>
                </a:lnTo>
                <a:lnTo>
                  <a:pt x="20" y="34"/>
                </a:lnTo>
                <a:lnTo>
                  <a:pt x="20" y="3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69"/>
          <p:cNvSpPr>
            <a:spLocks/>
          </p:cNvSpPr>
          <p:nvPr/>
        </p:nvSpPr>
        <p:spPr bwMode="auto">
          <a:xfrm>
            <a:off x="5031202" y="4745176"/>
            <a:ext cx="101600" cy="107950"/>
          </a:xfrm>
          <a:custGeom>
            <a:avLst/>
            <a:gdLst>
              <a:gd name="T0" fmla="*/ 64 w 64"/>
              <a:gd name="T1" fmla="*/ 68 h 68"/>
              <a:gd name="T2" fmla="*/ 44 w 64"/>
              <a:gd name="T3" fmla="*/ 68 h 68"/>
              <a:gd name="T4" fmla="*/ 44 w 64"/>
              <a:gd name="T5" fmla="*/ 30 h 68"/>
              <a:gd name="T6" fmla="*/ 44 w 64"/>
              <a:gd name="T7" fmla="*/ 30 h 68"/>
              <a:gd name="T8" fmla="*/ 44 w 64"/>
              <a:gd name="T9" fmla="*/ 24 h 68"/>
              <a:gd name="T10" fmla="*/ 42 w 64"/>
              <a:gd name="T11" fmla="*/ 20 h 68"/>
              <a:gd name="T12" fmla="*/ 42 w 64"/>
              <a:gd name="T13" fmla="*/ 20 h 68"/>
              <a:gd name="T14" fmla="*/ 40 w 64"/>
              <a:gd name="T15" fmla="*/ 18 h 68"/>
              <a:gd name="T16" fmla="*/ 36 w 64"/>
              <a:gd name="T17" fmla="*/ 18 h 68"/>
              <a:gd name="T18" fmla="*/ 36 w 64"/>
              <a:gd name="T19" fmla="*/ 18 h 68"/>
              <a:gd name="T20" fmla="*/ 32 w 64"/>
              <a:gd name="T21" fmla="*/ 18 h 68"/>
              <a:gd name="T22" fmla="*/ 32 w 64"/>
              <a:gd name="T23" fmla="*/ 18 h 68"/>
              <a:gd name="T24" fmla="*/ 26 w 64"/>
              <a:gd name="T25" fmla="*/ 22 h 68"/>
              <a:gd name="T26" fmla="*/ 26 w 64"/>
              <a:gd name="T27" fmla="*/ 22 h 68"/>
              <a:gd name="T28" fmla="*/ 24 w 64"/>
              <a:gd name="T29" fmla="*/ 24 h 68"/>
              <a:gd name="T30" fmla="*/ 24 w 64"/>
              <a:gd name="T31" fmla="*/ 24 h 68"/>
              <a:gd name="T32" fmla="*/ 20 w 64"/>
              <a:gd name="T33" fmla="*/ 30 h 68"/>
              <a:gd name="T34" fmla="*/ 20 w 64"/>
              <a:gd name="T35" fmla="*/ 68 h 68"/>
              <a:gd name="T36" fmla="*/ 0 w 64"/>
              <a:gd name="T37" fmla="*/ 68 h 68"/>
              <a:gd name="T38" fmla="*/ 0 w 64"/>
              <a:gd name="T39" fmla="*/ 2 h 68"/>
              <a:gd name="T40" fmla="*/ 18 w 64"/>
              <a:gd name="T41" fmla="*/ 2 h 68"/>
              <a:gd name="T42" fmla="*/ 18 w 64"/>
              <a:gd name="T43" fmla="*/ 12 h 68"/>
              <a:gd name="T44" fmla="*/ 18 w 64"/>
              <a:gd name="T45" fmla="*/ 12 h 68"/>
              <a:gd name="T46" fmla="*/ 24 w 64"/>
              <a:gd name="T47" fmla="*/ 6 h 68"/>
              <a:gd name="T48" fmla="*/ 30 w 64"/>
              <a:gd name="T49" fmla="*/ 4 h 68"/>
              <a:gd name="T50" fmla="*/ 30 w 64"/>
              <a:gd name="T51" fmla="*/ 4 h 68"/>
              <a:gd name="T52" fmla="*/ 36 w 64"/>
              <a:gd name="T53" fmla="*/ 0 h 68"/>
              <a:gd name="T54" fmla="*/ 44 w 64"/>
              <a:gd name="T55" fmla="*/ 0 h 68"/>
              <a:gd name="T56" fmla="*/ 44 w 64"/>
              <a:gd name="T57" fmla="*/ 0 h 68"/>
              <a:gd name="T58" fmla="*/ 50 w 64"/>
              <a:gd name="T59" fmla="*/ 0 h 68"/>
              <a:gd name="T60" fmla="*/ 56 w 64"/>
              <a:gd name="T61" fmla="*/ 2 h 68"/>
              <a:gd name="T62" fmla="*/ 56 w 64"/>
              <a:gd name="T63" fmla="*/ 2 h 68"/>
              <a:gd name="T64" fmla="*/ 62 w 64"/>
              <a:gd name="T65" fmla="*/ 8 h 68"/>
              <a:gd name="T66" fmla="*/ 62 w 64"/>
              <a:gd name="T67" fmla="*/ 8 h 68"/>
              <a:gd name="T68" fmla="*/ 64 w 64"/>
              <a:gd name="T69" fmla="*/ 16 h 68"/>
              <a:gd name="T70" fmla="*/ 64 w 64"/>
              <a:gd name="T71" fmla="*/ 16 h 68"/>
              <a:gd name="T72" fmla="*/ 64 w 64"/>
              <a:gd name="T73" fmla="*/ 26 h 68"/>
              <a:gd name="T74" fmla="*/ 64 w 64"/>
              <a:gd name="T75" fmla="*/ 68 h 68"/>
              <a:gd name="T76" fmla="*/ 64 w 64"/>
              <a:gd name="T7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68">
                <a:moveTo>
                  <a:pt x="64" y="68"/>
                </a:moveTo>
                <a:lnTo>
                  <a:pt x="44" y="68"/>
                </a:lnTo>
                <a:lnTo>
                  <a:pt x="44" y="30"/>
                </a:lnTo>
                <a:lnTo>
                  <a:pt x="44" y="30"/>
                </a:lnTo>
                <a:lnTo>
                  <a:pt x="44" y="24"/>
                </a:lnTo>
                <a:lnTo>
                  <a:pt x="42" y="20"/>
                </a:lnTo>
                <a:lnTo>
                  <a:pt x="42" y="20"/>
                </a:lnTo>
                <a:lnTo>
                  <a:pt x="40" y="18"/>
                </a:lnTo>
                <a:lnTo>
                  <a:pt x="36" y="18"/>
                </a:lnTo>
                <a:lnTo>
                  <a:pt x="36" y="18"/>
                </a:lnTo>
                <a:lnTo>
                  <a:pt x="32" y="18"/>
                </a:lnTo>
                <a:lnTo>
                  <a:pt x="32" y="18"/>
                </a:lnTo>
                <a:lnTo>
                  <a:pt x="26" y="22"/>
                </a:lnTo>
                <a:lnTo>
                  <a:pt x="26" y="22"/>
                </a:lnTo>
                <a:lnTo>
                  <a:pt x="24" y="24"/>
                </a:lnTo>
                <a:lnTo>
                  <a:pt x="24" y="24"/>
                </a:lnTo>
                <a:lnTo>
                  <a:pt x="20" y="30"/>
                </a:lnTo>
                <a:lnTo>
                  <a:pt x="20" y="68"/>
                </a:lnTo>
                <a:lnTo>
                  <a:pt x="0" y="68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4" y="6"/>
                </a:lnTo>
                <a:lnTo>
                  <a:pt x="30" y="4"/>
                </a:lnTo>
                <a:lnTo>
                  <a:pt x="30" y="4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0" y="0"/>
                </a:lnTo>
                <a:lnTo>
                  <a:pt x="56" y="2"/>
                </a:lnTo>
                <a:lnTo>
                  <a:pt x="56" y="2"/>
                </a:lnTo>
                <a:lnTo>
                  <a:pt x="62" y="8"/>
                </a:lnTo>
                <a:lnTo>
                  <a:pt x="62" y="8"/>
                </a:lnTo>
                <a:lnTo>
                  <a:pt x="64" y="16"/>
                </a:lnTo>
                <a:lnTo>
                  <a:pt x="64" y="16"/>
                </a:lnTo>
                <a:lnTo>
                  <a:pt x="64" y="26"/>
                </a:lnTo>
                <a:lnTo>
                  <a:pt x="64" y="68"/>
                </a:lnTo>
                <a:lnTo>
                  <a:pt x="64" y="6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70"/>
          <p:cNvSpPr>
            <a:spLocks noEditPoints="1"/>
          </p:cNvSpPr>
          <p:nvPr/>
        </p:nvSpPr>
        <p:spPr bwMode="auto">
          <a:xfrm>
            <a:off x="5205827" y="4710251"/>
            <a:ext cx="123825" cy="142875"/>
          </a:xfrm>
          <a:custGeom>
            <a:avLst/>
            <a:gdLst>
              <a:gd name="T0" fmla="*/ 0 w 78"/>
              <a:gd name="T1" fmla="*/ 90 h 90"/>
              <a:gd name="T2" fmla="*/ 0 w 78"/>
              <a:gd name="T3" fmla="*/ 0 h 90"/>
              <a:gd name="T4" fmla="*/ 34 w 78"/>
              <a:gd name="T5" fmla="*/ 0 h 90"/>
              <a:gd name="T6" fmla="*/ 34 w 78"/>
              <a:gd name="T7" fmla="*/ 0 h 90"/>
              <a:gd name="T8" fmla="*/ 44 w 78"/>
              <a:gd name="T9" fmla="*/ 0 h 90"/>
              <a:gd name="T10" fmla="*/ 52 w 78"/>
              <a:gd name="T11" fmla="*/ 4 h 90"/>
              <a:gd name="T12" fmla="*/ 52 w 78"/>
              <a:gd name="T13" fmla="*/ 4 h 90"/>
              <a:gd name="T14" fmla="*/ 60 w 78"/>
              <a:gd name="T15" fmla="*/ 8 h 90"/>
              <a:gd name="T16" fmla="*/ 66 w 78"/>
              <a:gd name="T17" fmla="*/ 12 h 90"/>
              <a:gd name="T18" fmla="*/ 66 w 78"/>
              <a:gd name="T19" fmla="*/ 12 h 90"/>
              <a:gd name="T20" fmla="*/ 72 w 78"/>
              <a:gd name="T21" fmla="*/ 20 h 90"/>
              <a:gd name="T22" fmla="*/ 76 w 78"/>
              <a:gd name="T23" fmla="*/ 28 h 90"/>
              <a:gd name="T24" fmla="*/ 76 w 78"/>
              <a:gd name="T25" fmla="*/ 28 h 90"/>
              <a:gd name="T26" fmla="*/ 78 w 78"/>
              <a:gd name="T27" fmla="*/ 36 h 90"/>
              <a:gd name="T28" fmla="*/ 78 w 78"/>
              <a:gd name="T29" fmla="*/ 44 h 90"/>
              <a:gd name="T30" fmla="*/ 78 w 78"/>
              <a:gd name="T31" fmla="*/ 44 h 90"/>
              <a:gd name="T32" fmla="*/ 78 w 78"/>
              <a:gd name="T33" fmla="*/ 54 h 90"/>
              <a:gd name="T34" fmla="*/ 74 w 78"/>
              <a:gd name="T35" fmla="*/ 64 h 90"/>
              <a:gd name="T36" fmla="*/ 74 w 78"/>
              <a:gd name="T37" fmla="*/ 64 h 90"/>
              <a:gd name="T38" fmla="*/ 70 w 78"/>
              <a:gd name="T39" fmla="*/ 70 h 90"/>
              <a:gd name="T40" fmla="*/ 66 w 78"/>
              <a:gd name="T41" fmla="*/ 78 h 90"/>
              <a:gd name="T42" fmla="*/ 66 w 78"/>
              <a:gd name="T43" fmla="*/ 78 h 90"/>
              <a:gd name="T44" fmla="*/ 60 w 78"/>
              <a:gd name="T45" fmla="*/ 82 h 90"/>
              <a:gd name="T46" fmla="*/ 52 w 78"/>
              <a:gd name="T47" fmla="*/ 86 h 90"/>
              <a:gd name="T48" fmla="*/ 52 w 78"/>
              <a:gd name="T49" fmla="*/ 86 h 90"/>
              <a:gd name="T50" fmla="*/ 42 w 78"/>
              <a:gd name="T51" fmla="*/ 88 h 90"/>
              <a:gd name="T52" fmla="*/ 34 w 78"/>
              <a:gd name="T53" fmla="*/ 90 h 90"/>
              <a:gd name="T54" fmla="*/ 0 w 78"/>
              <a:gd name="T55" fmla="*/ 90 h 90"/>
              <a:gd name="T56" fmla="*/ 0 w 78"/>
              <a:gd name="T57" fmla="*/ 90 h 90"/>
              <a:gd name="T58" fmla="*/ 56 w 78"/>
              <a:gd name="T59" fmla="*/ 44 h 90"/>
              <a:gd name="T60" fmla="*/ 56 w 78"/>
              <a:gd name="T61" fmla="*/ 44 h 90"/>
              <a:gd name="T62" fmla="*/ 56 w 78"/>
              <a:gd name="T63" fmla="*/ 34 h 90"/>
              <a:gd name="T64" fmla="*/ 56 w 78"/>
              <a:gd name="T65" fmla="*/ 34 h 90"/>
              <a:gd name="T66" fmla="*/ 50 w 78"/>
              <a:gd name="T67" fmla="*/ 26 h 90"/>
              <a:gd name="T68" fmla="*/ 50 w 78"/>
              <a:gd name="T69" fmla="*/ 26 h 90"/>
              <a:gd name="T70" fmla="*/ 44 w 78"/>
              <a:gd name="T71" fmla="*/ 20 h 90"/>
              <a:gd name="T72" fmla="*/ 44 w 78"/>
              <a:gd name="T73" fmla="*/ 20 h 90"/>
              <a:gd name="T74" fmla="*/ 34 w 78"/>
              <a:gd name="T75" fmla="*/ 18 h 90"/>
              <a:gd name="T76" fmla="*/ 20 w 78"/>
              <a:gd name="T77" fmla="*/ 18 h 90"/>
              <a:gd name="T78" fmla="*/ 20 w 78"/>
              <a:gd name="T79" fmla="*/ 72 h 90"/>
              <a:gd name="T80" fmla="*/ 34 w 78"/>
              <a:gd name="T81" fmla="*/ 72 h 90"/>
              <a:gd name="T82" fmla="*/ 34 w 78"/>
              <a:gd name="T83" fmla="*/ 72 h 90"/>
              <a:gd name="T84" fmla="*/ 44 w 78"/>
              <a:gd name="T85" fmla="*/ 70 h 90"/>
              <a:gd name="T86" fmla="*/ 44 w 78"/>
              <a:gd name="T87" fmla="*/ 70 h 90"/>
              <a:gd name="T88" fmla="*/ 50 w 78"/>
              <a:gd name="T89" fmla="*/ 64 h 90"/>
              <a:gd name="T90" fmla="*/ 50 w 78"/>
              <a:gd name="T91" fmla="*/ 64 h 90"/>
              <a:gd name="T92" fmla="*/ 56 w 78"/>
              <a:gd name="T93" fmla="*/ 56 h 90"/>
              <a:gd name="T94" fmla="*/ 56 w 78"/>
              <a:gd name="T95" fmla="*/ 56 h 90"/>
              <a:gd name="T96" fmla="*/ 56 w 78"/>
              <a:gd name="T97" fmla="*/ 44 h 90"/>
              <a:gd name="T98" fmla="*/ 56 w 78"/>
              <a:gd name="T99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8" h="90">
                <a:moveTo>
                  <a:pt x="0" y="90"/>
                </a:moveTo>
                <a:lnTo>
                  <a:pt x="0" y="0"/>
                </a:lnTo>
                <a:lnTo>
                  <a:pt x="34" y="0"/>
                </a:lnTo>
                <a:lnTo>
                  <a:pt x="34" y="0"/>
                </a:lnTo>
                <a:lnTo>
                  <a:pt x="44" y="0"/>
                </a:lnTo>
                <a:lnTo>
                  <a:pt x="52" y="4"/>
                </a:lnTo>
                <a:lnTo>
                  <a:pt x="52" y="4"/>
                </a:lnTo>
                <a:lnTo>
                  <a:pt x="60" y="8"/>
                </a:lnTo>
                <a:lnTo>
                  <a:pt x="66" y="12"/>
                </a:lnTo>
                <a:lnTo>
                  <a:pt x="66" y="12"/>
                </a:lnTo>
                <a:lnTo>
                  <a:pt x="72" y="20"/>
                </a:lnTo>
                <a:lnTo>
                  <a:pt x="76" y="28"/>
                </a:lnTo>
                <a:lnTo>
                  <a:pt x="76" y="28"/>
                </a:lnTo>
                <a:lnTo>
                  <a:pt x="78" y="36"/>
                </a:lnTo>
                <a:lnTo>
                  <a:pt x="78" y="44"/>
                </a:lnTo>
                <a:lnTo>
                  <a:pt x="78" y="44"/>
                </a:lnTo>
                <a:lnTo>
                  <a:pt x="78" y="54"/>
                </a:lnTo>
                <a:lnTo>
                  <a:pt x="74" y="64"/>
                </a:lnTo>
                <a:lnTo>
                  <a:pt x="74" y="64"/>
                </a:lnTo>
                <a:lnTo>
                  <a:pt x="70" y="70"/>
                </a:lnTo>
                <a:lnTo>
                  <a:pt x="66" y="78"/>
                </a:lnTo>
                <a:lnTo>
                  <a:pt x="66" y="78"/>
                </a:lnTo>
                <a:lnTo>
                  <a:pt x="60" y="82"/>
                </a:lnTo>
                <a:lnTo>
                  <a:pt x="52" y="86"/>
                </a:lnTo>
                <a:lnTo>
                  <a:pt x="52" y="86"/>
                </a:lnTo>
                <a:lnTo>
                  <a:pt x="42" y="88"/>
                </a:lnTo>
                <a:lnTo>
                  <a:pt x="34" y="90"/>
                </a:lnTo>
                <a:lnTo>
                  <a:pt x="0" y="90"/>
                </a:lnTo>
                <a:lnTo>
                  <a:pt x="0" y="90"/>
                </a:lnTo>
                <a:close/>
                <a:moveTo>
                  <a:pt x="56" y="44"/>
                </a:moveTo>
                <a:lnTo>
                  <a:pt x="56" y="44"/>
                </a:lnTo>
                <a:lnTo>
                  <a:pt x="56" y="34"/>
                </a:lnTo>
                <a:lnTo>
                  <a:pt x="56" y="34"/>
                </a:lnTo>
                <a:lnTo>
                  <a:pt x="50" y="26"/>
                </a:lnTo>
                <a:lnTo>
                  <a:pt x="50" y="26"/>
                </a:lnTo>
                <a:lnTo>
                  <a:pt x="44" y="20"/>
                </a:lnTo>
                <a:lnTo>
                  <a:pt x="44" y="20"/>
                </a:lnTo>
                <a:lnTo>
                  <a:pt x="34" y="18"/>
                </a:lnTo>
                <a:lnTo>
                  <a:pt x="20" y="18"/>
                </a:lnTo>
                <a:lnTo>
                  <a:pt x="20" y="72"/>
                </a:lnTo>
                <a:lnTo>
                  <a:pt x="34" y="72"/>
                </a:lnTo>
                <a:lnTo>
                  <a:pt x="34" y="72"/>
                </a:lnTo>
                <a:lnTo>
                  <a:pt x="44" y="70"/>
                </a:lnTo>
                <a:lnTo>
                  <a:pt x="44" y="70"/>
                </a:lnTo>
                <a:lnTo>
                  <a:pt x="50" y="64"/>
                </a:lnTo>
                <a:lnTo>
                  <a:pt x="50" y="64"/>
                </a:lnTo>
                <a:lnTo>
                  <a:pt x="56" y="56"/>
                </a:lnTo>
                <a:lnTo>
                  <a:pt x="56" y="56"/>
                </a:lnTo>
                <a:lnTo>
                  <a:pt x="56" y="44"/>
                </a:lnTo>
                <a:lnTo>
                  <a:pt x="56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71"/>
          <p:cNvSpPr>
            <a:spLocks noEditPoints="1"/>
          </p:cNvSpPr>
          <p:nvPr/>
        </p:nvSpPr>
        <p:spPr bwMode="auto">
          <a:xfrm>
            <a:off x="6898102" y="4710251"/>
            <a:ext cx="142875" cy="142875"/>
          </a:xfrm>
          <a:custGeom>
            <a:avLst/>
            <a:gdLst>
              <a:gd name="T0" fmla="*/ 44 w 90"/>
              <a:gd name="T1" fmla="*/ 90 h 90"/>
              <a:gd name="T2" fmla="*/ 26 w 90"/>
              <a:gd name="T3" fmla="*/ 86 h 90"/>
              <a:gd name="T4" fmla="*/ 20 w 90"/>
              <a:gd name="T5" fmla="*/ 82 h 90"/>
              <a:gd name="T6" fmla="*/ 12 w 90"/>
              <a:gd name="T7" fmla="*/ 76 h 90"/>
              <a:gd name="T8" fmla="*/ 4 w 90"/>
              <a:gd name="T9" fmla="*/ 62 h 90"/>
              <a:gd name="T10" fmla="*/ 2 w 90"/>
              <a:gd name="T11" fmla="*/ 54 h 90"/>
              <a:gd name="T12" fmla="*/ 0 w 90"/>
              <a:gd name="T13" fmla="*/ 44 h 90"/>
              <a:gd name="T14" fmla="*/ 4 w 90"/>
              <a:gd name="T15" fmla="*/ 28 h 90"/>
              <a:gd name="T16" fmla="*/ 8 w 90"/>
              <a:gd name="T17" fmla="*/ 20 h 90"/>
              <a:gd name="T18" fmla="*/ 14 w 90"/>
              <a:gd name="T19" fmla="*/ 12 h 90"/>
              <a:gd name="T20" fmla="*/ 28 w 90"/>
              <a:gd name="T21" fmla="*/ 2 h 90"/>
              <a:gd name="T22" fmla="*/ 36 w 90"/>
              <a:gd name="T23" fmla="*/ 0 h 90"/>
              <a:gd name="T24" fmla="*/ 46 w 90"/>
              <a:gd name="T25" fmla="*/ 0 h 90"/>
              <a:gd name="T26" fmla="*/ 64 w 90"/>
              <a:gd name="T27" fmla="*/ 4 h 90"/>
              <a:gd name="T28" fmla="*/ 72 w 90"/>
              <a:gd name="T29" fmla="*/ 8 h 90"/>
              <a:gd name="T30" fmla="*/ 78 w 90"/>
              <a:gd name="T31" fmla="*/ 14 h 90"/>
              <a:gd name="T32" fmla="*/ 86 w 90"/>
              <a:gd name="T33" fmla="*/ 28 h 90"/>
              <a:gd name="T34" fmla="*/ 90 w 90"/>
              <a:gd name="T35" fmla="*/ 36 h 90"/>
              <a:gd name="T36" fmla="*/ 90 w 90"/>
              <a:gd name="T37" fmla="*/ 44 h 90"/>
              <a:gd name="T38" fmla="*/ 86 w 90"/>
              <a:gd name="T39" fmla="*/ 62 h 90"/>
              <a:gd name="T40" fmla="*/ 82 w 90"/>
              <a:gd name="T41" fmla="*/ 70 h 90"/>
              <a:gd name="T42" fmla="*/ 78 w 90"/>
              <a:gd name="T43" fmla="*/ 76 h 90"/>
              <a:gd name="T44" fmla="*/ 64 w 90"/>
              <a:gd name="T45" fmla="*/ 86 h 90"/>
              <a:gd name="T46" fmla="*/ 54 w 90"/>
              <a:gd name="T47" fmla="*/ 90 h 90"/>
              <a:gd name="T48" fmla="*/ 44 w 90"/>
              <a:gd name="T49" fmla="*/ 90 h 90"/>
              <a:gd name="T50" fmla="*/ 22 w 90"/>
              <a:gd name="T51" fmla="*/ 44 h 90"/>
              <a:gd name="T52" fmla="*/ 24 w 90"/>
              <a:gd name="T53" fmla="*/ 54 h 90"/>
              <a:gd name="T54" fmla="*/ 28 w 90"/>
              <a:gd name="T55" fmla="*/ 64 h 90"/>
              <a:gd name="T56" fmla="*/ 34 w 90"/>
              <a:gd name="T57" fmla="*/ 70 h 90"/>
              <a:gd name="T58" fmla="*/ 46 w 90"/>
              <a:gd name="T59" fmla="*/ 72 h 90"/>
              <a:gd name="T60" fmla="*/ 50 w 90"/>
              <a:gd name="T61" fmla="*/ 72 h 90"/>
              <a:gd name="T62" fmla="*/ 56 w 90"/>
              <a:gd name="T63" fmla="*/ 70 h 90"/>
              <a:gd name="T64" fmla="*/ 62 w 90"/>
              <a:gd name="T65" fmla="*/ 64 h 90"/>
              <a:gd name="T66" fmla="*/ 68 w 90"/>
              <a:gd name="T67" fmla="*/ 54 h 90"/>
              <a:gd name="T68" fmla="*/ 68 w 90"/>
              <a:gd name="T69" fmla="*/ 44 h 90"/>
              <a:gd name="T70" fmla="*/ 68 w 90"/>
              <a:gd name="T71" fmla="*/ 34 h 90"/>
              <a:gd name="T72" fmla="*/ 62 w 90"/>
              <a:gd name="T73" fmla="*/ 26 h 90"/>
              <a:gd name="T74" fmla="*/ 56 w 90"/>
              <a:gd name="T75" fmla="*/ 20 h 90"/>
              <a:gd name="T76" fmla="*/ 46 w 90"/>
              <a:gd name="T77" fmla="*/ 18 h 90"/>
              <a:gd name="T78" fmla="*/ 40 w 90"/>
              <a:gd name="T79" fmla="*/ 18 h 90"/>
              <a:gd name="T80" fmla="*/ 34 w 90"/>
              <a:gd name="T81" fmla="*/ 20 h 90"/>
              <a:gd name="T82" fmla="*/ 28 w 90"/>
              <a:gd name="T83" fmla="*/ 26 h 90"/>
              <a:gd name="T84" fmla="*/ 22 w 90"/>
              <a:gd name="T85" fmla="*/ 34 h 90"/>
              <a:gd name="T86" fmla="*/ 22 w 90"/>
              <a:gd name="T87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0" h="90">
                <a:moveTo>
                  <a:pt x="44" y="90"/>
                </a:moveTo>
                <a:lnTo>
                  <a:pt x="44" y="90"/>
                </a:lnTo>
                <a:lnTo>
                  <a:pt x="36" y="90"/>
                </a:lnTo>
                <a:lnTo>
                  <a:pt x="26" y="86"/>
                </a:lnTo>
                <a:lnTo>
                  <a:pt x="26" y="86"/>
                </a:lnTo>
                <a:lnTo>
                  <a:pt x="20" y="82"/>
                </a:lnTo>
                <a:lnTo>
                  <a:pt x="12" y="76"/>
                </a:lnTo>
                <a:lnTo>
                  <a:pt x="12" y="76"/>
                </a:lnTo>
                <a:lnTo>
                  <a:pt x="8" y="70"/>
                </a:lnTo>
                <a:lnTo>
                  <a:pt x="4" y="62"/>
                </a:lnTo>
                <a:lnTo>
                  <a:pt x="4" y="62"/>
                </a:lnTo>
                <a:lnTo>
                  <a:pt x="2" y="54"/>
                </a:lnTo>
                <a:lnTo>
                  <a:pt x="0" y="44"/>
                </a:lnTo>
                <a:lnTo>
                  <a:pt x="0" y="44"/>
                </a:lnTo>
                <a:lnTo>
                  <a:pt x="2" y="36"/>
                </a:lnTo>
                <a:lnTo>
                  <a:pt x="4" y="28"/>
                </a:lnTo>
                <a:lnTo>
                  <a:pt x="4" y="28"/>
                </a:lnTo>
                <a:lnTo>
                  <a:pt x="8" y="20"/>
                </a:lnTo>
                <a:lnTo>
                  <a:pt x="14" y="12"/>
                </a:lnTo>
                <a:lnTo>
                  <a:pt x="14" y="12"/>
                </a:lnTo>
                <a:lnTo>
                  <a:pt x="20" y="8"/>
                </a:lnTo>
                <a:lnTo>
                  <a:pt x="28" y="2"/>
                </a:lnTo>
                <a:lnTo>
                  <a:pt x="28" y="2"/>
                </a:lnTo>
                <a:lnTo>
                  <a:pt x="36" y="0"/>
                </a:lnTo>
                <a:lnTo>
                  <a:pt x="46" y="0"/>
                </a:lnTo>
                <a:lnTo>
                  <a:pt x="46" y="0"/>
                </a:lnTo>
                <a:lnTo>
                  <a:pt x="54" y="0"/>
                </a:lnTo>
                <a:lnTo>
                  <a:pt x="64" y="4"/>
                </a:lnTo>
                <a:lnTo>
                  <a:pt x="64" y="4"/>
                </a:lnTo>
                <a:lnTo>
                  <a:pt x="72" y="8"/>
                </a:lnTo>
                <a:lnTo>
                  <a:pt x="78" y="14"/>
                </a:lnTo>
                <a:lnTo>
                  <a:pt x="78" y="14"/>
                </a:lnTo>
                <a:lnTo>
                  <a:pt x="82" y="20"/>
                </a:lnTo>
                <a:lnTo>
                  <a:pt x="86" y="28"/>
                </a:lnTo>
                <a:lnTo>
                  <a:pt x="86" y="28"/>
                </a:lnTo>
                <a:lnTo>
                  <a:pt x="90" y="36"/>
                </a:lnTo>
                <a:lnTo>
                  <a:pt x="90" y="44"/>
                </a:lnTo>
                <a:lnTo>
                  <a:pt x="90" y="44"/>
                </a:lnTo>
                <a:lnTo>
                  <a:pt x="90" y="54"/>
                </a:lnTo>
                <a:lnTo>
                  <a:pt x="86" y="62"/>
                </a:lnTo>
                <a:lnTo>
                  <a:pt x="86" y="62"/>
                </a:lnTo>
                <a:lnTo>
                  <a:pt x="82" y="70"/>
                </a:lnTo>
                <a:lnTo>
                  <a:pt x="78" y="76"/>
                </a:lnTo>
                <a:lnTo>
                  <a:pt x="78" y="76"/>
                </a:lnTo>
                <a:lnTo>
                  <a:pt x="70" y="82"/>
                </a:lnTo>
                <a:lnTo>
                  <a:pt x="64" y="86"/>
                </a:lnTo>
                <a:lnTo>
                  <a:pt x="64" y="86"/>
                </a:lnTo>
                <a:lnTo>
                  <a:pt x="54" y="90"/>
                </a:lnTo>
                <a:lnTo>
                  <a:pt x="44" y="90"/>
                </a:lnTo>
                <a:lnTo>
                  <a:pt x="44" y="90"/>
                </a:lnTo>
                <a:close/>
                <a:moveTo>
                  <a:pt x="22" y="44"/>
                </a:moveTo>
                <a:lnTo>
                  <a:pt x="22" y="44"/>
                </a:lnTo>
                <a:lnTo>
                  <a:pt x="24" y="54"/>
                </a:lnTo>
                <a:lnTo>
                  <a:pt x="24" y="54"/>
                </a:lnTo>
                <a:lnTo>
                  <a:pt x="28" y="64"/>
                </a:lnTo>
                <a:lnTo>
                  <a:pt x="28" y="64"/>
                </a:lnTo>
                <a:lnTo>
                  <a:pt x="34" y="70"/>
                </a:lnTo>
                <a:lnTo>
                  <a:pt x="34" y="70"/>
                </a:lnTo>
                <a:lnTo>
                  <a:pt x="40" y="72"/>
                </a:lnTo>
                <a:lnTo>
                  <a:pt x="46" y="72"/>
                </a:lnTo>
                <a:lnTo>
                  <a:pt x="46" y="72"/>
                </a:lnTo>
                <a:lnTo>
                  <a:pt x="50" y="72"/>
                </a:lnTo>
                <a:lnTo>
                  <a:pt x="56" y="70"/>
                </a:lnTo>
                <a:lnTo>
                  <a:pt x="56" y="70"/>
                </a:lnTo>
                <a:lnTo>
                  <a:pt x="62" y="64"/>
                </a:lnTo>
                <a:lnTo>
                  <a:pt x="62" y="64"/>
                </a:lnTo>
                <a:lnTo>
                  <a:pt x="68" y="54"/>
                </a:lnTo>
                <a:lnTo>
                  <a:pt x="68" y="54"/>
                </a:lnTo>
                <a:lnTo>
                  <a:pt x="68" y="44"/>
                </a:lnTo>
                <a:lnTo>
                  <a:pt x="68" y="44"/>
                </a:lnTo>
                <a:lnTo>
                  <a:pt x="68" y="34"/>
                </a:lnTo>
                <a:lnTo>
                  <a:pt x="68" y="34"/>
                </a:lnTo>
                <a:lnTo>
                  <a:pt x="62" y="26"/>
                </a:lnTo>
                <a:lnTo>
                  <a:pt x="62" y="26"/>
                </a:lnTo>
                <a:lnTo>
                  <a:pt x="56" y="20"/>
                </a:lnTo>
                <a:lnTo>
                  <a:pt x="56" y="20"/>
                </a:lnTo>
                <a:lnTo>
                  <a:pt x="50" y="18"/>
                </a:lnTo>
                <a:lnTo>
                  <a:pt x="46" y="18"/>
                </a:lnTo>
                <a:lnTo>
                  <a:pt x="46" y="18"/>
                </a:lnTo>
                <a:lnTo>
                  <a:pt x="40" y="18"/>
                </a:lnTo>
                <a:lnTo>
                  <a:pt x="34" y="20"/>
                </a:lnTo>
                <a:lnTo>
                  <a:pt x="34" y="20"/>
                </a:lnTo>
                <a:lnTo>
                  <a:pt x="28" y="26"/>
                </a:lnTo>
                <a:lnTo>
                  <a:pt x="28" y="26"/>
                </a:lnTo>
                <a:lnTo>
                  <a:pt x="22" y="34"/>
                </a:lnTo>
                <a:lnTo>
                  <a:pt x="22" y="34"/>
                </a:lnTo>
                <a:lnTo>
                  <a:pt x="22" y="44"/>
                </a:lnTo>
                <a:lnTo>
                  <a:pt x="22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72"/>
          <p:cNvSpPr>
            <a:spLocks noEditPoints="1"/>
          </p:cNvSpPr>
          <p:nvPr/>
        </p:nvSpPr>
        <p:spPr bwMode="auto">
          <a:xfrm>
            <a:off x="7056852" y="4745176"/>
            <a:ext cx="114300" cy="149225"/>
          </a:xfrm>
          <a:custGeom>
            <a:avLst/>
            <a:gdLst>
              <a:gd name="T0" fmla="*/ 42 w 72"/>
              <a:gd name="T1" fmla="*/ 68 h 94"/>
              <a:gd name="T2" fmla="*/ 30 w 72"/>
              <a:gd name="T3" fmla="*/ 66 h 94"/>
              <a:gd name="T4" fmla="*/ 24 w 72"/>
              <a:gd name="T5" fmla="*/ 62 h 94"/>
              <a:gd name="T6" fmla="*/ 20 w 72"/>
              <a:gd name="T7" fmla="*/ 94 h 94"/>
              <a:gd name="T8" fmla="*/ 0 w 72"/>
              <a:gd name="T9" fmla="*/ 2 h 94"/>
              <a:gd name="T10" fmla="*/ 18 w 72"/>
              <a:gd name="T11" fmla="*/ 12 h 94"/>
              <a:gd name="T12" fmla="*/ 22 w 72"/>
              <a:gd name="T13" fmla="*/ 6 h 94"/>
              <a:gd name="T14" fmla="*/ 28 w 72"/>
              <a:gd name="T15" fmla="*/ 2 h 94"/>
              <a:gd name="T16" fmla="*/ 40 w 72"/>
              <a:gd name="T17" fmla="*/ 0 h 94"/>
              <a:gd name="T18" fmla="*/ 46 w 72"/>
              <a:gd name="T19" fmla="*/ 0 h 94"/>
              <a:gd name="T20" fmla="*/ 52 w 72"/>
              <a:gd name="T21" fmla="*/ 2 h 94"/>
              <a:gd name="T22" fmla="*/ 62 w 72"/>
              <a:gd name="T23" fmla="*/ 10 h 94"/>
              <a:gd name="T24" fmla="*/ 68 w 72"/>
              <a:gd name="T25" fmla="*/ 20 h 94"/>
              <a:gd name="T26" fmla="*/ 70 w 72"/>
              <a:gd name="T27" fmla="*/ 28 h 94"/>
              <a:gd name="T28" fmla="*/ 72 w 72"/>
              <a:gd name="T29" fmla="*/ 34 h 94"/>
              <a:gd name="T30" fmla="*/ 70 w 72"/>
              <a:gd name="T31" fmla="*/ 48 h 94"/>
              <a:gd name="T32" fmla="*/ 64 w 72"/>
              <a:gd name="T33" fmla="*/ 58 h 94"/>
              <a:gd name="T34" fmla="*/ 54 w 72"/>
              <a:gd name="T35" fmla="*/ 66 h 94"/>
              <a:gd name="T36" fmla="*/ 48 w 72"/>
              <a:gd name="T37" fmla="*/ 68 h 94"/>
              <a:gd name="T38" fmla="*/ 42 w 72"/>
              <a:gd name="T39" fmla="*/ 68 h 94"/>
              <a:gd name="T40" fmla="*/ 36 w 72"/>
              <a:gd name="T41" fmla="*/ 52 h 94"/>
              <a:gd name="T42" fmla="*/ 42 w 72"/>
              <a:gd name="T43" fmla="*/ 50 h 94"/>
              <a:gd name="T44" fmla="*/ 46 w 72"/>
              <a:gd name="T45" fmla="*/ 46 h 94"/>
              <a:gd name="T46" fmla="*/ 50 w 72"/>
              <a:gd name="T47" fmla="*/ 40 h 94"/>
              <a:gd name="T48" fmla="*/ 50 w 72"/>
              <a:gd name="T49" fmla="*/ 34 h 94"/>
              <a:gd name="T50" fmla="*/ 50 w 72"/>
              <a:gd name="T51" fmla="*/ 28 h 94"/>
              <a:gd name="T52" fmla="*/ 46 w 72"/>
              <a:gd name="T53" fmla="*/ 22 h 94"/>
              <a:gd name="T54" fmla="*/ 40 w 72"/>
              <a:gd name="T55" fmla="*/ 18 h 94"/>
              <a:gd name="T56" fmla="*/ 34 w 72"/>
              <a:gd name="T57" fmla="*/ 18 h 94"/>
              <a:gd name="T58" fmla="*/ 26 w 72"/>
              <a:gd name="T59" fmla="*/ 20 h 94"/>
              <a:gd name="T60" fmla="*/ 24 w 72"/>
              <a:gd name="T61" fmla="*/ 22 h 94"/>
              <a:gd name="T62" fmla="*/ 20 w 72"/>
              <a:gd name="T63" fmla="*/ 40 h 94"/>
              <a:gd name="T64" fmla="*/ 24 w 72"/>
              <a:gd name="T65" fmla="*/ 44 h 94"/>
              <a:gd name="T66" fmla="*/ 26 w 72"/>
              <a:gd name="T67" fmla="*/ 48 h 94"/>
              <a:gd name="T68" fmla="*/ 36 w 72"/>
              <a:gd name="T69" fmla="*/ 5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2" h="94">
                <a:moveTo>
                  <a:pt x="42" y="68"/>
                </a:moveTo>
                <a:lnTo>
                  <a:pt x="42" y="68"/>
                </a:lnTo>
                <a:lnTo>
                  <a:pt x="36" y="68"/>
                </a:lnTo>
                <a:lnTo>
                  <a:pt x="30" y="66"/>
                </a:lnTo>
                <a:lnTo>
                  <a:pt x="30" y="66"/>
                </a:lnTo>
                <a:lnTo>
                  <a:pt x="24" y="62"/>
                </a:lnTo>
                <a:lnTo>
                  <a:pt x="20" y="56"/>
                </a:lnTo>
                <a:lnTo>
                  <a:pt x="20" y="94"/>
                </a:lnTo>
                <a:lnTo>
                  <a:pt x="0" y="94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8" y="2"/>
                </a:lnTo>
                <a:lnTo>
                  <a:pt x="28" y="2"/>
                </a:lnTo>
                <a:lnTo>
                  <a:pt x="34" y="0"/>
                </a:lnTo>
                <a:lnTo>
                  <a:pt x="40" y="0"/>
                </a:lnTo>
                <a:lnTo>
                  <a:pt x="40" y="0"/>
                </a:lnTo>
                <a:lnTo>
                  <a:pt x="46" y="0"/>
                </a:lnTo>
                <a:lnTo>
                  <a:pt x="52" y="2"/>
                </a:lnTo>
                <a:lnTo>
                  <a:pt x="52" y="2"/>
                </a:lnTo>
                <a:lnTo>
                  <a:pt x="58" y="6"/>
                </a:lnTo>
                <a:lnTo>
                  <a:pt x="62" y="10"/>
                </a:lnTo>
                <a:lnTo>
                  <a:pt x="62" y="10"/>
                </a:lnTo>
                <a:lnTo>
                  <a:pt x="68" y="20"/>
                </a:lnTo>
                <a:lnTo>
                  <a:pt x="68" y="20"/>
                </a:lnTo>
                <a:lnTo>
                  <a:pt x="70" y="28"/>
                </a:lnTo>
                <a:lnTo>
                  <a:pt x="72" y="34"/>
                </a:lnTo>
                <a:lnTo>
                  <a:pt x="72" y="34"/>
                </a:lnTo>
                <a:lnTo>
                  <a:pt x="70" y="48"/>
                </a:lnTo>
                <a:lnTo>
                  <a:pt x="70" y="48"/>
                </a:lnTo>
                <a:lnTo>
                  <a:pt x="64" y="58"/>
                </a:lnTo>
                <a:lnTo>
                  <a:pt x="64" y="58"/>
                </a:lnTo>
                <a:lnTo>
                  <a:pt x="58" y="64"/>
                </a:lnTo>
                <a:lnTo>
                  <a:pt x="54" y="66"/>
                </a:lnTo>
                <a:lnTo>
                  <a:pt x="54" y="66"/>
                </a:lnTo>
                <a:lnTo>
                  <a:pt x="48" y="68"/>
                </a:lnTo>
                <a:lnTo>
                  <a:pt x="42" y="68"/>
                </a:lnTo>
                <a:lnTo>
                  <a:pt x="42" y="68"/>
                </a:lnTo>
                <a:close/>
                <a:moveTo>
                  <a:pt x="36" y="52"/>
                </a:moveTo>
                <a:lnTo>
                  <a:pt x="36" y="52"/>
                </a:lnTo>
                <a:lnTo>
                  <a:pt x="42" y="50"/>
                </a:lnTo>
                <a:lnTo>
                  <a:pt x="42" y="50"/>
                </a:lnTo>
                <a:lnTo>
                  <a:pt x="46" y="46"/>
                </a:lnTo>
                <a:lnTo>
                  <a:pt x="46" y="46"/>
                </a:lnTo>
                <a:lnTo>
                  <a:pt x="50" y="40"/>
                </a:lnTo>
                <a:lnTo>
                  <a:pt x="50" y="40"/>
                </a:lnTo>
                <a:lnTo>
                  <a:pt x="50" y="34"/>
                </a:lnTo>
                <a:lnTo>
                  <a:pt x="50" y="34"/>
                </a:lnTo>
                <a:lnTo>
                  <a:pt x="50" y="28"/>
                </a:lnTo>
                <a:lnTo>
                  <a:pt x="50" y="28"/>
                </a:lnTo>
                <a:lnTo>
                  <a:pt x="46" y="22"/>
                </a:lnTo>
                <a:lnTo>
                  <a:pt x="46" y="22"/>
                </a:lnTo>
                <a:lnTo>
                  <a:pt x="40" y="18"/>
                </a:lnTo>
                <a:lnTo>
                  <a:pt x="40" y="18"/>
                </a:lnTo>
                <a:lnTo>
                  <a:pt x="34" y="18"/>
                </a:lnTo>
                <a:lnTo>
                  <a:pt x="34" y="18"/>
                </a:lnTo>
                <a:lnTo>
                  <a:pt x="30" y="18"/>
                </a:lnTo>
                <a:lnTo>
                  <a:pt x="26" y="20"/>
                </a:lnTo>
                <a:lnTo>
                  <a:pt x="26" y="20"/>
                </a:lnTo>
                <a:lnTo>
                  <a:pt x="24" y="22"/>
                </a:lnTo>
                <a:lnTo>
                  <a:pt x="20" y="26"/>
                </a:lnTo>
                <a:lnTo>
                  <a:pt x="20" y="40"/>
                </a:lnTo>
                <a:lnTo>
                  <a:pt x="20" y="40"/>
                </a:lnTo>
                <a:lnTo>
                  <a:pt x="24" y="44"/>
                </a:lnTo>
                <a:lnTo>
                  <a:pt x="26" y="48"/>
                </a:lnTo>
                <a:lnTo>
                  <a:pt x="26" y="48"/>
                </a:lnTo>
                <a:lnTo>
                  <a:pt x="32" y="50"/>
                </a:lnTo>
                <a:lnTo>
                  <a:pt x="36" y="52"/>
                </a:lnTo>
                <a:lnTo>
                  <a:pt x="36" y="52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73"/>
          <p:cNvSpPr>
            <a:spLocks/>
          </p:cNvSpPr>
          <p:nvPr/>
        </p:nvSpPr>
        <p:spPr bwMode="auto">
          <a:xfrm>
            <a:off x="7177502" y="4713426"/>
            <a:ext cx="76200" cy="139700"/>
          </a:xfrm>
          <a:custGeom>
            <a:avLst/>
            <a:gdLst>
              <a:gd name="T0" fmla="*/ 48 w 48"/>
              <a:gd name="T1" fmla="*/ 84 h 88"/>
              <a:gd name="T2" fmla="*/ 48 w 48"/>
              <a:gd name="T3" fmla="*/ 84 h 88"/>
              <a:gd name="T4" fmla="*/ 38 w 48"/>
              <a:gd name="T5" fmla="*/ 88 h 88"/>
              <a:gd name="T6" fmla="*/ 38 w 48"/>
              <a:gd name="T7" fmla="*/ 88 h 88"/>
              <a:gd name="T8" fmla="*/ 28 w 48"/>
              <a:gd name="T9" fmla="*/ 88 h 88"/>
              <a:gd name="T10" fmla="*/ 28 w 48"/>
              <a:gd name="T11" fmla="*/ 88 h 88"/>
              <a:gd name="T12" fmla="*/ 20 w 48"/>
              <a:gd name="T13" fmla="*/ 88 h 88"/>
              <a:gd name="T14" fmla="*/ 20 w 48"/>
              <a:gd name="T15" fmla="*/ 88 h 88"/>
              <a:gd name="T16" fmla="*/ 14 w 48"/>
              <a:gd name="T17" fmla="*/ 84 h 88"/>
              <a:gd name="T18" fmla="*/ 14 w 48"/>
              <a:gd name="T19" fmla="*/ 84 h 88"/>
              <a:gd name="T20" fmla="*/ 10 w 48"/>
              <a:gd name="T21" fmla="*/ 80 h 88"/>
              <a:gd name="T22" fmla="*/ 10 w 48"/>
              <a:gd name="T23" fmla="*/ 80 h 88"/>
              <a:gd name="T24" fmla="*/ 8 w 48"/>
              <a:gd name="T25" fmla="*/ 72 h 88"/>
              <a:gd name="T26" fmla="*/ 8 w 48"/>
              <a:gd name="T27" fmla="*/ 36 h 88"/>
              <a:gd name="T28" fmla="*/ 0 w 48"/>
              <a:gd name="T29" fmla="*/ 36 h 88"/>
              <a:gd name="T30" fmla="*/ 0 w 48"/>
              <a:gd name="T31" fmla="*/ 22 h 88"/>
              <a:gd name="T32" fmla="*/ 8 w 48"/>
              <a:gd name="T33" fmla="*/ 22 h 88"/>
              <a:gd name="T34" fmla="*/ 8 w 48"/>
              <a:gd name="T35" fmla="*/ 0 h 88"/>
              <a:gd name="T36" fmla="*/ 30 w 48"/>
              <a:gd name="T37" fmla="*/ 0 h 88"/>
              <a:gd name="T38" fmla="*/ 30 w 48"/>
              <a:gd name="T39" fmla="*/ 22 h 88"/>
              <a:gd name="T40" fmla="*/ 42 w 48"/>
              <a:gd name="T41" fmla="*/ 22 h 88"/>
              <a:gd name="T42" fmla="*/ 42 w 48"/>
              <a:gd name="T43" fmla="*/ 36 h 88"/>
              <a:gd name="T44" fmla="*/ 30 w 48"/>
              <a:gd name="T45" fmla="*/ 36 h 88"/>
              <a:gd name="T46" fmla="*/ 30 w 48"/>
              <a:gd name="T47" fmla="*/ 64 h 88"/>
              <a:gd name="T48" fmla="*/ 30 w 48"/>
              <a:gd name="T49" fmla="*/ 64 h 88"/>
              <a:gd name="T50" fmla="*/ 30 w 48"/>
              <a:gd name="T51" fmla="*/ 68 h 88"/>
              <a:gd name="T52" fmla="*/ 30 w 48"/>
              <a:gd name="T53" fmla="*/ 68 h 88"/>
              <a:gd name="T54" fmla="*/ 34 w 48"/>
              <a:gd name="T55" fmla="*/ 70 h 88"/>
              <a:gd name="T56" fmla="*/ 34 w 48"/>
              <a:gd name="T57" fmla="*/ 70 h 88"/>
              <a:gd name="T58" fmla="*/ 40 w 48"/>
              <a:gd name="T59" fmla="*/ 70 h 88"/>
              <a:gd name="T60" fmla="*/ 40 w 48"/>
              <a:gd name="T61" fmla="*/ 70 h 88"/>
              <a:gd name="T62" fmla="*/ 44 w 48"/>
              <a:gd name="T63" fmla="*/ 68 h 88"/>
              <a:gd name="T64" fmla="*/ 48 w 48"/>
              <a:gd name="T65" fmla="*/ 84 h 88"/>
              <a:gd name="T66" fmla="*/ 48 w 48"/>
              <a:gd name="T67" fmla="*/ 84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88">
                <a:moveTo>
                  <a:pt x="48" y="84"/>
                </a:moveTo>
                <a:lnTo>
                  <a:pt x="48" y="84"/>
                </a:lnTo>
                <a:lnTo>
                  <a:pt x="38" y="88"/>
                </a:lnTo>
                <a:lnTo>
                  <a:pt x="38" y="88"/>
                </a:lnTo>
                <a:lnTo>
                  <a:pt x="28" y="88"/>
                </a:lnTo>
                <a:lnTo>
                  <a:pt x="28" y="88"/>
                </a:lnTo>
                <a:lnTo>
                  <a:pt x="20" y="88"/>
                </a:lnTo>
                <a:lnTo>
                  <a:pt x="20" y="88"/>
                </a:lnTo>
                <a:lnTo>
                  <a:pt x="14" y="84"/>
                </a:lnTo>
                <a:lnTo>
                  <a:pt x="14" y="84"/>
                </a:lnTo>
                <a:lnTo>
                  <a:pt x="10" y="80"/>
                </a:lnTo>
                <a:lnTo>
                  <a:pt x="10" y="80"/>
                </a:lnTo>
                <a:lnTo>
                  <a:pt x="8" y="72"/>
                </a:lnTo>
                <a:lnTo>
                  <a:pt x="8" y="36"/>
                </a:lnTo>
                <a:lnTo>
                  <a:pt x="0" y="36"/>
                </a:lnTo>
                <a:lnTo>
                  <a:pt x="0" y="22"/>
                </a:lnTo>
                <a:lnTo>
                  <a:pt x="8" y="22"/>
                </a:lnTo>
                <a:lnTo>
                  <a:pt x="8" y="0"/>
                </a:lnTo>
                <a:lnTo>
                  <a:pt x="30" y="0"/>
                </a:lnTo>
                <a:lnTo>
                  <a:pt x="30" y="22"/>
                </a:lnTo>
                <a:lnTo>
                  <a:pt x="42" y="22"/>
                </a:lnTo>
                <a:lnTo>
                  <a:pt x="42" y="36"/>
                </a:lnTo>
                <a:lnTo>
                  <a:pt x="30" y="36"/>
                </a:lnTo>
                <a:lnTo>
                  <a:pt x="30" y="64"/>
                </a:lnTo>
                <a:lnTo>
                  <a:pt x="30" y="64"/>
                </a:lnTo>
                <a:lnTo>
                  <a:pt x="30" y="68"/>
                </a:lnTo>
                <a:lnTo>
                  <a:pt x="30" y="68"/>
                </a:lnTo>
                <a:lnTo>
                  <a:pt x="34" y="70"/>
                </a:lnTo>
                <a:lnTo>
                  <a:pt x="34" y="70"/>
                </a:lnTo>
                <a:lnTo>
                  <a:pt x="40" y="70"/>
                </a:lnTo>
                <a:lnTo>
                  <a:pt x="40" y="70"/>
                </a:lnTo>
                <a:lnTo>
                  <a:pt x="44" y="68"/>
                </a:lnTo>
                <a:lnTo>
                  <a:pt x="48" y="84"/>
                </a:lnTo>
                <a:lnTo>
                  <a:pt x="48" y="8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74"/>
          <p:cNvSpPr>
            <a:spLocks noEditPoints="1"/>
          </p:cNvSpPr>
          <p:nvPr/>
        </p:nvSpPr>
        <p:spPr bwMode="auto">
          <a:xfrm>
            <a:off x="7266402" y="4707076"/>
            <a:ext cx="31750" cy="146050"/>
          </a:xfrm>
          <a:custGeom>
            <a:avLst/>
            <a:gdLst>
              <a:gd name="T0" fmla="*/ 0 w 20"/>
              <a:gd name="T1" fmla="*/ 92 h 92"/>
              <a:gd name="T2" fmla="*/ 0 w 20"/>
              <a:gd name="T3" fmla="*/ 26 h 92"/>
              <a:gd name="T4" fmla="*/ 20 w 20"/>
              <a:gd name="T5" fmla="*/ 26 h 92"/>
              <a:gd name="T6" fmla="*/ 20 w 20"/>
              <a:gd name="T7" fmla="*/ 92 h 92"/>
              <a:gd name="T8" fmla="*/ 0 w 20"/>
              <a:gd name="T9" fmla="*/ 92 h 92"/>
              <a:gd name="T10" fmla="*/ 0 w 20"/>
              <a:gd name="T11" fmla="*/ 92 h 92"/>
              <a:gd name="T12" fmla="*/ 0 w 20"/>
              <a:gd name="T13" fmla="*/ 18 h 92"/>
              <a:gd name="T14" fmla="*/ 0 w 20"/>
              <a:gd name="T15" fmla="*/ 0 h 92"/>
              <a:gd name="T16" fmla="*/ 20 w 20"/>
              <a:gd name="T17" fmla="*/ 0 h 92"/>
              <a:gd name="T18" fmla="*/ 20 w 20"/>
              <a:gd name="T19" fmla="*/ 18 h 92"/>
              <a:gd name="T20" fmla="*/ 0 w 20"/>
              <a:gd name="T21" fmla="*/ 18 h 92"/>
              <a:gd name="T22" fmla="*/ 0 w 20"/>
              <a:gd name="T23" fmla="*/ 1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92">
                <a:moveTo>
                  <a:pt x="0" y="92"/>
                </a:moveTo>
                <a:lnTo>
                  <a:pt x="0" y="26"/>
                </a:lnTo>
                <a:lnTo>
                  <a:pt x="20" y="26"/>
                </a:lnTo>
                <a:lnTo>
                  <a:pt x="20" y="92"/>
                </a:lnTo>
                <a:lnTo>
                  <a:pt x="0" y="92"/>
                </a:lnTo>
                <a:lnTo>
                  <a:pt x="0" y="92"/>
                </a:lnTo>
                <a:close/>
                <a:moveTo>
                  <a:pt x="0" y="18"/>
                </a:moveTo>
                <a:lnTo>
                  <a:pt x="0" y="0"/>
                </a:lnTo>
                <a:lnTo>
                  <a:pt x="20" y="0"/>
                </a:lnTo>
                <a:lnTo>
                  <a:pt x="20" y="18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75"/>
          <p:cNvSpPr>
            <a:spLocks noEditPoints="1"/>
          </p:cNvSpPr>
          <p:nvPr/>
        </p:nvSpPr>
        <p:spPr bwMode="auto">
          <a:xfrm>
            <a:off x="7314027" y="4745176"/>
            <a:ext cx="114300" cy="107950"/>
          </a:xfrm>
          <a:custGeom>
            <a:avLst/>
            <a:gdLst>
              <a:gd name="T0" fmla="*/ 36 w 72"/>
              <a:gd name="T1" fmla="*/ 68 h 68"/>
              <a:gd name="T2" fmla="*/ 20 w 72"/>
              <a:gd name="T3" fmla="*/ 66 h 68"/>
              <a:gd name="T4" fmla="*/ 14 w 72"/>
              <a:gd name="T5" fmla="*/ 62 h 68"/>
              <a:gd name="T6" fmla="*/ 10 w 72"/>
              <a:gd name="T7" fmla="*/ 58 h 68"/>
              <a:gd name="T8" fmla="*/ 2 w 72"/>
              <a:gd name="T9" fmla="*/ 48 h 68"/>
              <a:gd name="T10" fmla="*/ 0 w 72"/>
              <a:gd name="T11" fmla="*/ 42 h 68"/>
              <a:gd name="T12" fmla="*/ 0 w 72"/>
              <a:gd name="T13" fmla="*/ 34 h 68"/>
              <a:gd name="T14" fmla="*/ 2 w 72"/>
              <a:gd name="T15" fmla="*/ 22 h 68"/>
              <a:gd name="T16" fmla="*/ 6 w 72"/>
              <a:gd name="T17" fmla="*/ 16 h 68"/>
              <a:gd name="T18" fmla="*/ 10 w 72"/>
              <a:gd name="T19" fmla="*/ 10 h 68"/>
              <a:gd name="T20" fmla="*/ 20 w 72"/>
              <a:gd name="T21" fmla="*/ 2 h 68"/>
              <a:gd name="T22" fmla="*/ 28 w 72"/>
              <a:gd name="T23" fmla="*/ 0 h 68"/>
              <a:gd name="T24" fmla="*/ 36 w 72"/>
              <a:gd name="T25" fmla="*/ 0 h 68"/>
              <a:gd name="T26" fmla="*/ 50 w 72"/>
              <a:gd name="T27" fmla="*/ 2 h 68"/>
              <a:gd name="T28" fmla="*/ 56 w 72"/>
              <a:gd name="T29" fmla="*/ 6 h 68"/>
              <a:gd name="T30" fmla="*/ 62 w 72"/>
              <a:gd name="T31" fmla="*/ 10 h 68"/>
              <a:gd name="T32" fmla="*/ 68 w 72"/>
              <a:gd name="T33" fmla="*/ 22 h 68"/>
              <a:gd name="T34" fmla="*/ 70 w 72"/>
              <a:gd name="T35" fmla="*/ 28 h 68"/>
              <a:gd name="T36" fmla="*/ 72 w 72"/>
              <a:gd name="T37" fmla="*/ 34 h 68"/>
              <a:gd name="T38" fmla="*/ 68 w 72"/>
              <a:gd name="T39" fmla="*/ 48 h 68"/>
              <a:gd name="T40" fmla="*/ 66 w 72"/>
              <a:gd name="T41" fmla="*/ 54 h 68"/>
              <a:gd name="T42" fmla="*/ 62 w 72"/>
              <a:gd name="T43" fmla="*/ 58 h 68"/>
              <a:gd name="T44" fmla="*/ 50 w 72"/>
              <a:gd name="T45" fmla="*/ 66 h 68"/>
              <a:gd name="T46" fmla="*/ 44 w 72"/>
              <a:gd name="T47" fmla="*/ 68 h 68"/>
              <a:gd name="T48" fmla="*/ 36 w 72"/>
              <a:gd name="T49" fmla="*/ 68 h 68"/>
              <a:gd name="T50" fmla="*/ 20 w 72"/>
              <a:gd name="T51" fmla="*/ 34 h 68"/>
              <a:gd name="T52" fmla="*/ 24 w 72"/>
              <a:gd name="T53" fmla="*/ 48 h 68"/>
              <a:gd name="T54" fmla="*/ 30 w 72"/>
              <a:gd name="T55" fmla="*/ 50 h 68"/>
              <a:gd name="T56" fmla="*/ 36 w 72"/>
              <a:gd name="T57" fmla="*/ 52 h 68"/>
              <a:gd name="T58" fmla="*/ 42 w 72"/>
              <a:gd name="T59" fmla="*/ 50 h 68"/>
              <a:gd name="T60" fmla="*/ 46 w 72"/>
              <a:gd name="T61" fmla="*/ 46 h 68"/>
              <a:gd name="T62" fmla="*/ 50 w 72"/>
              <a:gd name="T63" fmla="*/ 42 h 68"/>
              <a:gd name="T64" fmla="*/ 50 w 72"/>
              <a:gd name="T65" fmla="*/ 34 h 68"/>
              <a:gd name="T66" fmla="*/ 46 w 72"/>
              <a:gd name="T67" fmla="*/ 22 h 68"/>
              <a:gd name="T68" fmla="*/ 42 w 72"/>
              <a:gd name="T69" fmla="*/ 18 h 68"/>
              <a:gd name="T70" fmla="*/ 36 w 72"/>
              <a:gd name="T71" fmla="*/ 18 h 68"/>
              <a:gd name="T72" fmla="*/ 30 w 72"/>
              <a:gd name="T73" fmla="*/ 18 h 68"/>
              <a:gd name="T74" fmla="*/ 26 w 72"/>
              <a:gd name="T75" fmla="*/ 22 h 68"/>
              <a:gd name="T76" fmla="*/ 22 w 72"/>
              <a:gd name="T77" fmla="*/ 28 h 68"/>
              <a:gd name="T78" fmla="*/ 20 w 72"/>
              <a:gd name="T7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68">
                <a:moveTo>
                  <a:pt x="36" y="68"/>
                </a:moveTo>
                <a:lnTo>
                  <a:pt x="36" y="68"/>
                </a:lnTo>
                <a:lnTo>
                  <a:pt x="28" y="68"/>
                </a:lnTo>
                <a:lnTo>
                  <a:pt x="20" y="66"/>
                </a:lnTo>
                <a:lnTo>
                  <a:pt x="20" y="66"/>
                </a:lnTo>
                <a:lnTo>
                  <a:pt x="14" y="62"/>
                </a:lnTo>
                <a:lnTo>
                  <a:pt x="10" y="58"/>
                </a:lnTo>
                <a:lnTo>
                  <a:pt x="10" y="58"/>
                </a:lnTo>
                <a:lnTo>
                  <a:pt x="6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6" y="16"/>
                </a:lnTo>
                <a:lnTo>
                  <a:pt x="10" y="10"/>
                </a:lnTo>
                <a:lnTo>
                  <a:pt x="10" y="10"/>
                </a:lnTo>
                <a:lnTo>
                  <a:pt x="14" y="6"/>
                </a:lnTo>
                <a:lnTo>
                  <a:pt x="20" y="2"/>
                </a:lnTo>
                <a:lnTo>
                  <a:pt x="20" y="2"/>
                </a:lnTo>
                <a:lnTo>
                  <a:pt x="28" y="0"/>
                </a:lnTo>
                <a:lnTo>
                  <a:pt x="36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2" y="10"/>
                </a:lnTo>
                <a:lnTo>
                  <a:pt x="66" y="16"/>
                </a:lnTo>
                <a:lnTo>
                  <a:pt x="68" y="22"/>
                </a:lnTo>
                <a:lnTo>
                  <a:pt x="68" y="22"/>
                </a:lnTo>
                <a:lnTo>
                  <a:pt x="70" y="28"/>
                </a:lnTo>
                <a:lnTo>
                  <a:pt x="72" y="34"/>
                </a:lnTo>
                <a:lnTo>
                  <a:pt x="72" y="34"/>
                </a:lnTo>
                <a:lnTo>
                  <a:pt x="70" y="42"/>
                </a:lnTo>
                <a:lnTo>
                  <a:pt x="68" y="48"/>
                </a:lnTo>
                <a:lnTo>
                  <a:pt x="68" y="48"/>
                </a:lnTo>
                <a:lnTo>
                  <a:pt x="66" y="54"/>
                </a:lnTo>
                <a:lnTo>
                  <a:pt x="62" y="58"/>
                </a:lnTo>
                <a:lnTo>
                  <a:pt x="62" y="58"/>
                </a:lnTo>
                <a:lnTo>
                  <a:pt x="56" y="62"/>
                </a:lnTo>
                <a:lnTo>
                  <a:pt x="50" y="66"/>
                </a:lnTo>
                <a:lnTo>
                  <a:pt x="50" y="66"/>
                </a:lnTo>
                <a:lnTo>
                  <a:pt x="44" y="68"/>
                </a:lnTo>
                <a:lnTo>
                  <a:pt x="36" y="68"/>
                </a:lnTo>
                <a:lnTo>
                  <a:pt x="36" y="68"/>
                </a:lnTo>
                <a:close/>
                <a:moveTo>
                  <a:pt x="20" y="34"/>
                </a:moveTo>
                <a:lnTo>
                  <a:pt x="20" y="34"/>
                </a:lnTo>
                <a:lnTo>
                  <a:pt x="22" y="42"/>
                </a:lnTo>
                <a:lnTo>
                  <a:pt x="24" y="48"/>
                </a:lnTo>
                <a:lnTo>
                  <a:pt x="24" y="48"/>
                </a:lnTo>
                <a:lnTo>
                  <a:pt x="30" y="50"/>
                </a:lnTo>
                <a:lnTo>
                  <a:pt x="36" y="52"/>
                </a:lnTo>
                <a:lnTo>
                  <a:pt x="36" y="52"/>
                </a:lnTo>
                <a:lnTo>
                  <a:pt x="42" y="50"/>
                </a:lnTo>
                <a:lnTo>
                  <a:pt x="42" y="50"/>
                </a:lnTo>
                <a:lnTo>
                  <a:pt x="46" y="46"/>
                </a:lnTo>
                <a:lnTo>
                  <a:pt x="46" y="46"/>
                </a:lnTo>
                <a:lnTo>
                  <a:pt x="50" y="42"/>
                </a:lnTo>
                <a:lnTo>
                  <a:pt x="50" y="42"/>
                </a:lnTo>
                <a:lnTo>
                  <a:pt x="50" y="34"/>
                </a:lnTo>
                <a:lnTo>
                  <a:pt x="50" y="34"/>
                </a:lnTo>
                <a:lnTo>
                  <a:pt x="50" y="28"/>
                </a:lnTo>
                <a:lnTo>
                  <a:pt x="46" y="22"/>
                </a:lnTo>
                <a:lnTo>
                  <a:pt x="46" y="22"/>
                </a:lnTo>
                <a:lnTo>
                  <a:pt x="42" y="18"/>
                </a:lnTo>
                <a:lnTo>
                  <a:pt x="36" y="18"/>
                </a:lnTo>
                <a:lnTo>
                  <a:pt x="36" y="18"/>
                </a:lnTo>
                <a:lnTo>
                  <a:pt x="30" y="18"/>
                </a:lnTo>
                <a:lnTo>
                  <a:pt x="30" y="18"/>
                </a:lnTo>
                <a:lnTo>
                  <a:pt x="26" y="22"/>
                </a:lnTo>
                <a:lnTo>
                  <a:pt x="26" y="22"/>
                </a:lnTo>
                <a:lnTo>
                  <a:pt x="22" y="28"/>
                </a:lnTo>
                <a:lnTo>
                  <a:pt x="22" y="28"/>
                </a:lnTo>
                <a:lnTo>
                  <a:pt x="20" y="34"/>
                </a:lnTo>
                <a:lnTo>
                  <a:pt x="20" y="3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76"/>
          <p:cNvSpPr>
            <a:spLocks/>
          </p:cNvSpPr>
          <p:nvPr/>
        </p:nvSpPr>
        <p:spPr bwMode="auto">
          <a:xfrm>
            <a:off x="7444202" y="4745176"/>
            <a:ext cx="101600" cy="107950"/>
          </a:xfrm>
          <a:custGeom>
            <a:avLst/>
            <a:gdLst>
              <a:gd name="T0" fmla="*/ 64 w 64"/>
              <a:gd name="T1" fmla="*/ 68 h 68"/>
              <a:gd name="T2" fmla="*/ 44 w 64"/>
              <a:gd name="T3" fmla="*/ 68 h 68"/>
              <a:gd name="T4" fmla="*/ 44 w 64"/>
              <a:gd name="T5" fmla="*/ 30 h 68"/>
              <a:gd name="T6" fmla="*/ 44 w 64"/>
              <a:gd name="T7" fmla="*/ 30 h 68"/>
              <a:gd name="T8" fmla="*/ 42 w 64"/>
              <a:gd name="T9" fmla="*/ 24 h 68"/>
              <a:gd name="T10" fmla="*/ 40 w 64"/>
              <a:gd name="T11" fmla="*/ 20 h 68"/>
              <a:gd name="T12" fmla="*/ 40 w 64"/>
              <a:gd name="T13" fmla="*/ 20 h 68"/>
              <a:gd name="T14" fmla="*/ 38 w 64"/>
              <a:gd name="T15" fmla="*/ 18 h 68"/>
              <a:gd name="T16" fmla="*/ 34 w 64"/>
              <a:gd name="T17" fmla="*/ 18 h 68"/>
              <a:gd name="T18" fmla="*/ 34 w 64"/>
              <a:gd name="T19" fmla="*/ 18 h 68"/>
              <a:gd name="T20" fmla="*/ 30 w 64"/>
              <a:gd name="T21" fmla="*/ 18 h 68"/>
              <a:gd name="T22" fmla="*/ 30 w 64"/>
              <a:gd name="T23" fmla="*/ 18 h 68"/>
              <a:gd name="T24" fmla="*/ 26 w 64"/>
              <a:gd name="T25" fmla="*/ 22 h 68"/>
              <a:gd name="T26" fmla="*/ 26 w 64"/>
              <a:gd name="T27" fmla="*/ 22 h 68"/>
              <a:gd name="T28" fmla="*/ 22 w 64"/>
              <a:gd name="T29" fmla="*/ 24 h 68"/>
              <a:gd name="T30" fmla="*/ 22 w 64"/>
              <a:gd name="T31" fmla="*/ 24 h 68"/>
              <a:gd name="T32" fmla="*/ 20 w 64"/>
              <a:gd name="T33" fmla="*/ 30 h 68"/>
              <a:gd name="T34" fmla="*/ 20 w 64"/>
              <a:gd name="T35" fmla="*/ 68 h 68"/>
              <a:gd name="T36" fmla="*/ 0 w 64"/>
              <a:gd name="T37" fmla="*/ 68 h 68"/>
              <a:gd name="T38" fmla="*/ 0 w 64"/>
              <a:gd name="T39" fmla="*/ 2 h 68"/>
              <a:gd name="T40" fmla="*/ 18 w 64"/>
              <a:gd name="T41" fmla="*/ 2 h 68"/>
              <a:gd name="T42" fmla="*/ 18 w 64"/>
              <a:gd name="T43" fmla="*/ 12 h 68"/>
              <a:gd name="T44" fmla="*/ 18 w 64"/>
              <a:gd name="T45" fmla="*/ 12 h 68"/>
              <a:gd name="T46" fmla="*/ 22 w 64"/>
              <a:gd name="T47" fmla="*/ 6 h 68"/>
              <a:gd name="T48" fmla="*/ 28 w 64"/>
              <a:gd name="T49" fmla="*/ 4 h 68"/>
              <a:gd name="T50" fmla="*/ 28 w 64"/>
              <a:gd name="T51" fmla="*/ 4 h 68"/>
              <a:gd name="T52" fmla="*/ 36 w 64"/>
              <a:gd name="T53" fmla="*/ 0 h 68"/>
              <a:gd name="T54" fmla="*/ 44 w 64"/>
              <a:gd name="T55" fmla="*/ 0 h 68"/>
              <a:gd name="T56" fmla="*/ 44 w 64"/>
              <a:gd name="T57" fmla="*/ 0 h 68"/>
              <a:gd name="T58" fmla="*/ 50 w 64"/>
              <a:gd name="T59" fmla="*/ 0 h 68"/>
              <a:gd name="T60" fmla="*/ 54 w 64"/>
              <a:gd name="T61" fmla="*/ 2 h 68"/>
              <a:gd name="T62" fmla="*/ 54 w 64"/>
              <a:gd name="T63" fmla="*/ 2 h 68"/>
              <a:gd name="T64" fmla="*/ 60 w 64"/>
              <a:gd name="T65" fmla="*/ 8 h 68"/>
              <a:gd name="T66" fmla="*/ 60 w 64"/>
              <a:gd name="T67" fmla="*/ 8 h 68"/>
              <a:gd name="T68" fmla="*/ 62 w 64"/>
              <a:gd name="T69" fmla="*/ 16 h 68"/>
              <a:gd name="T70" fmla="*/ 62 w 64"/>
              <a:gd name="T71" fmla="*/ 16 h 68"/>
              <a:gd name="T72" fmla="*/ 64 w 64"/>
              <a:gd name="T73" fmla="*/ 26 h 68"/>
              <a:gd name="T74" fmla="*/ 64 w 64"/>
              <a:gd name="T75" fmla="*/ 68 h 68"/>
              <a:gd name="T76" fmla="*/ 64 w 64"/>
              <a:gd name="T77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4" h="68">
                <a:moveTo>
                  <a:pt x="64" y="68"/>
                </a:moveTo>
                <a:lnTo>
                  <a:pt x="44" y="68"/>
                </a:lnTo>
                <a:lnTo>
                  <a:pt x="44" y="30"/>
                </a:lnTo>
                <a:lnTo>
                  <a:pt x="44" y="30"/>
                </a:lnTo>
                <a:lnTo>
                  <a:pt x="42" y="24"/>
                </a:lnTo>
                <a:lnTo>
                  <a:pt x="40" y="20"/>
                </a:lnTo>
                <a:lnTo>
                  <a:pt x="40" y="20"/>
                </a:lnTo>
                <a:lnTo>
                  <a:pt x="38" y="18"/>
                </a:lnTo>
                <a:lnTo>
                  <a:pt x="34" y="18"/>
                </a:lnTo>
                <a:lnTo>
                  <a:pt x="34" y="18"/>
                </a:lnTo>
                <a:lnTo>
                  <a:pt x="30" y="18"/>
                </a:lnTo>
                <a:lnTo>
                  <a:pt x="30" y="18"/>
                </a:lnTo>
                <a:lnTo>
                  <a:pt x="26" y="22"/>
                </a:lnTo>
                <a:lnTo>
                  <a:pt x="26" y="22"/>
                </a:lnTo>
                <a:lnTo>
                  <a:pt x="22" y="24"/>
                </a:lnTo>
                <a:lnTo>
                  <a:pt x="22" y="24"/>
                </a:lnTo>
                <a:lnTo>
                  <a:pt x="20" y="30"/>
                </a:lnTo>
                <a:lnTo>
                  <a:pt x="20" y="68"/>
                </a:lnTo>
                <a:lnTo>
                  <a:pt x="0" y="68"/>
                </a:lnTo>
                <a:lnTo>
                  <a:pt x="0" y="2"/>
                </a:lnTo>
                <a:lnTo>
                  <a:pt x="18" y="2"/>
                </a:lnTo>
                <a:lnTo>
                  <a:pt x="18" y="12"/>
                </a:lnTo>
                <a:lnTo>
                  <a:pt x="18" y="12"/>
                </a:lnTo>
                <a:lnTo>
                  <a:pt x="22" y="6"/>
                </a:lnTo>
                <a:lnTo>
                  <a:pt x="28" y="4"/>
                </a:lnTo>
                <a:lnTo>
                  <a:pt x="28" y="4"/>
                </a:lnTo>
                <a:lnTo>
                  <a:pt x="36" y="0"/>
                </a:lnTo>
                <a:lnTo>
                  <a:pt x="44" y="0"/>
                </a:lnTo>
                <a:lnTo>
                  <a:pt x="44" y="0"/>
                </a:lnTo>
                <a:lnTo>
                  <a:pt x="50" y="0"/>
                </a:lnTo>
                <a:lnTo>
                  <a:pt x="54" y="2"/>
                </a:lnTo>
                <a:lnTo>
                  <a:pt x="54" y="2"/>
                </a:lnTo>
                <a:lnTo>
                  <a:pt x="60" y="8"/>
                </a:lnTo>
                <a:lnTo>
                  <a:pt x="60" y="8"/>
                </a:lnTo>
                <a:lnTo>
                  <a:pt x="62" y="16"/>
                </a:lnTo>
                <a:lnTo>
                  <a:pt x="62" y="16"/>
                </a:lnTo>
                <a:lnTo>
                  <a:pt x="64" y="26"/>
                </a:lnTo>
                <a:lnTo>
                  <a:pt x="64" y="68"/>
                </a:lnTo>
                <a:lnTo>
                  <a:pt x="64" y="68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77"/>
          <p:cNvSpPr>
            <a:spLocks/>
          </p:cNvSpPr>
          <p:nvPr/>
        </p:nvSpPr>
        <p:spPr bwMode="auto">
          <a:xfrm>
            <a:off x="7606127" y="4710251"/>
            <a:ext cx="133350" cy="142875"/>
          </a:xfrm>
          <a:custGeom>
            <a:avLst/>
            <a:gdLst>
              <a:gd name="T0" fmla="*/ 0 w 84"/>
              <a:gd name="T1" fmla="*/ 44 h 90"/>
              <a:gd name="T2" fmla="*/ 4 w 84"/>
              <a:gd name="T3" fmla="*/ 28 h 90"/>
              <a:gd name="T4" fmla="*/ 8 w 84"/>
              <a:gd name="T5" fmla="*/ 20 h 90"/>
              <a:gd name="T6" fmla="*/ 12 w 84"/>
              <a:gd name="T7" fmla="*/ 14 h 90"/>
              <a:gd name="T8" fmla="*/ 28 w 84"/>
              <a:gd name="T9" fmla="*/ 4 h 90"/>
              <a:gd name="T10" fmla="*/ 36 w 84"/>
              <a:gd name="T11" fmla="*/ 0 h 90"/>
              <a:gd name="T12" fmla="*/ 46 w 84"/>
              <a:gd name="T13" fmla="*/ 0 h 90"/>
              <a:gd name="T14" fmla="*/ 68 w 84"/>
              <a:gd name="T15" fmla="*/ 4 h 90"/>
              <a:gd name="T16" fmla="*/ 76 w 84"/>
              <a:gd name="T17" fmla="*/ 10 h 90"/>
              <a:gd name="T18" fmla="*/ 66 w 84"/>
              <a:gd name="T19" fmla="*/ 30 h 90"/>
              <a:gd name="T20" fmla="*/ 62 w 84"/>
              <a:gd name="T21" fmla="*/ 24 h 90"/>
              <a:gd name="T22" fmla="*/ 58 w 84"/>
              <a:gd name="T23" fmla="*/ 20 h 90"/>
              <a:gd name="T24" fmla="*/ 52 w 84"/>
              <a:gd name="T25" fmla="*/ 18 h 90"/>
              <a:gd name="T26" fmla="*/ 46 w 84"/>
              <a:gd name="T27" fmla="*/ 18 h 90"/>
              <a:gd name="T28" fmla="*/ 40 w 84"/>
              <a:gd name="T29" fmla="*/ 18 h 90"/>
              <a:gd name="T30" fmla="*/ 36 w 84"/>
              <a:gd name="T31" fmla="*/ 20 h 90"/>
              <a:gd name="T32" fmla="*/ 28 w 84"/>
              <a:gd name="T33" fmla="*/ 26 h 90"/>
              <a:gd name="T34" fmla="*/ 24 w 84"/>
              <a:gd name="T35" fmla="*/ 34 h 90"/>
              <a:gd name="T36" fmla="*/ 22 w 84"/>
              <a:gd name="T37" fmla="*/ 44 h 90"/>
              <a:gd name="T38" fmla="*/ 24 w 84"/>
              <a:gd name="T39" fmla="*/ 54 h 90"/>
              <a:gd name="T40" fmla="*/ 28 w 84"/>
              <a:gd name="T41" fmla="*/ 64 h 90"/>
              <a:gd name="T42" fmla="*/ 36 w 84"/>
              <a:gd name="T43" fmla="*/ 70 h 90"/>
              <a:gd name="T44" fmla="*/ 46 w 84"/>
              <a:gd name="T45" fmla="*/ 72 h 90"/>
              <a:gd name="T46" fmla="*/ 52 w 84"/>
              <a:gd name="T47" fmla="*/ 72 h 90"/>
              <a:gd name="T48" fmla="*/ 58 w 84"/>
              <a:gd name="T49" fmla="*/ 70 h 90"/>
              <a:gd name="T50" fmla="*/ 62 w 84"/>
              <a:gd name="T51" fmla="*/ 66 h 90"/>
              <a:gd name="T52" fmla="*/ 84 w 84"/>
              <a:gd name="T53" fmla="*/ 70 h 90"/>
              <a:gd name="T54" fmla="*/ 78 w 84"/>
              <a:gd name="T55" fmla="*/ 78 h 90"/>
              <a:gd name="T56" fmla="*/ 68 w 84"/>
              <a:gd name="T57" fmla="*/ 84 h 90"/>
              <a:gd name="T58" fmla="*/ 56 w 84"/>
              <a:gd name="T59" fmla="*/ 90 h 90"/>
              <a:gd name="T60" fmla="*/ 46 w 84"/>
              <a:gd name="T61" fmla="*/ 90 h 90"/>
              <a:gd name="T62" fmla="*/ 36 w 84"/>
              <a:gd name="T63" fmla="*/ 90 h 90"/>
              <a:gd name="T64" fmla="*/ 28 w 84"/>
              <a:gd name="T65" fmla="*/ 86 h 90"/>
              <a:gd name="T66" fmla="*/ 14 w 84"/>
              <a:gd name="T67" fmla="*/ 76 h 90"/>
              <a:gd name="T68" fmla="*/ 8 w 84"/>
              <a:gd name="T69" fmla="*/ 68 h 90"/>
              <a:gd name="T70" fmla="*/ 4 w 84"/>
              <a:gd name="T71" fmla="*/ 60 h 90"/>
              <a:gd name="T72" fmla="*/ 0 w 84"/>
              <a:gd name="T73" fmla="*/ 4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4" h="90">
                <a:moveTo>
                  <a:pt x="0" y="44"/>
                </a:moveTo>
                <a:lnTo>
                  <a:pt x="0" y="44"/>
                </a:lnTo>
                <a:lnTo>
                  <a:pt x="2" y="36"/>
                </a:lnTo>
                <a:lnTo>
                  <a:pt x="4" y="28"/>
                </a:lnTo>
                <a:lnTo>
                  <a:pt x="4" y="28"/>
                </a:lnTo>
                <a:lnTo>
                  <a:pt x="8" y="20"/>
                </a:lnTo>
                <a:lnTo>
                  <a:pt x="12" y="14"/>
                </a:lnTo>
                <a:lnTo>
                  <a:pt x="12" y="14"/>
                </a:lnTo>
                <a:lnTo>
                  <a:pt x="20" y="8"/>
                </a:lnTo>
                <a:lnTo>
                  <a:pt x="28" y="4"/>
                </a:lnTo>
                <a:lnTo>
                  <a:pt x="28" y="4"/>
                </a:lnTo>
                <a:lnTo>
                  <a:pt x="36" y="0"/>
                </a:lnTo>
                <a:lnTo>
                  <a:pt x="46" y="0"/>
                </a:lnTo>
                <a:lnTo>
                  <a:pt x="46" y="0"/>
                </a:lnTo>
                <a:lnTo>
                  <a:pt x="58" y="0"/>
                </a:lnTo>
                <a:lnTo>
                  <a:pt x="68" y="4"/>
                </a:lnTo>
                <a:lnTo>
                  <a:pt x="68" y="4"/>
                </a:lnTo>
                <a:lnTo>
                  <a:pt x="76" y="10"/>
                </a:lnTo>
                <a:lnTo>
                  <a:pt x="82" y="18"/>
                </a:lnTo>
                <a:lnTo>
                  <a:pt x="66" y="30"/>
                </a:lnTo>
                <a:lnTo>
                  <a:pt x="66" y="30"/>
                </a:lnTo>
                <a:lnTo>
                  <a:pt x="62" y="24"/>
                </a:lnTo>
                <a:lnTo>
                  <a:pt x="62" y="24"/>
                </a:lnTo>
                <a:lnTo>
                  <a:pt x="58" y="20"/>
                </a:lnTo>
                <a:lnTo>
                  <a:pt x="58" y="20"/>
                </a:lnTo>
                <a:lnTo>
                  <a:pt x="52" y="18"/>
                </a:lnTo>
                <a:lnTo>
                  <a:pt x="52" y="18"/>
                </a:lnTo>
                <a:lnTo>
                  <a:pt x="46" y="18"/>
                </a:lnTo>
                <a:lnTo>
                  <a:pt x="46" y="18"/>
                </a:lnTo>
                <a:lnTo>
                  <a:pt x="40" y="18"/>
                </a:lnTo>
                <a:lnTo>
                  <a:pt x="36" y="20"/>
                </a:lnTo>
                <a:lnTo>
                  <a:pt x="36" y="20"/>
                </a:lnTo>
                <a:lnTo>
                  <a:pt x="28" y="26"/>
                </a:lnTo>
                <a:lnTo>
                  <a:pt x="28" y="26"/>
                </a:lnTo>
                <a:lnTo>
                  <a:pt x="24" y="34"/>
                </a:lnTo>
                <a:lnTo>
                  <a:pt x="24" y="34"/>
                </a:lnTo>
                <a:lnTo>
                  <a:pt x="22" y="44"/>
                </a:lnTo>
                <a:lnTo>
                  <a:pt x="22" y="44"/>
                </a:lnTo>
                <a:lnTo>
                  <a:pt x="24" y="54"/>
                </a:lnTo>
                <a:lnTo>
                  <a:pt x="24" y="54"/>
                </a:lnTo>
                <a:lnTo>
                  <a:pt x="28" y="64"/>
                </a:lnTo>
                <a:lnTo>
                  <a:pt x="28" y="64"/>
                </a:lnTo>
                <a:lnTo>
                  <a:pt x="36" y="70"/>
                </a:lnTo>
                <a:lnTo>
                  <a:pt x="36" y="70"/>
                </a:lnTo>
                <a:lnTo>
                  <a:pt x="46" y="72"/>
                </a:lnTo>
                <a:lnTo>
                  <a:pt x="46" y="72"/>
                </a:lnTo>
                <a:lnTo>
                  <a:pt x="52" y="72"/>
                </a:lnTo>
                <a:lnTo>
                  <a:pt x="52" y="72"/>
                </a:lnTo>
                <a:lnTo>
                  <a:pt x="58" y="70"/>
                </a:lnTo>
                <a:lnTo>
                  <a:pt x="58" y="70"/>
                </a:lnTo>
                <a:lnTo>
                  <a:pt x="62" y="66"/>
                </a:lnTo>
                <a:lnTo>
                  <a:pt x="62" y="66"/>
                </a:lnTo>
                <a:lnTo>
                  <a:pt x="66" y="60"/>
                </a:lnTo>
                <a:lnTo>
                  <a:pt x="84" y="70"/>
                </a:lnTo>
                <a:lnTo>
                  <a:pt x="84" y="70"/>
                </a:lnTo>
                <a:lnTo>
                  <a:pt x="78" y="78"/>
                </a:lnTo>
                <a:lnTo>
                  <a:pt x="78" y="78"/>
                </a:lnTo>
                <a:lnTo>
                  <a:pt x="68" y="84"/>
                </a:lnTo>
                <a:lnTo>
                  <a:pt x="68" y="84"/>
                </a:lnTo>
                <a:lnTo>
                  <a:pt x="56" y="90"/>
                </a:lnTo>
                <a:lnTo>
                  <a:pt x="56" y="90"/>
                </a:lnTo>
                <a:lnTo>
                  <a:pt x="46" y="90"/>
                </a:lnTo>
                <a:lnTo>
                  <a:pt x="46" y="90"/>
                </a:lnTo>
                <a:lnTo>
                  <a:pt x="36" y="90"/>
                </a:lnTo>
                <a:lnTo>
                  <a:pt x="28" y="86"/>
                </a:lnTo>
                <a:lnTo>
                  <a:pt x="28" y="86"/>
                </a:lnTo>
                <a:lnTo>
                  <a:pt x="20" y="82"/>
                </a:lnTo>
                <a:lnTo>
                  <a:pt x="14" y="76"/>
                </a:lnTo>
                <a:lnTo>
                  <a:pt x="14" y="76"/>
                </a:lnTo>
                <a:lnTo>
                  <a:pt x="8" y="68"/>
                </a:lnTo>
                <a:lnTo>
                  <a:pt x="4" y="60"/>
                </a:lnTo>
                <a:lnTo>
                  <a:pt x="4" y="60"/>
                </a:lnTo>
                <a:lnTo>
                  <a:pt x="2" y="52"/>
                </a:lnTo>
                <a:lnTo>
                  <a:pt x="0" y="44"/>
                </a:lnTo>
                <a:lnTo>
                  <a:pt x="0" y="44"/>
                </a:lnTo>
                <a:close/>
              </a:path>
            </a:pathLst>
          </a:custGeom>
          <a:solidFill>
            <a:srgbClr val="1D50A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78"/>
          <p:cNvSpPr>
            <a:spLocks/>
          </p:cNvSpPr>
          <p:nvPr/>
        </p:nvSpPr>
        <p:spPr bwMode="auto">
          <a:xfrm>
            <a:off x="5869402" y="3684726"/>
            <a:ext cx="133350" cy="142875"/>
          </a:xfrm>
          <a:custGeom>
            <a:avLst/>
            <a:gdLst>
              <a:gd name="T0" fmla="*/ 22 w 84"/>
              <a:gd name="T1" fmla="*/ 0 h 90"/>
              <a:gd name="T2" fmla="*/ 42 w 84"/>
              <a:gd name="T3" fmla="*/ 40 h 90"/>
              <a:gd name="T4" fmla="*/ 62 w 84"/>
              <a:gd name="T5" fmla="*/ 0 h 90"/>
              <a:gd name="T6" fmla="*/ 84 w 84"/>
              <a:gd name="T7" fmla="*/ 0 h 90"/>
              <a:gd name="T8" fmla="*/ 52 w 84"/>
              <a:gd name="T9" fmla="*/ 58 h 90"/>
              <a:gd name="T10" fmla="*/ 52 w 84"/>
              <a:gd name="T11" fmla="*/ 90 h 90"/>
              <a:gd name="T12" fmla="*/ 32 w 84"/>
              <a:gd name="T13" fmla="*/ 90 h 90"/>
              <a:gd name="T14" fmla="*/ 32 w 84"/>
              <a:gd name="T15" fmla="*/ 58 h 90"/>
              <a:gd name="T16" fmla="*/ 0 w 84"/>
              <a:gd name="T17" fmla="*/ 0 h 90"/>
              <a:gd name="T18" fmla="*/ 22 w 84"/>
              <a:gd name="T19" fmla="*/ 0 h 90"/>
              <a:gd name="T20" fmla="*/ 22 w 84"/>
              <a:gd name="T21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4" h="90">
                <a:moveTo>
                  <a:pt x="22" y="0"/>
                </a:moveTo>
                <a:lnTo>
                  <a:pt x="42" y="40"/>
                </a:lnTo>
                <a:lnTo>
                  <a:pt x="62" y="0"/>
                </a:lnTo>
                <a:lnTo>
                  <a:pt x="84" y="0"/>
                </a:lnTo>
                <a:lnTo>
                  <a:pt x="52" y="58"/>
                </a:lnTo>
                <a:lnTo>
                  <a:pt x="52" y="90"/>
                </a:lnTo>
                <a:lnTo>
                  <a:pt x="32" y="90"/>
                </a:lnTo>
                <a:lnTo>
                  <a:pt x="32" y="58"/>
                </a:lnTo>
                <a:lnTo>
                  <a:pt x="0" y="0"/>
                </a:lnTo>
                <a:lnTo>
                  <a:pt x="22" y="0"/>
                </a:lnTo>
                <a:lnTo>
                  <a:pt x="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79"/>
          <p:cNvSpPr>
            <a:spLocks noEditPoints="1"/>
          </p:cNvSpPr>
          <p:nvPr/>
        </p:nvSpPr>
        <p:spPr bwMode="auto">
          <a:xfrm>
            <a:off x="5990052" y="3719651"/>
            <a:ext cx="111125" cy="107950"/>
          </a:xfrm>
          <a:custGeom>
            <a:avLst/>
            <a:gdLst>
              <a:gd name="T0" fmla="*/ 36 w 70"/>
              <a:gd name="T1" fmla="*/ 68 h 68"/>
              <a:gd name="T2" fmla="*/ 20 w 70"/>
              <a:gd name="T3" fmla="*/ 66 h 68"/>
              <a:gd name="T4" fmla="*/ 14 w 70"/>
              <a:gd name="T5" fmla="*/ 62 h 68"/>
              <a:gd name="T6" fmla="*/ 8 w 70"/>
              <a:gd name="T7" fmla="*/ 58 h 68"/>
              <a:gd name="T8" fmla="*/ 2 w 70"/>
              <a:gd name="T9" fmla="*/ 48 h 68"/>
              <a:gd name="T10" fmla="*/ 0 w 70"/>
              <a:gd name="T11" fmla="*/ 42 h 68"/>
              <a:gd name="T12" fmla="*/ 0 w 70"/>
              <a:gd name="T13" fmla="*/ 34 h 68"/>
              <a:gd name="T14" fmla="*/ 2 w 70"/>
              <a:gd name="T15" fmla="*/ 22 h 68"/>
              <a:gd name="T16" fmla="*/ 4 w 70"/>
              <a:gd name="T17" fmla="*/ 16 h 68"/>
              <a:gd name="T18" fmla="*/ 8 w 70"/>
              <a:gd name="T19" fmla="*/ 10 h 68"/>
              <a:gd name="T20" fmla="*/ 20 w 70"/>
              <a:gd name="T21" fmla="*/ 2 h 68"/>
              <a:gd name="T22" fmla="*/ 28 w 70"/>
              <a:gd name="T23" fmla="*/ 0 h 68"/>
              <a:gd name="T24" fmla="*/ 36 w 70"/>
              <a:gd name="T25" fmla="*/ 0 h 68"/>
              <a:gd name="T26" fmla="*/ 50 w 70"/>
              <a:gd name="T27" fmla="*/ 2 h 68"/>
              <a:gd name="T28" fmla="*/ 56 w 70"/>
              <a:gd name="T29" fmla="*/ 6 h 68"/>
              <a:gd name="T30" fmla="*/ 62 w 70"/>
              <a:gd name="T31" fmla="*/ 10 h 68"/>
              <a:gd name="T32" fmla="*/ 68 w 70"/>
              <a:gd name="T33" fmla="*/ 22 h 68"/>
              <a:gd name="T34" fmla="*/ 70 w 70"/>
              <a:gd name="T35" fmla="*/ 28 h 68"/>
              <a:gd name="T36" fmla="*/ 70 w 70"/>
              <a:gd name="T37" fmla="*/ 34 h 68"/>
              <a:gd name="T38" fmla="*/ 68 w 70"/>
              <a:gd name="T39" fmla="*/ 48 h 68"/>
              <a:gd name="T40" fmla="*/ 66 w 70"/>
              <a:gd name="T41" fmla="*/ 54 h 68"/>
              <a:gd name="T42" fmla="*/ 62 w 70"/>
              <a:gd name="T43" fmla="*/ 58 h 68"/>
              <a:gd name="T44" fmla="*/ 50 w 70"/>
              <a:gd name="T45" fmla="*/ 66 h 68"/>
              <a:gd name="T46" fmla="*/ 44 w 70"/>
              <a:gd name="T47" fmla="*/ 68 h 68"/>
              <a:gd name="T48" fmla="*/ 36 w 70"/>
              <a:gd name="T49" fmla="*/ 68 h 68"/>
              <a:gd name="T50" fmla="*/ 20 w 70"/>
              <a:gd name="T51" fmla="*/ 34 h 68"/>
              <a:gd name="T52" fmla="*/ 24 w 70"/>
              <a:gd name="T53" fmla="*/ 46 h 68"/>
              <a:gd name="T54" fmla="*/ 30 w 70"/>
              <a:gd name="T55" fmla="*/ 50 h 68"/>
              <a:gd name="T56" fmla="*/ 36 w 70"/>
              <a:gd name="T57" fmla="*/ 52 h 68"/>
              <a:gd name="T58" fmla="*/ 42 w 70"/>
              <a:gd name="T59" fmla="*/ 50 h 68"/>
              <a:gd name="T60" fmla="*/ 46 w 70"/>
              <a:gd name="T61" fmla="*/ 46 h 68"/>
              <a:gd name="T62" fmla="*/ 48 w 70"/>
              <a:gd name="T63" fmla="*/ 42 h 68"/>
              <a:gd name="T64" fmla="*/ 50 w 70"/>
              <a:gd name="T65" fmla="*/ 34 h 68"/>
              <a:gd name="T66" fmla="*/ 46 w 70"/>
              <a:gd name="T67" fmla="*/ 22 h 68"/>
              <a:gd name="T68" fmla="*/ 42 w 70"/>
              <a:gd name="T69" fmla="*/ 18 h 68"/>
              <a:gd name="T70" fmla="*/ 36 w 70"/>
              <a:gd name="T71" fmla="*/ 16 h 68"/>
              <a:gd name="T72" fmla="*/ 30 w 70"/>
              <a:gd name="T73" fmla="*/ 18 h 68"/>
              <a:gd name="T74" fmla="*/ 24 w 70"/>
              <a:gd name="T75" fmla="*/ 22 h 68"/>
              <a:gd name="T76" fmla="*/ 22 w 70"/>
              <a:gd name="T77" fmla="*/ 28 h 68"/>
              <a:gd name="T78" fmla="*/ 20 w 70"/>
              <a:gd name="T79" fmla="*/ 3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68">
                <a:moveTo>
                  <a:pt x="36" y="68"/>
                </a:moveTo>
                <a:lnTo>
                  <a:pt x="36" y="68"/>
                </a:lnTo>
                <a:lnTo>
                  <a:pt x="28" y="68"/>
                </a:lnTo>
                <a:lnTo>
                  <a:pt x="20" y="66"/>
                </a:lnTo>
                <a:lnTo>
                  <a:pt x="20" y="66"/>
                </a:lnTo>
                <a:lnTo>
                  <a:pt x="14" y="62"/>
                </a:lnTo>
                <a:lnTo>
                  <a:pt x="8" y="58"/>
                </a:lnTo>
                <a:lnTo>
                  <a:pt x="8" y="58"/>
                </a:lnTo>
                <a:lnTo>
                  <a:pt x="4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4" y="16"/>
                </a:lnTo>
                <a:lnTo>
                  <a:pt x="8" y="10"/>
                </a:lnTo>
                <a:lnTo>
                  <a:pt x="8" y="10"/>
                </a:lnTo>
                <a:lnTo>
                  <a:pt x="14" y="6"/>
                </a:lnTo>
                <a:lnTo>
                  <a:pt x="20" y="2"/>
                </a:lnTo>
                <a:lnTo>
                  <a:pt x="20" y="2"/>
                </a:lnTo>
                <a:lnTo>
                  <a:pt x="28" y="0"/>
                </a:lnTo>
                <a:lnTo>
                  <a:pt x="36" y="0"/>
                </a:lnTo>
                <a:lnTo>
                  <a:pt x="36" y="0"/>
                </a:lnTo>
                <a:lnTo>
                  <a:pt x="44" y="0"/>
                </a:lnTo>
                <a:lnTo>
                  <a:pt x="50" y="2"/>
                </a:lnTo>
                <a:lnTo>
                  <a:pt x="50" y="2"/>
                </a:lnTo>
                <a:lnTo>
                  <a:pt x="56" y="6"/>
                </a:lnTo>
                <a:lnTo>
                  <a:pt x="62" y="10"/>
                </a:lnTo>
                <a:lnTo>
                  <a:pt x="62" y="10"/>
                </a:lnTo>
                <a:lnTo>
                  <a:pt x="66" y="16"/>
                </a:lnTo>
                <a:lnTo>
                  <a:pt x="68" y="22"/>
                </a:lnTo>
                <a:lnTo>
                  <a:pt x="68" y="22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lnTo>
                  <a:pt x="70" y="42"/>
                </a:lnTo>
                <a:lnTo>
                  <a:pt x="68" y="48"/>
                </a:lnTo>
                <a:lnTo>
                  <a:pt x="68" y="48"/>
                </a:lnTo>
                <a:lnTo>
                  <a:pt x="66" y="54"/>
                </a:lnTo>
                <a:lnTo>
                  <a:pt x="62" y="58"/>
                </a:lnTo>
                <a:lnTo>
                  <a:pt x="62" y="58"/>
                </a:lnTo>
                <a:lnTo>
                  <a:pt x="56" y="62"/>
                </a:lnTo>
                <a:lnTo>
                  <a:pt x="50" y="66"/>
                </a:lnTo>
                <a:lnTo>
                  <a:pt x="50" y="66"/>
                </a:lnTo>
                <a:lnTo>
                  <a:pt x="44" y="68"/>
                </a:lnTo>
                <a:lnTo>
                  <a:pt x="36" y="68"/>
                </a:lnTo>
                <a:lnTo>
                  <a:pt x="36" y="68"/>
                </a:lnTo>
                <a:close/>
                <a:moveTo>
                  <a:pt x="20" y="34"/>
                </a:moveTo>
                <a:lnTo>
                  <a:pt x="20" y="34"/>
                </a:lnTo>
                <a:lnTo>
                  <a:pt x="22" y="42"/>
                </a:lnTo>
                <a:lnTo>
                  <a:pt x="24" y="46"/>
                </a:lnTo>
                <a:lnTo>
                  <a:pt x="24" y="46"/>
                </a:lnTo>
                <a:lnTo>
                  <a:pt x="30" y="50"/>
                </a:lnTo>
                <a:lnTo>
                  <a:pt x="36" y="52"/>
                </a:lnTo>
                <a:lnTo>
                  <a:pt x="36" y="52"/>
                </a:lnTo>
                <a:lnTo>
                  <a:pt x="42" y="50"/>
                </a:lnTo>
                <a:lnTo>
                  <a:pt x="42" y="50"/>
                </a:lnTo>
                <a:lnTo>
                  <a:pt x="46" y="46"/>
                </a:lnTo>
                <a:lnTo>
                  <a:pt x="46" y="46"/>
                </a:lnTo>
                <a:lnTo>
                  <a:pt x="48" y="42"/>
                </a:lnTo>
                <a:lnTo>
                  <a:pt x="48" y="42"/>
                </a:lnTo>
                <a:lnTo>
                  <a:pt x="50" y="34"/>
                </a:lnTo>
                <a:lnTo>
                  <a:pt x="50" y="34"/>
                </a:lnTo>
                <a:lnTo>
                  <a:pt x="48" y="28"/>
                </a:lnTo>
                <a:lnTo>
                  <a:pt x="46" y="22"/>
                </a:lnTo>
                <a:lnTo>
                  <a:pt x="46" y="22"/>
                </a:lnTo>
                <a:lnTo>
                  <a:pt x="42" y="18"/>
                </a:lnTo>
                <a:lnTo>
                  <a:pt x="36" y="16"/>
                </a:lnTo>
                <a:lnTo>
                  <a:pt x="36" y="16"/>
                </a:lnTo>
                <a:lnTo>
                  <a:pt x="30" y="18"/>
                </a:lnTo>
                <a:lnTo>
                  <a:pt x="30" y="18"/>
                </a:lnTo>
                <a:lnTo>
                  <a:pt x="24" y="22"/>
                </a:lnTo>
                <a:lnTo>
                  <a:pt x="24" y="22"/>
                </a:lnTo>
                <a:lnTo>
                  <a:pt x="22" y="28"/>
                </a:lnTo>
                <a:lnTo>
                  <a:pt x="22" y="28"/>
                </a:lnTo>
                <a:lnTo>
                  <a:pt x="20" y="34"/>
                </a:lnTo>
                <a:lnTo>
                  <a:pt x="20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80"/>
          <p:cNvSpPr>
            <a:spLocks/>
          </p:cNvSpPr>
          <p:nvPr/>
        </p:nvSpPr>
        <p:spPr bwMode="auto">
          <a:xfrm>
            <a:off x="6117052" y="3719651"/>
            <a:ext cx="111125" cy="107950"/>
          </a:xfrm>
          <a:custGeom>
            <a:avLst/>
            <a:gdLst>
              <a:gd name="T0" fmla="*/ 22 w 70"/>
              <a:gd name="T1" fmla="*/ 68 h 68"/>
              <a:gd name="T2" fmla="*/ 22 w 70"/>
              <a:gd name="T3" fmla="*/ 68 h 68"/>
              <a:gd name="T4" fmla="*/ 12 w 70"/>
              <a:gd name="T5" fmla="*/ 68 h 68"/>
              <a:gd name="T6" fmla="*/ 6 w 70"/>
              <a:gd name="T7" fmla="*/ 62 h 68"/>
              <a:gd name="T8" fmla="*/ 6 w 70"/>
              <a:gd name="T9" fmla="*/ 62 h 68"/>
              <a:gd name="T10" fmla="*/ 2 w 70"/>
              <a:gd name="T11" fmla="*/ 54 h 68"/>
              <a:gd name="T12" fmla="*/ 0 w 70"/>
              <a:gd name="T13" fmla="*/ 44 h 68"/>
              <a:gd name="T14" fmla="*/ 0 w 70"/>
              <a:gd name="T15" fmla="*/ 0 h 68"/>
              <a:gd name="T16" fmla="*/ 20 w 70"/>
              <a:gd name="T17" fmla="*/ 0 h 68"/>
              <a:gd name="T18" fmla="*/ 20 w 70"/>
              <a:gd name="T19" fmla="*/ 40 h 68"/>
              <a:gd name="T20" fmla="*/ 20 w 70"/>
              <a:gd name="T21" fmla="*/ 40 h 68"/>
              <a:gd name="T22" fmla="*/ 22 w 70"/>
              <a:gd name="T23" fmla="*/ 44 h 68"/>
              <a:gd name="T24" fmla="*/ 22 w 70"/>
              <a:gd name="T25" fmla="*/ 48 h 68"/>
              <a:gd name="T26" fmla="*/ 22 w 70"/>
              <a:gd name="T27" fmla="*/ 48 h 68"/>
              <a:gd name="T28" fmla="*/ 26 w 70"/>
              <a:gd name="T29" fmla="*/ 50 h 68"/>
              <a:gd name="T30" fmla="*/ 30 w 70"/>
              <a:gd name="T31" fmla="*/ 52 h 68"/>
              <a:gd name="T32" fmla="*/ 30 w 70"/>
              <a:gd name="T33" fmla="*/ 52 h 68"/>
              <a:gd name="T34" fmla="*/ 38 w 70"/>
              <a:gd name="T35" fmla="*/ 50 h 68"/>
              <a:gd name="T36" fmla="*/ 38 w 70"/>
              <a:gd name="T37" fmla="*/ 50 h 68"/>
              <a:gd name="T38" fmla="*/ 42 w 70"/>
              <a:gd name="T39" fmla="*/ 46 h 68"/>
              <a:gd name="T40" fmla="*/ 44 w 70"/>
              <a:gd name="T41" fmla="*/ 42 h 68"/>
              <a:gd name="T42" fmla="*/ 44 w 70"/>
              <a:gd name="T43" fmla="*/ 0 h 68"/>
              <a:gd name="T44" fmla="*/ 64 w 70"/>
              <a:gd name="T45" fmla="*/ 0 h 68"/>
              <a:gd name="T46" fmla="*/ 64 w 70"/>
              <a:gd name="T47" fmla="*/ 44 h 68"/>
              <a:gd name="T48" fmla="*/ 64 w 70"/>
              <a:gd name="T49" fmla="*/ 44 h 68"/>
              <a:gd name="T50" fmla="*/ 66 w 70"/>
              <a:gd name="T51" fmla="*/ 50 h 68"/>
              <a:gd name="T52" fmla="*/ 66 w 70"/>
              <a:gd name="T53" fmla="*/ 50 h 68"/>
              <a:gd name="T54" fmla="*/ 70 w 70"/>
              <a:gd name="T55" fmla="*/ 50 h 68"/>
              <a:gd name="T56" fmla="*/ 70 w 70"/>
              <a:gd name="T57" fmla="*/ 68 h 68"/>
              <a:gd name="T58" fmla="*/ 70 w 70"/>
              <a:gd name="T59" fmla="*/ 68 h 68"/>
              <a:gd name="T60" fmla="*/ 64 w 70"/>
              <a:gd name="T61" fmla="*/ 68 h 68"/>
              <a:gd name="T62" fmla="*/ 64 w 70"/>
              <a:gd name="T63" fmla="*/ 68 h 68"/>
              <a:gd name="T64" fmla="*/ 60 w 70"/>
              <a:gd name="T65" fmla="*/ 68 h 68"/>
              <a:gd name="T66" fmla="*/ 60 w 70"/>
              <a:gd name="T67" fmla="*/ 68 h 68"/>
              <a:gd name="T68" fmla="*/ 56 w 70"/>
              <a:gd name="T69" fmla="*/ 68 h 68"/>
              <a:gd name="T70" fmla="*/ 52 w 70"/>
              <a:gd name="T71" fmla="*/ 66 h 68"/>
              <a:gd name="T72" fmla="*/ 50 w 70"/>
              <a:gd name="T73" fmla="*/ 64 h 68"/>
              <a:gd name="T74" fmla="*/ 48 w 70"/>
              <a:gd name="T75" fmla="*/ 60 h 68"/>
              <a:gd name="T76" fmla="*/ 48 w 70"/>
              <a:gd name="T77" fmla="*/ 56 h 68"/>
              <a:gd name="T78" fmla="*/ 48 w 70"/>
              <a:gd name="T79" fmla="*/ 56 h 68"/>
              <a:gd name="T80" fmla="*/ 42 w 70"/>
              <a:gd name="T81" fmla="*/ 62 h 68"/>
              <a:gd name="T82" fmla="*/ 36 w 70"/>
              <a:gd name="T83" fmla="*/ 66 h 68"/>
              <a:gd name="T84" fmla="*/ 36 w 70"/>
              <a:gd name="T85" fmla="*/ 66 h 68"/>
              <a:gd name="T86" fmla="*/ 30 w 70"/>
              <a:gd name="T87" fmla="*/ 68 h 68"/>
              <a:gd name="T88" fmla="*/ 22 w 70"/>
              <a:gd name="T89" fmla="*/ 68 h 68"/>
              <a:gd name="T90" fmla="*/ 22 w 70"/>
              <a:gd name="T91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0" h="68">
                <a:moveTo>
                  <a:pt x="22" y="68"/>
                </a:moveTo>
                <a:lnTo>
                  <a:pt x="22" y="68"/>
                </a:lnTo>
                <a:lnTo>
                  <a:pt x="12" y="68"/>
                </a:lnTo>
                <a:lnTo>
                  <a:pt x="6" y="62"/>
                </a:lnTo>
                <a:lnTo>
                  <a:pt x="6" y="62"/>
                </a:lnTo>
                <a:lnTo>
                  <a:pt x="2" y="54"/>
                </a:lnTo>
                <a:lnTo>
                  <a:pt x="0" y="44"/>
                </a:lnTo>
                <a:lnTo>
                  <a:pt x="0" y="0"/>
                </a:lnTo>
                <a:lnTo>
                  <a:pt x="20" y="0"/>
                </a:lnTo>
                <a:lnTo>
                  <a:pt x="20" y="40"/>
                </a:lnTo>
                <a:lnTo>
                  <a:pt x="20" y="40"/>
                </a:lnTo>
                <a:lnTo>
                  <a:pt x="22" y="44"/>
                </a:lnTo>
                <a:lnTo>
                  <a:pt x="22" y="48"/>
                </a:lnTo>
                <a:lnTo>
                  <a:pt x="22" y="48"/>
                </a:lnTo>
                <a:lnTo>
                  <a:pt x="26" y="50"/>
                </a:lnTo>
                <a:lnTo>
                  <a:pt x="30" y="52"/>
                </a:lnTo>
                <a:lnTo>
                  <a:pt x="30" y="52"/>
                </a:lnTo>
                <a:lnTo>
                  <a:pt x="38" y="50"/>
                </a:lnTo>
                <a:lnTo>
                  <a:pt x="38" y="50"/>
                </a:lnTo>
                <a:lnTo>
                  <a:pt x="42" y="46"/>
                </a:lnTo>
                <a:lnTo>
                  <a:pt x="44" y="42"/>
                </a:lnTo>
                <a:lnTo>
                  <a:pt x="44" y="0"/>
                </a:lnTo>
                <a:lnTo>
                  <a:pt x="64" y="0"/>
                </a:lnTo>
                <a:lnTo>
                  <a:pt x="64" y="44"/>
                </a:lnTo>
                <a:lnTo>
                  <a:pt x="64" y="44"/>
                </a:lnTo>
                <a:lnTo>
                  <a:pt x="66" y="50"/>
                </a:lnTo>
                <a:lnTo>
                  <a:pt x="66" y="50"/>
                </a:lnTo>
                <a:lnTo>
                  <a:pt x="70" y="50"/>
                </a:lnTo>
                <a:lnTo>
                  <a:pt x="70" y="68"/>
                </a:lnTo>
                <a:lnTo>
                  <a:pt x="70" y="68"/>
                </a:lnTo>
                <a:lnTo>
                  <a:pt x="64" y="68"/>
                </a:lnTo>
                <a:lnTo>
                  <a:pt x="64" y="68"/>
                </a:lnTo>
                <a:lnTo>
                  <a:pt x="60" y="68"/>
                </a:lnTo>
                <a:lnTo>
                  <a:pt x="60" y="68"/>
                </a:lnTo>
                <a:lnTo>
                  <a:pt x="56" y="68"/>
                </a:lnTo>
                <a:lnTo>
                  <a:pt x="52" y="66"/>
                </a:lnTo>
                <a:lnTo>
                  <a:pt x="50" y="64"/>
                </a:lnTo>
                <a:lnTo>
                  <a:pt x="48" y="60"/>
                </a:lnTo>
                <a:lnTo>
                  <a:pt x="48" y="56"/>
                </a:lnTo>
                <a:lnTo>
                  <a:pt x="48" y="56"/>
                </a:lnTo>
                <a:lnTo>
                  <a:pt x="42" y="62"/>
                </a:lnTo>
                <a:lnTo>
                  <a:pt x="36" y="66"/>
                </a:lnTo>
                <a:lnTo>
                  <a:pt x="36" y="66"/>
                </a:lnTo>
                <a:lnTo>
                  <a:pt x="30" y="68"/>
                </a:lnTo>
                <a:lnTo>
                  <a:pt x="22" y="68"/>
                </a:lnTo>
                <a:lnTo>
                  <a:pt x="22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81"/>
          <p:cNvSpPr>
            <a:spLocks/>
          </p:cNvSpPr>
          <p:nvPr/>
        </p:nvSpPr>
        <p:spPr bwMode="auto">
          <a:xfrm>
            <a:off x="6244052" y="3719651"/>
            <a:ext cx="66675" cy="107950"/>
          </a:xfrm>
          <a:custGeom>
            <a:avLst/>
            <a:gdLst>
              <a:gd name="T0" fmla="*/ 42 w 42"/>
              <a:gd name="T1" fmla="*/ 18 h 68"/>
              <a:gd name="T2" fmla="*/ 42 w 42"/>
              <a:gd name="T3" fmla="*/ 18 h 68"/>
              <a:gd name="T4" fmla="*/ 30 w 42"/>
              <a:gd name="T5" fmla="*/ 20 h 68"/>
              <a:gd name="T6" fmla="*/ 30 w 42"/>
              <a:gd name="T7" fmla="*/ 20 h 68"/>
              <a:gd name="T8" fmla="*/ 24 w 42"/>
              <a:gd name="T9" fmla="*/ 24 h 68"/>
              <a:gd name="T10" fmla="*/ 20 w 42"/>
              <a:gd name="T11" fmla="*/ 28 h 68"/>
              <a:gd name="T12" fmla="*/ 20 w 42"/>
              <a:gd name="T13" fmla="*/ 68 h 68"/>
              <a:gd name="T14" fmla="*/ 0 w 42"/>
              <a:gd name="T15" fmla="*/ 68 h 68"/>
              <a:gd name="T16" fmla="*/ 0 w 42"/>
              <a:gd name="T17" fmla="*/ 0 h 68"/>
              <a:gd name="T18" fmla="*/ 20 w 42"/>
              <a:gd name="T19" fmla="*/ 0 h 68"/>
              <a:gd name="T20" fmla="*/ 20 w 42"/>
              <a:gd name="T21" fmla="*/ 14 h 68"/>
              <a:gd name="T22" fmla="*/ 20 w 42"/>
              <a:gd name="T23" fmla="*/ 14 h 68"/>
              <a:gd name="T24" fmla="*/ 24 w 42"/>
              <a:gd name="T25" fmla="*/ 8 h 68"/>
              <a:gd name="T26" fmla="*/ 28 w 42"/>
              <a:gd name="T27" fmla="*/ 4 h 68"/>
              <a:gd name="T28" fmla="*/ 28 w 42"/>
              <a:gd name="T29" fmla="*/ 4 h 68"/>
              <a:gd name="T30" fmla="*/ 34 w 42"/>
              <a:gd name="T31" fmla="*/ 2 h 68"/>
              <a:gd name="T32" fmla="*/ 40 w 42"/>
              <a:gd name="T33" fmla="*/ 0 h 68"/>
              <a:gd name="T34" fmla="*/ 40 w 42"/>
              <a:gd name="T35" fmla="*/ 0 h 68"/>
              <a:gd name="T36" fmla="*/ 42 w 42"/>
              <a:gd name="T37" fmla="*/ 0 h 68"/>
              <a:gd name="T38" fmla="*/ 42 w 42"/>
              <a:gd name="T39" fmla="*/ 0 h 68"/>
              <a:gd name="T40" fmla="*/ 42 w 42"/>
              <a:gd name="T41" fmla="*/ 0 h 68"/>
              <a:gd name="T42" fmla="*/ 42 w 42"/>
              <a:gd name="T43" fmla="*/ 18 h 68"/>
              <a:gd name="T44" fmla="*/ 42 w 42"/>
              <a:gd name="T45" fmla="*/ 1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" h="68">
                <a:moveTo>
                  <a:pt x="42" y="18"/>
                </a:moveTo>
                <a:lnTo>
                  <a:pt x="42" y="18"/>
                </a:lnTo>
                <a:lnTo>
                  <a:pt x="30" y="20"/>
                </a:lnTo>
                <a:lnTo>
                  <a:pt x="30" y="20"/>
                </a:lnTo>
                <a:lnTo>
                  <a:pt x="24" y="24"/>
                </a:lnTo>
                <a:lnTo>
                  <a:pt x="20" y="28"/>
                </a:lnTo>
                <a:lnTo>
                  <a:pt x="20" y="68"/>
                </a:lnTo>
                <a:lnTo>
                  <a:pt x="0" y="68"/>
                </a:lnTo>
                <a:lnTo>
                  <a:pt x="0" y="0"/>
                </a:lnTo>
                <a:lnTo>
                  <a:pt x="20" y="0"/>
                </a:lnTo>
                <a:lnTo>
                  <a:pt x="20" y="14"/>
                </a:lnTo>
                <a:lnTo>
                  <a:pt x="20" y="14"/>
                </a:lnTo>
                <a:lnTo>
                  <a:pt x="24" y="8"/>
                </a:lnTo>
                <a:lnTo>
                  <a:pt x="28" y="4"/>
                </a:lnTo>
                <a:lnTo>
                  <a:pt x="28" y="4"/>
                </a:lnTo>
                <a:lnTo>
                  <a:pt x="34" y="2"/>
                </a:lnTo>
                <a:lnTo>
                  <a:pt x="40" y="0"/>
                </a:lnTo>
                <a:lnTo>
                  <a:pt x="40" y="0"/>
                </a:lnTo>
                <a:lnTo>
                  <a:pt x="42" y="0"/>
                </a:lnTo>
                <a:lnTo>
                  <a:pt x="42" y="0"/>
                </a:lnTo>
                <a:lnTo>
                  <a:pt x="42" y="0"/>
                </a:lnTo>
                <a:lnTo>
                  <a:pt x="42" y="18"/>
                </a:lnTo>
                <a:lnTo>
                  <a:pt x="42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82"/>
          <p:cNvSpPr>
            <a:spLocks/>
          </p:cNvSpPr>
          <p:nvPr/>
        </p:nvSpPr>
        <p:spPr bwMode="auto">
          <a:xfrm>
            <a:off x="5869402" y="3919676"/>
            <a:ext cx="120650" cy="142875"/>
          </a:xfrm>
          <a:custGeom>
            <a:avLst/>
            <a:gdLst>
              <a:gd name="T0" fmla="*/ 76 w 76"/>
              <a:gd name="T1" fmla="*/ 18 h 90"/>
              <a:gd name="T2" fmla="*/ 48 w 76"/>
              <a:gd name="T3" fmla="*/ 18 h 90"/>
              <a:gd name="T4" fmla="*/ 48 w 76"/>
              <a:gd name="T5" fmla="*/ 90 h 90"/>
              <a:gd name="T6" fmla="*/ 28 w 76"/>
              <a:gd name="T7" fmla="*/ 90 h 90"/>
              <a:gd name="T8" fmla="*/ 28 w 76"/>
              <a:gd name="T9" fmla="*/ 18 h 90"/>
              <a:gd name="T10" fmla="*/ 0 w 76"/>
              <a:gd name="T11" fmla="*/ 18 h 90"/>
              <a:gd name="T12" fmla="*/ 0 w 76"/>
              <a:gd name="T13" fmla="*/ 0 h 90"/>
              <a:gd name="T14" fmla="*/ 76 w 76"/>
              <a:gd name="T15" fmla="*/ 0 h 90"/>
              <a:gd name="T16" fmla="*/ 76 w 76"/>
              <a:gd name="T17" fmla="*/ 18 h 90"/>
              <a:gd name="T18" fmla="*/ 76 w 76"/>
              <a:gd name="T19" fmla="*/ 18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" h="90">
                <a:moveTo>
                  <a:pt x="76" y="18"/>
                </a:moveTo>
                <a:lnTo>
                  <a:pt x="48" y="18"/>
                </a:lnTo>
                <a:lnTo>
                  <a:pt x="48" y="90"/>
                </a:lnTo>
                <a:lnTo>
                  <a:pt x="28" y="90"/>
                </a:lnTo>
                <a:lnTo>
                  <a:pt x="28" y="18"/>
                </a:lnTo>
                <a:lnTo>
                  <a:pt x="0" y="18"/>
                </a:lnTo>
                <a:lnTo>
                  <a:pt x="0" y="0"/>
                </a:lnTo>
                <a:lnTo>
                  <a:pt x="76" y="0"/>
                </a:lnTo>
                <a:lnTo>
                  <a:pt x="76" y="18"/>
                </a:lnTo>
                <a:lnTo>
                  <a:pt x="76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83"/>
          <p:cNvSpPr>
            <a:spLocks noEditPoints="1"/>
          </p:cNvSpPr>
          <p:nvPr/>
        </p:nvSpPr>
        <p:spPr bwMode="auto">
          <a:xfrm>
            <a:off x="6002752" y="3916501"/>
            <a:ext cx="31750" cy="146050"/>
          </a:xfrm>
          <a:custGeom>
            <a:avLst/>
            <a:gdLst>
              <a:gd name="T0" fmla="*/ 0 w 20"/>
              <a:gd name="T1" fmla="*/ 92 h 92"/>
              <a:gd name="T2" fmla="*/ 0 w 20"/>
              <a:gd name="T3" fmla="*/ 26 h 92"/>
              <a:gd name="T4" fmla="*/ 20 w 20"/>
              <a:gd name="T5" fmla="*/ 26 h 92"/>
              <a:gd name="T6" fmla="*/ 20 w 20"/>
              <a:gd name="T7" fmla="*/ 92 h 92"/>
              <a:gd name="T8" fmla="*/ 0 w 20"/>
              <a:gd name="T9" fmla="*/ 92 h 92"/>
              <a:gd name="T10" fmla="*/ 0 w 20"/>
              <a:gd name="T11" fmla="*/ 92 h 92"/>
              <a:gd name="T12" fmla="*/ 0 w 20"/>
              <a:gd name="T13" fmla="*/ 18 h 92"/>
              <a:gd name="T14" fmla="*/ 0 w 20"/>
              <a:gd name="T15" fmla="*/ 0 h 92"/>
              <a:gd name="T16" fmla="*/ 20 w 20"/>
              <a:gd name="T17" fmla="*/ 0 h 92"/>
              <a:gd name="T18" fmla="*/ 20 w 20"/>
              <a:gd name="T19" fmla="*/ 18 h 92"/>
              <a:gd name="T20" fmla="*/ 0 w 20"/>
              <a:gd name="T21" fmla="*/ 18 h 92"/>
              <a:gd name="T22" fmla="*/ 0 w 20"/>
              <a:gd name="T23" fmla="*/ 18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92">
                <a:moveTo>
                  <a:pt x="0" y="92"/>
                </a:moveTo>
                <a:lnTo>
                  <a:pt x="0" y="26"/>
                </a:lnTo>
                <a:lnTo>
                  <a:pt x="20" y="26"/>
                </a:lnTo>
                <a:lnTo>
                  <a:pt x="20" y="92"/>
                </a:lnTo>
                <a:lnTo>
                  <a:pt x="0" y="92"/>
                </a:lnTo>
                <a:lnTo>
                  <a:pt x="0" y="92"/>
                </a:lnTo>
                <a:close/>
                <a:moveTo>
                  <a:pt x="0" y="18"/>
                </a:moveTo>
                <a:lnTo>
                  <a:pt x="0" y="0"/>
                </a:lnTo>
                <a:lnTo>
                  <a:pt x="20" y="0"/>
                </a:lnTo>
                <a:lnTo>
                  <a:pt x="20" y="18"/>
                </a:lnTo>
                <a:lnTo>
                  <a:pt x="0" y="18"/>
                </a:lnTo>
                <a:lnTo>
                  <a:pt x="0" y="1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84"/>
          <p:cNvSpPr>
            <a:spLocks/>
          </p:cNvSpPr>
          <p:nvPr/>
        </p:nvSpPr>
        <p:spPr bwMode="auto">
          <a:xfrm>
            <a:off x="6050377" y="3922851"/>
            <a:ext cx="76200" cy="142875"/>
          </a:xfrm>
          <a:custGeom>
            <a:avLst/>
            <a:gdLst>
              <a:gd name="T0" fmla="*/ 48 w 48"/>
              <a:gd name="T1" fmla="*/ 86 h 90"/>
              <a:gd name="T2" fmla="*/ 48 w 48"/>
              <a:gd name="T3" fmla="*/ 86 h 90"/>
              <a:gd name="T4" fmla="*/ 38 w 48"/>
              <a:gd name="T5" fmla="*/ 88 h 90"/>
              <a:gd name="T6" fmla="*/ 38 w 48"/>
              <a:gd name="T7" fmla="*/ 88 h 90"/>
              <a:gd name="T8" fmla="*/ 28 w 48"/>
              <a:gd name="T9" fmla="*/ 90 h 90"/>
              <a:gd name="T10" fmla="*/ 28 w 48"/>
              <a:gd name="T11" fmla="*/ 90 h 90"/>
              <a:gd name="T12" fmla="*/ 20 w 48"/>
              <a:gd name="T13" fmla="*/ 88 h 90"/>
              <a:gd name="T14" fmla="*/ 20 w 48"/>
              <a:gd name="T15" fmla="*/ 88 h 90"/>
              <a:gd name="T16" fmla="*/ 14 w 48"/>
              <a:gd name="T17" fmla="*/ 86 h 90"/>
              <a:gd name="T18" fmla="*/ 14 w 48"/>
              <a:gd name="T19" fmla="*/ 86 h 90"/>
              <a:gd name="T20" fmla="*/ 10 w 48"/>
              <a:gd name="T21" fmla="*/ 80 h 90"/>
              <a:gd name="T22" fmla="*/ 10 w 48"/>
              <a:gd name="T23" fmla="*/ 80 h 90"/>
              <a:gd name="T24" fmla="*/ 8 w 48"/>
              <a:gd name="T25" fmla="*/ 72 h 90"/>
              <a:gd name="T26" fmla="*/ 8 w 48"/>
              <a:gd name="T27" fmla="*/ 38 h 90"/>
              <a:gd name="T28" fmla="*/ 0 w 48"/>
              <a:gd name="T29" fmla="*/ 38 h 90"/>
              <a:gd name="T30" fmla="*/ 0 w 48"/>
              <a:gd name="T31" fmla="*/ 22 h 90"/>
              <a:gd name="T32" fmla="*/ 8 w 48"/>
              <a:gd name="T33" fmla="*/ 22 h 90"/>
              <a:gd name="T34" fmla="*/ 8 w 48"/>
              <a:gd name="T35" fmla="*/ 0 h 90"/>
              <a:gd name="T36" fmla="*/ 30 w 48"/>
              <a:gd name="T37" fmla="*/ 0 h 90"/>
              <a:gd name="T38" fmla="*/ 30 w 48"/>
              <a:gd name="T39" fmla="*/ 22 h 90"/>
              <a:gd name="T40" fmla="*/ 42 w 48"/>
              <a:gd name="T41" fmla="*/ 22 h 90"/>
              <a:gd name="T42" fmla="*/ 42 w 48"/>
              <a:gd name="T43" fmla="*/ 38 h 90"/>
              <a:gd name="T44" fmla="*/ 30 w 48"/>
              <a:gd name="T45" fmla="*/ 38 h 90"/>
              <a:gd name="T46" fmla="*/ 30 w 48"/>
              <a:gd name="T47" fmla="*/ 66 h 90"/>
              <a:gd name="T48" fmla="*/ 30 w 48"/>
              <a:gd name="T49" fmla="*/ 66 h 90"/>
              <a:gd name="T50" fmla="*/ 30 w 48"/>
              <a:gd name="T51" fmla="*/ 70 h 90"/>
              <a:gd name="T52" fmla="*/ 30 w 48"/>
              <a:gd name="T53" fmla="*/ 70 h 90"/>
              <a:gd name="T54" fmla="*/ 34 w 48"/>
              <a:gd name="T55" fmla="*/ 72 h 90"/>
              <a:gd name="T56" fmla="*/ 34 w 48"/>
              <a:gd name="T57" fmla="*/ 72 h 90"/>
              <a:gd name="T58" fmla="*/ 40 w 48"/>
              <a:gd name="T59" fmla="*/ 70 h 90"/>
              <a:gd name="T60" fmla="*/ 40 w 48"/>
              <a:gd name="T61" fmla="*/ 70 h 90"/>
              <a:gd name="T62" fmla="*/ 44 w 48"/>
              <a:gd name="T63" fmla="*/ 68 h 90"/>
              <a:gd name="T64" fmla="*/ 48 w 48"/>
              <a:gd name="T65" fmla="*/ 86 h 90"/>
              <a:gd name="T66" fmla="*/ 48 w 48"/>
              <a:gd name="T67" fmla="*/ 8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8" h="90">
                <a:moveTo>
                  <a:pt x="48" y="86"/>
                </a:moveTo>
                <a:lnTo>
                  <a:pt x="48" y="86"/>
                </a:lnTo>
                <a:lnTo>
                  <a:pt x="38" y="88"/>
                </a:lnTo>
                <a:lnTo>
                  <a:pt x="38" y="88"/>
                </a:lnTo>
                <a:lnTo>
                  <a:pt x="28" y="90"/>
                </a:lnTo>
                <a:lnTo>
                  <a:pt x="28" y="90"/>
                </a:lnTo>
                <a:lnTo>
                  <a:pt x="20" y="88"/>
                </a:lnTo>
                <a:lnTo>
                  <a:pt x="20" y="88"/>
                </a:lnTo>
                <a:lnTo>
                  <a:pt x="14" y="86"/>
                </a:lnTo>
                <a:lnTo>
                  <a:pt x="14" y="86"/>
                </a:lnTo>
                <a:lnTo>
                  <a:pt x="10" y="80"/>
                </a:lnTo>
                <a:lnTo>
                  <a:pt x="10" y="80"/>
                </a:lnTo>
                <a:lnTo>
                  <a:pt x="8" y="72"/>
                </a:lnTo>
                <a:lnTo>
                  <a:pt x="8" y="38"/>
                </a:lnTo>
                <a:lnTo>
                  <a:pt x="0" y="38"/>
                </a:lnTo>
                <a:lnTo>
                  <a:pt x="0" y="22"/>
                </a:lnTo>
                <a:lnTo>
                  <a:pt x="8" y="22"/>
                </a:lnTo>
                <a:lnTo>
                  <a:pt x="8" y="0"/>
                </a:lnTo>
                <a:lnTo>
                  <a:pt x="30" y="0"/>
                </a:lnTo>
                <a:lnTo>
                  <a:pt x="30" y="22"/>
                </a:lnTo>
                <a:lnTo>
                  <a:pt x="42" y="22"/>
                </a:lnTo>
                <a:lnTo>
                  <a:pt x="42" y="38"/>
                </a:lnTo>
                <a:lnTo>
                  <a:pt x="30" y="38"/>
                </a:lnTo>
                <a:lnTo>
                  <a:pt x="30" y="66"/>
                </a:lnTo>
                <a:lnTo>
                  <a:pt x="30" y="66"/>
                </a:lnTo>
                <a:lnTo>
                  <a:pt x="30" y="70"/>
                </a:lnTo>
                <a:lnTo>
                  <a:pt x="30" y="70"/>
                </a:lnTo>
                <a:lnTo>
                  <a:pt x="34" y="72"/>
                </a:lnTo>
                <a:lnTo>
                  <a:pt x="34" y="72"/>
                </a:lnTo>
                <a:lnTo>
                  <a:pt x="40" y="70"/>
                </a:lnTo>
                <a:lnTo>
                  <a:pt x="40" y="70"/>
                </a:lnTo>
                <a:lnTo>
                  <a:pt x="44" y="68"/>
                </a:lnTo>
                <a:lnTo>
                  <a:pt x="48" y="86"/>
                </a:lnTo>
                <a:lnTo>
                  <a:pt x="48" y="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85"/>
          <p:cNvSpPr>
            <a:spLocks/>
          </p:cNvSpPr>
          <p:nvPr/>
        </p:nvSpPr>
        <p:spPr bwMode="auto">
          <a:xfrm>
            <a:off x="6139277" y="3916501"/>
            <a:ext cx="57150" cy="149225"/>
          </a:xfrm>
          <a:custGeom>
            <a:avLst/>
            <a:gdLst>
              <a:gd name="T0" fmla="*/ 0 w 36"/>
              <a:gd name="T1" fmla="*/ 0 h 94"/>
              <a:gd name="T2" fmla="*/ 20 w 36"/>
              <a:gd name="T3" fmla="*/ 0 h 94"/>
              <a:gd name="T4" fmla="*/ 20 w 36"/>
              <a:gd name="T5" fmla="*/ 68 h 94"/>
              <a:gd name="T6" fmla="*/ 20 w 36"/>
              <a:gd name="T7" fmla="*/ 68 h 94"/>
              <a:gd name="T8" fmla="*/ 22 w 36"/>
              <a:gd name="T9" fmla="*/ 74 h 94"/>
              <a:gd name="T10" fmla="*/ 26 w 36"/>
              <a:gd name="T11" fmla="*/ 76 h 94"/>
              <a:gd name="T12" fmla="*/ 26 w 36"/>
              <a:gd name="T13" fmla="*/ 76 h 94"/>
              <a:gd name="T14" fmla="*/ 30 w 36"/>
              <a:gd name="T15" fmla="*/ 76 h 94"/>
              <a:gd name="T16" fmla="*/ 30 w 36"/>
              <a:gd name="T17" fmla="*/ 76 h 94"/>
              <a:gd name="T18" fmla="*/ 32 w 36"/>
              <a:gd name="T19" fmla="*/ 74 h 94"/>
              <a:gd name="T20" fmla="*/ 36 w 36"/>
              <a:gd name="T21" fmla="*/ 90 h 94"/>
              <a:gd name="T22" fmla="*/ 36 w 36"/>
              <a:gd name="T23" fmla="*/ 90 h 94"/>
              <a:gd name="T24" fmla="*/ 26 w 36"/>
              <a:gd name="T25" fmla="*/ 92 h 94"/>
              <a:gd name="T26" fmla="*/ 26 w 36"/>
              <a:gd name="T27" fmla="*/ 92 h 94"/>
              <a:gd name="T28" fmla="*/ 18 w 36"/>
              <a:gd name="T29" fmla="*/ 94 h 94"/>
              <a:gd name="T30" fmla="*/ 18 w 36"/>
              <a:gd name="T31" fmla="*/ 94 h 94"/>
              <a:gd name="T32" fmla="*/ 10 w 36"/>
              <a:gd name="T33" fmla="*/ 92 h 94"/>
              <a:gd name="T34" fmla="*/ 4 w 36"/>
              <a:gd name="T35" fmla="*/ 90 h 94"/>
              <a:gd name="T36" fmla="*/ 4 w 36"/>
              <a:gd name="T37" fmla="*/ 90 h 94"/>
              <a:gd name="T38" fmla="*/ 0 w 36"/>
              <a:gd name="T39" fmla="*/ 84 h 94"/>
              <a:gd name="T40" fmla="*/ 0 w 36"/>
              <a:gd name="T41" fmla="*/ 76 h 94"/>
              <a:gd name="T42" fmla="*/ 0 w 36"/>
              <a:gd name="T43" fmla="*/ 0 h 94"/>
              <a:gd name="T44" fmla="*/ 0 w 36"/>
              <a:gd name="T4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6" h="94">
                <a:moveTo>
                  <a:pt x="0" y="0"/>
                </a:moveTo>
                <a:lnTo>
                  <a:pt x="20" y="0"/>
                </a:lnTo>
                <a:lnTo>
                  <a:pt x="20" y="68"/>
                </a:lnTo>
                <a:lnTo>
                  <a:pt x="20" y="68"/>
                </a:lnTo>
                <a:lnTo>
                  <a:pt x="22" y="74"/>
                </a:lnTo>
                <a:lnTo>
                  <a:pt x="26" y="76"/>
                </a:lnTo>
                <a:lnTo>
                  <a:pt x="26" y="76"/>
                </a:lnTo>
                <a:lnTo>
                  <a:pt x="30" y="76"/>
                </a:lnTo>
                <a:lnTo>
                  <a:pt x="30" y="76"/>
                </a:lnTo>
                <a:lnTo>
                  <a:pt x="32" y="74"/>
                </a:lnTo>
                <a:lnTo>
                  <a:pt x="36" y="90"/>
                </a:lnTo>
                <a:lnTo>
                  <a:pt x="36" y="90"/>
                </a:lnTo>
                <a:lnTo>
                  <a:pt x="26" y="92"/>
                </a:lnTo>
                <a:lnTo>
                  <a:pt x="26" y="92"/>
                </a:lnTo>
                <a:lnTo>
                  <a:pt x="18" y="94"/>
                </a:lnTo>
                <a:lnTo>
                  <a:pt x="18" y="94"/>
                </a:lnTo>
                <a:lnTo>
                  <a:pt x="10" y="92"/>
                </a:lnTo>
                <a:lnTo>
                  <a:pt x="4" y="90"/>
                </a:lnTo>
                <a:lnTo>
                  <a:pt x="4" y="90"/>
                </a:lnTo>
                <a:lnTo>
                  <a:pt x="0" y="84"/>
                </a:lnTo>
                <a:lnTo>
                  <a:pt x="0" y="7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86"/>
          <p:cNvSpPr>
            <a:spLocks noEditPoints="1"/>
          </p:cNvSpPr>
          <p:nvPr/>
        </p:nvSpPr>
        <p:spPr bwMode="auto">
          <a:xfrm>
            <a:off x="6199602" y="3954601"/>
            <a:ext cx="114300" cy="111125"/>
          </a:xfrm>
          <a:custGeom>
            <a:avLst/>
            <a:gdLst>
              <a:gd name="T0" fmla="*/ 36 w 72"/>
              <a:gd name="T1" fmla="*/ 70 h 70"/>
              <a:gd name="T2" fmla="*/ 20 w 72"/>
              <a:gd name="T3" fmla="*/ 68 h 70"/>
              <a:gd name="T4" fmla="*/ 14 w 72"/>
              <a:gd name="T5" fmla="*/ 64 h 70"/>
              <a:gd name="T6" fmla="*/ 10 w 72"/>
              <a:gd name="T7" fmla="*/ 60 h 70"/>
              <a:gd name="T8" fmla="*/ 2 w 72"/>
              <a:gd name="T9" fmla="*/ 48 h 70"/>
              <a:gd name="T10" fmla="*/ 0 w 72"/>
              <a:gd name="T11" fmla="*/ 42 h 70"/>
              <a:gd name="T12" fmla="*/ 0 w 72"/>
              <a:gd name="T13" fmla="*/ 36 h 70"/>
              <a:gd name="T14" fmla="*/ 2 w 72"/>
              <a:gd name="T15" fmla="*/ 22 h 70"/>
              <a:gd name="T16" fmla="*/ 6 w 72"/>
              <a:gd name="T17" fmla="*/ 16 h 70"/>
              <a:gd name="T18" fmla="*/ 10 w 72"/>
              <a:gd name="T19" fmla="*/ 12 h 70"/>
              <a:gd name="T20" fmla="*/ 20 w 72"/>
              <a:gd name="T21" fmla="*/ 4 h 70"/>
              <a:gd name="T22" fmla="*/ 28 w 72"/>
              <a:gd name="T23" fmla="*/ 2 h 70"/>
              <a:gd name="T24" fmla="*/ 36 w 72"/>
              <a:gd name="T25" fmla="*/ 0 h 70"/>
              <a:gd name="T26" fmla="*/ 52 w 72"/>
              <a:gd name="T27" fmla="*/ 4 h 70"/>
              <a:gd name="T28" fmla="*/ 58 w 72"/>
              <a:gd name="T29" fmla="*/ 6 h 70"/>
              <a:gd name="T30" fmla="*/ 62 w 72"/>
              <a:gd name="T31" fmla="*/ 12 h 70"/>
              <a:gd name="T32" fmla="*/ 70 w 72"/>
              <a:gd name="T33" fmla="*/ 22 h 70"/>
              <a:gd name="T34" fmla="*/ 70 w 72"/>
              <a:gd name="T35" fmla="*/ 28 h 70"/>
              <a:gd name="T36" fmla="*/ 72 w 72"/>
              <a:gd name="T37" fmla="*/ 36 h 70"/>
              <a:gd name="T38" fmla="*/ 72 w 72"/>
              <a:gd name="T39" fmla="*/ 38 h 70"/>
              <a:gd name="T40" fmla="*/ 22 w 72"/>
              <a:gd name="T41" fmla="*/ 42 h 70"/>
              <a:gd name="T42" fmla="*/ 24 w 72"/>
              <a:gd name="T43" fmla="*/ 48 h 70"/>
              <a:gd name="T44" fmla="*/ 26 w 72"/>
              <a:gd name="T45" fmla="*/ 52 h 70"/>
              <a:gd name="T46" fmla="*/ 36 w 72"/>
              <a:gd name="T47" fmla="*/ 56 h 70"/>
              <a:gd name="T48" fmla="*/ 46 w 72"/>
              <a:gd name="T49" fmla="*/ 54 h 70"/>
              <a:gd name="T50" fmla="*/ 48 w 72"/>
              <a:gd name="T51" fmla="*/ 50 h 70"/>
              <a:gd name="T52" fmla="*/ 68 w 72"/>
              <a:gd name="T53" fmla="*/ 52 h 70"/>
              <a:gd name="T54" fmla="*/ 62 w 72"/>
              <a:gd name="T55" fmla="*/ 60 h 70"/>
              <a:gd name="T56" fmla="*/ 56 w 72"/>
              <a:gd name="T57" fmla="*/ 64 h 70"/>
              <a:gd name="T58" fmla="*/ 36 w 72"/>
              <a:gd name="T59" fmla="*/ 70 h 70"/>
              <a:gd name="T60" fmla="*/ 50 w 72"/>
              <a:gd name="T61" fmla="*/ 28 h 70"/>
              <a:gd name="T62" fmla="*/ 48 w 72"/>
              <a:gd name="T63" fmla="*/ 24 h 70"/>
              <a:gd name="T64" fmla="*/ 46 w 72"/>
              <a:gd name="T65" fmla="*/ 18 h 70"/>
              <a:gd name="T66" fmla="*/ 36 w 72"/>
              <a:gd name="T67" fmla="*/ 16 h 70"/>
              <a:gd name="T68" fmla="*/ 30 w 72"/>
              <a:gd name="T69" fmla="*/ 16 h 70"/>
              <a:gd name="T70" fmla="*/ 26 w 72"/>
              <a:gd name="T71" fmla="*/ 20 h 70"/>
              <a:gd name="T72" fmla="*/ 22 w 72"/>
              <a:gd name="T73" fmla="*/ 28 h 70"/>
              <a:gd name="T74" fmla="*/ 50 w 72"/>
              <a:gd name="T75" fmla="*/ 28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70">
                <a:moveTo>
                  <a:pt x="36" y="70"/>
                </a:moveTo>
                <a:lnTo>
                  <a:pt x="36" y="70"/>
                </a:lnTo>
                <a:lnTo>
                  <a:pt x="28" y="70"/>
                </a:lnTo>
                <a:lnTo>
                  <a:pt x="20" y="68"/>
                </a:lnTo>
                <a:lnTo>
                  <a:pt x="20" y="68"/>
                </a:lnTo>
                <a:lnTo>
                  <a:pt x="14" y="64"/>
                </a:lnTo>
                <a:lnTo>
                  <a:pt x="10" y="60"/>
                </a:lnTo>
                <a:lnTo>
                  <a:pt x="10" y="60"/>
                </a:lnTo>
                <a:lnTo>
                  <a:pt x="6" y="54"/>
                </a:lnTo>
                <a:lnTo>
                  <a:pt x="2" y="48"/>
                </a:lnTo>
                <a:lnTo>
                  <a:pt x="2" y="48"/>
                </a:lnTo>
                <a:lnTo>
                  <a:pt x="0" y="42"/>
                </a:lnTo>
                <a:lnTo>
                  <a:pt x="0" y="36"/>
                </a:lnTo>
                <a:lnTo>
                  <a:pt x="0" y="36"/>
                </a:lnTo>
                <a:lnTo>
                  <a:pt x="0" y="28"/>
                </a:lnTo>
                <a:lnTo>
                  <a:pt x="2" y="22"/>
                </a:lnTo>
                <a:lnTo>
                  <a:pt x="2" y="22"/>
                </a:lnTo>
                <a:lnTo>
                  <a:pt x="6" y="16"/>
                </a:lnTo>
                <a:lnTo>
                  <a:pt x="10" y="12"/>
                </a:lnTo>
                <a:lnTo>
                  <a:pt x="10" y="12"/>
                </a:lnTo>
                <a:lnTo>
                  <a:pt x="14" y="6"/>
                </a:lnTo>
                <a:lnTo>
                  <a:pt x="20" y="4"/>
                </a:lnTo>
                <a:lnTo>
                  <a:pt x="20" y="4"/>
                </a:lnTo>
                <a:lnTo>
                  <a:pt x="28" y="2"/>
                </a:lnTo>
                <a:lnTo>
                  <a:pt x="36" y="0"/>
                </a:lnTo>
                <a:lnTo>
                  <a:pt x="36" y="0"/>
                </a:lnTo>
                <a:lnTo>
                  <a:pt x="44" y="2"/>
                </a:lnTo>
                <a:lnTo>
                  <a:pt x="52" y="4"/>
                </a:lnTo>
                <a:lnTo>
                  <a:pt x="52" y="4"/>
                </a:lnTo>
                <a:lnTo>
                  <a:pt x="58" y="6"/>
                </a:lnTo>
                <a:lnTo>
                  <a:pt x="62" y="12"/>
                </a:lnTo>
                <a:lnTo>
                  <a:pt x="62" y="12"/>
                </a:lnTo>
                <a:lnTo>
                  <a:pt x="66" y="16"/>
                </a:lnTo>
                <a:lnTo>
                  <a:pt x="70" y="22"/>
                </a:lnTo>
                <a:lnTo>
                  <a:pt x="70" y="22"/>
                </a:lnTo>
                <a:lnTo>
                  <a:pt x="70" y="28"/>
                </a:lnTo>
                <a:lnTo>
                  <a:pt x="72" y="36"/>
                </a:lnTo>
                <a:lnTo>
                  <a:pt x="72" y="36"/>
                </a:lnTo>
                <a:lnTo>
                  <a:pt x="72" y="38"/>
                </a:lnTo>
                <a:lnTo>
                  <a:pt x="72" y="38"/>
                </a:lnTo>
                <a:lnTo>
                  <a:pt x="72" y="42"/>
                </a:lnTo>
                <a:lnTo>
                  <a:pt x="22" y="42"/>
                </a:lnTo>
                <a:lnTo>
                  <a:pt x="22" y="42"/>
                </a:lnTo>
                <a:lnTo>
                  <a:pt x="24" y="48"/>
                </a:lnTo>
                <a:lnTo>
                  <a:pt x="26" y="52"/>
                </a:lnTo>
                <a:lnTo>
                  <a:pt x="26" y="52"/>
                </a:lnTo>
                <a:lnTo>
                  <a:pt x="32" y="54"/>
                </a:lnTo>
                <a:lnTo>
                  <a:pt x="36" y="56"/>
                </a:lnTo>
                <a:lnTo>
                  <a:pt x="36" y="56"/>
                </a:lnTo>
                <a:lnTo>
                  <a:pt x="46" y="54"/>
                </a:lnTo>
                <a:lnTo>
                  <a:pt x="46" y="54"/>
                </a:lnTo>
                <a:lnTo>
                  <a:pt x="48" y="50"/>
                </a:lnTo>
                <a:lnTo>
                  <a:pt x="50" y="48"/>
                </a:lnTo>
                <a:lnTo>
                  <a:pt x="68" y="52"/>
                </a:lnTo>
                <a:lnTo>
                  <a:pt x="68" y="52"/>
                </a:lnTo>
                <a:lnTo>
                  <a:pt x="62" y="60"/>
                </a:lnTo>
                <a:lnTo>
                  <a:pt x="56" y="64"/>
                </a:lnTo>
                <a:lnTo>
                  <a:pt x="56" y="64"/>
                </a:lnTo>
                <a:lnTo>
                  <a:pt x="46" y="68"/>
                </a:lnTo>
                <a:lnTo>
                  <a:pt x="36" y="70"/>
                </a:lnTo>
                <a:lnTo>
                  <a:pt x="36" y="70"/>
                </a:lnTo>
                <a:close/>
                <a:moveTo>
                  <a:pt x="50" y="28"/>
                </a:moveTo>
                <a:lnTo>
                  <a:pt x="50" y="28"/>
                </a:lnTo>
                <a:lnTo>
                  <a:pt x="48" y="24"/>
                </a:lnTo>
                <a:lnTo>
                  <a:pt x="46" y="18"/>
                </a:lnTo>
                <a:lnTo>
                  <a:pt x="46" y="18"/>
                </a:lnTo>
                <a:lnTo>
                  <a:pt x="42" y="16"/>
                </a:lnTo>
                <a:lnTo>
                  <a:pt x="36" y="16"/>
                </a:lnTo>
                <a:lnTo>
                  <a:pt x="36" y="16"/>
                </a:lnTo>
                <a:lnTo>
                  <a:pt x="30" y="16"/>
                </a:lnTo>
                <a:lnTo>
                  <a:pt x="26" y="20"/>
                </a:lnTo>
                <a:lnTo>
                  <a:pt x="26" y="20"/>
                </a:lnTo>
                <a:lnTo>
                  <a:pt x="22" y="24"/>
                </a:lnTo>
                <a:lnTo>
                  <a:pt x="22" y="28"/>
                </a:lnTo>
                <a:lnTo>
                  <a:pt x="50" y="28"/>
                </a:lnTo>
                <a:lnTo>
                  <a:pt x="50" y="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0" name="文本框 509"/>
          <p:cNvSpPr txBox="1"/>
          <p:nvPr/>
        </p:nvSpPr>
        <p:spPr>
          <a:xfrm>
            <a:off x="1606263" y="467163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11" name="矩形 510"/>
          <p:cNvSpPr/>
          <p:nvPr/>
        </p:nvSpPr>
        <p:spPr>
          <a:xfrm>
            <a:off x="1599811" y="446817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12" name="Freeform 10"/>
          <p:cNvSpPr>
            <a:spLocks noEditPoints="1"/>
          </p:cNvSpPr>
          <p:nvPr/>
        </p:nvSpPr>
        <p:spPr bwMode="auto">
          <a:xfrm>
            <a:off x="1714222" y="4308075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513" name="文本框 512"/>
          <p:cNvSpPr txBox="1"/>
          <p:nvPr/>
        </p:nvSpPr>
        <p:spPr>
          <a:xfrm>
            <a:off x="1606263" y="256978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14" name="矩形 513"/>
          <p:cNvSpPr/>
          <p:nvPr/>
        </p:nvSpPr>
        <p:spPr>
          <a:xfrm>
            <a:off x="1599811" y="236632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15" name="Freeform 10"/>
          <p:cNvSpPr>
            <a:spLocks noEditPoints="1"/>
          </p:cNvSpPr>
          <p:nvPr/>
        </p:nvSpPr>
        <p:spPr bwMode="auto">
          <a:xfrm>
            <a:off x="1714222" y="2206225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516" name="文本框 515"/>
          <p:cNvSpPr txBox="1"/>
          <p:nvPr/>
        </p:nvSpPr>
        <p:spPr>
          <a:xfrm>
            <a:off x="8266284" y="256978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17" name="矩形 516"/>
          <p:cNvSpPr/>
          <p:nvPr/>
        </p:nvSpPr>
        <p:spPr>
          <a:xfrm>
            <a:off x="8259832" y="236632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18" name="Freeform 10"/>
          <p:cNvSpPr>
            <a:spLocks noEditPoints="1"/>
          </p:cNvSpPr>
          <p:nvPr/>
        </p:nvSpPr>
        <p:spPr bwMode="auto">
          <a:xfrm>
            <a:off x="8374243" y="2206225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sp>
        <p:nvSpPr>
          <p:cNvPr id="519" name="文本框 518"/>
          <p:cNvSpPr txBox="1"/>
          <p:nvPr/>
        </p:nvSpPr>
        <p:spPr>
          <a:xfrm>
            <a:off x="8266284" y="468313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520" name="矩形 519"/>
          <p:cNvSpPr/>
          <p:nvPr/>
        </p:nvSpPr>
        <p:spPr>
          <a:xfrm>
            <a:off x="8259832" y="447967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521" name="Freeform 10"/>
          <p:cNvSpPr>
            <a:spLocks noEditPoints="1"/>
          </p:cNvSpPr>
          <p:nvPr/>
        </p:nvSpPr>
        <p:spPr bwMode="auto">
          <a:xfrm>
            <a:off x="8374243" y="4319574"/>
            <a:ext cx="209823" cy="202408"/>
          </a:xfrm>
          <a:custGeom>
            <a:avLst/>
            <a:gdLst>
              <a:gd name="T0" fmla="*/ 760 w 1139"/>
              <a:gd name="T1" fmla="*/ 420 h 1088"/>
              <a:gd name="T2" fmla="*/ 745 w 1139"/>
              <a:gd name="T3" fmla="*/ 452 h 1088"/>
              <a:gd name="T4" fmla="*/ 741 w 1139"/>
              <a:gd name="T5" fmla="*/ 473 h 1088"/>
              <a:gd name="T6" fmla="*/ 742 w 1139"/>
              <a:gd name="T7" fmla="*/ 513 h 1088"/>
              <a:gd name="T8" fmla="*/ 756 w 1139"/>
              <a:gd name="T9" fmla="*/ 552 h 1088"/>
              <a:gd name="T10" fmla="*/ 769 w 1139"/>
              <a:gd name="T11" fmla="*/ 571 h 1088"/>
              <a:gd name="T12" fmla="*/ 801 w 1139"/>
              <a:gd name="T13" fmla="*/ 598 h 1088"/>
              <a:gd name="T14" fmla="*/ 822 w 1139"/>
              <a:gd name="T15" fmla="*/ 608 h 1088"/>
              <a:gd name="T16" fmla="*/ 866 w 1139"/>
              <a:gd name="T17" fmla="*/ 363 h 1088"/>
              <a:gd name="T18" fmla="*/ 814 w 1139"/>
              <a:gd name="T19" fmla="*/ 374 h 1088"/>
              <a:gd name="T20" fmla="*/ 785 w 1139"/>
              <a:gd name="T21" fmla="*/ 392 h 1088"/>
              <a:gd name="T22" fmla="*/ 771 w 1139"/>
              <a:gd name="T23" fmla="*/ 406 h 1088"/>
              <a:gd name="T24" fmla="*/ 696 w 1139"/>
              <a:gd name="T25" fmla="*/ 127 h 1088"/>
              <a:gd name="T26" fmla="*/ 570 w 1139"/>
              <a:gd name="T27" fmla="*/ 253 h 1088"/>
              <a:gd name="T28" fmla="*/ 688 w 1139"/>
              <a:gd name="T29" fmla="*/ 513 h 1088"/>
              <a:gd name="T30" fmla="*/ 688 w 1139"/>
              <a:gd name="T31" fmla="*/ 461 h 1088"/>
              <a:gd name="T32" fmla="*/ 651 w 1139"/>
              <a:gd name="T33" fmla="*/ 279 h 1088"/>
              <a:gd name="T34" fmla="*/ 453 w 1139"/>
              <a:gd name="T35" fmla="*/ 490 h 1088"/>
              <a:gd name="T36" fmla="*/ 570 w 1139"/>
              <a:gd name="T37" fmla="*/ 718 h 1088"/>
              <a:gd name="T38" fmla="*/ 512 w 1139"/>
              <a:gd name="T39" fmla="*/ 725 h 1088"/>
              <a:gd name="T40" fmla="*/ 484 w 1139"/>
              <a:gd name="T41" fmla="*/ 693 h 1088"/>
              <a:gd name="T42" fmla="*/ 466 w 1139"/>
              <a:gd name="T43" fmla="*/ 678 h 1088"/>
              <a:gd name="T44" fmla="*/ 388 w 1139"/>
              <a:gd name="T45" fmla="*/ 645 h 1088"/>
              <a:gd name="T46" fmla="*/ 355 w 1139"/>
              <a:gd name="T47" fmla="*/ 642 h 1088"/>
              <a:gd name="T48" fmla="*/ 0 w 1139"/>
              <a:gd name="T49" fmla="*/ 1088 h 1088"/>
              <a:gd name="T50" fmla="*/ 151 w 1139"/>
              <a:gd name="T51" fmla="*/ 824 h 1088"/>
              <a:gd name="T52" fmla="*/ 391 w 1139"/>
              <a:gd name="T53" fmla="*/ 824 h 1088"/>
              <a:gd name="T54" fmla="*/ 546 w 1139"/>
              <a:gd name="T55" fmla="*/ 1088 h 1088"/>
              <a:gd name="T56" fmla="*/ 512 w 1139"/>
              <a:gd name="T57" fmla="*/ 725 h 1088"/>
              <a:gd name="T58" fmla="*/ 785 w 1139"/>
              <a:gd name="T59" fmla="*/ 642 h 1088"/>
              <a:gd name="T60" fmla="*/ 750 w 1139"/>
              <a:gd name="T61" fmla="*/ 646 h 1088"/>
              <a:gd name="T62" fmla="*/ 655 w 1139"/>
              <a:gd name="T63" fmla="*/ 693 h 1088"/>
              <a:gd name="T64" fmla="*/ 639 w 1139"/>
              <a:gd name="T65" fmla="*/ 709 h 1088"/>
              <a:gd name="T66" fmla="*/ 705 w 1139"/>
              <a:gd name="T67" fmla="*/ 1088 h 1088"/>
              <a:gd name="T68" fmla="*/ 744 w 1139"/>
              <a:gd name="T69" fmla="*/ 1088 h 1088"/>
              <a:gd name="T70" fmla="*/ 1024 w 1139"/>
              <a:gd name="T71" fmla="*/ 824 h 1088"/>
              <a:gd name="T72" fmla="*/ 1139 w 1139"/>
              <a:gd name="T73" fmla="*/ 833 h 1088"/>
              <a:gd name="T74" fmla="*/ 273 w 1139"/>
              <a:gd name="T75" fmla="*/ 616 h 1088"/>
              <a:gd name="T76" fmla="*/ 337 w 1139"/>
              <a:gd name="T77" fmla="*/ 599 h 1088"/>
              <a:gd name="T78" fmla="*/ 355 w 1139"/>
              <a:gd name="T79" fmla="*/ 586 h 1088"/>
              <a:gd name="T80" fmla="*/ 391 w 1139"/>
              <a:gd name="T81" fmla="*/ 535 h 1088"/>
              <a:gd name="T82" fmla="*/ 398 w 1139"/>
              <a:gd name="T83" fmla="*/ 510 h 1088"/>
              <a:gd name="T84" fmla="*/ 398 w 1139"/>
              <a:gd name="T85" fmla="*/ 468 h 1088"/>
              <a:gd name="T86" fmla="*/ 388 w 1139"/>
              <a:gd name="T87" fmla="*/ 437 h 1088"/>
              <a:gd name="T88" fmla="*/ 378 w 1139"/>
              <a:gd name="T89" fmla="*/ 419 h 1088"/>
              <a:gd name="T90" fmla="*/ 354 w 1139"/>
              <a:gd name="T91" fmla="*/ 393 h 1088"/>
              <a:gd name="T92" fmla="*/ 338 w 1139"/>
              <a:gd name="T93" fmla="*/ 381 h 1088"/>
              <a:gd name="T94" fmla="*/ 273 w 1139"/>
              <a:gd name="T95" fmla="*/ 363 h 1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39" h="1088">
                <a:moveTo>
                  <a:pt x="771" y="406"/>
                </a:moveTo>
                <a:cubicBezTo>
                  <a:pt x="767" y="411"/>
                  <a:pt x="764" y="415"/>
                  <a:pt x="761" y="419"/>
                </a:cubicBezTo>
                <a:cubicBezTo>
                  <a:pt x="761" y="420"/>
                  <a:pt x="761" y="420"/>
                  <a:pt x="760" y="420"/>
                </a:cubicBezTo>
                <a:cubicBezTo>
                  <a:pt x="758" y="424"/>
                  <a:pt x="755" y="429"/>
                  <a:pt x="753" y="433"/>
                </a:cubicBezTo>
                <a:cubicBezTo>
                  <a:pt x="752" y="435"/>
                  <a:pt x="752" y="436"/>
                  <a:pt x="751" y="437"/>
                </a:cubicBezTo>
                <a:cubicBezTo>
                  <a:pt x="749" y="442"/>
                  <a:pt x="747" y="447"/>
                  <a:pt x="745" y="452"/>
                </a:cubicBezTo>
                <a:cubicBezTo>
                  <a:pt x="745" y="452"/>
                  <a:pt x="745" y="453"/>
                  <a:pt x="745" y="453"/>
                </a:cubicBezTo>
                <a:cubicBezTo>
                  <a:pt x="744" y="458"/>
                  <a:pt x="742" y="463"/>
                  <a:pt x="741" y="468"/>
                </a:cubicBezTo>
                <a:cubicBezTo>
                  <a:pt x="741" y="470"/>
                  <a:pt x="741" y="471"/>
                  <a:pt x="741" y="473"/>
                </a:cubicBezTo>
                <a:cubicBezTo>
                  <a:pt x="740" y="478"/>
                  <a:pt x="740" y="484"/>
                  <a:pt x="740" y="490"/>
                </a:cubicBezTo>
                <a:cubicBezTo>
                  <a:pt x="740" y="497"/>
                  <a:pt x="740" y="504"/>
                  <a:pt x="741" y="510"/>
                </a:cubicBezTo>
                <a:cubicBezTo>
                  <a:pt x="742" y="511"/>
                  <a:pt x="742" y="512"/>
                  <a:pt x="742" y="513"/>
                </a:cubicBezTo>
                <a:cubicBezTo>
                  <a:pt x="743" y="520"/>
                  <a:pt x="745" y="526"/>
                  <a:pt x="747" y="532"/>
                </a:cubicBezTo>
                <a:cubicBezTo>
                  <a:pt x="747" y="533"/>
                  <a:pt x="748" y="534"/>
                  <a:pt x="748" y="535"/>
                </a:cubicBezTo>
                <a:cubicBezTo>
                  <a:pt x="750" y="541"/>
                  <a:pt x="753" y="547"/>
                  <a:pt x="756" y="552"/>
                </a:cubicBezTo>
                <a:cubicBezTo>
                  <a:pt x="757" y="553"/>
                  <a:pt x="757" y="554"/>
                  <a:pt x="758" y="555"/>
                </a:cubicBezTo>
                <a:cubicBezTo>
                  <a:pt x="761" y="560"/>
                  <a:pt x="765" y="566"/>
                  <a:pt x="769" y="571"/>
                </a:cubicBezTo>
                <a:cubicBezTo>
                  <a:pt x="769" y="571"/>
                  <a:pt x="769" y="571"/>
                  <a:pt x="769" y="571"/>
                </a:cubicBezTo>
                <a:cubicBezTo>
                  <a:pt x="774" y="576"/>
                  <a:pt x="778" y="581"/>
                  <a:pt x="783" y="585"/>
                </a:cubicBezTo>
                <a:cubicBezTo>
                  <a:pt x="784" y="586"/>
                  <a:pt x="784" y="586"/>
                  <a:pt x="784" y="586"/>
                </a:cubicBezTo>
                <a:cubicBezTo>
                  <a:pt x="789" y="591"/>
                  <a:pt x="795" y="594"/>
                  <a:pt x="801" y="598"/>
                </a:cubicBezTo>
                <a:cubicBezTo>
                  <a:pt x="801" y="598"/>
                  <a:pt x="802" y="599"/>
                  <a:pt x="802" y="599"/>
                </a:cubicBezTo>
                <a:cubicBezTo>
                  <a:pt x="808" y="602"/>
                  <a:pt x="814" y="605"/>
                  <a:pt x="820" y="608"/>
                </a:cubicBezTo>
                <a:cubicBezTo>
                  <a:pt x="821" y="608"/>
                  <a:pt x="821" y="608"/>
                  <a:pt x="822" y="608"/>
                </a:cubicBezTo>
                <a:cubicBezTo>
                  <a:pt x="836" y="613"/>
                  <a:pt x="851" y="616"/>
                  <a:pt x="866" y="616"/>
                </a:cubicBezTo>
                <a:cubicBezTo>
                  <a:pt x="936" y="616"/>
                  <a:pt x="993" y="559"/>
                  <a:pt x="993" y="490"/>
                </a:cubicBezTo>
                <a:cubicBezTo>
                  <a:pt x="993" y="420"/>
                  <a:pt x="936" y="363"/>
                  <a:pt x="866" y="363"/>
                </a:cubicBezTo>
                <a:cubicBezTo>
                  <a:pt x="848" y="363"/>
                  <a:pt x="831" y="367"/>
                  <a:pt x="816" y="374"/>
                </a:cubicBezTo>
                <a:cubicBezTo>
                  <a:pt x="816" y="374"/>
                  <a:pt x="816" y="374"/>
                  <a:pt x="816" y="374"/>
                </a:cubicBezTo>
                <a:cubicBezTo>
                  <a:pt x="815" y="374"/>
                  <a:pt x="815" y="374"/>
                  <a:pt x="814" y="374"/>
                </a:cubicBezTo>
                <a:cubicBezTo>
                  <a:pt x="810" y="376"/>
                  <a:pt x="806" y="379"/>
                  <a:pt x="802" y="381"/>
                </a:cubicBezTo>
                <a:cubicBezTo>
                  <a:pt x="800" y="382"/>
                  <a:pt x="799" y="382"/>
                  <a:pt x="798" y="383"/>
                </a:cubicBezTo>
                <a:cubicBezTo>
                  <a:pt x="794" y="386"/>
                  <a:pt x="789" y="389"/>
                  <a:pt x="785" y="392"/>
                </a:cubicBezTo>
                <a:cubicBezTo>
                  <a:pt x="785" y="393"/>
                  <a:pt x="784" y="393"/>
                  <a:pt x="784" y="393"/>
                </a:cubicBezTo>
                <a:cubicBezTo>
                  <a:pt x="780" y="397"/>
                  <a:pt x="777" y="400"/>
                  <a:pt x="773" y="404"/>
                </a:cubicBezTo>
                <a:cubicBezTo>
                  <a:pt x="773" y="405"/>
                  <a:pt x="772" y="406"/>
                  <a:pt x="771" y="406"/>
                </a:cubicBezTo>
                <a:close/>
                <a:moveTo>
                  <a:pt x="570" y="253"/>
                </a:moveTo>
                <a:lnTo>
                  <a:pt x="570" y="253"/>
                </a:lnTo>
                <a:cubicBezTo>
                  <a:pt x="639" y="253"/>
                  <a:pt x="696" y="196"/>
                  <a:pt x="696" y="127"/>
                </a:cubicBezTo>
                <a:cubicBezTo>
                  <a:pt x="696" y="57"/>
                  <a:pt x="639" y="0"/>
                  <a:pt x="570" y="0"/>
                </a:cubicBezTo>
                <a:cubicBezTo>
                  <a:pt x="500" y="0"/>
                  <a:pt x="443" y="57"/>
                  <a:pt x="443" y="127"/>
                </a:cubicBezTo>
                <a:cubicBezTo>
                  <a:pt x="443" y="196"/>
                  <a:pt x="500" y="253"/>
                  <a:pt x="570" y="253"/>
                </a:cubicBezTo>
                <a:close/>
                <a:moveTo>
                  <a:pt x="688" y="609"/>
                </a:moveTo>
                <a:lnTo>
                  <a:pt x="688" y="609"/>
                </a:lnTo>
                <a:lnTo>
                  <a:pt x="688" y="513"/>
                </a:lnTo>
                <a:cubicBezTo>
                  <a:pt x="687" y="505"/>
                  <a:pt x="686" y="497"/>
                  <a:pt x="686" y="490"/>
                </a:cubicBezTo>
                <a:cubicBezTo>
                  <a:pt x="686" y="482"/>
                  <a:pt x="687" y="474"/>
                  <a:pt x="688" y="467"/>
                </a:cubicBezTo>
                <a:lnTo>
                  <a:pt x="688" y="461"/>
                </a:lnTo>
                <a:lnTo>
                  <a:pt x="689" y="461"/>
                </a:lnTo>
                <a:cubicBezTo>
                  <a:pt x="698" y="405"/>
                  <a:pt x="733" y="357"/>
                  <a:pt x="782" y="331"/>
                </a:cubicBezTo>
                <a:cubicBezTo>
                  <a:pt x="748" y="299"/>
                  <a:pt x="702" y="279"/>
                  <a:pt x="651" y="279"/>
                </a:cubicBezTo>
                <a:lnTo>
                  <a:pt x="488" y="279"/>
                </a:lnTo>
                <a:cubicBezTo>
                  <a:pt x="437" y="279"/>
                  <a:pt x="391" y="299"/>
                  <a:pt x="357" y="331"/>
                </a:cubicBezTo>
                <a:cubicBezTo>
                  <a:pt x="414" y="361"/>
                  <a:pt x="453" y="421"/>
                  <a:pt x="453" y="490"/>
                </a:cubicBezTo>
                <a:cubicBezTo>
                  <a:pt x="453" y="504"/>
                  <a:pt x="451" y="518"/>
                  <a:pt x="448" y="531"/>
                </a:cubicBezTo>
                <a:lnTo>
                  <a:pt x="448" y="608"/>
                </a:lnTo>
                <a:cubicBezTo>
                  <a:pt x="500" y="629"/>
                  <a:pt x="543" y="668"/>
                  <a:pt x="570" y="718"/>
                </a:cubicBezTo>
                <a:cubicBezTo>
                  <a:pt x="595" y="669"/>
                  <a:pt x="638" y="631"/>
                  <a:pt x="688" y="609"/>
                </a:cubicBezTo>
                <a:close/>
                <a:moveTo>
                  <a:pt x="512" y="725"/>
                </a:moveTo>
                <a:lnTo>
                  <a:pt x="512" y="725"/>
                </a:lnTo>
                <a:cubicBezTo>
                  <a:pt x="508" y="719"/>
                  <a:pt x="504" y="714"/>
                  <a:pt x="499" y="709"/>
                </a:cubicBezTo>
                <a:cubicBezTo>
                  <a:pt x="499" y="708"/>
                  <a:pt x="498" y="707"/>
                  <a:pt x="497" y="707"/>
                </a:cubicBezTo>
                <a:cubicBezTo>
                  <a:pt x="493" y="702"/>
                  <a:pt x="489" y="698"/>
                  <a:pt x="484" y="693"/>
                </a:cubicBezTo>
                <a:cubicBezTo>
                  <a:pt x="484" y="693"/>
                  <a:pt x="483" y="692"/>
                  <a:pt x="482" y="691"/>
                </a:cubicBezTo>
                <a:cubicBezTo>
                  <a:pt x="477" y="687"/>
                  <a:pt x="473" y="683"/>
                  <a:pt x="467" y="679"/>
                </a:cubicBezTo>
                <a:cubicBezTo>
                  <a:pt x="467" y="679"/>
                  <a:pt x="466" y="679"/>
                  <a:pt x="466" y="678"/>
                </a:cubicBezTo>
                <a:cubicBezTo>
                  <a:pt x="449" y="666"/>
                  <a:pt x="429" y="656"/>
                  <a:pt x="409" y="650"/>
                </a:cubicBezTo>
                <a:cubicBezTo>
                  <a:pt x="404" y="649"/>
                  <a:pt x="400" y="648"/>
                  <a:pt x="395" y="647"/>
                </a:cubicBezTo>
                <a:cubicBezTo>
                  <a:pt x="393" y="646"/>
                  <a:pt x="390" y="646"/>
                  <a:pt x="388" y="645"/>
                </a:cubicBezTo>
                <a:cubicBezTo>
                  <a:pt x="385" y="645"/>
                  <a:pt x="381" y="644"/>
                  <a:pt x="378" y="644"/>
                </a:cubicBezTo>
                <a:cubicBezTo>
                  <a:pt x="376" y="644"/>
                  <a:pt x="374" y="643"/>
                  <a:pt x="372" y="643"/>
                </a:cubicBezTo>
                <a:cubicBezTo>
                  <a:pt x="366" y="643"/>
                  <a:pt x="360" y="642"/>
                  <a:pt x="355" y="642"/>
                </a:cubicBezTo>
                <a:lnTo>
                  <a:pt x="191" y="642"/>
                </a:lnTo>
                <a:cubicBezTo>
                  <a:pt x="86" y="642"/>
                  <a:pt x="0" y="728"/>
                  <a:pt x="0" y="833"/>
                </a:cubicBezTo>
                <a:lnTo>
                  <a:pt x="0" y="1088"/>
                </a:lnTo>
                <a:lnTo>
                  <a:pt x="112" y="1088"/>
                </a:lnTo>
                <a:lnTo>
                  <a:pt x="112" y="824"/>
                </a:lnTo>
                <a:lnTo>
                  <a:pt x="151" y="824"/>
                </a:lnTo>
                <a:lnTo>
                  <a:pt x="151" y="1088"/>
                </a:lnTo>
                <a:lnTo>
                  <a:pt x="391" y="1088"/>
                </a:lnTo>
                <a:lnTo>
                  <a:pt x="391" y="824"/>
                </a:lnTo>
                <a:lnTo>
                  <a:pt x="430" y="824"/>
                </a:lnTo>
                <a:lnTo>
                  <a:pt x="430" y="1088"/>
                </a:lnTo>
                <a:lnTo>
                  <a:pt x="546" y="1088"/>
                </a:lnTo>
                <a:lnTo>
                  <a:pt x="546" y="833"/>
                </a:lnTo>
                <a:cubicBezTo>
                  <a:pt x="546" y="793"/>
                  <a:pt x="533" y="756"/>
                  <a:pt x="512" y="725"/>
                </a:cubicBezTo>
                <a:cubicBezTo>
                  <a:pt x="512" y="725"/>
                  <a:pt x="512" y="725"/>
                  <a:pt x="512" y="725"/>
                </a:cubicBezTo>
                <a:close/>
                <a:moveTo>
                  <a:pt x="948" y="642"/>
                </a:moveTo>
                <a:lnTo>
                  <a:pt x="948" y="642"/>
                </a:lnTo>
                <a:lnTo>
                  <a:pt x="785" y="642"/>
                </a:lnTo>
                <a:cubicBezTo>
                  <a:pt x="779" y="642"/>
                  <a:pt x="773" y="643"/>
                  <a:pt x="767" y="643"/>
                </a:cubicBezTo>
                <a:cubicBezTo>
                  <a:pt x="765" y="643"/>
                  <a:pt x="763" y="644"/>
                  <a:pt x="761" y="644"/>
                </a:cubicBezTo>
                <a:cubicBezTo>
                  <a:pt x="758" y="644"/>
                  <a:pt x="754" y="645"/>
                  <a:pt x="750" y="646"/>
                </a:cubicBezTo>
                <a:cubicBezTo>
                  <a:pt x="748" y="646"/>
                  <a:pt x="746" y="646"/>
                  <a:pt x="743" y="647"/>
                </a:cubicBezTo>
                <a:cubicBezTo>
                  <a:pt x="739" y="648"/>
                  <a:pt x="735" y="649"/>
                  <a:pt x="731" y="650"/>
                </a:cubicBezTo>
                <a:cubicBezTo>
                  <a:pt x="703" y="658"/>
                  <a:pt x="676" y="673"/>
                  <a:pt x="655" y="693"/>
                </a:cubicBezTo>
                <a:cubicBezTo>
                  <a:pt x="655" y="694"/>
                  <a:pt x="654" y="694"/>
                  <a:pt x="654" y="694"/>
                </a:cubicBezTo>
                <a:cubicBezTo>
                  <a:pt x="649" y="698"/>
                  <a:pt x="645" y="703"/>
                  <a:pt x="641" y="708"/>
                </a:cubicBezTo>
                <a:cubicBezTo>
                  <a:pt x="640" y="708"/>
                  <a:pt x="640" y="709"/>
                  <a:pt x="639" y="709"/>
                </a:cubicBezTo>
                <a:cubicBezTo>
                  <a:pt x="611" y="743"/>
                  <a:pt x="593" y="786"/>
                  <a:pt x="593" y="833"/>
                </a:cubicBezTo>
                <a:lnTo>
                  <a:pt x="593" y="1088"/>
                </a:lnTo>
                <a:lnTo>
                  <a:pt x="705" y="1088"/>
                </a:lnTo>
                <a:lnTo>
                  <a:pt x="705" y="824"/>
                </a:lnTo>
                <a:lnTo>
                  <a:pt x="744" y="824"/>
                </a:lnTo>
                <a:lnTo>
                  <a:pt x="744" y="1088"/>
                </a:lnTo>
                <a:lnTo>
                  <a:pt x="985" y="1088"/>
                </a:lnTo>
                <a:lnTo>
                  <a:pt x="985" y="824"/>
                </a:lnTo>
                <a:lnTo>
                  <a:pt x="1024" y="824"/>
                </a:lnTo>
                <a:lnTo>
                  <a:pt x="1024" y="1088"/>
                </a:lnTo>
                <a:lnTo>
                  <a:pt x="1139" y="1088"/>
                </a:lnTo>
                <a:lnTo>
                  <a:pt x="1139" y="833"/>
                </a:lnTo>
                <a:cubicBezTo>
                  <a:pt x="1139" y="728"/>
                  <a:pt x="1053" y="642"/>
                  <a:pt x="948" y="642"/>
                </a:cubicBezTo>
                <a:close/>
                <a:moveTo>
                  <a:pt x="273" y="616"/>
                </a:moveTo>
                <a:lnTo>
                  <a:pt x="273" y="616"/>
                </a:lnTo>
                <a:cubicBezTo>
                  <a:pt x="289" y="616"/>
                  <a:pt x="304" y="613"/>
                  <a:pt x="317" y="608"/>
                </a:cubicBezTo>
                <a:cubicBezTo>
                  <a:pt x="318" y="608"/>
                  <a:pt x="318" y="608"/>
                  <a:pt x="318" y="608"/>
                </a:cubicBezTo>
                <a:cubicBezTo>
                  <a:pt x="325" y="605"/>
                  <a:pt x="331" y="602"/>
                  <a:pt x="337" y="599"/>
                </a:cubicBezTo>
                <a:cubicBezTo>
                  <a:pt x="337" y="599"/>
                  <a:pt x="338" y="598"/>
                  <a:pt x="338" y="598"/>
                </a:cubicBezTo>
                <a:cubicBezTo>
                  <a:pt x="344" y="594"/>
                  <a:pt x="350" y="591"/>
                  <a:pt x="355" y="586"/>
                </a:cubicBezTo>
                <a:cubicBezTo>
                  <a:pt x="355" y="586"/>
                  <a:pt x="355" y="586"/>
                  <a:pt x="355" y="586"/>
                </a:cubicBezTo>
                <a:cubicBezTo>
                  <a:pt x="366" y="577"/>
                  <a:pt x="374" y="566"/>
                  <a:pt x="381" y="554"/>
                </a:cubicBezTo>
                <a:cubicBezTo>
                  <a:pt x="382" y="554"/>
                  <a:pt x="382" y="553"/>
                  <a:pt x="383" y="552"/>
                </a:cubicBezTo>
                <a:cubicBezTo>
                  <a:pt x="386" y="547"/>
                  <a:pt x="389" y="541"/>
                  <a:pt x="391" y="535"/>
                </a:cubicBezTo>
                <a:cubicBezTo>
                  <a:pt x="391" y="534"/>
                  <a:pt x="392" y="533"/>
                  <a:pt x="392" y="532"/>
                </a:cubicBezTo>
                <a:cubicBezTo>
                  <a:pt x="394" y="526"/>
                  <a:pt x="396" y="520"/>
                  <a:pt x="397" y="513"/>
                </a:cubicBezTo>
                <a:cubicBezTo>
                  <a:pt x="397" y="512"/>
                  <a:pt x="398" y="511"/>
                  <a:pt x="398" y="510"/>
                </a:cubicBezTo>
                <a:cubicBezTo>
                  <a:pt x="399" y="504"/>
                  <a:pt x="399" y="497"/>
                  <a:pt x="399" y="490"/>
                </a:cubicBezTo>
                <a:cubicBezTo>
                  <a:pt x="399" y="484"/>
                  <a:pt x="399" y="478"/>
                  <a:pt x="398" y="472"/>
                </a:cubicBezTo>
                <a:cubicBezTo>
                  <a:pt x="398" y="471"/>
                  <a:pt x="398" y="470"/>
                  <a:pt x="398" y="468"/>
                </a:cubicBezTo>
                <a:cubicBezTo>
                  <a:pt x="397" y="463"/>
                  <a:pt x="395" y="458"/>
                  <a:pt x="394" y="453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392" y="447"/>
                  <a:pt x="390" y="442"/>
                  <a:pt x="388" y="437"/>
                </a:cubicBezTo>
                <a:cubicBezTo>
                  <a:pt x="387" y="436"/>
                  <a:pt x="387" y="435"/>
                  <a:pt x="386" y="434"/>
                </a:cubicBezTo>
                <a:cubicBezTo>
                  <a:pt x="384" y="429"/>
                  <a:pt x="381" y="424"/>
                  <a:pt x="378" y="419"/>
                </a:cubicBezTo>
                <a:lnTo>
                  <a:pt x="378" y="419"/>
                </a:lnTo>
                <a:cubicBezTo>
                  <a:pt x="375" y="415"/>
                  <a:pt x="372" y="410"/>
                  <a:pt x="368" y="406"/>
                </a:cubicBezTo>
                <a:cubicBezTo>
                  <a:pt x="367" y="405"/>
                  <a:pt x="367" y="405"/>
                  <a:pt x="366" y="404"/>
                </a:cubicBezTo>
                <a:cubicBezTo>
                  <a:pt x="362" y="400"/>
                  <a:pt x="358" y="396"/>
                  <a:pt x="354" y="393"/>
                </a:cubicBezTo>
                <a:cubicBezTo>
                  <a:pt x="354" y="393"/>
                  <a:pt x="354" y="393"/>
                  <a:pt x="354" y="393"/>
                </a:cubicBezTo>
                <a:cubicBezTo>
                  <a:pt x="350" y="389"/>
                  <a:pt x="345" y="386"/>
                  <a:pt x="341" y="383"/>
                </a:cubicBezTo>
                <a:cubicBezTo>
                  <a:pt x="340" y="382"/>
                  <a:pt x="339" y="382"/>
                  <a:pt x="338" y="381"/>
                </a:cubicBezTo>
                <a:cubicBezTo>
                  <a:pt x="334" y="379"/>
                  <a:pt x="329" y="376"/>
                  <a:pt x="324" y="374"/>
                </a:cubicBezTo>
                <a:cubicBezTo>
                  <a:pt x="324" y="374"/>
                  <a:pt x="324" y="374"/>
                  <a:pt x="323" y="374"/>
                </a:cubicBezTo>
                <a:cubicBezTo>
                  <a:pt x="308" y="367"/>
                  <a:pt x="291" y="363"/>
                  <a:pt x="273" y="363"/>
                </a:cubicBezTo>
                <a:cubicBezTo>
                  <a:pt x="203" y="363"/>
                  <a:pt x="146" y="420"/>
                  <a:pt x="146" y="490"/>
                </a:cubicBezTo>
                <a:cubicBezTo>
                  <a:pt x="146" y="559"/>
                  <a:pt x="203" y="616"/>
                  <a:pt x="273" y="616"/>
                </a:cubicBezTo>
                <a:close/>
              </a:path>
            </a:pathLst>
          </a:custGeom>
          <a:solidFill>
            <a:srgbClr val="20B2AA">
              <a:alpha val="85000"/>
            </a:srgbClr>
          </a:solidFill>
          <a:ln>
            <a:noFill/>
          </a:ln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>
              <a:solidFill>
                <a:srgbClr val="E4C874"/>
              </a:solidFill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77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78" name="文本框 77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研究成果与应用</a:t>
            </a: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89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8010290" y="0"/>
            <a:ext cx="4181710" cy="24968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1048216" cy="74430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615310" y="2704658"/>
            <a:ext cx="165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05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15310" y="3101866"/>
            <a:ext cx="54167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4400" b="1" dirty="0">
                <a:solidFill>
                  <a:srgbClr val="20B2AA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相关建议与论文总结</a:t>
            </a:r>
          </a:p>
        </p:txBody>
      </p:sp>
      <p:sp>
        <p:nvSpPr>
          <p:cNvPr id="6" name="stats-on-laptop-screen_51875"/>
          <p:cNvSpPr>
            <a:spLocks noChangeAspect="1"/>
          </p:cNvSpPr>
          <p:nvPr/>
        </p:nvSpPr>
        <p:spPr bwMode="auto">
          <a:xfrm>
            <a:off x="3762059" y="2778070"/>
            <a:ext cx="1310368" cy="1064921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cxnSp>
        <p:nvCxnSpPr>
          <p:cNvPr id="7" name="直接连接符 6"/>
          <p:cNvCxnSpPr/>
          <p:nvPr/>
        </p:nvCxnSpPr>
        <p:spPr>
          <a:xfrm>
            <a:off x="5376334" y="2676342"/>
            <a:ext cx="0" cy="1166649"/>
          </a:xfrm>
          <a:prstGeom prst="line">
            <a:avLst/>
          </a:prstGeom>
          <a:ln w="38100">
            <a:solidFill>
              <a:srgbClr val="20B2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762059" y="4092711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spcBef>
                <a:spcPct val="0"/>
              </a:spcBef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问题评估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5092962" y="409930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Arial" panose="020B0604020202020204"/>
              </a:rPr>
              <a:t>相关对策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47665" y="4099309"/>
            <a:ext cx="889000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研究总结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7602367" y="4099309"/>
            <a:ext cx="1042381" cy="304800"/>
          </a:xfrm>
          <a:prstGeom prst="roundRect">
            <a:avLst>
              <a:gd name="adj" fmla="val 50000"/>
            </a:avLst>
          </a:prstGeom>
          <a:solidFill>
            <a:srgbClr val="20B2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342900">
              <a:defRPr/>
            </a:pPr>
            <a:r>
              <a:rPr kumimoji="1" lang="zh-CN" altLang="en-US" sz="1000" b="1" dirty="0">
                <a:solidFill>
                  <a:schemeClr val="bg1"/>
                </a:solidFill>
                <a:latin typeface="Arial" panose="020B0604020202020204"/>
              </a:rPr>
              <a:t>成绩与思考</a:t>
            </a:r>
          </a:p>
        </p:txBody>
      </p:sp>
    </p:spTree>
    <p:extLst>
      <p:ext uri="{BB962C8B-B14F-4D97-AF65-F5344CB8AC3E}">
        <p14:creationId xmlns:p14="http://schemas.microsoft.com/office/powerpoint/2010/main" xmlns="" val="274461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9"/>
          <p:cNvSpPr>
            <a:spLocks/>
          </p:cNvSpPr>
          <p:nvPr/>
        </p:nvSpPr>
        <p:spPr bwMode="auto">
          <a:xfrm>
            <a:off x="5577510" y="3774017"/>
            <a:ext cx="1738313" cy="2254250"/>
          </a:xfrm>
          <a:custGeom>
            <a:avLst/>
            <a:gdLst>
              <a:gd name="T0" fmla="*/ 1095 w 1095"/>
              <a:gd name="T1" fmla="*/ 710 h 1420"/>
              <a:gd name="T2" fmla="*/ 547 w 1095"/>
              <a:gd name="T3" fmla="*/ 0 h 1420"/>
              <a:gd name="T4" fmla="*/ 0 w 1095"/>
              <a:gd name="T5" fmla="*/ 710 h 1420"/>
              <a:gd name="T6" fmla="*/ 547 w 1095"/>
              <a:gd name="T7" fmla="*/ 1420 h 1420"/>
              <a:gd name="T8" fmla="*/ 1095 w 1095"/>
              <a:gd name="T9" fmla="*/ 710 h 1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1420">
                <a:moveTo>
                  <a:pt x="1095" y="710"/>
                </a:moveTo>
                <a:lnTo>
                  <a:pt x="547" y="0"/>
                </a:lnTo>
                <a:lnTo>
                  <a:pt x="0" y="710"/>
                </a:lnTo>
                <a:lnTo>
                  <a:pt x="547" y="1420"/>
                </a:lnTo>
                <a:lnTo>
                  <a:pt x="1095" y="7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445872" y="3774017"/>
            <a:ext cx="2232025" cy="1125538"/>
          </a:xfrm>
          <a:custGeom>
            <a:avLst/>
            <a:gdLst>
              <a:gd name="T0" fmla="*/ 0 w 1406"/>
              <a:gd name="T1" fmla="*/ 0 h 709"/>
              <a:gd name="T2" fmla="*/ 859 w 1406"/>
              <a:gd name="T3" fmla="*/ 0 h 709"/>
              <a:gd name="T4" fmla="*/ 1406 w 1406"/>
              <a:gd name="T5" fmla="*/ 709 h 709"/>
              <a:gd name="T6" fmla="*/ 547 w 1406"/>
              <a:gd name="T7" fmla="*/ 709 h 709"/>
              <a:gd name="T8" fmla="*/ 0 w 1406"/>
              <a:gd name="T9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709">
                <a:moveTo>
                  <a:pt x="0" y="0"/>
                </a:moveTo>
                <a:lnTo>
                  <a:pt x="859" y="0"/>
                </a:lnTo>
                <a:lnTo>
                  <a:pt x="1406" y="709"/>
                </a:lnTo>
                <a:lnTo>
                  <a:pt x="547" y="709"/>
                </a:lnTo>
                <a:lnTo>
                  <a:pt x="0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31"/>
          <p:cNvSpPr>
            <a:spLocks/>
          </p:cNvSpPr>
          <p:nvPr/>
        </p:nvSpPr>
        <p:spPr bwMode="auto">
          <a:xfrm>
            <a:off x="6445872" y="4899554"/>
            <a:ext cx="2232025" cy="1127125"/>
          </a:xfrm>
          <a:custGeom>
            <a:avLst/>
            <a:gdLst>
              <a:gd name="T0" fmla="*/ 1406 w 1406"/>
              <a:gd name="T1" fmla="*/ 0 h 710"/>
              <a:gd name="T2" fmla="*/ 547 w 1406"/>
              <a:gd name="T3" fmla="*/ 0 h 710"/>
              <a:gd name="T4" fmla="*/ 0 w 1406"/>
              <a:gd name="T5" fmla="*/ 710 h 710"/>
              <a:gd name="T6" fmla="*/ 859 w 1406"/>
              <a:gd name="T7" fmla="*/ 710 h 710"/>
              <a:gd name="T8" fmla="*/ 1406 w 1406"/>
              <a:gd name="T9" fmla="*/ 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710">
                <a:moveTo>
                  <a:pt x="1406" y="0"/>
                </a:moveTo>
                <a:lnTo>
                  <a:pt x="547" y="0"/>
                </a:lnTo>
                <a:lnTo>
                  <a:pt x="0" y="710"/>
                </a:lnTo>
                <a:lnTo>
                  <a:pt x="859" y="710"/>
                </a:lnTo>
                <a:lnTo>
                  <a:pt x="140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2"/>
          <p:cNvSpPr>
            <a:spLocks/>
          </p:cNvSpPr>
          <p:nvPr/>
        </p:nvSpPr>
        <p:spPr bwMode="auto">
          <a:xfrm>
            <a:off x="5577510" y="1518179"/>
            <a:ext cx="1738313" cy="2255838"/>
          </a:xfrm>
          <a:custGeom>
            <a:avLst/>
            <a:gdLst>
              <a:gd name="T0" fmla="*/ 1095 w 1095"/>
              <a:gd name="T1" fmla="*/ 711 h 1421"/>
              <a:gd name="T2" fmla="*/ 547 w 1095"/>
              <a:gd name="T3" fmla="*/ 0 h 1421"/>
              <a:gd name="T4" fmla="*/ 0 w 1095"/>
              <a:gd name="T5" fmla="*/ 711 h 1421"/>
              <a:gd name="T6" fmla="*/ 547 w 1095"/>
              <a:gd name="T7" fmla="*/ 1421 h 1421"/>
              <a:gd name="T8" fmla="*/ 1095 w 1095"/>
              <a:gd name="T9" fmla="*/ 711 h 14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1421">
                <a:moveTo>
                  <a:pt x="1095" y="711"/>
                </a:moveTo>
                <a:lnTo>
                  <a:pt x="547" y="0"/>
                </a:lnTo>
                <a:lnTo>
                  <a:pt x="0" y="711"/>
                </a:lnTo>
                <a:lnTo>
                  <a:pt x="547" y="1421"/>
                </a:lnTo>
                <a:lnTo>
                  <a:pt x="1095" y="711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3"/>
          <p:cNvSpPr>
            <a:spLocks/>
          </p:cNvSpPr>
          <p:nvPr/>
        </p:nvSpPr>
        <p:spPr bwMode="auto">
          <a:xfrm>
            <a:off x="6445872" y="1518179"/>
            <a:ext cx="2232025" cy="1127125"/>
          </a:xfrm>
          <a:custGeom>
            <a:avLst/>
            <a:gdLst>
              <a:gd name="T0" fmla="*/ 0 w 1406"/>
              <a:gd name="T1" fmla="*/ 0 h 710"/>
              <a:gd name="T2" fmla="*/ 859 w 1406"/>
              <a:gd name="T3" fmla="*/ 0 h 710"/>
              <a:gd name="T4" fmla="*/ 1406 w 1406"/>
              <a:gd name="T5" fmla="*/ 710 h 710"/>
              <a:gd name="T6" fmla="*/ 547 w 1406"/>
              <a:gd name="T7" fmla="*/ 710 h 710"/>
              <a:gd name="T8" fmla="*/ 0 w 1406"/>
              <a:gd name="T9" fmla="*/ 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710">
                <a:moveTo>
                  <a:pt x="0" y="0"/>
                </a:moveTo>
                <a:lnTo>
                  <a:pt x="859" y="0"/>
                </a:lnTo>
                <a:lnTo>
                  <a:pt x="1406" y="710"/>
                </a:lnTo>
                <a:lnTo>
                  <a:pt x="547" y="710"/>
                </a:lnTo>
                <a:lnTo>
                  <a:pt x="0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4"/>
          <p:cNvSpPr>
            <a:spLocks/>
          </p:cNvSpPr>
          <p:nvPr/>
        </p:nvSpPr>
        <p:spPr bwMode="auto">
          <a:xfrm>
            <a:off x="6445872" y="2645304"/>
            <a:ext cx="2232025" cy="1125538"/>
          </a:xfrm>
          <a:custGeom>
            <a:avLst/>
            <a:gdLst>
              <a:gd name="T0" fmla="*/ 1406 w 1406"/>
              <a:gd name="T1" fmla="*/ 0 h 709"/>
              <a:gd name="T2" fmla="*/ 547 w 1406"/>
              <a:gd name="T3" fmla="*/ 0 h 709"/>
              <a:gd name="T4" fmla="*/ 0 w 1406"/>
              <a:gd name="T5" fmla="*/ 709 h 709"/>
              <a:gd name="T6" fmla="*/ 859 w 1406"/>
              <a:gd name="T7" fmla="*/ 709 h 709"/>
              <a:gd name="T8" fmla="*/ 1406 w 1406"/>
              <a:gd name="T9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709">
                <a:moveTo>
                  <a:pt x="1406" y="0"/>
                </a:moveTo>
                <a:lnTo>
                  <a:pt x="547" y="0"/>
                </a:lnTo>
                <a:lnTo>
                  <a:pt x="0" y="709"/>
                </a:lnTo>
                <a:lnTo>
                  <a:pt x="859" y="709"/>
                </a:lnTo>
                <a:lnTo>
                  <a:pt x="140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807947" y="2645304"/>
            <a:ext cx="1738313" cy="2254250"/>
          </a:xfrm>
          <a:custGeom>
            <a:avLst/>
            <a:gdLst>
              <a:gd name="T0" fmla="*/ 1095 w 1095"/>
              <a:gd name="T1" fmla="*/ 710 h 1420"/>
              <a:gd name="T2" fmla="*/ 548 w 1095"/>
              <a:gd name="T3" fmla="*/ 0 h 1420"/>
              <a:gd name="T4" fmla="*/ 0 w 1095"/>
              <a:gd name="T5" fmla="*/ 710 h 1420"/>
              <a:gd name="T6" fmla="*/ 548 w 1095"/>
              <a:gd name="T7" fmla="*/ 1420 h 1420"/>
              <a:gd name="T8" fmla="*/ 1095 w 1095"/>
              <a:gd name="T9" fmla="*/ 710 h 1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5" h="1420">
                <a:moveTo>
                  <a:pt x="1095" y="710"/>
                </a:moveTo>
                <a:lnTo>
                  <a:pt x="548" y="0"/>
                </a:lnTo>
                <a:lnTo>
                  <a:pt x="0" y="710"/>
                </a:lnTo>
                <a:lnTo>
                  <a:pt x="548" y="1420"/>
                </a:lnTo>
                <a:lnTo>
                  <a:pt x="1095" y="7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36"/>
          <p:cNvSpPr>
            <a:spLocks/>
          </p:cNvSpPr>
          <p:nvPr/>
        </p:nvSpPr>
        <p:spPr bwMode="auto">
          <a:xfrm>
            <a:off x="8677897" y="2645304"/>
            <a:ext cx="2230438" cy="1125538"/>
          </a:xfrm>
          <a:custGeom>
            <a:avLst/>
            <a:gdLst>
              <a:gd name="T0" fmla="*/ 0 w 1405"/>
              <a:gd name="T1" fmla="*/ 0 h 709"/>
              <a:gd name="T2" fmla="*/ 859 w 1405"/>
              <a:gd name="T3" fmla="*/ 0 h 709"/>
              <a:gd name="T4" fmla="*/ 1405 w 1405"/>
              <a:gd name="T5" fmla="*/ 709 h 709"/>
              <a:gd name="T6" fmla="*/ 547 w 1405"/>
              <a:gd name="T7" fmla="*/ 709 h 709"/>
              <a:gd name="T8" fmla="*/ 0 w 1405"/>
              <a:gd name="T9" fmla="*/ 0 h 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5" h="709">
                <a:moveTo>
                  <a:pt x="0" y="0"/>
                </a:moveTo>
                <a:lnTo>
                  <a:pt x="859" y="0"/>
                </a:lnTo>
                <a:lnTo>
                  <a:pt x="1405" y="709"/>
                </a:lnTo>
                <a:lnTo>
                  <a:pt x="547" y="709"/>
                </a:lnTo>
                <a:lnTo>
                  <a:pt x="0" y="0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37"/>
          <p:cNvSpPr>
            <a:spLocks/>
          </p:cNvSpPr>
          <p:nvPr/>
        </p:nvSpPr>
        <p:spPr bwMode="auto">
          <a:xfrm>
            <a:off x="8677897" y="3770842"/>
            <a:ext cx="2230438" cy="1127125"/>
          </a:xfrm>
          <a:custGeom>
            <a:avLst/>
            <a:gdLst>
              <a:gd name="T0" fmla="*/ 1405 w 1405"/>
              <a:gd name="T1" fmla="*/ 0 h 710"/>
              <a:gd name="T2" fmla="*/ 547 w 1405"/>
              <a:gd name="T3" fmla="*/ 0 h 710"/>
              <a:gd name="T4" fmla="*/ 0 w 1405"/>
              <a:gd name="T5" fmla="*/ 710 h 710"/>
              <a:gd name="T6" fmla="*/ 859 w 1405"/>
              <a:gd name="T7" fmla="*/ 710 h 710"/>
              <a:gd name="T8" fmla="*/ 1405 w 1405"/>
              <a:gd name="T9" fmla="*/ 0 h 7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5" h="710">
                <a:moveTo>
                  <a:pt x="1405" y="0"/>
                </a:moveTo>
                <a:lnTo>
                  <a:pt x="547" y="0"/>
                </a:lnTo>
                <a:lnTo>
                  <a:pt x="0" y="710"/>
                </a:lnTo>
                <a:lnTo>
                  <a:pt x="859" y="710"/>
                </a:lnTo>
                <a:lnTo>
                  <a:pt x="140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38"/>
          <p:cNvSpPr>
            <a:spLocks/>
          </p:cNvSpPr>
          <p:nvPr/>
        </p:nvSpPr>
        <p:spPr bwMode="auto">
          <a:xfrm>
            <a:off x="6064872" y="2543704"/>
            <a:ext cx="85725" cy="103188"/>
          </a:xfrm>
          <a:custGeom>
            <a:avLst/>
            <a:gdLst>
              <a:gd name="T0" fmla="*/ 70 w 74"/>
              <a:gd name="T1" fmla="*/ 41 h 89"/>
              <a:gd name="T2" fmla="*/ 69 w 74"/>
              <a:gd name="T3" fmla="*/ 41 h 89"/>
              <a:gd name="T4" fmla="*/ 69 w 74"/>
              <a:gd name="T5" fmla="*/ 32 h 89"/>
              <a:gd name="T6" fmla="*/ 38 w 74"/>
              <a:gd name="T7" fmla="*/ 0 h 89"/>
              <a:gd name="T8" fmla="*/ 5 w 74"/>
              <a:gd name="T9" fmla="*/ 31 h 89"/>
              <a:gd name="T10" fmla="*/ 5 w 74"/>
              <a:gd name="T11" fmla="*/ 40 h 89"/>
              <a:gd name="T12" fmla="*/ 4 w 74"/>
              <a:gd name="T13" fmla="*/ 40 h 89"/>
              <a:gd name="T14" fmla="*/ 2 w 74"/>
              <a:gd name="T15" fmla="*/ 50 h 89"/>
              <a:gd name="T16" fmla="*/ 8 w 74"/>
              <a:gd name="T17" fmla="*/ 57 h 89"/>
              <a:gd name="T18" fmla="*/ 36 w 74"/>
              <a:gd name="T19" fmla="*/ 88 h 89"/>
              <a:gd name="T20" fmla="*/ 37 w 74"/>
              <a:gd name="T21" fmla="*/ 88 h 89"/>
              <a:gd name="T22" fmla="*/ 37 w 74"/>
              <a:gd name="T23" fmla="*/ 88 h 89"/>
              <a:gd name="T24" fmla="*/ 66 w 74"/>
              <a:gd name="T25" fmla="*/ 58 h 89"/>
              <a:gd name="T26" fmla="*/ 73 w 74"/>
              <a:gd name="T27" fmla="*/ 51 h 89"/>
              <a:gd name="T28" fmla="*/ 70 w 74"/>
              <a:gd name="T29" fmla="*/ 41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" h="89">
                <a:moveTo>
                  <a:pt x="70" y="41"/>
                </a:moveTo>
                <a:cubicBezTo>
                  <a:pt x="70" y="41"/>
                  <a:pt x="69" y="41"/>
                  <a:pt x="69" y="41"/>
                </a:cubicBezTo>
                <a:cubicBezTo>
                  <a:pt x="69" y="39"/>
                  <a:pt x="69" y="33"/>
                  <a:pt x="69" y="32"/>
                </a:cubicBezTo>
                <a:cubicBezTo>
                  <a:pt x="70" y="13"/>
                  <a:pt x="55" y="1"/>
                  <a:pt x="38" y="0"/>
                </a:cubicBezTo>
                <a:cubicBezTo>
                  <a:pt x="20" y="0"/>
                  <a:pt x="5" y="12"/>
                  <a:pt x="5" y="31"/>
                </a:cubicBezTo>
                <a:cubicBezTo>
                  <a:pt x="5" y="32"/>
                  <a:pt x="5" y="38"/>
                  <a:pt x="5" y="40"/>
                </a:cubicBezTo>
                <a:cubicBezTo>
                  <a:pt x="5" y="40"/>
                  <a:pt x="4" y="40"/>
                  <a:pt x="4" y="40"/>
                </a:cubicBezTo>
                <a:cubicBezTo>
                  <a:pt x="1" y="41"/>
                  <a:pt x="0" y="45"/>
                  <a:pt x="2" y="50"/>
                </a:cubicBezTo>
                <a:cubicBezTo>
                  <a:pt x="3" y="54"/>
                  <a:pt x="6" y="57"/>
                  <a:pt x="8" y="57"/>
                </a:cubicBezTo>
                <a:cubicBezTo>
                  <a:pt x="11" y="89"/>
                  <a:pt x="36" y="88"/>
                  <a:pt x="36" y="88"/>
                </a:cubicBezTo>
                <a:cubicBezTo>
                  <a:pt x="37" y="88"/>
                  <a:pt x="37" y="88"/>
                  <a:pt x="37" y="88"/>
                </a:cubicBezTo>
                <a:cubicBezTo>
                  <a:pt x="37" y="88"/>
                  <a:pt x="37" y="88"/>
                  <a:pt x="37" y="88"/>
                </a:cubicBezTo>
                <a:cubicBezTo>
                  <a:pt x="37" y="88"/>
                  <a:pt x="62" y="89"/>
                  <a:pt x="66" y="58"/>
                </a:cubicBezTo>
                <a:cubicBezTo>
                  <a:pt x="68" y="58"/>
                  <a:pt x="71" y="55"/>
                  <a:pt x="73" y="51"/>
                </a:cubicBezTo>
                <a:cubicBezTo>
                  <a:pt x="74" y="46"/>
                  <a:pt x="73" y="42"/>
                  <a:pt x="70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39"/>
          <p:cNvSpPr>
            <a:spLocks/>
          </p:cNvSpPr>
          <p:nvPr/>
        </p:nvSpPr>
        <p:spPr bwMode="auto">
          <a:xfrm>
            <a:off x="6188697" y="2465917"/>
            <a:ext cx="109538" cy="133350"/>
          </a:xfrm>
          <a:custGeom>
            <a:avLst/>
            <a:gdLst>
              <a:gd name="T0" fmla="*/ 91 w 96"/>
              <a:gd name="T1" fmla="*/ 52 h 115"/>
              <a:gd name="T2" fmla="*/ 89 w 96"/>
              <a:gd name="T3" fmla="*/ 52 h 115"/>
              <a:gd name="T4" fmla="*/ 90 w 96"/>
              <a:gd name="T5" fmla="*/ 41 h 115"/>
              <a:gd name="T6" fmla="*/ 49 w 96"/>
              <a:gd name="T7" fmla="*/ 0 h 115"/>
              <a:gd name="T8" fmla="*/ 7 w 96"/>
              <a:gd name="T9" fmla="*/ 40 h 115"/>
              <a:gd name="T10" fmla="*/ 7 w 96"/>
              <a:gd name="T11" fmla="*/ 51 h 115"/>
              <a:gd name="T12" fmla="*/ 5 w 96"/>
              <a:gd name="T13" fmla="*/ 51 h 115"/>
              <a:gd name="T14" fmla="*/ 2 w 96"/>
              <a:gd name="T15" fmla="*/ 65 h 115"/>
              <a:gd name="T16" fmla="*/ 11 w 96"/>
              <a:gd name="T17" fmla="*/ 74 h 115"/>
              <a:gd name="T18" fmla="*/ 47 w 96"/>
              <a:gd name="T19" fmla="*/ 114 h 115"/>
              <a:gd name="T20" fmla="*/ 47 w 96"/>
              <a:gd name="T21" fmla="*/ 114 h 115"/>
              <a:gd name="T22" fmla="*/ 47 w 96"/>
              <a:gd name="T23" fmla="*/ 114 h 115"/>
              <a:gd name="T24" fmla="*/ 85 w 96"/>
              <a:gd name="T25" fmla="*/ 75 h 115"/>
              <a:gd name="T26" fmla="*/ 94 w 96"/>
              <a:gd name="T27" fmla="*/ 66 h 115"/>
              <a:gd name="T28" fmla="*/ 91 w 96"/>
              <a:gd name="T29" fmla="*/ 5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15">
                <a:moveTo>
                  <a:pt x="91" y="52"/>
                </a:moveTo>
                <a:cubicBezTo>
                  <a:pt x="91" y="52"/>
                  <a:pt x="90" y="52"/>
                  <a:pt x="89" y="52"/>
                </a:cubicBezTo>
                <a:cubicBezTo>
                  <a:pt x="89" y="50"/>
                  <a:pt x="90" y="42"/>
                  <a:pt x="90" y="41"/>
                </a:cubicBezTo>
                <a:cubicBezTo>
                  <a:pt x="91" y="17"/>
                  <a:pt x="72" y="0"/>
                  <a:pt x="49" y="0"/>
                </a:cubicBezTo>
                <a:cubicBezTo>
                  <a:pt x="26" y="0"/>
                  <a:pt x="6" y="16"/>
                  <a:pt x="7" y="40"/>
                </a:cubicBezTo>
                <a:cubicBezTo>
                  <a:pt x="7" y="41"/>
                  <a:pt x="7" y="49"/>
                  <a:pt x="7" y="51"/>
                </a:cubicBezTo>
                <a:cubicBezTo>
                  <a:pt x="6" y="51"/>
                  <a:pt x="5" y="51"/>
                  <a:pt x="5" y="51"/>
                </a:cubicBezTo>
                <a:cubicBezTo>
                  <a:pt x="1" y="52"/>
                  <a:pt x="0" y="58"/>
                  <a:pt x="2" y="65"/>
                </a:cubicBezTo>
                <a:cubicBezTo>
                  <a:pt x="3" y="70"/>
                  <a:pt x="7" y="74"/>
                  <a:pt x="11" y="74"/>
                </a:cubicBezTo>
                <a:cubicBezTo>
                  <a:pt x="14" y="115"/>
                  <a:pt x="47" y="114"/>
                  <a:pt x="47" y="114"/>
                </a:cubicBezTo>
                <a:cubicBezTo>
                  <a:pt x="47" y="114"/>
                  <a:pt x="47" y="114"/>
                  <a:pt x="47" y="114"/>
                </a:cubicBezTo>
                <a:cubicBezTo>
                  <a:pt x="47" y="114"/>
                  <a:pt x="47" y="114"/>
                  <a:pt x="47" y="114"/>
                </a:cubicBezTo>
                <a:cubicBezTo>
                  <a:pt x="47" y="114"/>
                  <a:pt x="81" y="115"/>
                  <a:pt x="85" y="75"/>
                </a:cubicBezTo>
                <a:cubicBezTo>
                  <a:pt x="88" y="75"/>
                  <a:pt x="92" y="71"/>
                  <a:pt x="94" y="66"/>
                </a:cubicBezTo>
                <a:cubicBezTo>
                  <a:pt x="96" y="60"/>
                  <a:pt x="95" y="54"/>
                  <a:pt x="91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0"/>
          <p:cNvSpPr>
            <a:spLocks/>
          </p:cNvSpPr>
          <p:nvPr/>
        </p:nvSpPr>
        <p:spPr bwMode="auto">
          <a:xfrm>
            <a:off x="6352210" y="2362729"/>
            <a:ext cx="150813" cy="179388"/>
          </a:xfrm>
          <a:custGeom>
            <a:avLst/>
            <a:gdLst>
              <a:gd name="T0" fmla="*/ 123 w 130"/>
              <a:gd name="T1" fmla="*/ 71 h 156"/>
              <a:gd name="T2" fmla="*/ 120 w 130"/>
              <a:gd name="T3" fmla="*/ 71 h 156"/>
              <a:gd name="T4" fmla="*/ 121 w 130"/>
              <a:gd name="T5" fmla="*/ 56 h 156"/>
              <a:gd name="T6" fmla="*/ 66 w 130"/>
              <a:gd name="T7" fmla="*/ 0 h 156"/>
              <a:gd name="T8" fmla="*/ 9 w 130"/>
              <a:gd name="T9" fmla="*/ 54 h 156"/>
              <a:gd name="T10" fmla="*/ 10 w 130"/>
              <a:gd name="T11" fmla="*/ 69 h 156"/>
              <a:gd name="T12" fmla="*/ 7 w 130"/>
              <a:gd name="T13" fmla="*/ 70 h 156"/>
              <a:gd name="T14" fmla="*/ 3 w 130"/>
              <a:gd name="T15" fmla="*/ 88 h 156"/>
              <a:gd name="T16" fmla="*/ 15 w 130"/>
              <a:gd name="T17" fmla="*/ 100 h 156"/>
              <a:gd name="T18" fmla="*/ 64 w 130"/>
              <a:gd name="T19" fmla="*/ 154 h 156"/>
              <a:gd name="T20" fmla="*/ 64 w 130"/>
              <a:gd name="T21" fmla="*/ 154 h 156"/>
              <a:gd name="T22" fmla="*/ 64 w 130"/>
              <a:gd name="T23" fmla="*/ 154 h 156"/>
              <a:gd name="T24" fmla="*/ 114 w 130"/>
              <a:gd name="T25" fmla="*/ 101 h 156"/>
              <a:gd name="T26" fmla="*/ 127 w 130"/>
              <a:gd name="T27" fmla="*/ 89 h 156"/>
              <a:gd name="T28" fmla="*/ 123 w 130"/>
              <a:gd name="T29" fmla="*/ 7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30" h="156">
                <a:moveTo>
                  <a:pt x="123" y="71"/>
                </a:moveTo>
                <a:cubicBezTo>
                  <a:pt x="122" y="71"/>
                  <a:pt x="121" y="71"/>
                  <a:pt x="120" y="71"/>
                </a:cubicBezTo>
                <a:cubicBezTo>
                  <a:pt x="121" y="68"/>
                  <a:pt x="121" y="58"/>
                  <a:pt x="121" y="56"/>
                </a:cubicBezTo>
                <a:cubicBezTo>
                  <a:pt x="122" y="23"/>
                  <a:pt x="97" y="1"/>
                  <a:pt x="66" y="0"/>
                </a:cubicBezTo>
                <a:cubicBezTo>
                  <a:pt x="35" y="0"/>
                  <a:pt x="9" y="22"/>
                  <a:pt x="9" y="54"/>
                </a:cubicBezTo>
                <a:cubicBezTo>
                  <a:pt x="9" y="56"/>
                  <a:pt x="9" y="66"/>
                  <a:pt x="10" y="69"/>
                </a:cubicBezTo>
                <a:cubicBezTo>
                  <a:pt x="9" y="69"/>
                  <a:pt x="8" y="69"/>
                  <a:pt x="7" y="70"/>
                </a:cubicBezTo>
                <a:cubicBezTo>
                  <a:pt x="2" y="71"/>
                  <a:pt x="0" y="79"/>
                  <a:pt x="3" y="88"/>
                </a:cubicBezTo>
                <a:cubicBezTo>
                  <a:pt x="5" y="95"/>
                  <a:pt x="10" y="100"/>
                  <a:pt x="15" y="100"/>
                </a:cubicBezTo>
                <a:cubicBezTo>
                  <a:pt x="19" y="154"/>
                  <a:pt x="64" y="154"/>
                  <a:pt x="64" y="154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4"/>
                  <a:pt x="64" y="154"/>
                  <a:pt x="64" y="154"/>
                </a:cubicBezTo>
                <a:cubicBezTo>
                  <a:pt x="64" y="154"/>
                  <a:pt x="109" y="156"/>
                  <a:pt x="114" y="101"/>
                </a:cubicBezTo>
                <a:cubicBezTo>
                  <a:pt x="119" y="101"/>
                  <a:pt x="124" y="96"/>
                  <a:pt x="127" y="89"/>
                </a:cubicBezTo>
                <a:cubicBezTo>
                  <a:pt x="130" y="81"/>
                  <a:pt x="128" y="73"/>
                  <a:pt x="123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1"/>
          <p:cNvSpPr>
            <a:spLocks/>
          </p:cNvSpPr>
          <p:nvPr/>
        </p:nvSpPr>
        <p:spPr bwMode="auto">
          <a:xfrm>
            <a:off x="6560172" y="2278592"/>
            <a:ext cx="165100" cy="196850"/>
          </a:xfrm>
          <a:custGeom>
            <a:avLst/>
            <a:gdLst>
              <a:gd name="T0" fmla="*/ 135 w 143"/>
              <a:gd name="T1" fmla="*/ 77 h 171"/>
              <a:gd name="T2" fmla="*/ 132 w 143"/>
              <a:gd name="T3" fmla="*/ 77 h 171"/>
              <a:gd name="T4" fmla="*/ 133 w 143"/>
              <a:gd name="T5" fmla="*/ 60 h 171"/>
              <a:gd name="T6" fmla="*/ 71 w 143"/>
              <a:gd name="T7" fmla="*/ 0 h 171"/>
              <a:gd name="T8" fmla="*/ 9 w 143"/>
              <a:gd name="T9" fmla="*/ 60 h 171"/>
              <a:gd name="T10" fmla="*/ 10 w 143"/>
              <a:gd name="T11" fmla="*/ 77 h 171"/>
              <a:gd name="T12" fmla="*/ 7 w 143"/>
              <a:gd name="T13" fmla="*/ 77 h 171"/>
              <a:gd name="T14" fmla="*/ 3 w 143"/>
              <a:gd name="T15" fmla="*/ 97 h 171"/>
              <a:gd name="T16" fmla="*/ 16 w 143"/>
              <a:gd name="T17" fmla="*/ 111 h 171"/>
              <a:gd name="T18" fmla="*/ 71 w 143"/>
              <a:gd name="T19" fmla="*/ 170 h 171"/>
              <a:gd name="T20" fmla="*/ 71 w 143"/>
              <a:gd name="T21" fmla="*/ 170 h 171"/>
              <a:gd name="T22" fmla="*/ 71 w 143"/>
              <a:gd name="T23" fmla="*/ 170 h 171"/>
              <a:gd name="T24" fmla="*/ 126 w 143"/>
              <a:gd name="T25" fmla="*/ 111 h 171"/>
              <a:gd name="T26" fmla="*/ 140 w 143"/>
              <a:gd name="T27" fmla="*/ 97 h 171"/>
              <a:gd name="T28" fmla="*/ 135 w 143"/>
              <a:gd name="T29" fmla="*/ 77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3" h="171">
                <a:moveTo>
                  <a:pt x="135" y="77"/>
                </a:moveTo>
                <a:cubicBezTo>
                  <a:pt x="134" y="77"/>
                  <a:pt x="133" y="77"/>
                  <a:pt x="132" y="77"/>
                </a:cubicBezTo>
                <a:cubicBezTo>
                  <a:pt x="133" y="73"/>
                  <a:pt x="133" y="63"/>
                  <a:pt x="133" y="60"/>
                </a:cubicBezTo>
                <a:cubicBezTo>
                  <a:pt x="134" y="24"/>
                  <a:pt x="105" y="0"/>
                  <a:pt x="71" y="0"/>
                </a:cubicBezTo>
                <a:cubicBezTo>
                  <a:pt x="37" y="0"/>
                  <a:pt x="8" y="24"/>
                  <a:pt x="9" y="60"/>
                </a:cubicBezTo>
                <a:cubicBezTo>
                  <a:pt x="9" y="63"/>
                  <a:pt x="10" y="73"/>
                  <a:pt x="10" y="77"/>
                </a:cubicBezTo>
                <a:cubicBezTo>
                  <a:pt x="9" y="77"/>
                  <a:pt x="8" y="77"/>
                  <a:pt x="7" y="77"/>
                </a:cubicBezTo>
                <a:cubicBezTo>
                  <a:pt x="2" y="79"/>
                  <a:pt x="0" y="88"/>
                  <a:pt x="3" y="97"/>
                </a:cubicBezTo>
                <a:cubicBezTo>
                  <a:pt x="5" y="105"/>
                  <a:pt x="11" y="111"/>
                  <a:pt x="16" y="111"/>
                </a:cubicBezTo>
                <a:cubicBezTo>
                  <a:pt x="21" y="171"/>
                  <a:pt x="71" y="170"/>
                  <a:pt x="71" y="170"/>
                </a:cubicBezTo>
                <a:cubicBezTo>
                  <a:pt x="71" y="170"/>
                  <a:pt x="71" y="170"/>
                  <a:pt x="71" y="170"/>
                </a:cubicBezTo>
                <a:cubicBezTo>
                  <a:pt x="71" y="170"/>
                  <a:pt x="71" y="170"/>
                  <a:pt x="71" y="170"/>
                </a:cubicBezTo>
                <a:cubicBezTo>
                  <a:pt x="71" y="170"/>
                  <a:pt x="121" y="171"/>
                  <a:pt x="126" y="111"/>
                </a:cubicBezTo>
                <a:cubicBezTo>
                  <a:pt x="131" y="111"/>
                  <a:pt x="137" y="105"/>
                  <a:pt x="140" y="97"/>
                </a:cubicBezTo>
                <a:cubicBezTo>
                  <a:pt x="143" y="88"/>
                  <a:pt x="141" y="79"/>
                  <a:pt x="135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2"/>
          <p:cNvSpPr>
            <a:spLocks/>
          </p:cNvSpPr>
          <p:nvPr/>
        </p:nvSpPr>
        <p:spPr bwMode="auto">
          <a:xfrm>
            <a:off x="6020422" y="2486554"/>
            <a:ext cx="776288" cy="284163"/>
          </a:xfrm>
          <a:custGeom>
            <a:avLst/>
            <a:gdLst>
              <a:gd name="T0" fmla="*/ 673 w 673"/>
              <a:gd name="T1" fmla="*/ 50 h 246"/>
              <a:gd name="T2" fmla="*/ 600 w 673"/>
              <a:gd name="T3" fmla="*/ 0 h 246"/>
              <a:gd name="T4" fmla="*/ 572 w 673"/>
              <a:gd name="T5" fmla="*/ 28 h 246"/>
              <a:gd name="T6" fmla="*/ 560 w 673"/>
              <a:gd name="T7" fmla="*/ 28 h 246"/>
              <a:gd name="T8" fmla="*/ 539 w 673"/>
              <a:gd name="T9" fmla="*/ 7 h 246"/>
              <a:gd name="T10" fmla="*/ 539 w 673"/>
              <a:gd name="T11" fmla="*/ 7 h 246"/>
              <a:gd name="T12" fmla="*/ 539 w 673"/>
              <a:gd name="T13" fmla="*/ 7 h 246"/>
              <a:gd name="T14" fmla="*/ 518 w 673"/>
              <a:gd name="T15" fmla="*/ 28 h 246"/>
              <a:gd name="T16" fmla="*/ 506 w 673"/>
              <a:gd name="T17" fmla="*/ 28 h 246"/>
              <a:gd name="T18" fmla="*/ 478 w 673"/>
              <a:gd name="T19" fmla="*/ 0 h 246"/>
              <a:gd name="T20" fmla="*/ 401 w 673"/>
              <a:gd name="T21" fmla="*/ 62 h 246"/>
              <a:gd name="T22" fmla="*/ 381 w 673"/>
              <a:gd name="T23" fmla="*/ 82 h 246"/>
              <a:gd name="T24" fmla="*/ 370 w 673"/>
              <a:gd name="T25" fmla="*/ 81 h 246"/>
              <a:gd name="T26" fmla="*/ 351 w 673"/>
              <a:gd name="T27" fmla="*/ 62 h 246"/>
              <a:gd name="T28" fmla="*/ 351 w 673"/>
              <a:gd name="T29" fmla="*/ 62 h 246"/>
              <a:gd name="T30" fmla="*/ 351 w 673"/>
              <a:gd name="T31" fmla="*/ 62 h 246"/>
              <a:gd name="T32" fmla="*/ 332 w 673"/>
              <a:gd name="T33" fmla="*/ 81 h 246"/>
              <a:gd name="T34" fmla="*/ 321 w 673"/>
              <a:gd name="T35" fmla="*/ 81 h 246"/>
              <a:gd name="T36" fmla="*/ 296 w 673"/>
              <a:gd name="T37" fmla="*/ 56 h 246"/>
              <a:gd name="T38" fmla="*/ 226 w 673"/>
              <a:gd name="T39" fmla="*/ 111 h 246"/>
              <a:gd name="T40" fmla="*/ 214 w 673"/>
              <a:gd name="T41" fmla="*/ 123 h 246"/>
              <a:gd name="T42" fmla="*/ 206 w 673"/>
              <a:gd name="T43" fmla="*/ 123 h 246"/>
              <a:gd name="T44" fmla="*/ 192 w 673"/>
              <a:gd name="T45" fmla="*/ 108 h 246"/>
              <a:gd name="T46" fmla="*/ 192 w 673"/>
              <a:gd name="T47" fmla="*/ 108 h 246"/>
              <a:gd name="T48" fmla="*/ 192 w 673"/>
              <a:gd name="T49" fmla="*/ 108 h 246"/>
              <a:gd name="T50" fmla="*/ 177 w 673"/>
              <a:gd name="T51" fmla="*/ 122 h 246"/>
              <a:gd name="T52" fmla="*/ 169 w 673"/>
              <a:gd name="T53" fmla="*/ 122 h 246"/>
              <a:gd name="T54" fmla="*/ 151 w 673"/>
              <a:gd name="T55" fmla="*/ 103 h 246"/>
              <a:gd name="T56" fmla="*/ 97 w 673"/>
              <a:gd name="T57" fmla="*/ 152 h 246"/>
              <a:gd name="T58" fmla="*/ 91 w 673"/>
              <a:gd name="T59" fmla="*/ 158 h 246"/>
              <a:gd name="T60" fmla="*/ 85 w 673"/>
              <a:gd name="T61" fmla="*/ 158 h 246"/>
              <a:gd name="T62" fmla="*/ 74 w 673"/>
              <a:gd name="T63" fmla="*/ 146 h 246"/>
              <a:gd name="T64" fmla="*/ 74 w 673"/>
              <a:gd name="T65" fmla="*/ 146 h 246"/>
              <a:gd name="T66" fmla="*/ 74 w 673"/>
              <a:gd name="T67" fmla="*/ 146 h 246"/>
              <a:gd name="T68" fmla="*/ 63 w 673"/>
              <a:gd name="T69" fmla="*/ 157 h 246"/>
              <a:gd name="T70" fmla="*/ 57 w 673"/>
              <a:gd name="T71" fmla="*/ 157 h 246"/>
              <a:gd name="T72" fmla="*/ 43 w 673"/>
              <a:gd name="T73" fmla="*/ 143 h 246"/>
              <a:gd name="T74" fmla="*/ 1 w 673"/>
              <a:gd name="T75" fmla="*/ 186 h 246"/>
              <a:gd name="T76" fmla="*/ 0 w 673"/>
              <a:gd name="T77" fmla="*/ 230 h 246"/>
              <a:gd name="T78" fmla="*/ 211 w 673"/>
              <a:gd name="T79" fmla="*/ 134 h 246"/>
              <a:gd name="T80" fmla="*/ 258 w 673"/>
              <a:gd name="T81" fmla="*/ 246 h 246"/>
              <a:gd name="T82" fmla="*/ 673 w 673"/>
              <a:gd name="T83" fmla="*/ 50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73" h="246">
                <a:moveTo>
                  <a:pt x="673" y="50"/>
                </a:moveTo>
                <a:cubicBezTo>
                  <a:pt x="660" y="22"/>
                  <a:pt x="632" y="2"/>
                  <a:pt x="600" y="0"/>
                </a:cubicBezTo>
                <a:cubicBezTo>
                  <a:pt x="572" y="28"/>
                  <a:pt x="572" y="28"/>
                  <a:pt x="572" y="28"/>
                </a:cubicBezTo>
                <a:cubicBezTo>
                  <a:pt x="569" y="31"/>
                  <a:pt x="564" y="31"/>
                  <a:pt x="560" y="28"/>
                </a:cubicBezTo>
                <a:cubicBezTo>
                  <a:pt x="539" y="7"/>
                  <a:pt x="539" y="7"/>
                  <a:pt x="539" y="7"/>
                </a:cubicBezTo>
                <a:cubicBezTo>
                  <a:pt x="539" y="7"/>
                  <a:pt x="539" y="7"/>
                  <a:pt x="539" y="7"/>
                </a:cubicBezTo>
                <a:cubicBezTo>
                  <a:pt x="539" y="7"/>
                  <a:pt x="539" y="7"/>
                  <a:pt x="539" y="7"/>
                </a:cubicBezTo>
                <a:cubicBezTo>
                  <a:pt x="518" y="28"/>
                  <a:pt x="518" y="28"/>
                  <a:pt x="518" y="28"/>
                </a:cubicBezTo>
                <a:cubicBezTo>
                  <a:pt x="514" y="31"/>
                  <a:pt x="509" y="31"/>
                  <a:pt x="506" y="28"/>
                </a:cubicBezTo>
                <a:cubicBezTo>
                  <a:pt x="478" y="0"/>
                  <a:pt x="478" y="0"/>
                  <a:pt x="478" y="0"/>
                </a:cubicBezTo>
                <a:cubicBezTo>
                  <a:pt x="441" y="3"/>
                  <a:pt x="411" y="28"/>
                  <a:pt x="401" y="62"/>
                </a:cubicBezTo>
                <a:cubicBezTo>
                  <a:pt x="381" y="82"/>
                  <a:pt x="381" y="82"/>
                  <a:pt x="381" y="82"/>
                </a:cubicBezTo>
                <a:cubicBezTo>
                  <a:pt x="378" y="85"/>
                  <a:pt x="373" y="84"/>
                  <a:pt x="370" y="81"/>
                </a:cubicBezTo>
                <a:cubicBezTo>
                  <a:pt x="351" y="62"/>
                  <a:pt x="351" y="62"/>
                  <a:pt x="351" y="62"/>
                </a:cubicBezTo>
                <a:cubicBezTo>
                  <a:pt x="351" y="62"/>
                  <a:pt x="351" y="62"/>
                  <a:pt x="351" y="62"/>
                </a:cubicBezTo>
                <a:cubicBezTo>
                  <a:pt x="351" y="62"/>
                  <a:pt x="351" y="62"/>
                  <a:pt x="351" y="62"/>
                </a:cubicBezTo>
                <a:cubicBezTo>
                  <a:pt x="332" y="81"/>
                  <a:pt x="332" y="81"/>
                  <a:pt x="332" y="81"/>
                </a:cubicBezTo>
                <a:cubicBezTo>
                  <a:pt x="329" y="84"/>
                  <a:pt x="324" y="84"/>
                  <a:pt x="321" y="81"/>
                </a:cubicBezTo>
                <a:cubicBezTo>
                  <a:pt x="296" y="56"/>
                  <a:pt x="296" y="56"/>
                  <a:pt x="296" y="56"/>
                </a:cubicBezTo>
                <a:cubicBezTo>
                  <a:pt x="263" y="57"/>
                  <a:pt x="235" y="80"/>
                  <a:pt x="226" y="111"/>
                </a:cubicBezTo>
                <a:cubicBezTo>
                  <a:pt x="214" y="123"/>
                  <a:pt x="214" y="123"/>
                  <a:pt x="214" y="123"/>
                </a:cubicBezTo>
                <a:cubicBezTo>
                  <a:pt x="212" y="125"/>
                  <a:pt x="208" y="125"/>
                  <a:pt x="206" y="123"/>
                </a:cubicBezTo>
                <a:cubicBezTo>
                  <a:pt x="192" y="108"/>
                  <a:pt x="192" y="108"/>
                  <a:pt x="192" y="108"/>
                </a:cubicBezTo>
                <a:cubicBezTo>
                  <a:pt x="192" y="108"/>
                  <a:pt x="192" y="108"/>
                  <a:pt x="192" y="108"/>
                </a:cubicBezTo>
                <a:cubicBezTo>
                  <a:pt x="192" y="108"/>
                  <a:pt x="192" y="108"/>
                  <a:pt x="192" y="108"/>
                </a:cubicBezTo>
                <a:cubicBezTo>
                  <a:pt x="177" y="122"/>
                  <a:pt x="177" y="122"/>
                  <a:pt x="177" y="122"/>
                </a:cubicBezTo>
                <a:cubicBezTo>
                  <a:pt x="175" y="124"/>
                  <a:pt x="171" y="124"/>
                  <a:pt x="169" y="122"/>
                </a:cubicBezTo>
                <a:cubicBezTo>
                  <a:pt x="151" y="103"/>
                  <a:pt x="151" y="103"/>
                  <a:pt x="151" y="103"/>
                </a:cubicBezTo>
                <a:cubicBezTo>
                  <a:pt x="123" y="105"/>
                  <a:pt x="101" y="126"/>
                  <a:pt x="97" y="152"/>
                </a:cubicBezTo>
                <a:cubicBezTo>
                  <a:pt x="91" y="158"/>
                  <a:pt x="91" y="158"/>
                  <a:pt x="91" y="158"/>
                </a:cubicBezTo>
                <a:cubicBezTo>
                  <a:pt x="90" y="159"/>
                  <a:pt x="87" y="159"/>
                  <a:pt x="85" y="158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74" y="146"/>
                  <a:pt x="74" y="146"/>
                  <a:pt x="74" y="146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1" y="159"/>
                  <a:pt x="59" y="159"/>
                  <a:pt x="57" y="157"/>
                </a:cubicBezTo>
                <a:cubicBezTo>
                  <a:pt x="43" y="143"/>
                  <a:pt x="43" y="143"/>
                  <a:pt x="43" y="143"/>
                </a:cubicBezTo>
                <a:cubicBezTo>
                  <a:pt x="20" y="144"/>
                  <a:pt x="1" y="163"/>
                  <a:pt x="1" y="186"/>
                </a:cubicBezTo>
                <a:cubicBezTo>
                  <a:pt x="0" y="230"/>
                  <a:pt x="0" y="230"/>
                  <a:pt x="0" y="230"/>
                </a:cubicBezTo>
                <a:cubicBezTo>
                  <a:pt x="211" y="134"/>
                  <a:pt x="211" y="134"/>
                  <a:pt x="211" y="134"/>
                </a:cubicBezTo>
                <a:cubicBezTo>
                  <a:pt x="258" y="246"/>
                  <a:pt x="258" y="246"/>
                  <a:pt x="258" y="246"/>
                </a:cubicBezTo>
                <a:lnTo>
                  <a:pt x="673" y="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3"/>
          <p:cNvSpPr>
            <a:spLocks/>
          </p:cNvSpPr>
          <p:nvPr/>
        </p:nvSpPr>
        <p:spPr bwMode="auto">
          <a:xfrm>
            <a:off x="5961685" y="2524654"/>
            <a:ext cx="966788" cy="349250"/>
          </a:xfrm>
          <a:custGeom>
            <a:avLst/>
            <a:gdLst>
              <a:gd name="T0" fmla="*/ 609 w 609"/>
              <a:gd name="T1" fmla="*/ 6 h 220"/>
              <a:gd name="T2" fmla="*/ 530 w 609"/>
              <a:gd name="T3" fmla="*/ 0 h 220"/>
              <a:gd name="T4" fmla="*/ 538 w 609"/>
              <a:gd name="T5" fmla="*/ 19 h 220"/>
              <a:gd name="T6" fmla="*/ 218 w 609"/>
              <a:gd name="T7" fmla="*/ 172 h 220"/>
              <a:gd name="T8" fmla="*/ 184 w 609"/>
              <a:gd name="T9" fmla="*/ 90 h 220"/>
              <a:gd name="T10" fmla="*/ 0 w 609"/>
              <a:gd name="T11" fmla="*/ 174 h 220"/>
              <a:gd name="T12" fmla="*/ 14 w 609"/>
              <a:gd name="T13" fmla="*/ 207 h 220"/>
              <a:gd name="T14" fmla="*/ 165 w 609"/>
              <a:gd name="T15" fmla="*/ 138 h 220"/>
              <a:gd name="T16" fmla="*/ 200 w 609"/>
              <a:gd name="T17" fmla="*/ 220 h 220"/>
              <a:gd name="T18" fmla="*/ 554 w 609"/>
              <a:gd name="T19" fmla="*/ 52 h 220"/>
              <a:gd name="T20" fmla="*/ 564 w 609"/>
              <a:gd name="T21" fmla="*/ 72 h 220"/>
              <a:gd name="T22" fmla="*/ 609 w 609"/>
              <a:gd name="T23" fmla="*/ 6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9" h="220">
                <a:moveTo>
                  <a:pt x="609" y="6"/>
                </a:moveTo>
                <a:lnTo>
                  <a:pt x="530" y="0"/>
                </a:lnTo>
                <a:lnTo>
                  <a:pt x="538" y="19"/>
                </a:lnTo>
                <a:lnTo>
                  <a:pt x="218" y="172"/>
                </a:lnTo>
                <a:lnTo>
                  <a:pt x="184" y="90"/>
                </a:lnTo>
                <a:lnTo>
                  <a:pt x="0" y="174"/>
                </a:lnTo>
                <a:lnTo>
                  <a:pt x="14" y="207"/>
                </a:lnTo>
                <a:lnTo>
                  <a:pt x="165" y="138"/>
                </a:lnTo>
                <a:lnTo>
                  <a:pt x="200" y="220"/>
                </a:lnTo>
                <a:lnTo>
                  <a:pt x="554" y="52"/>
                </a:lnTo>
                <a:lnTo>
                  <a:pt x="564" y="72"/>
                </a:lnTo>
                <a:lnTo>
                  <a:pt x="609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4"/>
          <p:cNvSpPr>
            <a:spLocks/>
          </p:cNvSpPr>
          <p:nvPr/>
        </p:nvSpPr>
        <p:spPr bwMode="auto">
          <a:xfrm>
            <a:off x="8438185" y="3637492"/>
            <a:ext cx="455613" cy="406400"/>
          </a:xfrm>
          <a:custGeom>
            <a:avLst/>
            <a:gdLst>
              <a:gd name="T0" fmla="*/ 283 w 396"/>
              <a:gd name="T1" fmla="*/ 0 h 352"/>
              <a:gd name="T2" fmla="*/ 244 w 396"/>
              <a:gd name="T3" fmla="*/ 41 h 352"/>
              <a:gd name="T4" fmla="*/ 227 w 396"/>
              <a:gd name="T5" fmla="*/ 41 h 352"/>
              <a:gd name="T6" fmla="*/ 198 w 396"/>
              <a:gd name="T7" fmla="*/ 9 h 352"/>
              <a:gd name="T8" fmla="*/ 197 w 396"/>
              <a:gd name="T9" fmla="*/ 9 h 352"/>
              <a:gd name="T10" fmla="*/ 197 w 396"/>
              <a:gd name="T11" fmla="*/ 9 h 352"/>
              <a:gd name="T12" fmla="*/ 167 w 396"/>
              <a:gd name="T13" fmla="*/ 41 h 352"/>
              <a:gd name="T14" fmla="*/ 151 w 396"/>
              <a:gd name="T15" fmla="*/ 41 h 352"/>
              <a:gd name="T16" fmla="*/ 112 w 396"/>
              <a:gd name="T17" fmla="*/ 0 h 352"/>
              <a:gd name="T18" fmla="*/ 0 w 396"/>
              <a:gd name="T19" fmla="*/ 128 h 352"/>
              <a:gd name="T20" fmla="*/ 0 w 396"/>
              <a:gd name="T21" fmla="*/ 289 h 352"/>
              <a:gd name="T22" fmla="*/ 67 w 396"/>
              <a:gd name="T23" fmla="*/ 326 h 352"/>
              <a:gd name="T24" fmla="*/ 67 w 396"/>
              <a:gd name="T25" fmla="*/ 161 h 352"/>
              <a:gd name="T26" fmla="*/ 77 w 396"/>
              <a:gd name="T27" fmla="*/ 118 h 352"/>
              <a:gd name="T28" fmla="*/ 77 w 396"/>
              <a:gd name="T29" fmla="*/ 330 h 352"/>
              <a:gd name="T30" fmla="*/ 198 w 396"/>
              <a:gd name="T31" fmla="*/ 352 h 352"/>
              <a:gd name="T32" fmla="*/ 319 w 396"/>
              <a:gd name="T33" fmla="*/ 330 h 352"/>
              <a:gd name="T34" fmla="*/ 319 w 396"/>
              <a:gd name="T35" fmla="*/ 118 h 352"/>
              <a:gd name="T36" fmla="*/ 329 w 396"/>
              <a:gd name="T37" fmla="*/ 161 h 352"/>
              <a:gd name="T38" fmla="*/ 329 w 396"/>
              <a:gd name="T39" fmla="*/ 326 h 352"/>
              <a:gd name="T40" fmla="*/ 396 w 396"/>
              <a:gd name="T41" fmla="*/ 289 h 352"/>
              <a:gd name="T42" fmla="*/ 396 w 396"/>
              <a:gd name="T43" fmla="*/ 128 h 352"/>
              <a:gd name="T44" fmla="*/ 283 w 396"/>
              <a:gd name="T45" fmla="*/ 0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96" h="352">
                <a:moveTo>
                  <a:pt x="283" y="0"/>
                </a:moveTo>
                <a:cubicBezTo>
                  <a:pt x="244" y="41"/>
                  <a:pt x="244" y="41"/>
                  <a:pt x="244" y="41"/>
                </a:cubicBezTo>
                <a:cubicBezTo>
                  <a:pt x="240" y="46"/>
                  <a:pt x="232" y="46"/>
                  <a:pt x="227" y="41"/>
                </a:cubicBezTo>
                <a:cubicBezTo>
                  <a:pt x="198" y="9"/>
                  <a:pt x="198" y="9"/>
                  <a:pt x="198" y="9"/>
                </a:cubicBezTo>
                <a:cubicBezTo>
                  <a:pt x="197" y="9"/>
                  <a:pt x="197" y="9"/>
                  <a:pt x="197" y="9"/>
                </a:cubicBezTo>
                <a:cubicBezTo>
                  <a:pt x="197" y="9"/>
                  <a:pt x="197" y="9"/>
                  <a:pt x="197" y="9"/>
                </a:cubicBezTo>
                <a:cubicBezTo>
                  <a:pt x="167" y="41"/>
                  <a:pt x="167" y="41"/>
                  <a:pt x="167" y="41"/>
                </a:cubicBezTo>
                <a:cubicBezTo>
                  <a:pt x="163" y="46"/>
                  <a:pt x="155" y="46"/>
                  <a:pt x="151" y="41"/>
                </a:cubicBezTo>
                <a:cubicBezTo>
                  <a:pt x="112" y="0"/>
                  <a:pt x="112" y="0"/>
                  <a:pt x="112" y="0"/>
                </a:cubicBezTo>
                <a:cubicBezTo>
                  <a:pt x="50" y="4"/>
                  <a:pt x="0" y="60"/>
                  <a:pt x="0" y="128"/>
                </a:cubicBezTo>
                <a:cubicBezTo>
                  <a:pt x="0" y="289"/>
                  <a:pt x="0" y="289"/>
                  <a:pt x="0" y="289"/>
                </a:cubicBezTo>
                <a:cubicBezTo>
                  <a:pt x="21" y="304"/>
                  <a:pt x="43" y="316"/>
                  <a:pt x="67" y="326"/>
                </a:cubicBezTo>
                <a:cubicBezTo>
                  <a:pt x="67" y="161"/>
                  <a:pt x="67" y="161"/>
                  <a:pt x="67" y="161"/>
                </a:cubicBezTo>
                <a:cubicBezTo>
                  <a:pt x="67" y="143"/>
                  <a:pt x="70" y="129"/>
                  <a:pt x="77" y="118"/>
                </a:cubicBezTo>
                <a:cubicBezTo>
                  <a:pt x="77" y="118"/>
                  <a:pt x="77" y="207"/>
                  <a:pt x="77" y="330"/>
                </a:cubicBezTo>
                <a:cubicBezTo>
                  <a:pt x="115" y="344"/>
                  <a:pt x="155" y="352"/>
                  <a:pt x="198" y="352"/>
                </a:cubicBezTo>
                <a:cubicBezTo>
                  <a:pt x="240" y="352"/>
                  <a:pt x="281" y="344"/>
                  <a:pt x="319" y="330"/>
                </a:cubicBezTo>
                <a:cubicBezTo>
                  <a:pt x="319" y="207"/>
                  <a:pt x="319" y="118"/>
                  <a:pt x="319" y="118"/>
                </a:cubicBezTo>
                <a:cubicBezTo>
                  <a:pt x="325" y="129"/>
                  <a:pt x="329" y="143"/>
                  <a:pt x="329" y="161"/>
                </a:cubicBezTo>
                <a:cubicBezTo>
                  <a:pt x="329" y="326"/>
                  <a:pt x="329" y="326"/>
                  <a:pt x="329" y="326"/>
                </a:cubicBezTo>
                <a:cubicBezTo>
                  <a:pt x="353" y="316"/>
                  <a:pt x="375" y="304"/>
                  <a:pt x="396" y="289"/>
                </a:cubicBezTo>
                <a:cubicBezTo>
                  <a:pt x="396" y="128"/>
                  <a:pt x="396" y="128"/>
                  <a:pt x="396" y="128"/>
                </a:cubicBezTo>
                <a:cubicBezTo>
                  <a:pt x="396" y="60"/>
                  <a:pt x="346" y="3"/>
                  <a:pt x="28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5"/>
          <p:cNvSpPr>
            <a:spLocks/>
          </p:cNvSpPr>
          <p:nvPr/>
        </p:nvSpPr>
        <p:spPr bwMode="auto">
          <a:xfrm>
            <a:off x="8549310" y="3319992"/>
            <a:ext cx="231775" cy="300038"/>
          </a:xfrm>
          <a:custGeom>
            <a:avLst/>
            <a:gdLst>
              <a:gd name="T0" fmla="*/ 191 w 201"/>
              <a:gd name="T1" fmla="*/ 117 h 259"/>
              <a:gd name="T2" fmla="*/ 187 w 201"/>
              <a:gd name="T3" fmla="*/ 117 h 259"/>
              <a:gd name="T4" fmla="*/ 188 w 201"/>
              <a:gd name="T5" fmla="*/ 91 h 259"/>
              <a:gd name="T6" fmla="*/ 101 w 201"/>
              <a:gd name="T7" fmla="*/ 0 h 259"/>
              <a:gd name="T8" fmla="*/ 14 w 201"/>
              <a:gd name="T9" fmla="*/ 91 h 259"/>
              <a:gd name="T10" fmla="*/ 15 w 201"/>
              <a:gd name="T11" fmla="*/ 117 h 259"/>
              <a:gd name="T12" fmla="*/ 11 w 201"/>
              <a:gd name="T13" fmla="*/ 117 h 259"/>
              <a:gd name="T14" fmla="*/ 5 w 201"/>
              <a:gd name="T15" fmla="*/ 148 h 259"/>
              <a:gd name="T16" fmla="*/ 23 w 201"/>
              <a:gd name="T17" fmla="*/ 168 h 259"/>
              <a:gd name="T18" fmla="*/ 101 w 201"/>
              <a:gd name="T19" fmla="*/ 257 h 259"/>
              <a:gd name="T20" fmla="*/ 101 w 201"/>
              <a:gd name="T21" fmla="*/ 257 h 259"/>
              <a:gd name="T22" fmla="*/ 101 w 201"/>
              <a:gd name="T23" fmla="*/ 257 h 259"/>
              <a:gd name="T24" fmla="*/ 178 w 201"/>
              <a:gd name="T25" fmla="*/ 168 h 259"/>
              <a:gd name="T26" fmla="*/ 197 w 201"/>
              <a:gd name="T27" fmla="*/ 148 h 259"/>
              <a:gd name="T28" fmla="*/ 191 w 201"/>
              <a:gd name="T29" fmla="*/ 117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01" h="259">
                <a:moveTo>
                  <a:pt x="191" y="117"/>
                </a:moveTo>
                <a:cubicBezTo>
                  <a:pt x="190" y="117"/>
                  <a:pt x="188" y="117"/>
                  <a:pt x="187" y="117"/>
                </a:cubicBezTo>
                <a:cubicBezTo>
                  <a:pt x="187" y="112"/>
                  <a:pt x="188" y="95"/>
                  <a:pt x="188" y="91"/>
                </a:cubicBezTo>
                <a:cubicBezTo>
                  <a:pt x="189" y="37"/>
                  <a:pt x="149" y="1"/>
                  <a:pt x="101" y="0"/>
                </a:cubicBezTo>
                <a:cubicBezTo>
                  <a:pt x="53" y="1"/>
                  <a:pt x="13" y="37"/>
                  <a:pt x="14" y="91"/>
                </a:cubicBezTo>
                <a:cubicBezTo>
                  <a:pt x="14" y="95"/>
                  <a:pt x="15" y="112"/>
                  <a:pt x="15" y="117"/>
                </a:cubicBezTo>
                <a:cubicBezTo>
                  <a:pt x="14" y="117"/>
                  <a:pt x="12" y="117"/>
                  <a:pt x="11" y="117"/>
                </a:cubicBezTo>
                <a:cubicBezTo>
                  <a:pt x="3" y="120"/>
                  <a:pt x="0" y="134"/>
                  <a:pt x="5" y="148"/>
                </a:cubicBezTo>
                <a:cubicBezTo>
                  <a:pt x="9" y="160"/>
                  <a:pt x="16" y="168"/>
                  <a:pt x="23" y="168"/>
                </a:cubicBezTo>
                <a:cubicBezTo>
                  <a:pt x="31" y="259"/>
                  <a:pt x="101" y="257"/>
                  <a:pt x="101" y="257"/>
                </a:cubicBezTo>
                <a:cubicBezTo>
                  <a:pt x="101" y="257"/>
                  <a:pt x="101" y="257"/>
                  <a:pt x="101" y="257"/>
                </a:cubicBezTo>
                <a:cubicBezTo>
                  <a:pt x="101" y="257"/>
                  <a:pt x="101" y="257"/>
                  <a:pt x="101" y="257"/>
                </a:cubicBezTo>
                <a:cubicBezTo>
                  <a:pt x="101" y="257"/>
                  <a:pt x="171" y="259"/>
                  <a:pt x="178" y="168"/>
                </a:cubicBezTo>
                <a:cubicBezTo>
                  <a:pt x="185" y="168"/>
                  <a:pt x="193" y="160"/>
                  <a:pt x="197" y="148"/>
                </a:cubicBezTo>
                <a:cubicBezTo>
                  <a:pt x="201" y="134"/>
                  <a:pt x="199" y="120"/>
                  <a:pt x="191" y="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46"/>
          <p:cNvSpPr>
            <a:spLocks/>
          </p:cNvSpPr>
          <p:nvPr/>
        </p:nvSpPr>
        <p:spPr bwMode="auto">
          <a:xfrm>
            <a:off x="6377610" y="4536017"/>
            <a:ext cx="141288" cy="169863"/>
          </a:xfrm>
          <a:custGeom>
            <a:avLst/>
            <a:gdLst>
              <a:gd name="T0" fmla="*/ 117 w 123"/>
              <a:gd name="T1" fmla="*/ 67 h 148"/>
              <a:gd name="T2" fmla="*/ 114 w 123"/>
              <a:gd name="T3" fmla="*/ 67 h 148"/>
              <a:gd name="T4" fmla="*/ 115 w 123"/>
              <a:gd name="T5" fmla="*/ 52 h 148"/>
              <a:gd name="T6" fmla="*/ 62 w 123"/>
              <a:gd name="T7" fmla="*/ 0 h 148"/>
              <a:gd name="T8" fmla="*/ 9 w 123"/>
              <a:gd name="T9" fmla="*/ 52 h 148"/>
              <a:gd name="T10" fmla="*/ 9 w 123"/>
              <a:gd name="T11" fmla="*/ 67 h 148"/>
              <a:gd name="T12" fmla="*/ 7 w 123"/>
              <a:gd name="T13" fmla="*/ 67 h 148"/>
              <a:gd name="T14" fmla="*/ 3 w 123"/>
              <a:gd name="T15" fmla="*/ 84 h 148"/>
              <a:gd name="T16" fmla="*/ 14 w 123"/>
              <a:gd name="T17" fmla="*/ 96 h 148"/>
              <a:gd name="T18" fmla="*/ 62 w 123"/>
              <a:gd name="T19" fmla="*/ 146 h 148"/>
              <a:gd name="T20" fmla="*/ 62 w 123"/>
              <a:gd name="T21" fmla="*/ 146 h 148"/>
              <a:gd name="T22" fmla="*/ 62 w 123"/>
              <a:gd name="T23" fmla="*/ 146 h 148"/>
              <a:gd name="T24" fmla="*/ 109 w 123"/>
              <a:gd name="T25" fmla="*/ 96 h 148"/>
              <a:gd name="T26" fmla="*/ 121 w 123"/>
              <a:gd name="T27" fmla="*/ 84 h 148"/>
              <a:gd name="T28" fmla="*/ 117 w 123"/>
              <a:gd name="T29" fmla="*/ 67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3" h="148">
                <a:moveTo>
                  <a:pt x="117" y="67"/>
                </a:moveTo>
                <a:cubicBezTo>
                  <a:pt x="116" y="67"/>
                  <a:pt x="115" y="67"/>
                  <a:pt x="114" y="67"/>
                </a:cubicBezTo>
                <a:cubicBezTo>
                  <a:pt x="115" y="64"/>
                  <a:pt x="115" y="54"/>
                  <a:pt x="115" y="52"/>
                </a:cubicBezTo>
                <a:cubicBezTo>
                  <a:pt x="116" y="21"/>
                  <a:pt x="91" y="1"/>
                  <a:pt x="62" y="0"/>
                </a:cubicBezTo>
                <a:cubicBezTo>
                  <a:pt x="32" y="1"/>
                  <a:pt x="8" y="21"/>
                  <a:pt x="9" y="52"/>
                </a:cubicBezTo>
                <a:cubicBezTo>
                  <a:pt x="9" y="54"/>
                  <a:pt x="9" y="64"/>
                  <a:pt x="9" y="67"/>
                </a:cubicBezTo>
                <a:cubicBezTo>
                  <a:pt x="8" y="67"/>
                  <a:pt x="7" y="67"/>
                  <a:pt x="7" y="67"/>
                </a:cubicBezTo>
                <a:cubicBezTo>
                  <a:pt x="2" y="68"/>
                  <a:pt x="0" y="76"/>
                  <a:pt x="3" y="84"/>
                </a:cubicBezTo>
                <a:cubicBezTo>
                  <a:pt x="5" y="91"/>
                  <a:pt x="10" y="96"/>
                  <a:pt x="14" y="96"/>
                </a:cubicBezTo>
                <a:cubicBezTo>
                  <a:pt x="19" y="148"/>
                  <a:pt x="62" y="146"/>
                  <a:pt x="62" y="146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62" y="146"/>
                  <a:pt x="105" y="148"/>
                  <a:pt x="109" y="96"/>
                </a:cubicBezTo>
                <a:cubicBezTo>
                  <a:pt x="113" y="96"/>
                  <a:pt x="118" y="91"/>
                  <a:pt x="121" y="84"/>
                </a:cubicBezTo>
                <a:cubicBezTo>
                  <a:pt x="123" y="76"/>
                  <a:pt x="122" y="68"/>
                  <a:pt x="117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47"/>
          <p:cNvSpPr>
            <a:spLocks/>
          </p:cNvSpPr>
          <p:nvPr/>
        </p:nvSpPr>
        <p:spPr bwMode="auto">
          <a:xfrm>
            <a:off x="6064872" y="4607454"/>
            <a:ext cx="147638" cy="161925"/>
          </a:xfrm>
          <a:custGeom>
            <a:avLst/>
            <a:gdLst>
              <a:gd name="T0" fmla="*/ 123 w 128"/>
              <a:gd name="T1" fmla="*/ 71 h 140"/>
              <a:gd name="T2" fmla="*/ 69 w 128"/>
              <a:gd name="T3" fmla="*/ 140 h 140"/>
              <a:gd name="T4" fmla="*/ 4 w 128"/>
              <a:gd name="T5" fmla="*/ 71 h 140"/>
              <a:gd name="T6" fmla="*/ 69 w 128"/>
              <a:gd name="T7" fmla="*/ 0 h 140"/>
              <a:gd name="T8" fmla="*/ 123 w 128"/>
              <a:gd name="T9" fmla="*/ 7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40">
                <a:moveTo>
                  <a:pt x="123" y="71"/>
                </a:moveTo>
                <a:cubicBezTo>
                  <a:pt x="118" y="110"/>
                  <a:pt x="101" y="140"/>
                  <a:pt x="69" y="140"/>
                </a:cubicBezTo>
                <a:cubicBezTo>
                  <a:pt x="37" y="140"/>
                  <a:pt x="7" y="109"/>
                  <a:pt x="4" y="71"/>
                </a:cubicBezTo>
                <a:cubicBezTo>
                  <a:pt x="0" y="26"/>
                  <a:pt x="31" y="0"/>
                  <a:pt x="69" y="0"/>
                </a:cubicBezTo>
                <a:cubicBezTo>
                  <a:pt x="101" y="0"/>
                  <a:pt x="128" y="27"/>
                  <a:pt x="123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48"/>
          <p:cNvSpPr>
            <a:spLocks/>
          </p:cNvSpPr>
          <p:nvPr/>
        </p:nvSpPr>
        <p:spPr bwMode="auto">
          <a:xfrm>
            <a:off x="6687172" y="4609042"/>
            <a:ext cx="147638" cy="160338"/>
          </a:xfrm>
          <a:custGeom>
            <a:avLst/>
            <a:gdLst>
              <a:gd name="T0" fmla="*/ 5 w 128"/>
              <a:gd name="T1" fmla="*/ 71 h 140"/>
              <a:gd name="T2" fmla="*/ 59 w 128"/>
              <a:gd name="T3" fmla="*/ 140 h 140"/>
              <a:gd name="T4" fmla="*/ 124 w 128"/>
              <a:gd name="T5" fmla="*/ 71 h 140"/>
              <a:gd name="T6" fmla="*/ 59 w 128"/>
              <a:gd name="T7" fmla="*/ 0 h 140"/>
              <a:gd name="T8" fmla="*/ 5 w 128"/>
              <a:gd name="T9" fmla="*/ 7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140">
                <a:moveTo>
                  <a:pt x="5" y="71"/>
                </a:moveTo>
                <a:cubicBezTo>
                  <a:pt x="10" y="109"/>
                  <a:pt x="27" y="140"/>
                  <a:pt x="59" y="140"/>
                </a:cubicBezTo>
                <a:cubicBezTo>
                  <a:pt x="91" y="140"/>
                  <a:pt x="121" y="109"/>
                  <a:pt x="124" y="71"/>
                </a:cubicBezTo>
                <a:cubicBezTo>
                  <a:pt x="128" y="26"/>
                  <a:pt x="97" y="0"/>
                  <a:pt x="59" y="0"/>
                </a:cubicBezTo>
                <a:cubicBezTo>
                  <a:pt x="27" y="0"/>
                  <a:pt x="0" y="26"/>
                  <a:pt x="5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49"/>
          <p:cNvSpPr>
            <a:spLocks/>
          </p:cNvSpPr>
          <p:nvPr/>
        </p:nvSpPr>
        <p:spPr bwMode="auto">
          <a:xfrm>
            <a:off x="6033122" y="4939242"/>
            <a:ext cx="828675" cy="152400"/>
          </a:xfrm>
          <a:custGeom>
            <a:avLst/>
            <a:gdLst>
              <a:gd name="T0" fmla="*/ 522 w 522"/>
              <a:gd name="T1" fmla="*/ 96 h 96"/>
              <a:gd name="T2" fmla="*/ 379 w 522"/>
              <a:gd name="T3" fmla="*/ 0 h 96"/>
              <a:gd name="T4" fmla="*/ 143 w 522"/>
              <a:gd name="T5" fmla="*/ 0 h 96"/>
              <a:gd name="T6" fmla="*/ 0 w 522"/>
              <a:gd name="T7" fmla="*/ 96 h 96"/>
              <a:gd name="T8" fmla="*/ 522 w 522"/>
              <a:gd name="T9" fmla="*/ 9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96">
                <a:moveTo>
                  <a:pt x="522" y="96"/>
                </a:moveTo>
                <a:lnTo>
                  <a:pt x="379" y="0"/>
                </a:lnTo>
                <a:lnTo>
                  <a:pt x="143" y="0"/>
                </a:lnTo>
                <a:lnTo>
                  <a:pt x="0" y="96"/>
                </a:lnTo>
                <a:lnTo>
                  <a:pt x="522" y="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0"/>
          <p:cNvSpPr>
            <a:spLocks/>
          </p:cNvSpPr>
          <p:nvPr/>
        </p:nvSpPr>
        <p:spPr bwMode="auto">
          <a:xfrm>
            <a:off x="6636372" y="4758267"/>
            <a:ext cx="236538" cy="325438"/>
          </a:xfrm>
          <a:custGeom>
            <a:avLst/>
            <a:gdLst>
              <a:gd name="T0" fmla="*/ 28 w 205"/>
              <a:gd name="T1" fmla="*/ 165 h 282"/>
              <a:gd name="T2" fmla="*/ 28 w 205"/>
              <a:gd name="T3" fmla="*/ 75 h 282"/>
              <a:gd name="T4" fmla="*/ 33 w 205"/>
              <a:gd name="T5" fmla="*/ 50 h 282"/>
              <a:gd name="T6" fmla="*/ 33 w 205"/>
              <a:gd name="T7" fmla="*/ 168 h 282"/>
              <a:gd name="T8" fmla="*/ 163 w 205"/>
              <a:gd name="T9" fmla="*/ 255 h 282"/>
              <a:gd name="T10" fmla="*/ 164 w 205"/>
              <a:gd name="T11" fmla="*/ 123 h 282"/>
              <a:gd name="T12" fmla="*/ 169 w 205"/>
              <a:gd name="T13" fmla="*/ 154 h 282"/>
              <a:gd name="T14" fmla="*/ 169 w 205"/>
              <a:gd name="T15" fmla="*/ 259 h 282"/>
              <a:gd name="T16" fmla="*/ 205 w 205"/>
              <a:gd name="T17" fmla="*/ 282 h 282"/>
              <a:gd name="T18" fmla="*/ 205 w 205"/>
              <a:gd name="T19" fmla="*/ 136 h 282"/>
              <a:gd name="T20" fmla="*/ 145 w 205"/>
              <a:gd name="T21" fmla="*/ 34 h 282"/>
              <a:gd name="T22" fmla="*/ 124 w 205"/>
              <a:gd name="T23" fmla="*/ 48 h 282"/>
              <a:gd name="T24" fmla="*/ 120 w 205"/>
              <a:gd name="T25" fmla="*/ 47 h 282"/>
              <a:gd name="T26" fmla="*/ 115 w 205"/>
              <a:gd name="T27" fmla="*/ 42 h 282"/>
              <a:gd name="T28" fmla="*/ 99 w 205"/>
              <a:gd name="T29" fmla="*/ 19 h 282"/>
              <a:gd name="T30" fmla="*/ 83 w 205"/>
              <a:gd name="T31" fmla="*/ 33 h 282"/>
              <a:gd name="T32" fmla="*/ 78 w 205"/>
              <a:gd name="T33" fmla="*/ 32 h 282"/>
              <a:gd name="T34" fmla="*/ 74 w 205"/>
              <a:gd name="T35" fmla="*/ 27 h 282"/>
              <a:gd name="T36" fmla="*/ 60 w 205"/>
              <a:gd name="T37" fmla="*/ 2 h 282"/>
              <a:gd name="T38" fmla="*/ 0 w 205"/>
              <a:gd name="T39" fmla="*/ 48 h 282"/>
              <a:gd name="T40" fmla="*/ 0 w 205"/>
              <a:gd name="T41" fmla="*/ 146 h 282"/>
              <a:gd name="T42" fmla="*/ 28 w 205"/>
              <a:gd name="T43" fmla="*/ 165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5" h="282">
                <a:moveTo>
                  <a:pt x="28" y="165"/>
                </a:moveTo>
                <a:cubicBezTo>
                  <a:pt x="28" y="75"/>
                  <a:pt x="28" y="75"/>
                  <a:pt x="28" y="75"/>
                </a:cubicBezTo>
                <a:cubicBezTo>
                  <a:pt x="28" y="63"/>
                  <a:pt x="30" y="55"/>
                  <a:pt x="33" y="50"/>
                </a:cubicBezTo>
                <a:cubicBezTo>
                  <a:pt x="33" y="53"/>
                  <a:pt x="33" y="92"/>
                  <a:pt x="33" y="168"/>
                </a:cubicBezTo>
                <a:cubicBezTo>
                  <a:pt x="163" y="255"/>
                  <a:pt x="163" y="255"/>
                  <a:pt x="163" y="255"/>
                </a:cubicBezTo>
                <a:cubicBezTo>
                  <a:pt x="164" y="178"/>
                  <a:pt x="164" y="125"/>
                  <a:pt x="164" y="123"/>
                </a:cubicBezTo>
                <a:cubicBezTo>
                  <a:pt x="167" y="132"/>
                  <a:pt x="169" y="142"/>
                  <a:pt x="169" y="154"/>
                </a:cubicBezTo>
                <a:cubicBezTo>
                  <a:pt x="169" y="259"/>
                  <a:pt x="169" y="259"/>
                  <a:pt x="169" y="259"/>
                </a:cubicBezTo>
                <a:cubicBezTo>
                  <a:pt x="169" y="259"/>
                  <a:pt x="199" y="279"/>
                  <a:pt x="205" y="282"/>
                </a:cubicBezTo>
                <a:cubicBezTo>
                  <a:pt x="205" y="136"/>
                  <a:pt x="205" y="136"/>
                  <a:pt x="205" y="136"/>
                </a:cubicBezTo>
                <a:cubicBezTo>
                  <a:pt x="205" y="92"/>
                  <a:pt x="178" y="58"/>
                  <a:pt x="145" y="34"/>
                </a:cubicBezTo>
                <a:cubicBezTo>
                  <a:pt x="124" y="48"/>
                  <a:pt x="124" y="48"/>
                  <a:pt x="124" y="48"/>
                </a:cubicBezTo>
                <a:cubicBezTo>
                  <a:pt x="123" y="48"/>
                  <a:pt x="121" y="48"/>
                  <a:pt x="120" y="47"/>
                </a:cubicBezTo>
                <a:cubicBezTo>
                  <a:pt x="118" y="46"/>
                  <a:pt x="116" y="44"/>
                  <a:pt x="115" y="42"/>
                </a:cubicBezTo>
                <a:cubicBezTo>
                  <a:pt x="99" y="19"/>
                  <a:pt x="99" y="19"/>
                  <a:pt x="99" y="19"/>
                </a:cubicBezTo>
                <a:cubicBezTo>
                  <a:pt x="83" y="33"/>
                  <a:pt x="83" y="33"/>
                  <a:pt x="83" y="33"/>
                </a:cubicBezTo>
                <a:cubicBezTo>
                  <a:pt x="82" y="34"/>
                  <a:pt x="80" y="33"/>
                  <a:pt x="78" y="32"/>
                </a:cubicBezTo>
                <a:cubicBezTo>
                  <a:pt x="77" y="31"/>
                  <a:pt x="75" y="29"/>
                  <a:pt x="74" y="27"/>
                </a:cubicBezTo>
                <a:cubicBezTo>
                  <a:pt x="60" y="2"/>
                  <a:pt x="60" y="2"/>
                  <a:pt x="60" y="2"/>
                </a:cubicBezTo>
                <a:cubicBezTo>
                  <a:pt x="30" y="0"/>
                  <a:pt x="2" y="17"/>
                  <a:pt x="0" y="48"/>
                </a:cubicBezTo>
                <a:cubicBezTo>
                  <a:pt x="0" y="146"/>
                  <a:pt x="0" y="146"/>
                  <a:pt x="0" y="146"/>
                </a:cubicBezTo>
                <a:lnTo>
                  <a:pt x="28" y="1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1"/>
          <p:cNvSpPr>
            <a:spLocks/>
          </p:cNvSpPr>
          <p:nvPr/>
        </p:nvSpPr>
        <p:spPr bwMode="auto">
          <a:xfrm>
            <a:off x="6307760" y="4715404"/>
            <a:ext cx="280988" cy="211138"/>
          </a:xfrm>
          <a:custGeom>
            <a:avLst/>
            <a:gdLst>
              <a:gd name="T0" fmla="*/ 41 w 243"/>
              <a:gd name="T1" fmla="*/ 183 h 183"/>
              <a:gd name="T2" fmla="*/ 41 w 243"/>
              <a:gd name="T3" fmla="*/ 92 h 183"/>
              <a:gd name="T4" fmla="*/ 48 w 243"/>
              <a:gd name="T5" fmla="*/ 67 h 183"/>
              <a:gd name="T6" fmla="*/ 48 w 243"/>
              <a:gd name="T7" fmla="*/ 183 h 183"/>
              <a:gd name="T8" fmla="*/ 196 w 243"/>
              <a:gd name="T9" fmla="*/ 183 h 183"/>
              <a:gd name="T10" fmla="*/ 196 w 243"/>
              <a:gd name="T11" fmla="*/ 67 h 183"/>
              <a:gd name="T12" fmla="*/ 202 w 243"/>
              <a:gd name="T13" fmla="*/ 92 h 183"/>
              <a:gd name="T14" fmla="*/ 202 w 243"/>
              <a:gd name="T15" fmla="*/ 183 h 183"/>
              <a:gd name="T16" fmla="*/ 243 w 243"/>
              <a:gd name="T17" fmla="*/ 183 h 183"/>
              <a:gd name="T18" fmla="*/ 243 w 243"/>
              <a:gd name="T19" fmla="*/ 73 h 183"/>
              <a:gd name="T20" fmla="*/ 174 w 243"/>
              <a:gd name="T21" fmla="*/ 0 h 183"/>
              <a:gd name="T22" fmla="*/ 150 w 243"/>
              <a:gd name="T23" fmla="*/ 24 h 183"/>
              <a:gd name="T24" fmla="*/ 140 w 243"/>
              <a:gd name="T25" fmla="*/ 24 h 183"/>
              <a:gd name="T26" fmla="*/ 122 w 243"/>
              <a:gd name="T27" fmla="*/ 6 h 183"/>
              <a:gd name="T28" fmla="*/ 121 w 243"/>
              <a:gd name="T29" fmla="*/ 6 h 183"/>
              <a:gd name="T30" fmla="*/ 121 w 243"/>
              <a:gd name="T31" fmla="*/ 6 h 183"/>
              <a:gd name="T32" fmla="*/ 103 w 243"/>
              <a:gd name="T33" fmla="*/ 24 h 183"/>
              <a:gd name="T34" fmla="*/ 93 w 243"/>
              <a:gd name="T35" fmla="*/ 24 h 183"/>
              <a:gd name="T36" fmla="*/ 69 w 243"/>
              <a:gd name="T37" fmla="*/ 0 h 183"/>
              <a:gd name="T38" fmla="*/ 0 w 243"/>
              <a:gd name="T39" fmla="*/ 73 h 183"/>
              <a:gd name="T40" fmla="*/ 0 w 243"/>
              <a:gd name="T41" fmla="*/ 183 h 183"/>
              <a:gd name="T42" fmla="*/ 41 w 243"/>
              <a:gd name="T43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183">
                <a:moveTo>
                  <a:pt x="41" y="183"/>
                </a:moveTo>
                <a:cubicBezTo>
                  <a:pt x="41" y="92"/>
                  <a:pt x="41" y="92"/>
                  <a:pt x="41" y="92"/>
                </a:cubicBezTo>
                <a:cubicBezTo>
                  <a:pt x="41" y="82"/>
                  <a:pt x="44" y="74"/>
                  <a:pt x="48" y="67"/>
                </a:cubicBezTo>
                <a:cubicBezTo>
                  <a:pt x="48" y="67"/>
                  <a:pt x="48" y="116"/>
                  <a:pt x="48" y="183"/>
                </a:cubicBezTo>
                <a:cubicBezTo>
                  <a:pt x="196" y="183"/>
                  <a:pt x="196" y="183"/>
                  <a:pt x="196" y="183"/>
                </a:cubicBezTo>
                <a:cubicBezTo>
                  <a:pt x="196" y="116"/>
                  <a:pt x="196" y="67"/>
                  <a:pt x="196" y="67"/>
                </a:cubicBezTo>
                <a:cubicBezTo>
                  <a:pt x="200" y="74"/>
                  <a:pt x="202" y="82"/>
                  <a:pt x="202" y="92"/>
                </a:cubicBezTo>
                <a:cubicBezTo>
                  <a:pt x="202" y="183"/>
                  <a:pt x="202" y="183"/>
                  <a:pt x="202" y="183"/>
                </a:cubicBezTo>
                <a:cubicBezTo>
                  <a:pt x="243" y="183"/>
                  <a:pt x="243" y="183"/>
                  <a:pt x="243" y="183"/>
                </a:cubicBezTo>
                <a:cubicBezTo>
                  <a:pt x="243" y="73"/>
                  <a:pt x="243" y="73"/>
                  <a:pt x="243" y="73"/>
                </a:cubicBezTo>
                <a:cubicBezTo>
                  <a:pt x="243" y="34"/>
                  <a:pt x="212" y="2"/>
                  <a:pt x="174" y="0"/>
                </a:cubicBezTo>
                <a:cubicBezTo>
                  <a:pt x="150" y="24"/>
                  <a:pt x="150" y="24"/>
                  <a:pt x="150" y="24"/>
                </a:cubicBezTo>
                <a:cubicBezTo>
                  <a:pt x="147" y="27"/>
                  <a:pt x="143" y="27"/>
                  <a:pt x="140" y="24"/>
                </a:cubicBezTo>
                <a:cubicBezTo>
                  <a:pt x="122" y="6"/>
                  <a:pt x="122" y="6"/>
                  <a:pt x="122" y="6"/>
                </a:cubicBezTo>
                <a:cubicBezTo>
                  <a:pt x="121" y="6"/>
                  <a:pt x="121" y="6"/>
                  <a:pt x="121" y="6"/>
                </a:cubicBezTo>
                <a:cubicBezTo>
                  <a:pt x="121" y="6"/>
                  <a:pt x="121" y="6"/>
                  <a:pt x="121" y="6"/>
                </a:cubicBezTo>
                <a:cubicBezTo>
                  <a:pt x="103" y="24"/>
                  <a:pt x="103" y="24"/>
                  <a:pt x="103" y="24"/>
                </a:cubicBezTo>
                <a:cubicBezTo>
                  <a:pt x="100" y="27"/>
                  <a:pt x="96" y="27"/>
                  <a:pt x="93" y="24"/>
                </a:cubicBezTo>
                <a:cubicBezTo>
                  <a:pt x="69" y="0"/>
                  <a:pt x="69" y="0"/>
                  <a:pt x="69" y="0"/>
                </a:cubicBezTo>
                <a:cubicBezTo>
                  <a:pt x="31" y="3"/>
                  <a:pt x="0" y="35"/>
                  <a:pt x="0" y="73"/>
                </a:cubicBezTo>
                <a:cubicBezTo>
                  <a:pt x="0" y="183"/>
                  <a:pt x="0" y="183"/>
                  <a:pt x="0" y="183"/>
                </a:cubicBezTo>
                <a:lnTo>
                  <a:pt x="41" y="1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2"/>
          <p:cNvSpPr>
            <a:spLocks/>
          </p:cNvSpPr>
          <p:nvPr/>
        </p:nvSpPr>
        <p:spPr bwMode="auto">
          <a:xfrm>
            <a:off x="6023597" y="4758267"/>
            <a:ext cx="236538" cy="325438"/>
          </a:xfrm>
          <a:custGeom>
            <a:avLst/>
            <a:gdLst>
              <a:gd name="T0" fmla="*/ 36 w 205"/>
              <a:gd name="T1" fmla="*/ 258 h 282"/>
              <a:gd name="T2" fmla="*/ 36 w 205"/>
              <a:gd name="T3" fmla="*/ 154 h 282"/>
              <a:gd name="T4" fmla="*/ 41 w 205"/>
              <a:gd name="T5" fmla="*/ 123 h 282"/>
              <a:gd name="T6" fmla="*/ 42 w 205"/>
              <a:gd name="T7" fmla="*/ 254 h 282"/>
              <a:gd name="T8" fmla="*/ 172 w 205"/>
              <a:gd name="T9" fmla="*/ 168 h 282"/>
              <a:gd name="T10" fmla="*/ 172 w 205"/>
              <a:gd name="T11" fmla="*/ 50 h 282"/>
              <a:gd name="T12" fmla="*/ 177 w 205"/>
              <a:gd name="T13" fmla="*/ 75 h 282"/>
              <a:gd name="T14" fmla="*/ 177 w 205"/>
              <a:gd name="T15" fmla="*/ 164 h 282"/>
              <a:gd name="T16" fmla="*/ 205 w 205"/>
              <a:gd name="T17" fmla="*/ 146 h 282"/>
              <a:gd name="T18" fmla="*/ 205 w 205"/>
              <a:gd name="T19" fmla="*/ 48 h 282"/>
              <a:gd name="T20" fmla="*/ 145 w 205"/>
              <a:gd name="T21" fmla="*/ 2 h 282"/>
              <a:gd name="T22" fmla="*/ 131 w 205"/>
              <a:gd name="T23" fmla="*/ 27 h 282"/>
              <a:gd name="T24" fmla="*/ 127 w 205"/>
              <a:gd name="T25" fmla="*/ 32 h 282"/>
              <a:gd name="T26" fmla="*/ 122 w 205"/>
              <a:gd name="T27" fmla="*/ 33 h 282"/>
              <a:gd name="T28" fmla="*/ 106 w 205"/>
              <a:gd name="T29" fmla="*/ 19 h 282"/>
              <a:gd name="T30" fmla="*/ 90 w 205"/>
              <a:gd name="T31" fmla="*/ 42 h 282"/>
              <a:gd name="T32" fmla="*/ 85 w 205"/>
              <a:gd name="T33" fmla="*/ 47 h 282"/>
              <a:gd name="T34" fmla="*/ 81 w 205"/>
              <a:gd name="T35" fmla="*/ 48 h 282"/>
              <a:gd name="T36" fmla="*/ 60 w 205"/>
              <a:gd name="T37" fmla="*/ 34 h 282"/>
              <a:gd name="T38" fmla="*/ 0 w 205"/>
              <a:gd name="T39" fmla="*/ 136 h 282"/>
              <a:gd name="T40" fmla="*/ 0 w 205"/>
              <a:gd name="T41" fmla="*/ 282 h 282"/>
              <a:gd name="T42" fmla="*/ 36 w 205"/>
              <a:gd name="T43" fmla="*/ 258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5" h="282">
                <a:moveTo>
                  <a:pt x="36" y="258"/>
                </a:moveTo>
                <a:cubicBezTo>
                  <a:pt x="36" y="154"/>
                  <a:pt x="36" y="154"/>
                  <a:pt x="36" y="154"/>
                </a:cubicBezTo>
                <a:cubicBezTo>
                  <a:pt x="36" y="142"/>
                  <a:pt x="38" y="132"/>
                  <a:pt x="41" y="123"/>
                </a:cubicBezTo>
                <a:cubicBezTo>
                  <a:pt x="41" y="125"/>
                  <a:pt x="41" y="178"/>
                  <a:pt x="42" y="254"/>
                </a:cubicBezTo>
                <a:cubicBezTo>
                  <a:pt x="172" y="168"/>
                  <a:pt x="172" y="168"/>
                  <a:pt x="172" y="168"/>
                </a:cubicBezTo>
                <a:cubicBezTo>
                  <a:pt x="172" y="92"/>
                  <a:pt x="172" y="53"/>
                  <a:pt x="172" y="50"/>
                </a:cubicBezTo>
                <a:cubicBezTo>
                  <a:pt x="175" y="55"/>
                  <a:pt x="177" y="63"/>
                  <a:pt x="177" y="75"/>
                </a:cubicBezTo>
                <a:cubicBezTo>
                  <a:pt x="177" y="164"/>
                  <a:pt x="177" y="164"/>
                  <a:pt x="177" y="164"/>
                </a:cubicBezTo>
                <a:cubicBezTo>
                  <a:pt x="205" y="146"/>
                  <a:pt x="205" y="146"/>
                  <a:pt x="205" y="146"/>
                </a:cubicBezTo>
                <a:cubicBezTo>
                  <a:pt x="205" y="48"/>
                  <a:pt x="205" y="48"/>
                  <a:pt x="205" y="48"/>
                </a:cubicBezTo>
                <a:cubicBezTo>
                  <a:pt x="203" y="17"/>
                  <a:pt x="175" y="0"/>
                  <a:pt x="145" y="2"/>
                </a:cubicBezTo>
                <a:cubicBezTo>
                  <a:pt x="131" y="27"/>
                  <a:pt x="131" y="27"/>
                  <a:pt x="131" y="27"/>
                </a:cubicBezTo>
                <a:cubicBezTo>
                  <a:pt x="130" y="29"/>
                  <a:pt x="128" y="31"/>
                  <a:pt x="127" y="32"/>
                </a:cubicBezTo>
                <a:cubicBezTo>
                  <a:pt x="125" y="33"/>
                  <a:pt x="124" y="34"/>
                  <a:pt x="122" y="33"/>
                </a:cubicBezTo>
                <a:cubicBezTo>
                  <a:pt x="106" y="19"/>
                  <a:pt x="106" y="19"/>
                  <a:pt x="106" y="19"/>
                </a:cubicBezTo>
                <a:cubicBezTo>
                  <a:pt x="90" y="42"/>
                  <a:pt x="90" y="42"/>
                  <a:pt x="90" y="42"/>
                </a:cubicBezTo>
                <a:cubicBezTo>
                  <a:pt x="89" y="44"/>
                  <a:pt x="87" y="46"/>
                  <a:pt x="85" y="47"/>
                </a:cubicBezTo>
                <a:cubicBezTo>
                  <a:pt x="84" y="48"/>
                  <a:pt x="82" y="48"/>
                  <a:pt x="81" y="48"/>
                </a:cubicBezTo>
                <a:cubicBezTo>
                  <a:pt x="60" y="34"/>
                  <a:pt x="60" y="34"/>
                  <a:pt x="60" y="34"/>
                </a:cubicBezTo>
                <a:cubicBezTo>
                  <a:pt x="27" y="58"/>
                  <a:pt x="0" y="92"/>
                  <a:pt x="0" y="136"/>
                </a:cubicBezTo>
                <a:cubicBezTo>
                  <a:pt x="0" y="282"/>
                  <a:pt x="0" y="282"/>
                  <a:pt x="0" y="282"/>
                </a:cubicBezTo>
                <a:lnTo>
                  <a:pt x="36" y="2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6" name="Oval 251"/>
          <p:cNvSpPr>
            <a:spLocks noChangeArrowheads="1"/>
          </p:cNvSpPr>
          <p:nvPr/>
        </p:nvSpPr>
        <p:spPr bwMode="auto">
          <a:xfrm>
            <a:off x="1069010" y="4574117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7" name="Oval 252"/>
          <p:cNvSpPr>
            <a:spLocks noChangeArrowheads="1"/>
          </p:cNvSpPr>
          <p:nvPr/>
        </p:nvSpPr>
        <p:spPr bwMode="auto">
          <a:xfrm>
            <a:off x="1069010" y="3315230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Oval 253"/>
          <p:cNvSpPr>
            <a:spLocks noChangeArrowheads="1"/>
          </p:cNvSpPr>
          <p:nvPr/>
        </p:nvSpPr>
        <p:spPr bwMode="auto">
          <a:xfrm>
            <a:off x="1069010" y="2094442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Freeform 254"/>
          <p:cNvSpPr>
            <a:spLocks/>
          </p:cNvSpPr>
          <p:nvPr/>
        </p:nvSpPr>
        <p:spPr bwMode="auto">
          <a:xfrm>
            <a:off x="7385673" y="2818342"/>
            <a:ext cx="119063" cy="155575"/>
          </a:xfrm>
          <a:custGeom>
            <a:avLst/>
            <a:gdLst>
              <a:gd name="T0" fmla="*/ 88 w 103"/>
              <a:gd name="T1" fmla="*/ 32 h 135"/>
              <a:gd name="T2" fmla="*/ 83 w 103"/>
              <a:gd name="T3" fmla="*/ 28 h 135"/>
              <a:gd name="T4" fmla="*/ 75 w 103"/>
              <a:gd name="T5" fmla="*/ 24 h 135"/>
              <a:gd name="T6" fmla="*/ 64 w 103"/>
              <a:gd name="T7" fmla="*/ 20 h 135"/>
              <a:gd name="T8" fmla="*/ 53 w 103"/>
              <a:gd name="T9" fmla="*/ 19 h 135"/>
              <a:gd name="T10" fmla="*/ 33 w 103"/>
              <a:gd name="T11" fmla="*/ 24 h 135"/>
              <a:gd name="T12" fmla="*/ 27 w 103"/>
              <a:gd name="T13" fmla="*/ 37 h 135"/>
              <a:gd name="T14" fmla="*/ 29 w 103"/>
              <a:gd name="T15" fmla="*/ 45 h 135"/>
              <a:gd name="T16" fmla="*/ 35 w 103"/>
              <a:gd name="T17" fmla="*/ 51 h 135"/>
              <a:gd name="T18" fmla="*/ 45 w 103"/>
              <a:gd name="T19" fmla="*/ 55 h 135"/>
              <a:gd name="T20" fmla="*/ 59 w 103"/>
              <a:gd name="T21" fmla="*/ 59 h 135"/>
              <a:gd name="T22" fmla="*/ 78 w 103"/>
              <a:gd name="T23" fmla="*/ 64 h 135"/>
              <a:gd name="T24" fmla="*/ 91 w 103"/>
              <a:gd name="T25" fmla="*/ 71 h 135"/>
              <a:gd name="T26" fmla="*/ 100 w 103"/>
              <a:gd name="T27" fmla="*/ 82 h 135"/>
              <a:gd name="T28" fmla="*/ 103 w 103"/>
              <a:gd name="T29" fmla="*/ 97 h 135"/>
              <a:gd name="T30" fmla="*/ 99 w 103"/>
              <a:gd name="T31" fmla="*/ 114 h 135"/>
              <a:gd name="T32" fmla="*/ 89 w 103"/>
              <a:gd name="T33" fmla="*/ 126 h 135"/>
              <a:gd name="T34" fmla="*/ 73 w 103"/>
              <a:gd name="T35" fmla="*/ 133 h 135"/>
              <a:gd name="T36" fmla="*/ 55 w 103"/>
              <a:gd name="T37" fmla="*/ 135 h 135"/>
              <a:gd name="T38" fmla="*/ 25 w 103"/>
              <a:gd name="T39" fmla="*/ 131 h 135"/>
              <a:gd name="T40" fmla="*/ 0 w 103"/>
              <a:gd name="T41" fmla="*/ 117 h 135"/>
              <a:gd name="T42" fmla="*/ 9 w 103"/>
              <a:gd name="T43" fmla="*/ 99 h 135"/>
              <a:gd name="T44" fmla="*/ 16 w 103"/>
              <a:gd name="T45" fmla="*/ 105 h 135"/>
              <a:gd name="T46" fmla="*/ 27 w 103"/>
              <a:gd name="T47" fmla="*/ 110 h 135"/>
              <a:gd name="T48" fmla="*/ 40 w 103"/>
              <a:gd name="T49" fmla="*/ 115 h 135"/>
              <a:gd name="T50" fmla="*/ 55 w 103"/>
              <a:gd name="T51" fmla="*/ 116 h 135"/>
              <a:gd name="T52" fmla="*/ 74 w 103"/>
              <a:gd name="T53" fmla="*/ 112 h 135"/>
              <a:gd name="T54" fmla="*/ 81 w 103"/>
              <a:gd name="T55" fmla="*/ 99 h 135"/>
              <a:gd name="T56" fmla="*/ 78 w 103"/>
              <a:gd name="T57" fmla="*/ 91 h 135"/>
              <a:gd name="T58" fmla="*/ 71 w 103"/>
              <a:gd name="T59" fmla="*/ 85 h 135"/>
              <a:gd name="T60" fmla="*/ 60 w 103"/>
              <a:gd name="T61" fmla="*/ 80 h 135"/>
              <a:gd name="T62" fmla="*/ 44 w 103"/>
              <a:gd name="T63" fmla="*/ 76 h 135"/>
              <a:gd name="T64" fmla="*/ 27 w 103"/>
              <a:gd name="T65" fmla="*/ 71 h 135"/>
              <a:gd name="T66" fmla="*/ 15 w 103"/>
              <a:gd name="T67" fmla="*/ 64 h 135"/>
              <a:gd name="T68" fmla="*/ 7 w 103"/>
              <a:gd name="T69" fmla="*/ 54 h 135"/>
              <a:gd name="T70" fmla="*/ 5 w 103"/>
              <a:gd name="T71" fmla="*/ 41 h 135"/>
              <a:gd name="T72" fmla="*/ 9 w 103"/>
              <a:gd name="T73" fmla="*/ 23 h 135"/>
              <a:gd name="T74" fmla="*/ 19 w 103"/>
              <a:gd name="T75" fmla="*/ 11 h 135"/>
              <a:gd name="T76" fmla="*/ 34 w 103"/>
              <a:gd name="T77" fmla="*/ 3 h 135"/>
              <a:gd name="T78" fmla="*/ 53 w 103"/>
              <a:gd name="T79" fmla="*/ 0 h 135"/>
              <a:gd name="T80" fmla="*/ 78 w 103"/>
              <a:gd name="T81" fmla="*/ 5 h 135"/>
              <a:gd name="T82" fmla="*/ 98 w 103"/>
              <a:gd name="T83" fmla="*/ 15 h 135"/>
              <a:gd name="T84" fmla="*/ 88 w 103"/>
              <a:gd name="T85" fmla="*/ 3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3" h="135">
                <a:moveTo>
                  <a:pt x="88" y="32"/>
                </a:moveTo>
                <a:cubicBezTo>
                  <a:pt x="87" y="31"/>
                  <a:pt x="85" y="30"/>
                  <a:pt x="83" y="28"/>
                </a:cubicBezTo>
                <a:cubicBezTo>
                  <a:pt x="81" y="27"/>
                  <a:pt x="78" y="25"/>
                  <a:pt x="75" y="24"/>
                </a:cubicBezTo>
                <a:cubicBezTo>
                  <a:pt x="72" y="22"/>
                  <a:pt x="68" y="21"/>
                  <a:pt x="64" y="20"/>
                </a:cubicBezTo>
                <a:cubicBezTo>
                  <a:pt x="60" y="19"/>
                  <a:pt x="57" y="19"/>
                  <a:pt x="53" y="19"/>
                </a:cubicBezTo>
                <a:cubicBezTo>
                  <a:pt x="44" y="19"/>
                  <a:pt x="37" y="21"/>
                  <a:pt x="33" y="24"/>
                </a:cubicBezTo>
                <a:cubicBezTo>
                  <a:pt x="29" y="27"/>
                  <a:pt x="27" y="32"/>
                  <a:pt x="27" y="37"/>
                </a:cubicBezTo>
                <a:cubicBezTo>
                  <a:pt x="27" y="41"/>
                  <a:pt x="27" y="43"/>
                  <a:pt x="29" y="45"/>
                </a:cubicBezTo>
                <a:cubicBezTo>
                  <a:pt x="30" y="47"/>
                  <a:pt x="32" y="49"/>
                  <a:pt x="35" y="51"/>
                </a:cubicBezTo>
                <a:cubicBezTo>
                  <a:pt x="38" y="52"/>
                  <a:pt x="41" y="54"/>
                  <a:pt x="45" y="55"/>
                </a:cubicBezTo>
                <a:cubicBezTo>
                  <a:pt x="49" y="56"/>
                  <a:pt x="54" y="57"/>
                  <a:pt x="59" y="59"/>
                </a:cubicBezTo>
                <a:cubicBezTo>
                  <a:pt x="66" y="60"/>
                  <a:pt x="72" y="62"/>
                  <a:pt x="78" y="64"/>
                </a:cubicBezTo>
                <a:cubicBezTo>
                  <a:pt x="83" y="66"/>
                  <a:pt x="88" y="68"/>
                  <a:pt x="91" y="71"/>
                </a:cubicBezTo>
                <a:cubicBezTo>
                  <a:pt x="95" y="74"/>
                  <a:pt x="98" y="78"/>
                  <a:pt x="100" y="82"/>
                </a:cubicBezTo>
                <a:cubicBezTo>
                  <a:pt x="102" y="86"/>
                  <a:pt x="103" y="91"/>
                  <a:pt x="103" y="97"/>
                </a:cubicBezTo>
                <a:cubicBezTo>
                  <a:pt x="103" y="104"/>
                  <a:pt x="102" y="110"/>
                  <a:pt x="99" y="114"/>
                </a:cubicBezTo>
                <a:cubicBezTo>
                  <a:pt x="97" y="119"/>
                  <a:pt x="93" y="123"/>
                  <a:pt x="89" y="126"/>
                </a:cubicBezTo>
                <a:cubicBezTo>
                  <a:pt x="84" y="129"/>
                  <a:pt x="79" y="132"/>
                  <a:pt x="73" y="133"/>
                </a:cubicBezTo>
                <a:cubicBezTo>
                  <a:pt x="68" y="134"/>
                  <a:pt x="61" y="135"/>
                  <a:pt x="55" y="135"/>
                </a:cubicBezTo>
                <a:cubicBezTo>
                  <a:pt x="45" y="135"/>
                  <a:pt x="35" y="134"/>
                  <a:pt x="25" y="131"/>
                </a:cubicBezTo>
                <a:cubicBezTo>
                  <a:pt x="16" y="128"/>
                  <a:pt x="8" y="123"/>
                  <a:pt x="0" y="117"/>
                </a:cubicBezTo>
                <a:cubicBezTo>
                  <a:pt x="9" y="99"/>
                  <a:pt x="9" y="99"/>
                  <a:pt x="9" y="99"/>
                </a:cubicBezTo>
                <a:cubicBezTo>
                  <a:pt x="11" y="101"/>
                  <a:pt x="13" y="103"/>
                  <a:pt x="16" y="105"/>
                </a:cubicBezTo>
                <a:cubicBezTo>
                  <a:pt x="19" y="107"/>
                  <a:pt x="23" y="109"/>
                  <a:pt x="27" y="110"/>
                </a:cubicBezTo>
                <a:cubicBezTo>
                  <a:pt x="31" y="112"/>
                  <a:pt x="36" y="113"/>
                  <a:pt x="40" y="115"/>
                </a:cubicBezTo>
                <a:cubicBezTo>
                  <a:pt x="45" y="116"/>
                  <a:pt x="50" y="116"/>
                  <a:pt x="55" y="116"/>
                </a:cubicBezTo>
                <a:cubicBezTo>
                  <a:pt x="63" y="116"/>
                  <a:pt x="70" y="115"/>
                  <a:pt x="74" y="112"/>
                </a:cubicBezTo>
                <a:cubicBezTo>
                  <a:pt x="79" y="109"/>
                  <a:pt x="81" y="105"/>
                  <a:pt x="81" y="99"/>
                </a:cubicBezTo>
                <a:cubicBezTo>
                  <a:pt x="81" y="96"/>
                  <a:pt x="80" y="93"/>
                  <a:pt x="78" y="91"/>
                </a:cubicBezTo>
                <a:cubicBezTo>
                  <a:pt x="77" y="89"/>
                  <a:pt x="74" y="87"/>
                  <a:pt x="71" y="85"/>
                </a:cubicBezTo>
                <a:cubicBezTo>
                  <a:pt x="68" y="83"/>
                  <a:pt x="64" y="82"/>
                  <a:pt x="60" y="80"/>
                </a:cubicBezTo>
                <a:cubicBezTo>
                  <a:pt x="55" y="79"/>
                  <a:pt x="50" y="78"/>
                  <a:pt x="44" y="76"/>
                </a:cubicBezTo>
                <a:cubicBezTo>
                  <a:pt x="38" y="74"/>
                  <a:pt x="32" y="73"/>
                  <a:pt x="27" y="71"/>
                </a:cubicBezTo>
                <a:cubicBezTo>
                  <a:pt x="22" y="69"/>
                  <a:pt x="18" y="66"/>
                  <a:pt x="15" y="64"/>
                </a:cubicBezTo>
                <a:cubicBezTo>
                  <a:pt x="12" y="61"/>
                  <a:pt x="9" y="58"/>
                  <a:pt x="7" y="54"/>
                </a:cubicBezTo>
                <a:cubicBezTo>
                  <a:pt x="6" y="50"/>
                  <a:pt x="5" y="46"/>
                  <a:pt x="5" y="41"/>
                </a:cubicBezTo>
                <a:cubicBezTo>
                  <a:pt x="5" y="34"/>
                  <a:pt x="6" y="28"/>
                  <a:pt x="9" y="23"/>
                </a:cubicBezTo>
                <a:cubicBezTo>
                  <a:pt x="11" y="18"/>
                  <a:pt x="15" y="14"/>
                  <a:pt x="19" y="11"/>
                </a:cubicBezTo>
                <a:cubicBezTo>
                  <a:pt x="23" y="7"/>
                  <a:pt x="28" y="5"/>
                  <a:pt x="34" y="3"/>
                </a:cubicBezTo>
                <a:cubicBezTo>
                  <a:pt x="40" y="1"/>
                  <a:pt x="46" y="0"/>
                  <a:pt x="53" y="0"/>
                </a:cubicBezTo>
                <a:cubicBezTo>
                  <a:pt x="62" y="0"/>
                  <a:pt x="70" y="2"/>
                  <a:pt x="78" y="5"/>
                </a:cubicBezTo>
                <a:cubicBezTo>
                  <a:pt x="86" y="7"/>
                  <a:pt x="92" y="11"/>
                  <a:pt x="98" y="15"/>
                </a:cubicBezTo>
                <a:lnTo>
                  <a:pt x="88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Freeform 255"/>
          <p:cNvSpPr>
            <a:spLocks/>
          </p:cNvSpPr>
          <p:nvPr/>
        </p:nvSpPr>
        <p:spPr bwMode="auto">
          <a:xfrm>
            <a:off x="7515848" y="2823105"/>
            <a:ext cx="71438" cy="150813"/>
          </a:xfrm>
          <a:custGeom>
            <a:avLst/>
            <a:gdLst>
              <a:gd name="T0" fmla="*/ 62 w 62"/>
              <a:gd name="T1" fmla="*/ 125 h 131"/>
              <a:gd name="T2" fmla="*/ 51 w 62"/>
              <a:gd name="T3" fmla="*/ 129 h 131"/>
              <a:gd name="T4" fmla="*/ 36 w 62"/>
              <a:gd name="T5" fmla="*/ 131 h 131"/>
              <a:gd name="T6" fmla="*/ 27 w 62"/>
              <a:gd name="T7" fmla="*/ 130 h 131"/>
              <a:gd name="T8" fmla="*/ 19 w 62"/>
              <a:gd name="T9" fmla="*/ 126 h 131"/>
              <a:gd name="T10" fmla="*/ 14 w 62"/>
              <a:gd name="T11" fmla="*/ 119 h 131"/>
              <a:gd name="T12" fmla="*/ 12 w 62"/>
              <a:gd name="T13" fmla="*/ 109 h 131"/>
              <a:gd name="T14" fmla="*/ 12 w 62"/>
              <a:gd name="T15" fmla="*/ 48 h 131"/>
              <a:gd name="T16" fmla="*/ 0 w 62"/>
              <a:gd name="T17" fmla="*/ 48 h 131"/>
              <a:gd name="T18" fmla="*/ 0 w 62"/>
              <a:gd name="T19" fmla="*/ 32 h 131"/>
              <a:gd name="T20" fmla="*/ 12 w 62"/>
              <a:gd name="T21" fmla="*/ 32 h 131"/>
              <a:gd name="T22" fmla="*/ 12 w 62"/>
              <a:gd name="T23" fmla="*/ 0 h 131"/>
              <a:gd name="T24" fmla="*/ 33 w 62"/>
              <a:gd name="T25" fmla="*/ 0 h 131"/>
              <a:gd name="T26" fmla="*/ 33 w 62"/>
              <a:gd name="T27" fmla="*/ 32 h 131"/>
              <a:gd name="T28" fmla="*/ 54 w 62"/>
              <a:gd name="T29" fmla="*/ 32 h 131"/>
              <a:gd name="T30" fmla="*/ 54 w 62"/>
              <a:gd name="T31" fmla="*/ 48 h 131"/>
              <a:gd name="T32" fmla="*/ 33 w 62"/>
              <a:gd name="T33" fmla="*/ 48 h 131"/>
              <a:gd name="T34" fmla="*/ 33 w 62"/>
              <a:gd name="T35" fmla="*/ 103 h 131"/>
              <a:gd name="T36" fmla="*/ 36 w 62"/>
              <a:gd name="T37" fmla="*/ 110 h 131"/>
              <a:gd name="T38" fmla="*/ 43 w 62"/>
              <a:gd name="T39" fmla="*/ 112 h 131"/>
              <a:gd name="T40" fmla="*/ 52 w 62"/>
              <a:gd name="T41" fmla="*/ 111 h 131"/>
              <a:gd name="T42" fmla="*/ 57 w 62"/>
              <a:gd name="T43" fmla="*/ 109 h 131"/>
              <a:gd name="T44" fmla="*/ 62 w 62"/>
              <a:gd name="T45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2" h="131">
                <a:moveTo>
                  <a:pt x="62" y="125"/>
                </a:moveTo>
                <a:cubicBezTo>
                  <a:pt x="59" y="126"/>
                  <a:pt x="55" y="127"/>
                  <a:pt x="51" y="129"/>
                </a:cubicBezTo>
                <a:cubicBezTo>
                  <a:pt x="46" y="131"/>
                  <a:pt x="41" y="131"/>
                  <a:pt x="36" y="131"/>
                </a:cubicBezTo>
                <a:cubicBezTo>
                  <a:pt x="33" y="131"/>
                  <a:pt x="30" y="131"/>
                  <a:pt x="27" y="130"/>
                </a:cubicBezTo>
                <a:cubicBezTo>
                  <a:pt x="24" y="129"/>
                  <a:pt x="22" y="128"/>
                  <a:pt x="19" y="126"/>
                </a:cubicBezTo>
                <a:cubicBezTo>
                  <a:pt x="17" y="124"/>
                  <a:pt x="16" y="122"/>
                  <a:pt x="14" y="119"/>
                </a:cubicBezTo>
                <a:cubicBezTo>
                  <a:pt x="13" y="117"/>
                  <a:pt x="12" y="113"/>
                  <a:pt x="12" y="109"/>
                </a:cubicBezTo>
                <a:cubicBezTo>
                  <a:pt x="12" y="48"/>
                  <a:pt x="12" y="48"/>
                  <a:pt x="12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2" y="0"/>
                  <a:pt x="12" y="0"/>
                  <a:pt x="12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3" y="32"/>
                  <a:pt x="33" y="32"/>
                  <a:pt x="33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4" y="48"/>
                  <a:pt x="54" y="48"/>
                  <a:pt x="54" y="48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3" y="106"/>
                  <a:pt x="34" y="109"/>
                  <a:pt x="36" y="110"/>
                </a:cubicBezTo>
                <a:cubicBezTo>
                  <a:pt x="38" y="112"/>
                  <a:pt x="41" y="112"/>
                  <a:pt x="43" y="112"/>
                </a:cubicBezTo>
                <a:cubicBezTo>
                  <a:pt x="46" y="112"/>
                  <a:pt x="49" y="112"/>
                  <a:pt x="52" y="111"/>
                </a:cubicBezTo>
                <a:cubicBezTo>
                  <a:pt x="54" y="110"/>
                  <a:pt x="56" y="109"/>
                  <a:pt x="57" y="109"/>
                </a:cubicBezTo>
                <a:lnTo>
                  <a:pt x="62" y="1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Freeform 256"/>
          <p:cNvSpPr>
            <a:spLocks/>
          </p:cNvSpPr>
          <p:nvPr/>
        </p:nvSpPr>
        <p:spPr bwMode="auto">
          <a:xfrm>
            <a:off x="7603160" y="2858030"/>
            <a:ext cx="63500" cy="114300"/>
          </a:xfrm>
          <a:custGeom>
            <a:avLst/>
            <a:gdLst>
              <a:gd name="T0" fmla="*/ 55 w 55"/>
              <a:gd name="T1" fmla="*/ 19 h 99"/>
              <a:gd name="T2" fmla="*/ 34 w 55"/>
              <a:gd name="T3" fmla="*/ 24 h 99"/>
              <a:gd name="T4" fmla="*/ 20 w 55"/>
              <a:gd name="T5" fmla="*/ 39 h 99"/>
              <a:gd name="T6" fmla="*/ 20 w 55"/>
              <a:gd name="T7" fmla="*/ 99 h 99"/>
              <a:gd name="T8" fmla="*/ 0 w 55"/>
              <a:gd name="T9" fmla="*/ 99 h 99"/>
              <a:gd name="T10" fmla="*/ 0 w 55"/>
              <a:gd name="T11" fmla="*/ 1 h 99"/>
              <a:gd name="T12" fmla="*/ 19 w 55"/>
              <a:gd name="T13" fmla="*/ 1 h 99"/>
              <a:gd name="T14" fmla="*/ 19 w 55"/>
              <a:gd name="T15" fmla="*/ 23 h 99"/>
              <a:gd name="T16" fmla="*/ 32 w 55"/>
              <a:gd name="T17" fmla="*/ 7 h 99"/>
              <a:gd name="T18" fmla="*/ 50 w 55"/>
              <a:gd name="T19" fmla="*/ 0 h 99"/>
              <a:gd name="T20" fmla="*/ 53 w 55"/>
              <a:gd name="T21" fmla="*/ 0 h 99"/>
              <a:gd name="T22" fmla="*/ 55 w 55"/>
              <a:gd name="T23" fmla="*/ 0 h 99"/>
              <a:gd name="T24" fmla="*/ 55 w 55"/>
              <a:gd name="T25" fmla="*/ 1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" h="99">
                <a:moveTo>
                  <a:pt x="55" y="19"/>
                </a:moveTo>
                <a:cubicBezTo>
                  <a:pt x="47" y="19"/>
                  <a:pt x="40" y="21"/>
                  <a:pt x="34" y="24"/>
                </a:cubicBezTo>
                <a:cubicBezTo>
                  <a:pt x="27" y="28"/>
                  <a:pt x="23" y="33"/>
                  <a:pt x="20" y="39"/>
                </a:cubicBezTo>
                <a:cubicBezTo>
                  <a:pt x="20" y="99"/>
                  <a:pt x="20" y="99"/>
                  <a:pt x="20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"/>
                  <a:pt x="0" y="1"/>
                  <a:pt x="0" y="1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23"/>
                  <a:pt x="19" y="23"/>
                  <a:pt x="19" y="23"/>
                </a:cubicBezTo>
                <a:cubicBezTo>
                  <a:pt x="22" y="16"/>
                  <a:pt x="27" y="11"/>
                  <a:pt x="32" y="7"/>
                </a:cubicBezTo>
                <a:cubicBezTo>
                  <a:pt x="38" y="3"/>
                  <a:pt x="43" y="1"/>
                  <a:pt x="50" y="0"/>
                </a:cubicBezTo>
                <a:cubicBezTo>
                  <a:pt x="51" y="0"/>
                  <a:pt x="52" y="0"/>
                  <a:pt x="53" y="0"/>
                </a:cubicBezTo>
                <a:cubicBezTo>
                  <a:pt x="53" y="0"/>
                  <a:pt x="54" y="0"/>
                  <a:pt x="55" y="0"/>
                </a:cubicBezTo>
                <a:lnTo>
                  <a:pt x="55" y="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Freeform 257"/>
          <p:cNvSpPr>
            <a:spLocks noEditPoints="1"/>
          </p:cNvSpPr>
          <p:nvPr/>
        </p:nvSpPr>
        <p:spPr bwMode="auto">
          <a:xfrm>
            <a:off x="7673010" y="2858030"/>
            <a:ext cx="107950" cy="117475"/>
          </a:xfrm>
          <a:custGeom>
            <a:avLst/>
            <a:gdLst>
              <a:gd name="T0" fmla="*/ 33 w 93"/>
              <a:gd name="T1" fmla="*/ 101 h 101"/>
              <a:gd name="T2" fmla="*/ 20 w 93"/>
              <a:gd name="T3" fmla="*/ 98 h 101"/>
              <a:gd name="T4" fmla="*/ 10 w 93"/>
              <a:gd name="T5" fmla="*/ 92 h 101"/>
              <a:gd name="T6" fmla="*/ 3 w 93"/>
              <a:gd name="T7" fmla="*/ 82 h 101"/>
              <a:gd name="T8" fmla="*/ 0 w 93"/>
              <a:gd name="T9" fmla="*/ 70 h 101"/>
              <a:gd name="T10" fmla="*/ 3 w 93"/>
              <a:gd name="T11" fmla="*/ 58 h 101"/>
              <a:gd name="T12" fmla="*/ 12 w 93"/>
              <a:gd name="T13" fmla="*/ 48 h 101"/>
              <a:gd name="T14" fmla="*/ 25 w 93"/>
              <a:gd name="T15" fmla="*/ 42 h 101"/>
              <a:gd name="T16" fmla="*/ 42 w 93"/>
              <a:gd name="T17" fmla="*/ 39 h 101"/>
              <a:gd name="T18" fmla="*/ 55 w 93"/>
              <a:gd name="T19" fmla="*/ 41 h 101"/>
              <a:gd name="T20" fmla="*/ 67 w 93"/>
              <a:gd name="T21" fmla="*/ 44 h 101"/>
              <a:gd name="T22" fmla="*/ 67 w 93"/>
              <a:gd name="T23" fmla="*/ 37 h 101"/>
              <a:gd name="T24" fmla="*/ 61 w 93"/>
              <a:gd name="T25" fmla="*/ 20 h 101"/>
              <a:gd name="T26" fmla="*/ 43 w 93"/>
              <a:gd name="T27" fmla="*/ 14 h 101"/>
              <a:gd name="T28" fmla="*/ 28 w 93"/>
              <a:gd name="T29" fmla="*/ 17 h 101"/>
              <a:gd name="T30" fmla="*/ 12 w 93"/>
              <a:gd name="T31" fmla="*/ 25 h 101"/>
              <a:gd name="T32" fmla="*/ 6 w 93"/>
              <a:gd name="T33" fmla="*/ 12 h 101"/>
              <a:gd name="T34" fmla="*/ 45 w 93"/>
              <a:gd name="T35" fmla="*/ 0 h 101"/>
              <a:gd name="T36" fmla="*/ 77 w 93"/>
              <a:gd name="T37" fmla="*/ 10 h 101"/>
              <a:gd name="T38" fmla="*/ 88 w 93"/>
              <a:gd name="T39" fmla="*/ 39 h 101"/>
              <a:gd name="T40" fmla="*/ 88 w 93"/>
              <a:gd name="T41" fmla="*/ 75 h 101"/>
              <a:gd name="T42" fmla="*/ 93 w 93"/>
              <a:gd name="T43" fmla="*/ 81 h 101"/>
              <a:gd name="T44" fmla="*/ 93 w 93"/>
              <a:gd name="T45" fmla="*/ 99 h 101"/>
              <a:gd name="T46" fmla="*/ 88 w 93"/>
              <a:gd name="T47" fmla="*/ 100 h 101"/>
              <a:gd name="T48" fmla="*/ 84 w 93"/>
              <a:gd name="T49" fmla="*/ 100 h 101"/>
              <a:gd name="T50" fmla="*/ 75 w 93"/>
              <a:gd name="T51" fmla="*/ 97 h 101"/>
              <a:gd name="T52" fmla="*/ 71 w 93"/>
              <a:gd name="T53" fmla="*/ 89 h 101"/>
              <a:gd name="T54" fmla="*/ 70 w 93"/>
              <a:gd name="T55" fmla="*/ 83 h 101"/>
              <a:gd name="T56" fmla="*/ 54 w 93"/>
              <a:gd name="T57" fmla="*/ 96 h 101"/>
              <a:gd name="T58" fmla="*/ 33 w 93"/>
              <a:gd name="T59" fmla="*/ 101 h 101"/>
              <a:gd name="T60" fmla="*/ 39 w 93"/>
              <a:gd name="T61" fmla="*/ 86 h 101"/>
              <a:gd name="T62" fmla="*/ 53 w 93"/>
              <a:gd name="T63" fmla="*/ 83 h 101"/>
              <a:gd name="T64" fmla="*/ 63 w 93"/>
              <a:gd name="T65" fmla="*/ 75 h 101"/>
              <a:gd name="T66" fmla="*/ 67 w 93"/>
              <a:gd name="T67" fmla="*/ 68 h 101"/>
              <a:gd name="T68" fmla="*/ 67 w 93"/>
              <a:gd name="T69" fmla="*/ 55 h 101"/>
              <a:gd name="T70" fmla="*/ 56 w 93"/>
              <a:gd name="T71" fmla="*/ 52 h 101"/>
              <a:gd name="T72" fmla="*/ 45 w 93"/>
              <a:gd name="T73" fmla="*/ 51 h 101"/>
              <a:gd name="T74" fmla="*/ 27 w 93"/>
              <a:gd name="T75" fmla="*/ 56 h 101"/>
              <a:gd name="T76" fmla="*/ 20 w 93"/>
              <a:gd name="T77" fmla="*/ 68 h 101"/>
              <a:gd name="T78" fmla="*/ 25 w 93"/>
              <a:gd name="T79" fmla="*/ 81 h 101"/>
              <a:gd name="T80" fmla="*/ 39 w 93"/>
              <a:gd name="T8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3" h="101">
                <a:moveTo>
                  <a:pt x="33" y="101"/>
                </a:moveTo>
                <a:cubicBezTo>
                  <a:pt x="29" y="101"/>
                  <a:pt x="24" y="100"/>
                  <a:pt x="20" y="98"/>
                </a:cubicBezTo>
                <a:cubicBezTo>
                  <a:pt x="16" y="97"/>
                  <a:pt x="13" y="95"/>
                  <a:pt x="10" y="92"/>
                </a:cubicBezTo>
                <a:cubicBezTo>
                  <a:pt x="7" y="89"/>
                  <a:pt x="5" y="86"/>
                  <a:pt x="3" y="82"/>
                </a:cubicBezTo>
                <a:cubicBezTo>
                  <a:pt x="1" y="78"/>
                  <a:pt x="0" y="74"/>
                  <a:pt x="0" y="70"/>
                </a:cubicBezTo>
                <a:cubicBezTo>
                  <a:pt x="0" y="65"/>
                  <a:pt x="1" y="61"/>
                  <a:pt x="3" y="58"/>
                </a:cubicBezTo>
                <a:cubicBezTo>
                  <a:pt x="5" y="54"/>
                  <a:pt x="8" y="51"/>
                  <a:pt x="12" y="48"/>
                </a:cubicBezTo>
                <a:cubicBezTo>
                  <a:pt x="15" y="45"/>
                  <a:pt x="20" y="43"/>
                  <a:pt x="25" y="42"/>
                </a:cubicBezTo>
                <a:cubicBezTo>
                  <a:pt x="30" y="40"/>
                  <a:pt x="35" y="39"/>
                  <a:pt x="42" y="39"/>
                </a:cubicBezTo>
                <a:cubicBezTo>
                  <a:pt x="46" y="39"/>
                  <a:pt x="51" y="40"/>
                  <a:pt x="55" y="41"/>
                </a:cubicBezTo>
                <a:cubicBezTo>
                  <a:pt x="60" y="41"/>
                  <a:pt x="64" y="42"/>
                  <a:pt x="67" y="44"/>
                </a:cubicBezTo>
                <a:cubicBezTo>
                  <a:pt x="67" y="37"/>
                  <a:pt x="67" y="37"/>
                  <a:pt x="67" y="37"/>
                </a:cubicBezTo>
                <a:cubicBezTo>
                  <a:pt x="67" y="30"/>
                  <a:pt x="65" y="24"/>
                  <a:pt x="61" y="20"/>
                </a:cubicBezTo>
                <a:cubicBezTo>
                  <a:pt x="57" y="16"/>
                  <a:pt x="51" y="14"/>
                  <a:pt x="43" y="14"/>
                </a:cubicBezTo>
                <a:cubicBezTo>
                  <a:pt x="38" y="14"/>
                  <a:pt x="33" y="15"/>
                  <a:pt x="28" y="17"/>
                </a:cubicBezTo>
                <a:cubicBezTo>
                  <a:pt x="23" y="19"/>
                  <a:pt x="18" y="22"/>
                  <a:pt x="12" y="25"/>
                </a:cubicBezTo>
                <a:cubicBezTo>
                  <a:pt x="6" y="12"/>
                  <a:pt x="6" y="12"/>
                  <a:pt x="6" y="12"/>
                </a:cubicBezTo>
                <a:cubicBezTo>
                  <a:pt x="19" y="4"/>
                  <a:pt x="32" y="0"/>
                  <a:pt x="45" y="0"/>
                </a:cubicBezTo>
                <a:cubicBezTo>
                  <a:pt x="59" y="0"/>
                  <a:pt x="69" y="3"/>
                  <a:pt x="77" y="10"/>
                </a:cubicBezTo>
                <a:cubicBezTo>
                  <a:pt x="84" y="17"/>
                  <a:pt x="88" y="26"/>
                  <a:pt x="88" y="39"/>
                </a:cubicBezTo>
                <a:cubicBezTo>
                  <a:pt x="88" y="75"/>
                  <a:pt x="88" y="75"/>
                  <a:pt x="88" y="75"/>
                </a:cubicBezTo>
                <a:cubicBezTo>
                  <a:pt x="88" y="79"/>
                  <a:pt x="90" y="81"/>
                  <a:pt x="93" y="81"/>
                </a:cubicBezTo>
                <a:cubicBezTo>
                  <a:pt x="93" y="99"/>
                  <a:pt x="93" y="99"/>
                  <a:pt x="93" y="99"/>
                </a:cubicBezTo>
                <a:cubicBezTo>
                  <a:pt x="91" y="99"/>
                  <a:pt x="90" y="99"/>
                  <a:pt x="88" y="100"/>
                </a:cubicBezTo>
                <a:cubicBezTo>
                  <a:pt x="87" y="100"/>
                  <a:pt x="85" y="100"/>
                  <a:pt x="84" y="100"/>
                </a:cubicBezTo>
                <a:cubicBezTo>
                  <a:pt x="80" y="100"/>
                  <a:pt x="77" y="99"/>
                  <a:pt x="75" y="97"/>
                </a:cubicBezTo>
                <a:cubicBezTo>
                  <a:pt x="73" y="95"/>
                  <a:pt x="71" y="92"/>
                  <a:pt x="71" y="89"/>
                </a:cubicBezTo>
                <a:cubicBezTo>
                  <a:pt x="70" y="83"/>
                  <a:pt x="70" y="83"/>
                  <a:pt x="70" y="83"/>
                </a:cubicBezTo>
                <a:cubicBezTo>
                  <a:pt x="66" y="89"/>
                  <a:pt x="60" y="93"/>
                  <a:pt x="54" y="96"/>
                </a:cubicBezTo>
                <a:cubicBezTo>
                  <a:pt x="48" y="99"/>
                  <a:pt x="41" y="101"/>
                  <a:pt x="33" y="101"/>
                </a:cubicBezTo>
                <a:close/>
                <a:moveTo>
                  <a:pt x="39" y="86"/>
                </a:moveTo>
                <a:cubicBezTo>
                  <a:pt x="44" y="86"/>
                  <a:pt x="49" y="85"/>
                  <a:pt x="53" y="83"/>
                </a:cubicBezTo>
                <a:cubicBezTo>
                  <a:pt x="57" y="81"/>
                  <a:pt x="61" y="79"/>
                  <a:pt x="63" y="75"/>
                </a:cubicBezTo>
                <a:cubicBezTo>
                  <a:pt x="66" y="73"/>
                  <a:pt x="67" y="71"/>
                  <a:pt x="67" y="68"/>
                </a:cubicBezTo>
                <a:cubicBezTo>
                  <a:pt x="67" y="55"/>
                  <a:pt x="67" y="55"/>
                  <a:pt x="67" y="55"/>
                </a:cubicBezTo>
                <a:cubicBezTo>
                  <a:pt x="64" y="54"/>
                  <a:pt x="60" y="53"/>
                  <a:pt x="56" y="52"/>
                </a:cubicBezTo>
                <a:cubicBezTo>
                  <a:pt x="52" y="51"/>
                  <a:pt x="48" y="51"/>
                  <a:pt x="45" y="51"/>
                </a:cubicBezTo>
                <a:cubicBezTo>
                  <a:pt x="37" y="51"/>
                  <a:pt x="31" y="53"/>
                  <a:pt x="27" y="56"/>
                </a:cubicBezTo>
                <a:cubicBezTo>
                  <a:pt x="22" y="59"/>
                  <a:pt x="20" y="63"/>
                  <a:pt x="20" y="68"/>
                </a:cubicBezTo>
                <a:cubicBezTo>
                  <a:pt x="20" y="73"/>
                  <a:pt x="22" y="77"/>
                  <a:pt x="25" y="81"/>
                </a:cubicBezTo>
                <a:cubicBezTo>
                  <a:pt x="29" y="84"/>
                  <a:pt x="33" y="86"/>
                  <a:pt x="39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3" name="Freeform 258"/>
          <p:cNvSpPr>
            <a:spLocks/>
          </p:cNvSpPr>
          <p:nvPr/>
        </p:nvSpPr>
        <p:spPr bwMode="auto">
          <a:xfrm>
            <a:off x="7793660" y="2823105"/>
            <a:ext cx="71438" cy="150813"/>
          </a:xfrm>
          <a:custGeom>
            <a:avLst/>
            <a:gdLst>
              <a:gd name="T0" fmla="*/ 62 w 62"/>
              <a:gd name="T1" fmla="*/ 125 h 131"/>
              <a:gd name="T2" fmla="*/ 51 w 62"/>
              <a:gd name="T3" fmla="*/ 129 h 131"/>
              <a:gd name="T4" fmla="*/ 37 w 62"/>
              <a:gd name="T5" fmla="*/ 131 h 131"/>
              <a:gd name="T6" fmla="*/ 28 w 62"/>
              <a:gd name="T7" fmla="*/ 130 h 131"/>
              <a:gd name="T8" fmla="*/ 20 w 62"/>
              <a:gd name="T9" fmla="*/ 126 h 131"/>
              <a:gd name="T10" fmla="*/ 15 w 62"/>
              <a:gd name="T11" fmla="*/ 119 h 131"/>
              <a:gd name="T12" fmla="*/ 13 w 62"/>
              <a:gd name="T13" fmla="*/ 109 h 131"/>
              <a:gd name="T14" fmla="*/ 13 w 62"/>
              <a:gd name="T15" fmla="*/ 48 h 131"/>
              <a:gd name="T16" fmla="*/ 0 w 62"/>
              <a:gd name="T17" fmla="*/ 48 h 131"/>
              <a:gd name="T18" fmla="*/ 0 w 62"/>
              <a:gd name="T19" fmla="*/ 32 h 131"/>
              <a:gd name="T20" fmla="*/ 13 w 62"/>
              <a:gd name="T21" fmla="*/ 32 h 131"/>
              <a:gd name="T22" fmla="*/ 13 w 62"/>
              <a:gd name="T23" fmla="*/ 0 h 131"/>
              <a:gd name="T24" fmla="*/ 34 w 62"/>
              <a:gd name="T25" fmla="*/ 0 h 131"/>
              <a:gd name="T26" fmla="*/ 34 w 62"/>
              <a:gd name="T27" fmla="*/ 32 h 131"/>
              <a:gd name="T28" fmla="*/ 55 w 62"/>
              <a:gd name="T29" fmla="*/ 32 h 131"/>
              <a:gd name="T30" fmla="*/ 55 w 62"/>
              <a:gd name="T31" fmla="*/ 48 h 131"/>
              <a:gd name="T32" fmla="*/ 34 w 62"/>
              <a:gd name="T33" fmla="*/ 48 h 131"/>
              <a:gd name="T34" fmla="*/ 34 w 62"/>
              <a:gd name="T35" fmla="*/ 103 h 131"/>
              <a:gd name="T36" fmla="*/ 37 w 62"/>
              <a:gd name="T37" fmla="*/ 110 h 131"/>
              <a:gd name="T38" fmla="*/ 44 w 62"/>
              <a:gd name="T39" fmla="*/ 112 h 131"/>
              <a:gd name="T40" fmla="*/ 52 w 62"/>
              <a:gd name="T41" fmla="*/ 111 h 131"/>
              <a:gd name="T42" fmla="*/ 58 w 62"/>
              <a:gd name="T43" fmla="*/ 109 h 131"/>
              <a:gd name="T44" fmla="*/ 62 w 62"/>
              <a:gd name="T45" fmla="*/ 12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2" h="131">
                <a:moveTo>
                  <a:pt x="62" y="125"/>
                </a:moveTo>
                <a:cubicBezTo>
                  <a:pt x="60" y="126"/>
                  <a:pt x="56" y="127"/>
                  <a:pt x="51" y="129"/>
                </a:cubicBezTo>
                <a:cubicBezTo>
                  <a:pt x="47" y="131"/>
                  <a:pt x="42" y="131"/>
                  <a:pt x="37" y="131"/>
                </a:cubicBezTo>
                <a:cubicBezTo>
                  <a:pt x="34" y="131"/>
                  <a:pt x="30" y="131"/>
                  <a:pt x="28" y="130"/>
                </a:cubicBezTo>
                <a:cubicBezTo>
                  <a:pt x="25" y="129"/>
                  <a:pt x="22" y="128"/>
                  <a:pt x="20" y="126"/>
                </a:cubicBezTo>
                <a:cubicBezTo>
                  <a:pt x="18" y="124"/>
                  <a:pt x="16" y="122"/>
                  <a:pt x="15" y="119"/>
                </a:cubicBezTo>
                <a:cubicBezTo>
                  <a:pt x="14" y="117"/>
                  <a:pt x="13" y="113"/>
                  <a:pt x="13" y="109"/>
                </a:cubicBezTo>
                <a:cubicBezTo>
                  <a:pt x="13" y="48"/>
                  <a:pt x="13" y="48"/>
                  <a:pt x="13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32"/>
                  <a:pt x="0" y="32"/>
                  <a:pt x="0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3" y="0"/>
                  <a:pt x="13" y="0"/>
                  <a:pt x="1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34" y="32"/>
                  <a:pt x="34" y="32"/>
                  <a:pt x="34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48"/>
                  <a:pt x="55" y="48"/>
                  <a:pt x="55" y="48"/>
                </a:cubicBezTo>
                <a:cubicBezTo>
                  <a:pt x="34" y="48"/>
                  <a:pt x="34" y="48"/>
                  <a:pt x="34" y="48"/>
                </a:cubicBezTo>
                <a:cubicBezTo>
                  <a:pt x="34" y="103"/>
                  <a:pt x="34" y="103"/>
                  <a:pt x="34" y="103"/>
                </a:cubicBezTo>
                <a:cubicBezTo>
                  <a:pt x="34" y="106"/>
                  <a:pt x="35" y="109"/>
                  <a:pt x="37" y="110"/>
                </a:cubicBezTo>
                <a:cubicBezTo>
                  <a:pt x="39" y="112"/>
                  <a:pt x="41" y="112"/>
                  <a:pt x="44" y="112"/>
                </a:cubicBezTo>
                <a:cubicBezTo>
                  <a:pt x="47" y="112"/>
                  <a:pt x="50" y="112"/>
                  <a:pt x="52" y="111"/>
                </a:cubicBezTo>
                <a:cubicBezTo>
                  <a:pt x="55" y="110"/>
                  <a:pt x="57" y="109"/>
                  <a:pt x="58" y="109"/>
                </a:cubicBezTo>
                <a:lnTo>
                  <a:pt x="62" y="12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4" name="Freeform 259"/>
          <p:cNvSpPr>
            <a:spLocks noEditPoints="1"/>
          </p:cNvSpPr>
          <p:nvPr/>
        </p:nvSpPr>
        <p:spPr bwMode="auto">
          <a:xfrm>
            <a:off x="7871448" y="2858030"/>
            <a:ext cx="115888" cy="117475"/>
          </a:xfrm>
          <a:custGeom>
            <a:avLst/>
            <a:gdLst>
              <a:gd name="T0" fmla="*/ 50 w 100"/>
              <a:gd name="T1" fmla="*/ 101 h 101"/>
              <a:gd name="T2" fmla="*/ 30 w 100"/>
              <a:gd name="T3" fmla="*/ 97 h 101"/>
              <a:gd name="T4" fmla="*/ 14 w 100"/>
              <a:gd name="T5" fmla="*/ 86 h 101"/>
              <a:gd name="T6" fmla="*/ 3 w 100"/>
              <a:gd name="T7" fmla="*/ 70 h 101"/>
              <a:gd name="T8" fmla="*/ 0 w 100"/>
              <a:gd name="T9" fmla="*/ 50 h 101"/>
              <a:gd name="T10" fmla="*/ 3 w 100"/>
              <a:gd name="T11" fmla="*/ 31 h 101"/>
              <a:gd name="T12" fmla="*/ 14 w 100"/>
              <a:gd name="T13" fmla="*/ 15 h 101"/>
              <a:gd name="T14" fmla="*/ 30 w 100"/>
              <a:gd name="T15" fmla="*/ 4 h 101"/>
              <a:gd name="T16" fmla="*/ 51 w 100"/>
              <a:gd name="T17" fmla="*/ 0 h 101"/>
              <a:gd name="T18" fmla="*/ 71 w 100"/>
              <a:gd name="T19" fmla="*/ 4 h 101"/>
              <a:gd name="T20" fmla="*/ 87 w 100"/>
              <a:gd name="T21" fmla="*/ 15 h 101"/>
              <a:gd name="T22" fmla="*/ 97 w 100"/>
              <a:gd name="T23" fmla="*/ 30 h 101"/>
              <a:gd name="T24" fmla="*/ 100 w 100"/>
              <a:gd name="T25" fmla="*/ 49 h 101"/>
              <a:gd name="T26" fmla="*/ 100 w 100"/>
              <a:gd name="T27" fmla="*/ 54 h 101"/>
              <a:gd name="T28" fmla="*/ 100 w 100"/>
              <a:gd name="T29" fmla="*/ 57 h 101"/>
              <a:gd name="T30" fmla="*/ 22 w 100"/>
              <a:gd name="T31" fmla="*/ 57 h 101"/>
              <a:gd name="T32" fmla="*/ 25 w 100"/>
              <a:gd name="T33" fmla="*/ 69 h 101"/>
              <a:gd name="T34" fmla="*/ 31 w 100"/>
              <a:gd name="T35" fmla="*/ 78 h 101"/>
              <a:gd name="T36" fmla="*/ 40 w 100"/>
              <a:gd name="T37" fmla="*/ 84 h 101"/>
              <a:gd name="T38" fmla="*/ 51 w 100"/>
              <a:gd name="T39" fmla="*/ 86 h 101"/>
              <a:gd name="T40" fmla="*/ 59 w 100"/>
              <a:gd name="T41" fmla="*/ 85 h 101"/>
              <a:gd name="T42" fmla="*/ 67 w 100"/>
              <a:gd name="T43" fmla="*/ 82 h 101"/>
              <a:gd name="T44" fmla="*/ 73 w 100"/>
              <a:gd name="T45" fmla="*/ 77 h 101"/>
              <a:gd name="T46" fmla="*/ 77 w 100"/>
              <a:gd name="T47" fmla="*/ 71 h 101"/>
              <a:gd name="T48" fmla="*/ 94 w 100"/>
              <a:gd name="T49" fmla="*/ 76 h 101"/>
              <a:gd name="T50" fmla="*/ 78 w 100"/>
              <a:gd name="T51" fmla="*/ 94 h 101"/>
              <a:gd name="T52" fmla="*/ 50 w 100"/>
              <a:gd name="T53" fmla="*/ 101 h 101"/>
              <a:gd name="T54" fmla="*/ 80 w 100"/>
              <a:gd name="T55" fmla="*/ 43 h 101"/>
              <a:gd name="T56" fmla="*/ 77 w 100"/>
              <a:gd name="T57" fmla="*/ 31 h 101"/>
              <a:gd name="T58" fmla="*/ 71 w 100"/>
              <a:gd name="T59" fmla="*/ 22 h 101"/>
              <a:gd name="T60" fmla="*/ 61 w 100"/>
              <a:gd name="T61" fmla="*/ 17 h 101"/>
              <a:gd name="T62" fmla="*/ 50 w 100"/>
              <a:gd name="T63" fmla="*/ 15 h 101"/>
              <a:gd name="T64" fmla="*/ 39 w 100"/>
              <a:gd name="T65" fmla="*/ 17 h 101"/>
              <a:gd name="T66" fmla="*/ 30 w 100"/>
              <a:gd name="T67" fmla="*/ 22 h 101"/>
              <a:gd name="T68" fmla="*/ 24 w 100"/>
              <a:gd name="T69" fmla="*/ 31 h 101"/>
              <a:gd name="T70" fmla="*/ 21 w 100"/>
              <a:gd name="T71" fmla="*/ 43 h 101"/>
              <a:gd name="T72" fmla="*/ 80 w 100"/>
              <a:gd name="T73" fmla="*/ 4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00" h="101">
                <a:moveTo>
                  <a:pt x="50" y="101"/>
                </a:moveTo>
                <a:cubicBezTo>
                  <a:pt x="43" y="101"/>
                  <a:pt x="36" y="99"/>
                  <a:pt x="30" y="97"/>
                </a:cubicBezTo>
                <a:cubicBezTo>
                  <a:pt x="23" y="94"/>
                  <a:pt x="18" y="90"/>
                  <a:pt x="14" y="86"/>
                </a:cubicBezTo>
                <a:cubicBezTo>
                  <a:pt x="9" y="81"/>
                  <a:pt x="6" y="76"/>
                  <a:pt x="3" y="70"/>
                </a:cubicBezTo>
                <a:cubicBezTo>
                  <a:pt x="1" y="64"/>
                  <a:pt x="0" y="57"/>
                  <a:pt x="0" y="50"/>
                </a:cubicBezTo>
                <a:cubicBezTo>
                  <a:pt x="0" y="43"/>
                  <a:pt x="1" y="37"/>
                  <a:pt x="3" y="31"/>
                </a:cubicBezTo>
                <a:cubicBezTo>
                  <a:pt x="6" y="25"/>
                  <a:pt x="9" y="19"/>
                  <a:pt x="14" y="15"/>
                </a:cubicBezTo>
                <a:cubicBezTo>
                  <a:pt x="18" y="10"/>
                  <a:pt x="23" y="6"/>
                  <a:pt x="30" y="4"/>
                </a:cubicBezTo>
                <a:cubicBezTo>
                  <a:pt x="36" y="1"/>
                  <a:pt x="43" y="0"/>
                  <a:pt x="51" y="0"/>
                </a:cubicBezTo>
                <a:cubicBezTo>
                  <a:pt x="58" y="0"/>
                  <a:pt x="65" y="1"/>
                  <a:pt x="71" y="4"/>
                </a:cubicBezTo>
                <a:cubicBezTo>
                  <a:pt x="77" y="6"/>
                  <a:pt x="83" y="10"/>
                  <a:pt x="87" y="15"/>
                </a:cubicBezTo>
                <a:cubicBezTo>
                  <a:pt x="91" y="19"/>
                  <a:pt x="95" y="24"/>
                  <a:pt x="97" y="30"/>
                </a:cubicBezTo>
                <a:cubicBezTo>
                  <a:pt x="99" y="36"/>
                  <a:pt x="100" y="43"/>
                  <a:pt x="100" y="49"/>
                </a:cubicBezTo>
                <a:cubicBezTo>
                  <a:pt x="100" y="51"/>
                  <a:pt x="100" y="52"/>
                  <a:pt x="100" y="54"/>
                </a:cubicBezTo>
                <a:cubicBezTo>
                  <a:pt x="100" y="55"/>
                  <a:pt x="100" y="56"/>
                  <a:pt x="100" y="57"/>
                </a:cubicBezTo>
                <a:cubicBezTo>
                  <a:pt x="22" y="57"/>
                  <a:pt x="22" y="57"/>
                  <a:pt x="22" y="57"/>
                </a:cubicBezTo>
                <a:cubicBezTo>
                  <a:pt x="22" y="61"/>
                  <a:pt x="23" y="65"/>
                  <a:pt x="25" y="69"/>
                </a:cubicBezTo>
                <a:cubicBezTo>
                  <a:pt x="26" y="72"/>
                  <a:pt x="29" y="75"/>
                  <a:pt x="31" y="78"/>
                </a:cubicBezTo>
                <a:cubicBezTo>
                  <a:pt x="34" y="80"/>
                  <a:pt x="37" y="82"/>
                  <a:pt x="40" y="84"/>
                </a:cubicBezTo>
                <a:cubicBezTo>
                  <a:pt x="44" y="85"/>
                  <a:pt x="47" y="86"/>
                  <a:pt x="51" y="86"/>
                </a:cubicBezTo>
                <a:cubicBezTo>
                  <a:pt x="54" y="86"/>
                  <a:pt x="57" y="85"/>
                  <a:pt x="59" y="85"/>
                </a:cubicBezTo>
                <a:cubicBezTo>
                  <a:pt x="62" y="84"/>
                  <a:pt x="64" y="83"/>
                  <a:pt x="67" y="82"/>
                </a:cubicBezTo>
                <a:cubicBezTo>
                  <a:pt x="69" y="80"/>
                  <a:pt x="71" y="79"/>
                  <a:pt x="73" y="77"/>
                </a:cubicBezTo>
                <a:cubicBezTo>
                  <a:pt x="74" y="75"/>
                  <a:pt x="76" y="73"/>
                  <a:pt x="77" y="71"/>
                </a:cubicBezTo>
                <a:cubicBezTo>
                  <a:pt x="94" y="76"/>
                  <a:pt x="94" y="76"/>
                  <a:pt x="94" y="76"/>
                </a:cubicBezTo>
                <a:cubicBezTo>
                  <a:pt x="91" y="83"/>
                  <a:pt x="85" y="89"/>
                  <a:pt x="78" y="94"/>
                </a:cubicBezTo>
                <a:cubicBezTo>
                  <a:pt x="70" y="98"/>
                  <a:pt x="61" y="101"/>
                  <a:pt x="50" y="101"/>
                </a:cubicBezTo>
                <a:close/>
                <a:moveTo>
                  <a:pt x="80" y="43"/>
                </a:moveTo>
                <a:cubicBezTo>
                  <a:pt x="80" y="39"/>
                  <a:pt x="79" y="35"/>
                  <a:pt x="77" y="31"/>
                </a:cubicBezTo>
                <a:cubicBezTo>
                  <a:pt x="75" y="28"/>
                  <a:pt x="73" y="25"/>
                  <a:pt x="71" y="22"/>
                </a:cubicBezTo>
                <a:cubicBezTo>
                  <a:pt x="68" y="20"/>
                  <a:pt x="65" y="18"/>
                  <a:pt x="61" y="17"/>
                </a:cubicBezTo>
                <a:cubicBezTo>
                  <a:pt x="58" y="15"/>
                  <a:pt x="54" y="15"/>
                  <a:pt x="50" y="15"/>
                </a:cubicBezTo>
                <a:cubicBezTo>
                  <a:pt x="47" y="15"/>
                  <a:pt x="43" y="15"/>
                  <a:pt x="39" y="17"/>
                </a:cubicBezTo>
                <a:cubicBezTo>
                  <a:pt x="36" y="18"/>
                  <a:pt x="33" y="20"/>
                  <a:pt x="30" y="22"/>
                </a:cubicBezTo>
                <a:cubicBezTo>
                  <a:pt x="28" y="25"/>
                  <a:pt x="26" y="28"/>
                  <a:pt x="24" y="31"/>
                </a:cubicBezTo>
                <a:cubicBezTo>
                  <a:pt x="22" y="35"/>
                  <a:pt x="21" y="39"/>
                  <a:pt x="21" y="43"/>
                </a:cubicBezTo>
                <a:lnTo>
                  <a:pt x="80" y="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5" name="Freeform 260"/>
          <p:cNvSpPr>
            <a:spLocks noEditPoints="1"/>
          </p:cNvSpPr>
          <p:nvPr/>
        </p:nvSpPr>
        <p:spPr bwMode="auto">
          <a:xfrm>
            <a:off x="8000035" y="2858030"/>
            <a:ext cx="114300" cy="161925"/>
          </a:xfrm>
          <a:custGeom>
            <a:avLst/>
            <a:gdLst>
              <a:gd name="T0" fmla="*/ 45 w 99"/>
              <a:gd name="T1" fmla="*/ 100 h 140"/>
              <a:gd name="T2" fmla="*/ 27 w 99"/>
              <a:gd name="T3" fmla="*/ 96 h 140"/>
              <a:gd name="T4" fmla="*/ 13 w 99"/>
              <a:gd name="T5" fmla="*/ 85 h 140"/>
              <a:gd name="T6" fmla="*/ 3 w 99"/>
              <a:gd name="T7" fmla="*/ 69 h 140"/>
              <a:gd name="T8" fmla="*/ 0 w 99"/>
              <a:gd name="T9" fmla="*/ 50 h 140"/>
              <a:gd name="T10" fmla="*/ 4 w 99"/>
              <a:gd name="T11" fmla="*/ 30 h 140"/>
              <a:gd name="T12" fmla="*/ 13 w 99"/>
              <a:gd name="T13" fmla="*/ 14 h 140"/>
              <a:gd name="T14" fmla="*/ 27 w 99"/>
              <a:gd name="T15" fmla="*/ 4 h 140"/>
              <a:gd name="T16" fmla="*/ 46 w 99"/>
              <a:gd name="T17" fmla="*/ 0 h 140"/>
              <a:gd name="T18" fmla="*/ 66 w 99"/>
              <a:gd name="T19" fmla="*/ 5 h 140"/>
              <a:gd name="T20" fmla="*/ 81 w 99"/>
              <a:gd name="T21" fmla="*/ 20 h 140"/>
              <a:gd name="T22" fmla="*/ 81 w 99"/>
              <a:gd name="T23" fmla="*/ 1 h 140"/>
              <a:gd name="T24" fmla="*/ 99 w 99"/>
              <a:gd name="T25" fmla="*/ 1 h 140"/>
              <a:gd name="T26" fmla="*/ 99 w 99"/>
              <a:gd name="T27" fmla="*/ 96 h 140"/>
              <a:gd name="T28" fmla="*/ 95 w 99"/>
              <a:gd name="T29" fmla="*/ 115 h 140"/>
              <a:gd name="T30" fmla="*/ 84 w 99"/>
              <a:gd name="T31" fmla="*/ 129 h 140"/>
              <a:gd name="T32" fmla="*/ 68 w 99"/>
              <a:gd name="T33" fmla="*/ 138 h 140"/>
              <a:gd name="T34" fmla="*/ 47 w 99"/>
              <a:gd name="T35" fmla="*/ 140 h 140"/>
              <a:gd name="T36" fmla="*/ 20 w 99"/>
              <a:gd name="T37" fmla="*/ 135 h 140"/>
              <a:gd name="T38" fmla="*/ 2 w 99"/>
              <a:gd name="T39" fmla="*/ 120 h 140"/>
              <a:gd name="T40" fmla="*/ 14 w 99"/>
              <a:gd name="T41" fmla="*/ 109 h 140"/>
              <a:gd name="T42" fmla="*/ 28 w 99"/>
              <a:gd name="T43" fmla="*/ 121 h 140"/>
              <a:gd name="T44" fmla="*/ 47 w 99"/>
              <a:gd name="T45" fmla="*/ 125 h 140"/>
              <a:gd name="T46" fmla="*/ 59 w 99"/>
              <a:gd name="T47" fmla="*/ 123 h 140"/>
              <a:gd name="T48" fmla="*/ 69 w 99"/>
              <a:gd name="T49" fmla="*/ 118 h 140"/>
              <a:gd name="T50" fmla="*/ 76 w 99"/>
              <a:gd name="T51" fmla="*/ 109 h 140"/>
              <a:gd name="T52" fmla="*/ 78 w 99"/>
              <a:gd name="T53" fmla="*/ 96 h 140"/>
              <a:gd name="T54" fmla="*/ 78 w 99"/>
              <a:gd name="T55" fmla="*/ 81 h 140"/>
              <a:gd name="T56" fmla="*/ 64 w 99"/>
              <a:gd name="T57" fmla="*/ 95 h 140"/>
              <a:gd name="T58" fmla="*/ 45 w 99"/>
              <a:gd name="T59" fmla="*/ 100 h 140"/>
              <a:gd name="T60" fmla="*/ 52 w 99"/>
              <a:gd name="T61" fmla="*/ 83 h 140"/>
              <a:gd name="T62" fmla="*/ 61 w 99"/>
              <a:gd name="T63" fmla="*/ 82 h 140"/>
              <a:gd name="T64" fmla="*/ 68 w 99"/>
              <a:gd name="T65" fmla="*/ 77 h 140"/>
              <a:gd name="T66" fmla="*/ 75 w 99"/>
              <a:gd name="T67" fmla="*/ 71 h 140"/>
              <a:gd name="T68" fmla="*/ 78 w 99"/>
              <a:gd name="T69" fmla="*/ 64 h 140"/>
              <a:gd name="T70" fmla="*/ 78 w 99"/>
              <a:gd name="T71" fmla="*/ 38 h 140"/>
              <a:gd name="T72" fmla="*/ 74 w 99"/>
              <a:gd name="T73" fmla="*/ 30 h 140"/>
              <a:gd name="T74" fmla="*/ 67 w 99"/>
              <a:gd name="T75" fmla="*/ 23 h 140"/>
              <a:gd name="T76" fmla="*/ 59 w 99"/>
              <a:gd name="T77" fmla="*/ 19 h 140"/>
              <a:gd name="T78" fmla="*/ 50 w 99"/>
              <a:gd name="T79" fmla="*/ 17 h 140"/>
              <a:gd name="T80" fmla="*/ 38 w 99"/>
              <a:gd name="T81" fmla="*/ 20 h 140"/>
              <a:gd name="T82" fmla="*/ 29 w 99"/>
              <a:gd name="T83" fmla="*/ 28 h 140"/>
              <a:gd name="T84" fmla="*/ 23 w 99"/>
              <a:gd name="T85" fmla="*/ 38 h 140"/>
              <a:gd name="T86" fmla="*/ 21 w 99"/>
              <a:gd name="T87" fmla="*/ 51 h 140"/>
              <a:gd name="T88" fmla="*/ 23 w 99"/>
              <a:gd name="T89" fmla="*/ 63 h 140"/>
              <a:gd name="T90" fmla="*/ 30 w 99"/>
              <a:gd name="T91" fmla="*/ 74 h 140"/>
              <a:gd name="T92" fmla="*/ 40 w 99"/>
              <a:gd name="T93" fmla="*/ 81 h 140"/>
              <a:gd name="T94" fmla="*/ 52 w 99"/>
              <a:gd name="T95" fmla="*/ 8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9" h="140">
                <a:moveTo>
                  <a:pt x="45" y="100"/>
                </a:moveTo>
                <a:cubicBezTo>
                  <a:pt x="38" y="100"/>
                  <a:pt x="32" y="98"/>
                  <a:pt x="27" y="96"/>
                </a:cubicBezTo>
                <a:cubicBezTo>
                  <a:pt x="21" y="93"/>
                  <a:pt x="17" y="89"/>
                  <a:pt x="13" y="85"/>
                </a:cubicBezTo>
                <a:cubicBezTo>
                  <a:pt x="9" y="80"/>
                  <a:pt x="6" y="75"/>
                  <a:pt x="3" y="69"/>
                </a:cubicBezTo>
                <a:cubicBezTo>
                  <a:pt x="1" y="63"/>
                  <a:pt x="0" y="57"/>
                  <a:pt x="0" y="50"/>
                </a:cubicBezTo>
                <a:cubicBezTo>
                  <a:pt x="0" y="43"/>
                  <a:pt x="1" y="37"/>
                  <a:pt x="4" y="30"/>
                </a:cubicBezTo>
                <a:cubicBezTo>
                  <a:pt x="6" y="24"/>
                  <a:pt x="9" y="19"/>
                  <a:pt x="13" y="14"/>
                </a:cubicBezTo>
                <a:cubicBezTo>
                  <a:pt x="17" y="10"/>
                  <a:pt x="22" y="6"/>
                  <a:pt x="27" y="4"/>
                </a:cubicBezTo>
                <a:cubicBezTo>
                  <a:pt x="33" y="1"/>
                  <a:pt x="39" y="0"/>
                  <a:pt x="46" y="0"/>
                </a:cubicBezTo>
                <a:cubicBezTo>
                  <a:pt x="53" y="0"/>
                  <a:pt x="60" y="1"/>
                  <a:pt x="66" y="5"/>
                </a:cubicBezTo>
                <a:cubicBezTo>
                  <a:pt x="72" y="9"/>
                  <a:pt x="77" y="14"/>
                  <a:pt x="81" y="20"/>
                </a:cubicBezTo>
                <a:cubicBezTo>
                  <a:pt x="81" y="1"/>
                  <a:pt x="81" y="1"/>
                  <a:pt x="81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96"/>
                  <a:pt x="99" y="96"/>
                  <a:pt x="99" y="96"/>
                </a:cubicBezTo>
                <a:cubicBezTo>
                  <a:pt x="99" y="103"/>
                  <a:pt x="98" y="109"/>
                  <a:pt x="95" y="115"/>
                </a:cubicBezTo>
                <a:cubicBezTo>
                  <a:pt x="92" y="120"/>
                  <a:pt x="89" y="125"/>
                  <a:pt x="84" y="129"/>
                </a:cubicBezTo>
                <a:cubicBezTo>
                  <a:pt x="79" y="133"/>
                  <a:pt x="74" y="136"/>
                  <a:pt x="68" y="138"/>
                </a:cubicBezTo>
                <a:cubicBezTo>
                  <a:pt x="61" y="139"/>
                  <a:pt x="54" y="140"/>
                  <a:pt x="47" y="140"/>
                </a:cubicBezTo>
                <a:cubicBezTo>
                  <a:pt x="36" y="140"/>
                  <a:pt x="27" y="139"/>
                  <a:pt x="20" y="135"/>
                </a:cubicBezTo>
                <a:cubicBezTo>
                  <a:pt x="13" y="131"/>
                  <a:pt x="7" y="126"/>
                  <a:pt x="2" y="120"/>
                </a:cubicBezTo>
                <a:cubicBezTo>
                  <a:pt x="14" y="109"/>
                  <a:pt x="14" y="109"/>
                  <a:pt x="14" y="109"/>
                </a:cubicBezTo>
                <a:cubicBezTo>
                  <a:pt x="17" y="114"/>
                  <a:pt x="22" y="118"/>
                  <a:pt x="28" y="121"/>
                </a:cubicBezTo>
                <a:cubicBezTo>
                  <a:pt x="34" y="123"/>
                  <a:pt x="40" y="125"/>
                  <a:pt x="47" y="125"/>
                </a:cubicBezTo>
                <a:cubicBezTo>
                  <a:pt x="51" y="125"/>
                  <a:pt x="55" y="124"/>
                  <a:pt x="59" y="123"/>
                </a:cubicBezTo>
                <a:cubicBezTo>
                  <a:pt x="63" y="122"/>
                  <a:pt x="66" y="120"/>
                  <a:pt x="69" y="118"/>
                </a:cubicBezTo>
                <a:cubicBezTo>
                  <a:pt x="72" y="116"/>
                  <a:pt x="74" y="113"/>
                  <a:pt x="76" y="109"/>
                </a:cubicBezTo>
                <a:cubicBezTo>
                  <a:pt x="78" y="105"/>
                  <a:pt x="78" y="101"/>
                  <a:pt x="78" y="96"/>
                </a:cubicBezTo>
                <a:cubicBezTo>
                  <a:pt x="78" y="81"/>
                  <a:pt x="78" y="81"/>
                  <a:pt x="78" y="81"/>
                </a:cubicBezTo>
                <a:cubicBezTo>
                  <a:pt x="75" y="87"/>
                  <a:pt x="70" y="92"/>
                  <a:pt x="64" y="95"/>
                </a:cubicBezTo>
                <a:cubicBezTo>
                  <a:pt x="58" y="98"/>
                  <a:pt x="52" y="100"/>
                  <a:pt x="45" y="100"/>
                </a:cubicBezTo>
                <a:close/>
                <a:moveTo>
                  <a:pt x="52" y="83"/>
                </a:moveTo>
                <a:cubicBezTo>
                  <a:pt x="55" y="83"/>
                  <a:pt x="58" y="83"/>
                  <a:pt x="61" y="82"/>
                </a:cubicBezTo>
                <a:cubicBezTo>
                  <a:pt x="63" y="81"/>
                  <a:pt x="66" y="79"/>
                  <a:pt x="68" y="77"/>
                </a:cubicBezTo>
                <a:cubicBezTo>
                  <a:pt x="71" y="75"/>
                  <a:pt x="73" y="73"/>
                  <a:pt x="75" y="71"/>
                </a:cubicBezTo>
                <a:cubicBezTo>
                  <a:pt x="76" y="69"/>
                  <a:pt x="78" y="66"/>
                  <a:pt x="78" y="64"/>
                </a:cubicBezTo>
                <a:cubicBezTo>
                  <a:pt x="78" y="38"/>
                  <a:pt x="78" y="38"/>
                  <a:pt x="78" y="38"/>
                </a:cubicBezTo>
                <a:cubicBezTo>
                  <a:pt x="77" y="35"/>
                  <a:pt x="76" y="32"/>
                  <a:pt x="74" y="30"/>
                </a:cubicBezTo>
                <a:cubicBezTo>
                  <a:pt x="72" y="27"/>
                  <a:pt x="69" y="25"/>
                  <a:pt x="67" y="23"/>
                </a:cubicBezTo>
                <a:cubicBezTo>
                  <a:pt x="64" y="21"/>
                  <a:pt x="62" y="20"/>
                  <a:pt x="59" y="19"/>
                </a:cubicBezTo>
                <a:cubicBezTo>
                  <a:pt x="56" y="18"/>
                  <a:pt x="53" y="17"/>
                  <a:pt x="50" y="17"/>
                </a:cubicBezTo>
                <a:cubicBezTo>
                  <a:pt x="46" y="17"/>
                  <a:pt x="42" y="18"/>
                  <a:pt x="38" y="20"/>
                </a:cubicBezTo>
                <a:cubicBezTo>
                  <a:pt x="34" y="22"/>
                  <a:pt x="31" y="24"/>
                  <a:pt x="29" y="28"/>
                </a:cubicBezTo>
                <a:cubicBezTo>
                  <a:pt x="26" y="31"/>
                  <a:pt x="25" y="34"/>
                  <a:pt x="23" y="38"/>
                </a:cubicBezTo>
                <a:cubicBezTo>
                  <a:pt x="22" y="42"/>
                  <a:pt x="21" y="46"/>
                  <a:pt x="21" y="51"/>
                </a:cubicBezTo>
                <a:cubicBezTo>
                  <a:pt x="21" y="55"/>
                  <a:pt x="22" y="59"/>
                  <a:pt x="23" y="63"/>
                </a:cubicBezTo>
                <a:cubicBezTo>
                  <a:pt x="25" y="67"/>
                  <a:pt x="27" y="71"/>
                  <a:pt x="30" y="74"/>
                </a:cubicBezTo>
                <a:cubicBezTo>
                  <a:pt x="33" y="76"/>
                  <a:pt x="36" y="79"/>
                  <a:pt x="40" y="81"/>
                </a:cubicBezTo>
                <a:cubicBezTo>
                  <a:pt x="43" y="82"/>
                  <a:pt x="47" y="83"/>
                  <a:pt x="52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6" name="Freeform 261"/>
          <p:cNvSpPr>
            <a:spLocks/>
          </p:cNvSpPr>
          <p:nvPr/>
        </p:nvSpPr>
        <p:spPr bwMode="auto">
          <a:xfrm>
            <a:off x="8130210" y="2859617"/>
            <a:ext cx="112713" cy="161925"/>
          </a:xfrm>
          <a:custGeom>
            <a:avLst/>
            <a:gdLst>
              <a:gd name="T0" fmla="*/ 14 w 98"/>
              <a:gd name="T1" fmla="*/ 121 h 140"/>
              <a:gd name="T2" fmla="*/ 20 w 98"/>
              <a:gd name="T3" fmla="*/ 122 h 140"/>
              <a:gd name="T4" fmla="*/ 24 w 98"/>
              <a:gd name="T5" fmla="*/ 122 h 140"/>
              <a:gd name="T6" fmla="*/ 28 w 98"/>
              <a:gd name="T7" fmla="*/ 121 h 140"/>
              <a:gd name="T8" fmla="*/ 32 w 98"/>
              <a:gd name="T9" fmla="*/ 117 h 140"/>
              <a:gd name="T10" fmla="*/ 36 w 98"/>
              <a:gd name="T11" fmla="*/ 110 h 140"/>
              <a:gd name="T12" fmla="*/ 40 w 98"/>
              <a:gd name="T13" fmla="*/ 98 h 140"/>
              <a:gd name="T14" fmla="*/ 0 w 98"/>
              <a:gd name="T15" fmla="*/ 0 h 140"/>
              <a:gd name="T16" fmla="*/ 21 w 98"/>
              <a:gd name="T17" fmla="*/ 0 h 140"/>
              <a:gd name="T18" fmla="*/ 51 w 98"/>
              <a:gd name="T19" fmla="*/ 80 h 140"/>
              <a:gd name="T20" fmla="*/ 78 w 98"/>
              <a:gd name="T21" fmla="*/ 0 h 140"/>
              <a:gd name="T22" fmla="*/ 98 w 98"/>
              <a:gd name="T23" fmla="*/ 0 h 140"/>
              <a:gd name="T24" fmla="*/ 53 w 98"/>
              <a:gd name="T25" fmla="*/ 120 h 140"/>
              <a:gd name="T26" fmla="*/ 43 w 98"/>
              <a:gd name="T27" fmla="*/ 135 h 140"/>
              <a:gd name="T28" fmla="*/ 24 w 98"/>
              <a:gd name="T29" fmla="*/ 140 h 140"/>
              <a:gd name="T30" fmla="*/ 19 w 98"/>
              <a:gd name="T31" fmla="*/ 140 h 140"/>
              <a:gd name="T32" fmla="*/ 14 w 98"/>
              <a:gd name="T33" fmla="*/ 139 h 140"/>
              <a:gd name="T34" fmla="*/ 14 w 98"/>
              <a:gd name="T35" fmla="*/ 121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8" h="140">
                <a:moveTo>
                  <a:pt x="14" y="121"/>
                </a:moveTo>
                <a:cubicBezTo>
                  <a:pt x="16" y="121"/>
                  <a:pt x="18" y="122"/>
                  <a:pt x="20" y="122"/>
                </a:cubicBezTo>
                <a:cubicBezTo>
                  <a:pt x="21" y="122"/>
                  <a:pt x="23" y="122"/>
                  <a:pt x="24" y="122"/>
                </a:cubicBezTo>
                <a:cubicBezTo>
                  <a:pt x="26" y="122"/>
                  <a:pt x="27" y="122"/>
                  <a:pt x="28" y="121"/>
                </a:cubicBezTo>
                <a:cubicBezTo>
                  <a:pt x="29" y="120"/>
                  <a:pt x="31" y="119"/>
                  <a:pt x="32" y="117"/>
                </a:cubicBezTo>
                <a:cubicBezTo>
                  <a:pt x="33" y="116"/>
                  <a:pt x="34" y="113"/>
                  <a:pt x="36" y="110"/>
                </a:cubicBezTo>
                <a:cubicBezTo>
                  <a:pt x="37" y="107"/>
                  <a:pt x="38" y="103"/>
                  <a:pt x="40" y="98"/>
                </a:cubicBezTo>
                <a:cubicBezTo>
                  <a:pt x="0" y="0"/>
                  <a:pt x="0" y="0"/>
                  <a:pt x="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51" y="80"/>
                  <a:pt x="51" y="80"/>
                  <a:pt x="51" y="80"/>
                </a:cubicBezTo>
                <a:cubicBezTo>
                  <a:pt x="78" y="0"/>
                  <a:pt x="78" y="0"/>
                  <a:pt x="78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53" y="120"/>
                  <a:pt x="53" y="120"/>
                  <a:pt x="53" y="120"/>
                </a:cubicBezTo>
                <a:cubicBezTo>
                  <a:pt x="51" y="126"/>
                  <a:pt x="48" y="131"/>
                  <a:pt x="43" y="135"/>
                </a:cubicBezTo>
                <a:cubicBezTo>
                  <a:pt x="38" y="138"/>
                  <a:pt x="32" y="140"/>
                  <a:pt x="24" y="140"/>
                </a:cubicBezTo>
                <a:cubicBezTo>
                  <a:pt x="23" y="140"/>
                  <a:pt x="21" y="140"/>
                  <a:pt x="19" y="140"/>
                </a:cubicBezTo>
                <a:cubicBezTo>
                  <a:pt x="18" y="140"/>
                  <a:pt x="16" y="139"/>
                  <a:pt x="14" y="139"/>
                </a:cubicBezTo>
                <a:lnTo>
                  <a:pt x="14" y="1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7" name="Freeform 262"/>
          <p:cNvSpPr>
            <a:spLocks noEditPoints="1"/>
          </p:cNvSpPr>
          <p:nvPr/>
        </p:nvSpPr>
        <p:spPr bwMode="auto">
          <a:xfrm>
            <a:off x="7417423" y="5077355"/>
            <a:ext cx="142875" cy="152400"/>
          </a:xfrm>
          <a:custGeom>
            <a:avLst/>
            <a:gdLst>
              <a:gd name="T0" fmla="*/ 39 w 90"/>
              <a:gd name="T1" fmla="*/ 0 h 96"/>
              <a:gd name="T2" fmla="*/ 52 w 90"/>
              <a:gd name="T3" fmla="*/ 0 h 96"/>
              <a:gd name="T4" fmla="*/ 90 w 90"/>
              <a:gd name="T5" fmla="*/ 96 h 96"/>
              <a:gd name="T6" fmla="*/ 74 w 90"/>
              <a:gd name="T7" fmla="*/ 96 h 96"/>
              <a:gd name="T8" fmla="*/ 63 w 90"/>
              <a:gd name="T9" fmla="*/ 70 h 96"/>
              <a:gd name="T10" fmla="*/ 26 w 90"/>
              <a:gd name="T11" fmla="*/ 70 h 96"/>
              <a:gd name="T12" fmla="*/ 16 w 90"/>
              <a:gd name="T13" fmla="*/ 96 h 96"/>
              <a:gd name="T14" fmla="*/ 0 w 90"/>
              <a:gd name="T15" fmla="*/ 96 h 96"/>
              <a:gd name="T16" fmla="*/ 39 w 90"/>
              <a:gd name="T17" fmla="*/ 0 h 96"/>
              <a:gd name="T18" fmla="*/ 61 w 90"/>
              <a:gd name="T19" fmla="*/ 59 h 96"/>
              <a:gd name="T20" fmla="*/ 45 w 90"/>
              <a:gd name="T21" fmla="*/ 18 h 96"/>
              <a:gd name="T22" fmla="*/ 29 w 90"/>
              <a:gd name="T23" fmla="*/ 59 h 96"/>
              <a:gd name="T24" fmla="*/ 61 w 90"/>
              <a:gd name="T25" fmla="*/ 5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" h="96">
                <a:moveTo>
                  <a:pt x="39" y="0"/>
                </a:moveTo>
                <a:lnTo>
                  <a:pt x="52" y="0"/>
                </a:lnTo>
                <a:lnTo>
                  <a:pt x="90" y="96"/>
                </a:lnTo>
                <a:lnTo>
                  <a:pt x="74" y="96"/>
                </a:lnTo>
                <a:lnTo>
                  <a:pt x="63" y="70"/>
                </a:lnTo>
                <a:lnTo>
                  <a:pt x="26" y="70"/>
                </a:lnTo>
                <a:lnTo>
                  <a:pt x="16" y="96"/>
                </a:lnTo>
                <a:lnTo>
                  <a:pt x="0" y="96"/>
                </a:lnTo>
                <a:lnTo>
                  <a:pt x="39" y="0"/>
                </a:lnTo>
                <a:close/>
                <a:moveTo>
                  <a:pt x="61" y="59"/>
                </a:moveTo>
                <a:lnTo>
                  <a:pt x="45" y="18"/>
                </a:lnTo>
                <a:lnTo>
                  <a:pt x="29" y="59"/>
                </a:lnTo>
                <a:lnTo>
                  <a:pt x="61" y="5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8" name="Freeform 263"/>
          <p:cNvSpPr>
            <a:spLocks/>
          </p:cNvSpPr>
          <p:nvPr/>
        </p:nvSpPr>
        <p:spPr bwMode="auto">
          <a:xfrm>
            <a:off x="7576173" y="5115455"/>
            <a:ext cx="101600" cy="114300"/>
          </a:xfrm>
          <a:custGeom>
            <a:avLst/>
            <a:gdLst>
              <a:gd name="T0" fmla="*/ 88 w 88"/>
              <a:gd name="T1" fmla="*/ 99 h 99"/>
              <a:gd name="T2" fmla="*/ 67 w 88"/>
              <a:gd name="T3" fmla="*/ 99 h 99"/>
              <a:gd name="T4" fmla="*/ 67 w 88"/>
              <a:gd name="T5" fmla="*/ 45 h 99"/>
              <a:gd name="T6" fmla="*/ 63 w 88"/>
              <a:gd name="T7" fmla="*/ 25 h 99"/>
              <a:gd name="T8" fmla="*/ 50 w 88"/>
              <a:gd name="T9" fmla="*/ 18 h 99"/>
              <a:gd name="T10" fmla="*/ 41 w 88"/>
              <a:gd name="T11" fmla="*/ 20 h 99"/>
              <a:gd name="T12" fmla="*/ 32 w 88"/>
              <a:gd name="T13" fmla="*/ 25 h 99"/>
              <a:gd name="T14" fmla="*/ 25 w 88"/>
              <a:gd name="T15" fmla="*/ 32 h 99"/>
              <a:gd name="T16" fmla="*/ 21 w 88"/>
              <a:gd name="T17" fmla="*/ 41 h 99"/>
              <a:gd name="T18" fmla="*/ 21 w 88"/>
              <a:gd name="T19" fmla="*/ 99 h 99"/>
              <a:gd name="T20" fmla="*/ 0 w 88"/>
              <a:gd name="T21" fmla="*/ 99 h 99"/>
              <a:gd name="T22" fmla="*/ 0 w 88"/>
              <a:gd name="T23" fmla="*/ 2 h 99"/>
              <a:gd name="T24" fmla="*/ 19 w 88"/>
              <a:gd name="T25" fmla="*/ 2 h 99"/>
              <a:gd name="T26" fmla="*/ 19 w 88"/>
              <a:gd name="T27" fmla="*/ 21 h 99"/>
              <a:gd name="T28" fmla="*/ 35 w 88"/>
              <a:gd name="T29" fmla="*/ 6 h 99"/>
              <a:gd name="T30" fmla="*/ 59 w 88"/>
              <a:gd name="T31" fmla="*/ 0 h 99"/>
              <a:gd name="T32" fmla="*/ 73 w 88"/>
              <a:gd name="T33" fmla="*/ 3 h 99"/>
              <a:gd name="T34" fmla="*/ 82 w 88"/>
              <a:gd name="T35" fmla="*/ 12 h 99"/>
              <a:gd name="T36" fmla="*/ 86 w 88"/>
              <a:gd name="T37" fmla="*/ 25 h 99"/>
              <a:gd name="T38" fmla="*/ 88 w 88"/>
              <a:gd name="T39" fmla="*/ 40 h 99"/>
              <a:gd name="T40" fmla="*/ 88 w 88"/>
              <a:gd name="T41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99">
                <a:moveTo>
                  <a:pt x="88" y="99"/>
                </a:moveTo>
                <a:cubicBezTo>
                  <a:pt x="67" y="99"/>
                  <a:pt x="67" y="99"/>
                  <a:pt x="67" y="99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36"/>
                  <a:pt x="66" y="29"/>
                  <a:pt x="63" y="25"/>
                </a:cubicBezTo>
                <a:cubicBezTo>
                  <a:pt x="60" y="20"/>
                  <a:pt x="55" y="18"/>
                  <a:pt x="50" y="18"/>
                </a:cubicBezTo>
                <a:cubicBezTo>
                  <a:pt x="47" y="18"/>
                  <a:pt x="44" y="19"/>
                  <a:pt x="41" y="20"/>
                </a:cubicBezTo>
                <a:cubicBezTo>
                  <a:pt x="38" y="21"/>
                  <a:pt x="35" y="23"/>
                  <a:pt x="32" y="25"/>
                </a:cubicBezTo>
                <a:cubicBezTo>
                  <a:pt x="30" y="27"/>
                  <a:pt x="27" y="29"/>
                  <a:pt x="25" y="32"/>
                </a:cubicBezTo>
                <a:cubicBezTo>
                  <a:pt x="23" y="35"/>
                  <a:pt x="22" y="38"/>
                  <a:pt x="21" y="41"/>
                </a:cubicBezTo>
                <a:cubicBezTo>
                  <a:pt x="21" y="99"/>
                  <a:pt x="21" y="99"/>
                  <a:pt x="21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2"/>
                  <a:pt x="0" y="2"/>
                  <a:pt x="0" y="2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21"/>
                  <a:pt x="19" y="21"/>
                  <a:pt x="19" y="21"/>
                </a:cubicBezTo>
                <a:cubicBezTo>
                  <a:pt x="22" y="15"/>
                  <a:pt x="28" y="10"/>
                  <a:pt x="35" y="6"/>
                </a:cubicBezTo>
                <a:cubicBezTo>
                  <a:pt x="42" y="2"/>
                  <a:pt x="50" y="0"/>
                  <a:pt x="59" y="0"/>
                </a:cubicBezTo>
                <a:cubicBezTo>
                  <a:pt x="64" y="0"/>
                  <a:pt x="69" y="1"/>
                  <a:pt x="73" y="3"/>
                </a:cubicBezTo>
                <a:cubicBezTo>
                  <a:pt x="77" y="5"/>
                  <a:pt x="80" y="8"/>
                  <a:pt x="82" y="12"/>
                </a:cubicBezTo>
                <a:cubicBezTo>
                  <a:pt x="84" y="16"/>
                  <a:pt x="85" y="20"/>
                  <a:pt x="86" y="25"/>
                </a:cubicBezTo>
                <a:cubicBezTo>
                  <a:pt x="87" y="29"/>
                  <a:pt x="88" y="35"/>
                  <a:pt x="88" y="40"/>
                </a:cubicBezTo>
                <a:lnTo>
                  <a:pt x="88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9" name="Freeform 264"/>
          <p:cNvSpPr>
            <a:spLocks noEditPoints="1"/>
          </p:cNvSpPr>
          <p:nvPr/>
        </p:nvSpPr>
        <p:spPr bwMode="auto">
          <a:xfrm>
            <a:off x="7695235" y="5115455"/>
            <a:ext cx="107950" cy="115888"/>
          </a:xfrm>
          <a:custGeom>
            <a:avLst/>
            <a:gdLst>
              <a:gd name="T0" fmla="*/ 34 w 93"/>
              <a:gd name="T1" fmla="*/ 101 h 101"/>
              <a:gd name="T2" fmla="*/ 20 w 93"/>
              <a:gd name="T3" fmla="*/ 99 h 101"/>
              <a:gd name="T4" fmla="*/ 10 w 93"/>
              <a:gd name="T5" fmla="*/ 93 h 101"/>
              <a:gd name="T6" fmla="*/ 3 w 93"/>
              <a:gd name="T7" fmla="*/ 83 h 101"/>
              <a:gd name="T8" fmla="*/ 0 w 93"/>
              <a:gd name="T9" fmla="*/ 71 h 101"/>
              <a:gd name="T10" fmla="*/ 3 w 93"/>
              <a:gd name="T11" fmla="*/ 58 h 101"/>
              <a:gd name="T12" fmla="*/ 12 w 93"/>
              <a:gd name="T13" fmla="*/ 48 h 101"/>
              <a:gd name="T14" fmla="*/ 25 w 93"/>
              <a:gd name="T15" fmla="*/ 42 h 101"/>
              <a:gd name="T16" fmla="*/ 42 w 93"/>
              <a:gd name="T17" fmla="*/ 40 h 101"/>
              <a:gd name="T18" fmla="*/ 55 w 93"/>
              <a:gd name="T19" fmla="*/ 41 h 101"/>
              <a:gd name="T20" fmla="*/ 67 w 93"/>
              <a:gd name="T21" fmla="*/ 44 h 101"/>
              <a:gd name="T22" fmla="*/ 67 w 93"/>
              <a:gd name="T23" fmla="*/ 38 h 101"/>
              <a:gd name="T24" fmla="*/ 61 w 93"/>
              <a:gd name="T25" fmla="*/ 21 h 101"/>
              <a:gd name="T26" fmla="*/ 44 w 93"/>
              <a:gd name="T27" fmla="*/ 15 h 101"/>
              <a:gd name="T28" fmla="*/ 28 w 93"/>
              <a:gd name="T29" fmla="*/ 18 h 101"/>
              <a:gd name="T30" fmla="*/ 13 w 93"/>
              <a:gd name="T31" fmla="*/ 26 h 101"/>
              <a:gd name="T32" fmla="*/ 6 w 93"/>
              <a:gd name="T33" fmla="*/ 13 h 101"/>
              <a:gd name="T34" fmla="*/ 45 w 93"/>
              <a:gd name="T35" fmla="*/ 0 h 101"/>
              <a:gd name="T36" fmla="*/ 77 w 93"/>
              <a:gd name="T37" fmla="*/ 10 h 101"/>
              <a:gd name="T38" fmla="*/ 88 w 93"/>
              <a:gd name="T39" fmla="*/ 40 h 101"/>
              <a:gd name="T40" fmla="*/ 88 w 93"/>
              <a:gd name="T41" fmla="*/ 75 h 101"/>
              <a:gd name="T42" fmla="*/ 93 w 93"/>
              <a:gd name="T43" fmla="*/ 82 h 101"/>
              <a:gd name="T44" fmla="*/ 93 w 93"/>
              <a:gd name="T45" fmla="*/ 99 h 101"/>
              <a:gd name="T46" fmla="*/ 88 w 93"/>
              <a:gd name="T47" fmla="*/ 100 h 101"/>
              <a:gd name="T48" fmla="*/ 84 w 93"/>
              <a:gd name="T49" fmla="*/ 100 h 101"/>
              <a:gd name="T50" fmla="*/ 75 w 93"/>
              <a:gd name="T51" fmla="*/ 97 h 101"/>
              <a:gd name="T52" fmla="*/ 71 w 93"/>
              <a:gd name="T53" fmla="*/ 90 h 101"/>
              <a:gd name="T54" fmla="*/ 70 w 93"/>
              <a:gd name="T55" fmla="*/ 84 h 101"/>
              <a:gd name="T56" fmla="*/ 54 w 93"/>
              <a:gd name="T57" fmla="*/ 97 h 101"/>
              <a:gd name="T58" fmla="*/ 34 w 93"/>
              <a:gd name="T59" fmla="*/ 101 h 101"/>
              <a:gd name="T60" fmla="*/ 39 w 93"/>
              <a:gd name="T61" fmla="*/ 86 h 101"/>
              <a:gd name="T62" fmla="*/ 53 w 93"/>
              <a:gd name="T63" fmla="*/ 83 h 101"/>
              <a:gd name="T64" fmla="*/ 64 w 93"/>
              <a:gd name="T65" fmla="*/ 76 h 101"/>
              <a:gd name="T66" fmla="*/ 67 w 93"/>
              <a:gd name="T67" fmla="*/ 69 h 101"/>
              <a:gd name="T68" fmla="*/ 67 w 93"/>
              <a:gd name="T69" fmla="*/ 56 h 101"/>
              <a:gd name="T70" fmla="*/ 56 w 93"/>
              <a:gd name="T71" fmla="*/ 53 h 101"/>
              <a:gd name="T72" fmla="*/ 45 w 93"/>
              <a:gd name="T73" fmla="*/ 52 h 101"/>
              <a:gd name="T74" fmla="*/ 27 w 93"/>
              <a:gd name="T75" fmla="*/ 56 h 101"/>
              <a:gd name="T76" fmla="*/ 20 w 93"/>
              <a:gd name="T77" fmla="*/ 69 h 101"/>
              <a:gd name="T78" fmla="*/ 25 w 93"/>
              <a:gd name="T79" fmla="*/ 81 h 101"/>
              <a:gd name="T80" fmla="*/ 39 w 93"/>
              <a:gd name="T8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3" h="101">
                <a:moveTo>
                  <a:pt x="34" y="101"/>
                </a:moveTo>
                <a:cubicBezTo>
                  <a:pt x="29" y="101"/>
                  <a:pt x="24" y="101"/>
                  <a:pt x="20" y="99"/>
                </a:cubicBezTo>
                <a:cubicBezTo>
                  <a:pt x="16" y="97"/>
                  <a:pt x="13" y="95"/>
                  <a:pt x="10" y="93"/>
                </a:cubicBezTo>
                <a:cubicBezTo>
                  <a:pt x="7" y="90"/>
                  <a:pt x="5" y="87"/>
                  <a:pt x="3" y="83"/>
                </a:cubicBezTo>
                <a:cubicBezTo>
                  <a:pt x="1" y="79"/>
                  <a:pt x="0" y="75"/>
                  <a:pt x="0" y="71"/>
                </a:cubicBezTo>
                <a:cubicBezTo>
                  <a:pt x="0" y="66"/>
                  <a:pt x="1" y="62"/>
                  <a:pt x="3" y="58"/>
                </a:cubicBezTo>
                <a:cubicBezTo>
                  <a:pt x="5" y="54"/>
                  <a:pt x="8" y="51"/>
                  <a:pt x="12" y="48"/>
                </a:cubicBezTo>
                <a:cubicBezTo>
                  <a:pt x="16" y="46"/>
                  <a:pt x="20" y="44"/>
                  <a:pt x="25" y="42"/>
                </a:cubicBezTo>
                <a:cubicBezTo>
                  <a:pt x="30" y="41"/>
                  <a:pt x="36" y="40"/>
                  <a:pt x="42" y="40"/>
                </a:cubicBezTo>
                <a:cubicBezTo>
                  <a:pt x="46" y="40"/>
                  <a:pt x="51" y="40"/>
                  <a:pt x="55" y="41"/>
                </a:cubicBezTo>
                <a:cubicBezTo>
                  <a:pt x="60" y="42"/>
                  <a:pt x="64" y="43"/>
                  <a:pt x="67" y="44"/>
                </a:cubicBezTo>
                <a:cubicBezTo>
                  <a:pt x="67" y="38"/>
                  <a:pt x="67" y="38"/>
                  <a:pt x="67" y="38"/>
                </a:cubicBezTo>
                <a:cubicBezTo>
                  <a:pt x="67" y="30"/>
                  <a:pt x="65" y="25"/>
                  <a:pt x="61" y="21"/>
                </a:cubicBezTo>
                <a:cubicBezTo>
                  <a:pt x="57" y="17"/>
                  <a:pt x="51" y="15"/>
                  <a:pt x="44" y="15"/>
                </a:cubicBezTo>
                <a:cubicBezTo>
                  <a:pt x="38" y="15"/>
                  <a:pt x="33" y="16"/>
                  <a:pt x="28" y="18"/>
                </a:cubicBezTo>
                <a:cubicBezTo>
                  <a:pt x="23" y="19"/>
                  <a:pt x="18" y="22"/>
                  <a:pt x="13" y="26"/>
                </a:cubicBezTo>
                <a:cubicBezTo>
                  <a:pt x="6" y="13"/>
                  <a:pt x="6" y="13"/>
                  <a:pt x="6" y="13"/>
                </a:cubicBezTo>
                <a:cubicBezTo>
                  <a:pt x="19" y="4"/>
                  <a:pt x="32" y="0"/>
                  <a:pt x="45" y="0"/>
                </a:cubicBezTo>
                <a:cubicBezTo>
                  <a:pt x="59" y="0"/>
                  <a:pt x="69" y="4"/>
                  <a:pt x="77" y="10"/>
                </a:cubicBezTo>
                <a:cubicBezTo>
                  <a:pt x="84" y="17"/>
                  <a:pt x="88" y="27"/>
                  <a:pt x="88" y="40"/>
                </a:cubicBezTo>
                <a:cubicBezTo>
                  <a:pt x="88" y="75"/>
                  <a:pt x="88" y="75"/>
                  <a:pt x="88" y="75"/>
                </a:cubicBezTo>
                <a:cubicBezTo>
                  <a:pt x="88" y="80"/>
                  <a:pt x="90" y="82"/>
                  <a:pt x="93" y="82"/>
                </a:cubicBezTo>
                <a:cubicBezTo>
                  <a:pt x="93" y="99"/>
                  <a:pt x="93" y="99"/>
                  <a:pt x="93" y="99"/>
                </a:cubicBezTo>
                <a:cubicBezTo>
                  <a:pt x="91" y="100"/>
                  <a:pt x="90" y="100"/>
                  <a:pt x="88" y="100"/>
                </a:cubicBezTo>
                <a:cubicBezTo>
                  <a:pt x="87" y="100"/>
                  <a:pt x="85" y="100"/>
                  <a:pt x="84" y="100"/>
                </a:cubicBezTo>
                <a:cubicBezTo>
                  <a:pt x="80" y="100"/>
                  <a:pt x="77" y="99"/>
                  <a:pt x="75" y="97"/>
                </a:cubicBezTo>
                <a:cubicBezTo>
                  <a:pt x="73" y="95"/>
                  <a:pt x="71" y="93"/>
                  <a:pt x="71" y="90"/>
                </a:cubicBezTo>
                <a:cubicBezTo>
                  <a:pt x="70" y="84"/>
                  <a:pt x="70" y="84"/>
                  <a:pt x="70" y="84"/>
                </a:cubicBezTo>
                <a:cubicBezTo>
                  <a:pt x="66" y="89"/>
                  <a:pt x="61" y="94"/>
                  <a:pt x="54" y="97"/>
                </a:cubicBezTo>
                <a:cubicBezTo>
                  <a:pt x="48" y="100"/>
                  <a:pt x="41" y="101"/>
                  <a:pt x="34" y="101"/>
                </a:cubicBezTo>
                <a:close/>
                <a:moveTo>
                  <a:pt x="39" y="86"/>
                </a:moveTo>
                <a:cubicBezTo>
                  <a:pt x="44" y="86"/>
                  <a:pt x="49" y="85"/>
                  <a:pt x="53" y="83"/>
                </a:cubicBezTo>
                <a:cubicBezTo>
                  <a:pt x="58" y="82"/>
                  <a:pt x="61" y="79"/>
                  <a:pt x="64" y="76"/>
                </a:cubicBezTo>
                <a:cubicBezTo>
                  <a:pt x="66" y="74"/>
                  <a:pt x="67" y="71"/>
                  <a:pt x="67" y="69"/>
                </a:cubicBezTo>
                <a:cubicBezTo>
                  <a:pt x="67" y="56"/>
                  <a:pt x="67" y="56"/>
                  <a:pt x="67" y="56"/>
                </a:cubicBezTo>
                <a:cubicBezTo>
                  <a:pt x="64" y="55"/>
                  <a:pt x="60" y="54"/>
                  <a:pt x="56" y="53"/>
                </a:cubicBezTo>
                <a:cubicBezTo>
                  <a:pt x="52" y="52"/>
                  <a:pt x="49" y="52"/>
                  <a:pt x="45" y="52"/>
                </a:cubicBezTo>
                <a:cubicBezTo>
                  <a:pt x="38" y="52"/>
                  <a:pt x="32" y="53"/>
                  <a:pt x="27" y="56"/>
                </a:cubicBezTo>
                <a:cubicBezTo>
                  <a:pt x="22" y="60"/>
                  <a:pt x="20" y="64"/>
                  <a:pt x="20" y="69"/>
                </a:cubicBezTo>
                <a:cubicBezTo>
                  <a:pt x="20" y="74"/>
                  <a:pt x="22" y="78"/>
                  <a:pt x="25" y="81"/>
                </a:cubicBezTo>
                <a:cubicBezTo>
                  <a:pt x="29" y="85"/>
                  <a:pt x="34" y="86"/>
                  <a:pt x="39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0" name="Freeform 265"/>
          <p:cNvSpPr>
            <a:spLocks/>
          </p:cNvSpPr>
          <p:nvPr/>
        </p:nvSpPr>
        <p:spPr bwMode="auto">
          <a:xfrm>
            <a:off x="7825410" y="5072592"/>
            <a:ext cx="50800" cy="158750"/>
          </a:xfrm>
          <a:custGeom>
            <a:avLst/>
            <a:gdLst>
              <a:gd name="T0" fmla="*/ 0 w 44"/>
              <a:gd name="T1" fmla="*/ 0 h 138"/>
              <a:gd name="T2" fmla="*/ 21 w 44"/>
              <a:gd name="T3" fmla="*/ 0 h 138"/>
              <a:gd name="T4" fmla="*/ 21 w 44"/>
              <a:gd name="T5" fmla="*/ 108 h 138"/>
              <a:gd name="T6" fmla="*/ 23 w 44"/>
              <a:gd name="T7" fmla="*/ 117 h 138"/>
              <a:gd name="T8" fmla="*/ 31 w 44"/>
              <a:gd name="T9" fmla="*/ 120 h 138"/>
              <a:gd name="T10" fmla="*/ 36 w 44"/>
              <a:gd name="T11" fmla="*/ 119 h 138"/>
              <a:gd name="T12" fmla="*/ 41 w 44"/>
              <a:gd name="T13" fmla="*/ 117 h 138"/>
              <a:gd name="T14" fmla="*/ 44 w 44"/>
              <a:gd name="T15" fmla="*/ 133 h 138"/>
              <a:gd name="T16" fmla="*/ 34 w 44"/>
              <a:gd name="T17" fmla="*/ 137 h 138"/>
              <a:gd name="T18" fmla="*/ 22 w 44"/>
              <a:gd name="T19" fmla="*/ 138 h 138"/>
              <a:gd name="T20" fmla="*/ 6 w 44"/>
              <a:gd name="T21" fmla="*/ 132 h 138"/>
              <a:gd name="T22" fmla="*/ 0 w 44"/>
              <a:gd name="T23" fmla="*/ 116 h 138"/>
              <a:gd name="T24" fmla="*/ 0 w 44"/>
              <a:gd name="T25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" h="138">
                <a:moveTo>
                  <a:pt x="0" y="0"/>
                </a:moveTo>
                <a:cubicBezTo>
                  <a:pt x="21" y="0"/>
                  <a:pt x="21" y="0"/>
                  <a:pt x="21" y="0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1" y="112"/>
                  <a:pt x="22" y="115"/>
                  <a:pt x="23" y="117"/>
                </a:cubicBezTo>
                <a:cubicBezTo>
                  <a:pt x="25" y="119"/>
                  <a:pt x="28" y="120"/>
                  <a:pt x="31" y="120"/>
                </a:cubicBezTo>
                <a:cubicBezTo>
                  <a:pt x="33" y="120"/>
                  <a:pt x="34" y="120"/>
                  <a:pt x="36" y="119"/>
                </a:cubicBezTo>
                <a:cubicBezTo>
                  <a:pt x="38" y="119"/>
                  <a:pt x="40" y="118"/>
                  <a:pt x="41" y="117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1" y="135"/>
                  <a:pt x="38" y="136"/>
                  <a:pt x="34" y="137"/>
                </a:cubicBezTo>
                <a:cubicBezTo>
                  <a:pt x="29" y="138"/>
                  <a:pt x="26" y="138"/>
                  <a:pt x="22" y="138"/>
                </a:cubicBezTo>
                <a:cubicBezTo>
                  <a:pt x="15" y="138"/>
                  <a:pt x="10" y="136"/>
                  <a:pt x="6" y="132"/>
                </a:cubicBezTo>
                <a:cubicBezTo>
                  <a:pt x="2" y="128"/>
                  <a:pt x="0" y="123"/>
                  <a:pt x="0" y="11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1" name="Freeform 266"/>
          <p:cNvSpPr>
            <a:spLocks/>
          </p:cNvSpPr>
          <p:nvPr/>
        </p:nvSpPr>
        <p:spPr bwMode="auto">
          <a:xfrm>
            <a:off x="7874623" y="5118630"/>
            <a:ext cx="114300" cy="160338"/>
          </a:xfrm>
          <a:custGeom>
            <a:avLst/>
            <a:gdLst>
              <a:gd name="T0" fmla="*/ 14 w 98"/>
              <a:gd name="T1" fmla="*/ 120 h 140"/>
              <a:gd name="T2" fmla="*/ 20 w 98"/>
              <a:gd name="T3" fmla="*/ 121 h 140"/>
              <a:gd name="T4" fmla="*/ 24 w 98"/>
              <a:gd name="T5" fmla="*/ 122 h 140"/>
              <a:gd name="T6" fmla="*/ 29 w 98"/>
              <a:gd name="T7" fmla="*/ 121 h 140"/>
              <a:gd name="T8" fmla="*/ 32 w 98"/>
              <a:gd name="T9" fmla="*/ 117 h 140"/>
              <a:gd name="T10" fmla="*/ 36 w 98"/>
              <a:gd name="T11" fmla="*/ 110 h 140"/>
              <a:gd name="T12" fmla="*/ 41 w 98"/>
              <a:gd name="T13" fmla="*/ 97 h 140"/>
              <a:gd name="T14" fmla="*/ 0 w 98"/>
              <a:gd name="T15" fmla="*/ 0 h 140"/>
              <a:gd name="T16" fmla="*/ 21 w 98"/>
              <a:gd name="T17" fmla="*/ 0 h 140"/>
              <a:gd name="T18" fmla="*/ 52 w 98"/>
              <a:gd name="T19" fmla="*/ 79 h 140"/>
              <a:gd name="T20" fmla="*/ 79 w 98"/>
              <a:gd name="T21" fmla="*/ 0 h 140"/>
              <a:gd name="T22" fmla="*/ 98 w 98"/>
              <a:gd name="T23" fmla="*/ 0 h 140"/>
              <a:gd name="T24" fmla="*/ 54 w 98"/>
              <a:gd name="T25" fmla="*/ 120 h 140"/>
              <a:gd name="T26" fmla="*/ 43 w 98"/>
              <a:gd name="T27" fmla="*/ 134 h 140"/>
              <a:gd name="T28" fmla="*/ 24 w 98"/>
              <a:gd name="T29" fmla="*/ 140 h 140"/>
              <a:gd name="T30" fmla="*/ 20 w 98"/>
              <a:gd name="T31" fmla="*/ 140 h 140"/>
              <a:gd name="T32" fmla="*/ 14 w 98"/>
              <a:gd name="T33" fmla="*/ 138 h 140"/>
              <a:gd name="T34" fmla="*/ 14 w 98"/>
              <a:gd name="T35" fmla="*/ 1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8" h="140">
                <a:moveTo>
                  <a:pt x="14" y="120"/>
                </a:moveTo>
                <a:cubicBezTo>
                  <a:pt x="16" y="121"/>
                  <a:pt x="18" y="121"/>
                  <a:pt x="20" y="121"/>
                </a:cubicBezTo>
                <a:cubicBezTo>
                  <a:pt x="22" y="122"/>
                  <a:pt x="23" y="122"/>
                  <a:pt x="24" y="122"/>
                </a:cubicBezTo>
                <a:cubicBezTo>
                  <a:pt x="26" y="122"/>
                  <a:pt x="27" y="121"/>
                  <a:pt x="29" y="121"/>
                </a:cubicBezTo>
                <a:cubicBezTo>
                  <a:pt x="30" y="120"/>
                  <a:pt x="31" y="119"/>
                  <a:pt x="32" y="117"/>
                </a:cubicBezTo>
                <a:cubicBezTo>
                  <a:pt x="33" y="115"/>
                  <a:pt x="35" y="113"/>
                  <a:pt x="36" y="110"/>
                </a:cubicBezTo>
                <a:cubicBezTo>
                  <a:pt x="37" y="106"/>
                  <a:pt x="39" y="102"/>
                  <a:pt x="41" y="97"/>
                </a:cubicBezTo>
                <a:cubicBezTo>
                  <a:pt x="0" y="0"/>
                  <a:pt x="0" y="0"/>
                  <a:pt x="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52" y="79"/>
                  <a:pt x="52" y="79"/>
                  <a:pt x="52" y="79"/>
                </a:cubicBezTo>
                <a:cubicBezTo>
                  <a:pt x="79" y="0"/>
                  <a:pt x="79" y="0"/>
                  <a:pt x="79" y="0"/>
                </a:cubicBezTo>
                <a:cubicBezTo>
                  <a:pt x="98" y="0"/>
                  <a:pt x="98" y="0"/>
                  <a:pt x="98" y="0"/>
                </a:cubicBezTo>
                <a:cubicBezTo>
                  <a:pt x="54" y="120"/>
                  <a:pt x="54" y="120"/>
                  <a:pt x="54" y="120"/>
                </a:cubicBezTo>
                <a:cubicBezTo>
                  <a:pt x="52" y="126"/>
                  <a:pt x="48" y="130"/>
                  <a:pt x="43" y="134"/>
                </a:cubicBezTo>
                <a:cubicBezTo>
                  <a:pt x="39" y="138"/>
                  <a:pt x="32" y="140"/>
                  <a:pt x="24" y="140"/>
                </a:cubicBezTo>
                <a:cubicBezTo>
                  <a:pt x="23" y="140"/>
                  <a:pt x="21" y="140"/>
                  <a:pt x="20" y="140"/>
                </a:cubicBezTo>
                <a:cubicBezTo>
                  <a:pt x="18" y="139"/>
                  <a:pt x="16" y="139"/>
                  <a:pt x="14" y="138"/>
                </a:cubicBezTo>
                <a:lnTo>
                  <a:pt x="14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2" name="Freeform 267"/>
          <p:cNvSpPr>
            <a:spLocks/>
          </p:cNvSpPr>
          <p:nvPr/>
        </p:nvSpPr>
        <p:spPr bwMode="auto">
          <a:xfrm>
            <a:off x="7993685" y="5115455"/>
            <a:ext cx="96838" cy="115888"/>
          </a:xfrm>
          <a:custGeom>
            <a:avLst/>
            <a:gdLst>
              <a:gd name="T0" fmla="*/ 43 w 83"/>
              <a:gd name="T1" fmla="*/ 101 h 101"/>
              <a:gd name="T2" fmla="*/ 20 w 83"/>
              <a:gd name="T3" fmla="*/ 97 h 101"/>
              <a:gd name="T4" fmla="*/ 0 w 83"/>
              <a:gd name="T5" fmla="*/ 87 h 101"/>
              <a:gd name="T6" fmla="*/ 8 w 83"/>
              <a:gd name="T7" fmla="*/ 73 h 101"/>
              <a:gd name="T8" fmla="*/ 25 w 83"/>
              <a:gd name="T9" fmla="*/ 83 h 101"/>
              <a:gd name="T10" fmla="*/ 43 w 83"/>
              <a:gd name="T11" fmla="*/ 86 h 101"/>
              <a:gd name="T12" fmla="*/ 58 w 83"/>
              <a:gd name="T13" fmla="*/ 83 h 101"/>
              <a:gd name="T14" fmla="*/ 63 w 83"/>
              <a:gd name="T15" fmla="*/ 73 h 101"/>
              <a:gd name="T16" fmla="*/ 57 w 83"/>
              <a:gd name="T17" fmla="*/ 64 h 101"/>
              <a:gd name="T18" fmla="*/ 38 w 83"/>
              <a:gd name="T19" fmla="*/ 58 h 101"/>
              <a:gd name="T20" fmla="*/ 22 w 83"/>
              <a:gd name="T21" fmla="*/ 53 h 101"/>
              <a:gd name="T22" fmla="*/ 12 w 83"/>
              <a:gd name="T23" fmla="*/ 48 h 101"/>
              <a:gd name="T24" fmla="*/ 6 w 83"/>
              <a:gd name="T25" fmla="*/ 41 h 101"/>
              <a:gd name="T26" fmla="*/ 4 w 83"/>
              <a:gd name="T27" fmla="*/ 31 h 101"/>
              <a:gd name="T28" fmla="*/ 7 w 83"/>
              <a:gd name="T29" fmla="*/ 18 h 101"/>
              <a:gd name="T30" fmla="*/ 15 w 83"/>
              <a:gd name="T31" fmla="*/ 8 h 101"/>
              <a:gd name="T32" fmla="*/ 27 w 83"/>
              <a:gd name="T33" fmla="*/ 2 h 101"/>
              <a:gd name="T34" fmla="*/ 42 w 83"/>
              <a:gd name="T35" fmla="*/ 0 h 101"/>
              <a:gd name="T36" fmla="*/ 62 w 83"/>
              <a:gd name="T37" fmla="*/ 3 h 101"/>
              <a:gd name="T38" fmla="*/ 79 w 83"/>
              <a:gd name="T39" fmla="*/ 13 h 101"/>
              <a:gd name="T40" fmla="*/ 71 w 83"/>
              <a:gd name="T41" fmla="*/ 25 h 101"/>
              <a:gd name="T42" fmla="*/ 42 w 83"/>
              <a:gd name="T43" fmla="*/ 15 h 101"/>
              <a:gd name="T44" fmla="*/ 29 w 83"/>
              <a:gd name="T45" fmla="*/ 18 h 101"/>
              <a:gd name="T46" fmla="*/ 23 w 83"/>
              <a:gd name="T47" fmla="*/ 28 h 101"/>
              <a:gd name="T48" fmla="*/ 24 w 83"/>
              <a:gd name="T49" fmla="*/ 33 h 101"/>
              <a:gd name="T50" fmla="*/ 28 w 83"/>
              <a:gd name="T51" fmla="*/ 37 h 101"/>
              <a:gd name="T52" fmla="*/ 35 w 83"/>
              <a:gd name="T53" fmla="*/ 40 h 101"/>
              <a:gd name="T54" fmla="*/ 45 w 83"/>
              <a:gd name="T55" fmla="*/ 42 h 101"/>
              <a:gd name="T56" fmla="*/ 62 w 83"/>
              <a:gd name="T57" fmla="*/ 47 h 101"/>
              <a:gd name="T58" fmla="*/ 73 w 83"/>
              <a:gd name="T59" fmla="*/ 53 h 101"/>
              <a:gd name="T60" fmla="*/ 80 w 83"/>
              <a:gd name="T61" fmla="*/ 61 h 101"/>
              <a:gd name="T62" fmla="*/ 83 w 83"/>
              <a:gd name="T63" fmla="*/ 71 h 101"/>
              <a:gd name="T64" fmla="*/ 72 w 83"/>
              <a:gd name="T65" fmla="*/ 93 h 101"/>
              <a:gd name="T66" fmla="*/ 43 w 83"/>
              <a:gd name="T67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3" h="101">
                <a:moveTo>
                  <a:pt x="43" y="101"/>
                </a:moveTo>
                <a:cubicBezTo>
                  <a:pt x="36" y="101"/>
                  <a:pt x="28" y="100"/>
                  <a:pt x="20" y="97"/>
                </a:cubicBezTo>
                <a:cubicBezTo>
                  <a:pt x="12" y="95"/>
                  <a:pt x="6" y="91"/>
                  <a:pt x="0" y="87"/>
                </a:cubicBezTo>
                <a:cubicBezTo>
                  <a:pt x="8" y="73"/>
                  <a:pt x="8" y="73"/>
                  <a:pt x="8" y="73"/>
                </a:cubicBezTo>
                <a:cubicBezTo>
                  <a:pt x="14" y="78"/>
                  <a:pt x="20" y="81"/>
                  <a:pt x="25" y="83"/>
                </a:cubicBezTo>
                <a:cubicBezTo>
                  <a:pt x="31" y="85"/>
                  <a:pt x="37" y="86"/>
                  <a:pt x="43" y="86"/>
                </a:cubicBezTo>
                <a:cubicBezTo>
                  <a:pt x="49" y="86"/>
                  <a:pt x="54" y="85"/>
                  <a:pt x="58" y="83"/>
                </a:cubicBezTo>
                <a:cubicBezTo>
                  <a:pt x="61" y="80"/>
                  <a:pt x="63" y="77"/>
                  <a:pt x="63" y="73"/>
                </a:cubicBezTo>
                <a:cubicBezTo>
                  <a:pt x="63" y="69"/>
                  <a:pt x="61" y="66"/>
                  <a:pt x="57" y="64"/>
                </a:cubicBezTo>
                <a:cubicBezTo>
                  <a:pt x="53" y="62"/>
                  <a:pt x="47" y="60"/>
                  <a:pt x="38" y="58"/>
                </a:cubicBezTo>
                <a:cubicBezTo>
                  <a:pt x="32" y="56"/>
                  <a:pt x="27" y="54"/>
                  <a:pt x="22" y="53"/>
                </a:cubicBezTo>
                <a:cubicBezTo>
                  <a:pt x="18" y="51"/>
                  <a:pt x="15" y="50"/>
                  <a:pt x="12" y="48"/>
                </a:cubicBezTo>
                <a:cubicBezTo>
                  <a:pt x="9" y="46"/>
                  <a:pt x="7" y="43"/>
                  <a:pt x="6" y="41"/>
                </a:cubicBezTo>
                <a:cubicBezTo>
                  <a:pt x="5" y="38"/>
                  <a:pt x="4" y="35"/>
                  <a:pt x="4" y="31"/>
                </a:cubicBezTo>
                <a:cubicBezTo>
                  <a:pt x="4" y="26"/>
                  <a:pt x="5" y="22"/>
                  <a:pt x="7" y="18"/>
                </a:cubicBezTo>
                <a:cubicBezTo>
                  <a:pt x="9" y="14"/>
                  <a:pt x="12" y="11"/>
                  <a:pt x="15" y="8"/>
                </a:cubicBezTo>
                <a:cubicBezTo>
                  <a:pt x="18" y="6"/>
                  <a:pt x="22" y="4"/>
                  <a:pt x="27" y="2"/>
                </a:cubicBezTo>
                <a:cubicBezTo>
                  <a:pt x="32" y="1"/>
                  <a:pt x="37" y="0"/>
                  <a:pt x="42" y="0"/>
                </a:cubicBezTo>
                <a:cubicBezTo>
                  <a:pt x="49" y="0"/>
                  <a:pt x="56" y="1"/>
                  <a:pt x="62" y="3"/>
                </a:cubicBezTo>
                <a:cubicBezTo>
                  <a:pt x="69" y="6"/>
                  <a:pt x="74" y="9"/>
                  <a:pt x="79" y="13"/>
                </a:cubicBezTo>
                <a:cubicBezTo>
                  <a:pt x="71" y="25"/>
                  <a:pt x="71" y="25"/>
                  <a:pt x="71" y="25"/>
                </a:cubicBezTo>
                <a:cubicBezTo>
                  <a:pt x="62" y="18"/>
                  <a:pt x="52" y="15"/>
                  <a:pt x="42" y="15"/>
                </a:cubicBezTo>
                <a:cubicBezTo>
                  <a:pt x="37" y="15"/>
                  <a:pt x="32" y="16"/>
                  <a:pt x="29" y="18"/>
                </a:cubicBezTo>
                <a:cubicBezTo>
                  <a:pt x="25" y="20"/>
                  <a:pt x="23" y="24"/>
                  <a:pt x="23" y="28"/>
                </a:cubicBezTo>
                <a:cubicBezTo>
                  <a:pt x="23" y="30"/>
                  <a:pt x="24" y="32"/>
                  <a:pt x="24" y="33"/>
                </a:cubicBezTo>
                <a:cubicBezTo>
                  <a:pt x="25" y="35"/>
                  <a:pt x="26" y="36"/>
                  <a:pt x="28" y="37"/>
                </a:cubicBezTo>
                <a:cubicBezTo>
                  <a:pt x="30" y="38"/>
                  <a:pt x="32" y="39"/>
                  <a:pt x="35" y="40"/>
                </a:cubicBezTo>
                <a:cubicBezTo>
                  <a:pt x="37" y="40"/>
                  <a:pt x="41" y="41"/>
                  <a:pt x="45" y="42"/>
                </a:cubicBezTo>
                <a:cubicBezTo>
                  <a:pt x="51" y="44"/>
                  <a:pt x="57" y="46"/>
                  <a:pt x="62" y="47"/>
                </a:cubicBezTo>
                <a:cubicBezTo>
                  <a:pt x="66" y="49"/>
                  <a:pt x="70" y="51"/>
                  <a:pt x="73" y="53"/>
                </a:cubicBezTo>
                <a:cubicBezTo>
                  <a:pt x="77" y="55"/>
                  <a:pt x="79" y="58"/>
                  <a:pt x="80" y="61"/>
                </a:cubicBezTo>
                <a:cubicBezTo>
                  <a:pt x="82" y="63"/>
                  <a:pt x="83" y="67"/>
                  <a:pt x="83" y="71"/>
                </a:cubicBezTo>
                <a:cubicBezTo>
                  <a:pt x="83" y="80"/>
                  <a:pt x="79" y="88"/>
                  <a:pt x="72" y="93"/>
                </a:cubicBezTo>
                <a:cubicBezTo>
                  <a:pt x="65" y="99"/>
                  <a:pt x="55" y="101"/>
                  <a:pt x="43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3" name="Freeform 268"/>
          <p:cNvSpPr>
            <a:spLocks noEditPoints="1"/>
          </p:cNvSpPr>
          <p:nvPr/>
        </p:nvSpPr>
        <p:spPr bwMode="auto">
          <a:xfrm>
            <a:off x="8111160" y="5072592"/>
            <a:ext cx="22225" cy="157163"/>
          </a:xfrm>
          <a:custGeom>
            <a:avLst/>
            <a:gdLst>
              <a:gd name="T0" fmla="*/ 0 w 14"/>
              <a:gd name="T1" fmla="*/ 99 h 99"/>
              <a:gd name="T2" fmla="*/ 0 w 14"/>
              <a:gd name="T3" fmla="*/ 29 h 99"/>
              <a:gd name="T4" fmla="*/ 14 w 14"/>
              <a:gd name="T5" fmla="*/ 29 h 99"/>
              <a:gd name="T6" fmla="*/ 14 w 14"/>
              <a:gd name="T7" fmla="*/ 99 h 99"/>
              <a:gd name="T8" fmla="*/ 0 w 14"/>
              <a:gd name="T9" fmla="*/ 99 h 99"/>
              <a:gd name="T10" fmla="*/ 0 w 14"/>
              <a:gd name="T11" fmla="*/ 17 h 99"/>
              <a:gd name="T12" fmla="*/ 0 w 14"/>
              <a:gd name="T13" fmla="*/ 0 h 99"/>
              <a:gd name="T14" fmla="*/ 14 w 14"/>
              <a:gd name="T15" fmla="*/ 0 h 99"/>
              <a:gd name="T16" fmla="*/ 14 w 14"/>
              <a:gd name="T17" fmla="*/ 17 h 99"/>
              <a:gd name="T18" fmla="*/ 0 w 14"/>
              <a:gd name="T19" fmla="*/ 17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99">
                <a:moveTo>
                  <a:pt x="0" y="99"/>
                </a:moveTo>
                <a:lnTo>
                  <a:pt x="0" y="29"/>
                </a:lnTo>
                <a:lnTo>
                  <a:pt x="14" y="29"/>
                </a:lnTo>
                <a:lnTo>
                  <a:pt x="14" y="99"/>
                </a:lnTo>
                <a:lnTo>
                  <a:pt x="0" y="99"/>
                </a:lnTo>
                <a:close/>
                <a:moveTo>
                  <a:pt x="0" y="17"/>
                </a:moveTo>
                <a:lnTo>
                  <a:pt x="0" y="0"/>
                </a:lnTo>
                <a:lnTo>
                  <a:pt x="14" y="0"/>
                </a:lnTo>
                <a:lnTo>
                  <a:pt x="14" y="17"/>
                </a:lnTo>
                <a:lnTo>
                  <a:pt x="0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4" name="Freeform 269"/>
          <p:cNvSpPr>
            <a:spLocks/>
          </p:cNvSpPr>
          <p:nvPr/>
        </p:nvSpPr>
        <p:spPr bwMode="auto">
          <a:xfrm>
            <a:off x="8152435" y="5115455"/>
            <a:ext cx="95250" cy="115888"/>
          </a:xfrm>
          <a:custGeom>
            <a:avLst/>
            <a:gdLst>
              <a:gd name="T0" fmla="*/ 43 w 82"/>
              <a:gd name="T1" fmla="*/ 101 h 101"/>
              <a:gd name="T2" fmla="*/ 20 w 82"/>
              <a:gd name="T3" fmla="*/ 97 h 101"/>
              <a:gd name="T4" fmla="*/ 0 w 82"/>
              <a:gd name="T5" fmla="*/ 87 h 101"/>
              <a:gd name="T6" fmla="*/ 8 w 82"/>
              <a:gd name="T7" fmla="*/ 73 h 101"/>
              <a:gd name="T8" fmla="*/ 25 w 82"/>
              <a:gd name="T9" fmla="*/ 83 h 101"/>
              <a:gd name="T10" fmla="*/ 43 w 82"/>
              <a:gd name="T11" fmla="*/ 86 h 101"/>
              <a:gd name="T12" fmla="*/ 57 w 82"/>
              <a:gd name="T13" fmla="*/ 83 h 101"/>
              <a:gd name="T14" fmla="*/ 63 w 82"/>
              <a:gd name="T15" fmla="*/ 73 h 101"/>
              <a:gd name="T16" fmla="*/ 57 w 82"/>
              <a:gd name="T17" fmla="*/ 64 h 101"/>
              <a:gd name="T18" fmla="*/ 38 w 82"/>
              <a:gd name="T19" fmla="*/ 58 h 101"/>
              <a:gd name="T20" fmla="*/ 22 w 82"/>
              <a:gd name="T21" fmla="*/ 53 h 101"/>
              <a:gd name="T22" fmla="*/ 12 w 82"/>
              <a:gd name="T23" fmla="*/ 48 h 101"/>
              <a:gd name="T24" fmla="*/ 6 w 82"/>
              <a:gd name="T25" fmla="*/ 41 h 101"/>
              <a:gd name="T26" fmla="*/ 4 w 82"/>
              <a:gd name="T27" fmla="*/ 31 h 101"/>
              <a:gd name="T28" fmla="*/ 7 w 82"/>
              <a:gd name="T29" fmla="*/ 18 h 101"/>
              <a:gd name="T30" fmla="*/ 15 w 82"/>
              <a:gd name="T31" fmla="*/ 8 h 101"/>
              <a:gd name="T32" fmla="*/ 27 w 82"/>
              <a:gd name="T33" fmla="*/ 2 h 101"/>
              <a:gd name="T34" fmla="*/ 42 w 82"/>
              <a:gd name="T35" fmla="*/ 0 h 101"/>
              <a:gd name="T36" fmla="*/ 62 w 82"/>
              <a:gd name="T37" fmla="*/ 3 h 101"/>
              <a:gd name="T38" fmla="*/ 79 w 82"/>
              <a:gd name="T39" fmla="*/ 13 h 101"/>
              <a:gd name="T40" fmla="*/ 71 w 82"/>
              <a:gd name="T41" fmla="*/ 25 h 101"/>
              <a:gd name="T42" fmla="*/ 42 w 82"/>
              <a:gd name="T43" fmla="*/ 15 h 101"/>
              <a:gd name="T44" fmla="*/ 28 w 82"/>
              <a:gd name="T45" fmla="*/ 18 h 101"/>
              <a:gd name="T46" fmla="*/ 23 w 82"/>
              <a:gd name="T47" fmla="*/ 28 h 101"/>
              <a:gd name="T48" fmla="*/ 24 w 82"/>
              <a:gd name="T49" fmla="*/ 33 h 101"/>
              <a:gd name="T50" fmla="*/ 28 w 82"/>
              <a:gd name="T51" fmla="*/ 37 h 101"/>
              <a:gd name="T52" fmla="*/ 34 w 82"/>
              <a:gd name="T53" fmla="*/ 40 h 101"/>
              <a:gd name="T54" fmla="*/ 44 w 82"/>
              <a:gd name="T55" fmla="*/ 42 h 101"/>
              <a:gd name="T56" fmla="*/ 61 w 82"/>
              <a:gd name="T57" fmla="*/ 47 h 101"/>
              <a:gd name="T58" fmla="*/ 73 w 82"/>
              <a:gd name="T59" fmla="*/ 53 h 101"/>
              <a:gd name="T60" fmla="*/ 80 w 82"/>
              <a:gd name="T61" fmla="*/ 61 h 101"/>
              <a:gd name="T62" fmla="*/ 82 w 82"/>
              <a:gd name="T63" fmla="*/ 71 h 101"/>
              <a:gd name="T64" fmla="*/ 72 w 82"/>
              <a:gd name="T65" fmla="*/ 93 h 101"/>
              <a:gd name="T66" fmla="*/ 43 w 82"/>
              <a:gd name="T67" fmla="*/ 101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2" h="101">
                <a:moveTo>
                  <a:pt x="43" y="101"/>
                </a:moveTo>
                <a:cubicBezTo>
                  <a:pt x="35" y="101"/>
                  <a:pt x="28" y="100"/>
                  <a:pt x="20" y="97"/>
                </a:cubicBezTo>
                <a:cubicBezTo>
                  <a:pt x="12" y="95"/>
                  <a:pt x="5" y="91"/>
                  <a:pt x="0" y="87"/>
                </a:cubicBezTo>
                <a:cubicBezTo>
                  <a:pt x="8" y="73"/>
                  <a:pt x="8" y="73"/>
                  <a:pt x="8" y="73"/>
                </a:cubicBezTo>
                <a:cubicBezTo>
                  <a:pt x="14" y="78"/>
                  <a:pt x="20" y="81"/>
                  <a:pt x="25" y="83"/>
                </a:cubicBezTo>
                <a:cubicBezTo>
                  <a:pt x="31" y="85"/>
                  <a:pt x="37" y="86"/>
                  <a:pt x="43" y="86"/>
                </a:cubicBezTo>
                <a:cubicBezTo>
                  <a:pt x="49" y="86"/>
                  <a:pt x="54" y="85"/>
                  <a:pt x="57" y="83"/>
                </a:cubicBezTo>
                <a:cubicBezTo>
                  <a:pt x="61" y="80"/>
                  <a:pt x="63" y="77"/>
                  <a:pt x="63" y="73"/>
                </a:cubicBezTo>
                <a:cubicBezTo>
                  <a:pt x="63" y="69"/>
                  <a:pt x="61" y="66"/>
                  <a:pt x="57" y="64"/>
                </a:cubicBezTo>
                <a:cubicBezTo>
                  <a:pt x="53" y="62"/>
                  <a:pt x="46" y="60"/>
                  <a:pt x="38" y="58"/>
                </a:cubicBezTo>
                <a:cubicBezTo>
                  <a:pt x="32" y="56"/>
                  <a:pt x="27" y="54"/>
                  <a:pt x="22" y="53"/>
                </a:cubicBezTo>
                <a:cubicBezTo>
                  <a:pt x="18" y="51"/>
                  <a:pt x="14" y="50"/>
                  <a:pt x="12" y="48"/>
                </a:cubicBezTo>
                <a:cubicBezTo>
                  <a:pt x="9" y="46"/>
                  <a:pt x="7" y="43"/>
                  <a:pt x="6" y="41"/>
                </a:cubicBezTo>
                <a:cubicBezTo>
                  <a:pt x="4" y="38"/>
                  <a:pt x="4" y="35"/>
                  <a:pt x="4" y="31"/>
                </a:cubicBezTo>
                <a:cubicBezTo>
                  <a:pt x="4" y="26"/>
                  <a:pt x="5" y="22"/>
                  <a:pt x="7" y="18"/>
                </a:cubicBezTo>
                <a:cubicBezTo>
                  <a:pt x="9" y="14"/>
                  <a:pt x="11" y="11"/>
                  <a:pt x="15" y="8"/>
                </a:cubicBezTo>
                <a:cubicBezTo>
                  <a:pt x="18" y="6"/>
                  <a:pt x="22" y="4"/>
                  <a:pt x="27" y="2"/>
                </a:cubicBezTo>
                <a:cubicBezTo>
                  <a:pt x="31" y="1"/>
                  <a:pt x="36" y="0"/>
                  <a:pt x="42" y="0"/>
                </a:cubicBezTo>
                <a:cubicBezTo>
                  <a:pt x="49" y="0"/>
                  <a:pt x="56" y="1"/>
                  <a:pt x="62" y="3"/>
                </a:cubicBezTo>
                <a:cubicBezTo>
                  <a:pt x="69" y="6"/>
                  <a:pt x="74" y="9"/>
                  <a:pt x="79" y="13"/>
                </a:cubicBezTo>
                <a:cubicBezTo>
                  <a:pt x="71" y="25"/>
                  <a:pt x="71" y="25"/>
                  <a:pt x="71" y="25"/>
                </a:cubicBezTo>
                <a:cubicBezTo>
                  <a:pt x="61" y="18"/>
                  <a:pt x="52" y="15"/>
                  <a:pt x="42" y="15"/>
                </a:cubicBezTo>
                <a:cubicBezTo>
                  <a:pt x="36" y="15"/>
                  <a:pt x="32" y="16"/>
                  <a:pt x="28" y="18"/>
                </a:cubicBezTo>
                <a:cubicBezTo>
                  <a:pt x="25" y="20"/>
                  <a:pt x="23" y="24"/>
                  <a:pt x="23" y="28"/>
                </a:cubicBezTo>
                <a:cubicBezTo>
                  <a:pt x="23" y="30"/>
                  <a:pt x="23" y="32"/>
                  <a:pt x="24" y="33"/>
                </a:cubicBezTo>
                <a:cubicBezTo>
                  <a:pt x="25" y="35"/>
                  <a:pt x="26" y="36"/>
                  <a:pt x="28" y="37"/>
                </a:cubicBezTo>
                <a:cubicBezTo>
                  <a:pt x="30" y="38"/>
                  <a:pt x="32" y="39"/>
                  <a:pt x="34" y="40"/>
                </a:cubicBezTo>
                <a:cubicBezTo>
                  <a:pt x="37" y="40"/>
                  <a:pt x="40" y="41"/>
                  <a:pt x="44" y="42"/>
                </a:cubicBezTo>
                <a:cubicBezTo>
                  <a:pt x="51" y="44"/>
                  <a:pt x="57" y="46"/>
                  <a:pt x="61" y="47"/>
                </a:cubicBezTo>
                <a:cubicBezTo>
                  <a:pt x="66" y="49"/>
                  <a:pt x="70" y="51"/>
                  <a:pt x="73" y="53"/>
                </a:cubicBezTo>
                <a:cubicBezTo>
                  <a:pt x="76" y="55"/>
                  <a:pt x="79" y="58"/>
                  <a:pt x="80" y="61"/>
                </a:cubicBezTo>
                <a:cubicBezTo>
                  <a:pt x="82" y="63"/>
                  <a:pt x="82" y="67"/>
                  <a:pt x="82" y="71"/>
                </a:cubicBezTo>
                <a:cubicBezTo>
                  <a:pt x="82" y="80"/>
                  <a:pt x="79" y="88"/>
                  <a:pt x="72" y="93"/>
                </a:cubicBezTo>
                <a:cubicBezTo>
                  <a:pt x="65" y="99"/>
                  <a:pt x="55" y="101"/>
                  <a:pt x="43" y="1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" name="Freeform 270"/>
          <p:cNvSpPr>
            <a:spLocks noEditPoints="1"/>
          </p:cNvSpPr>
          <p:nvPr/>
        </p:nvSpPr>
        <p:spPr bwMode="auto">
          <a:xfrm>
            <a:off x="9646273" y="3950230"/>
            <a:ext cx="112713" cy="152400"/>
          </a:xfrm>
          <a:custGeom>
            <a:avLst/>
            <a:gdLst>
              <a:gd name="T0" fmla="*/ 0 w 97"/>
              <a:gd name="T1" fmla="*/ 132 h 132"/>
              <a:gd name="T2" fmla="*/ 0 w 97"/>
              <a:gd name="T3" fmla="*/ 0 h 132"/>
              <a:gd name="T4" fmla="*/ 56 w 97"/>
              <a:gd name="T5" fmla="*/ 0 h 132"/>
              <a:gd name="T6" fmla="*/ 73 w 97"/>
              <a:gd name="T7" fmla="*/ 4 h 132"/>
              <a:gd name="T8" fmla="*/ 86 w 97"/>
              <a:gd name="T9" fmla="*/ 13 h 132"/>
              <a:gd name="T10" fmla="*/ 94 w 97"/>
              <a:gd name="T11" fmla="*/ 27 h 132"/>
              <a:gd name="T12" fmla="*/ 97 w 97"/>
              <a:gd name="T13" fmla="*/ 43 h 132"/>
              <a:gd name="T14" fmla="*/ 94 w 97"/>
              <a:gd name="T15" fmla="*/ 59 h 132"/>
              <a:gd name="T16" fmla="*/ 86 w 97"/>
              <a:gd name="T17" fmla="*/ 73 h 132"/>
              <a:gd name="T18" fmla="*/ 73 w 97"/>
              <a:gd name="T19" fmla="*/ 83 h 132"/>
              <a:gd name="T20" fmla="*/ 57 w 97"/>
              <a:gd name="T21" fmla="*/ 86 h 132"/>
              <a:gd name="T22" fmla="*/ 21 w 97"/>
              <a:gd name="T23" fmla="*/ 86 h 132"/>
              <a:gd name="T24" fmla="*/ 21 w 97"/>
              <a:gd name="T25" fmla="*/ 132 h 132"/>
              <a:gd name="T26" fmla="*/ 0 w 97"/>
              <a:gd name="T27" fmla="*/ 132 h 132"/>
              <a:gd name="T28" fmla="*/ 21 w 97"/>
              <a:gd name="T29" fmla="*/ 68 h 132"/>
              <a:gd name="T30" fmla="*/ 56 w 97"/>
              <a:gd name="T31" fmla="*/ 68 h 132"/>
              <a:gd name="T32" fmla="*/ 64 w 97"/>
              <a:gd name="T33" fmla="*/ 66 h 132"/>
              <a:gd name="T34" fmla="*/ 70 w 97"/>
              <a:gd name="T35" fmla="*/ 61 h 132"/>
              <a:gd name="T36" fmla="*/ 74 w 97"/>
              <a:gd name="T37" fmla="*/ 53 h 132"/>
              <a:gd name="T38" fmla="*/ 76 w 97"/>
              <a:gd name="T39" fmla="*/ 43 h 132"/>
              <a:gd name="T40" fmla="*/ 74 w 97"/>
              <a:gd name="T41" fmla="*/ 33 h 132"/>
              <a:gd name="T42" fmla="*/ 69 w 97"/>
              <a:gd name="T43" fmla="*/ 25 h 132"/>
              <a:gd name="T44" fmla="*/ 63 w 97"/>
              <a:gd name="T45" fmla="*/ 20 h 132"/>
              <a:gd name="T46" fmla="*/ 55 w 97"/>
              <a:gd name="T47" fmla="*/ 18 h 132"/>
              <a:gd name="T48" fmla="*/ 21 w 97"/>
              <a:gd name="T49" fmla="*/ 18 h 132"/>
              <a:gd name="T50" fmla="*/ 21 w 97"/>
              <a:gd name="T51" fmla="*/ 6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7" h="132">
                <a:moveTo>
                  <a:pt x="0" y="132"/>
                </a:moveTo>
                <a:cubicBezTo>
                  <a:pt x="0" y="0"/>
                  <a:pt x="0" y="0"/>
                  <a:pt x="0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62" y="0"/>
                  <a:pt x="67" y="1"/>
                  <a:pt x="73" y="4"/>
                </a:cubicBezTo>
                <a:cubicBezTo>
                  <a:pt x="78" y="6"/>
                  <a:pt x="82" y="9"/>
                  <a:pt x="86" y="13"/>
                </a:cubicBezTo>
                <a:cubicBezTo>
                  <a:pt x="89" y="17"/>
                  <a:pt x="92" y="22"/>
                  <a:pt x="94" y="27"/>
                </a:cubicBezTo>
                <a:cubicBezTo>
                  <a:pt x="96" y="32"/>
                  <a:pt x="97" y="38"/>
                  <a:pt x="97" y="43"/>
                </a:cubicBezTo>
                <a:cubicBezTo>
                  <a:pt x="97" y="49"/>
                  <a:pt x="96" y="54"/>
                  <a:pt x="94" y="59"/>
                </a:cubicBezTo>
                <a:cubicBezTo>
                  <a:pt x="92" y="64"/>
                  <a:pt x="90" y="69"/>
                  <a:pt x="86" y="73"/>
                </a:cubicBezTo>
                <a:cubicBezTo>
                  <a:pt x="83" y="77"/>
                  <a:pt x="78" y="80"/>
                  <a:pt x="73" y="83"/>
                </a:cubicBezTo>
                <a:cubicBezTo>
                  <a:pt x="69" y="85"/>
                  <a:pt x="63" y="86"/>
                  <a:pt x="57" y="86"/>
                </a:cubicBezTo>
                <a:cubicBezTo>
                  <a:pt x="21" y="86"/>
                  <a:pt x="21" y="86"/>
                  <a:pt x="21" y="86"/>
                </a:cubicBezTo>
                <a:cubicBezTo>
                  <a:pt x="21" y="132"/>
                  <a:pt x="21" y="132"/>
                  <a:pt x="21" y="132"/>
                </a:cubicBezTo>
                <a:lnTo>
                  <a:pt x="0" y="132"/>
                </a:lnTo>
                <a:close/>
                <a:moveTo>
                  <a:pt x="21" y="68"/>
                </a:moveTo>
                <a:cubicBezTo>
                  <a:pt x="56" y="68"/>
                  <a:pt x="56" y="68"/>
                  <a:pt x="56" y="68"/>
                </a:cubicBezTo>
                <a:cubicBezTo>
                  <a:pt x="59" y="68"/>
                  <a:pt x="62" y="67"/>
                  <a:pt x="64" y="66"/>
                </a:cubicBezTo>
                <a:cubicBezTo>
                  <a:pt x="66" y="65"/>
                  <a:pt x="68" y="63"/>
                  <a:pt x="70" y="61"/>
                </a:cubicBezTo>
                <a:cubicBezTo>
                  <a:pt x="72" y="58"/>
                  <a:pt x="73" y="56"/>
                  <a:pt x="74" y="53"/>
                </a:cubicBezTo>
                <a:cubicBezTo>
                  <a:pt x="75" y="50"/>
                  <a:pt x="76" y="46"/>
                  <a:pt x="76" y="43"/>
                </a:cubicBezTo>
                <a:cubicBezTo>
                  <a:pt x="76" y="39"/>
                  <a:pt x="75" y="36"/>
                  <a:pt x="74" y="33"/>
                </a:cubicBezTo>
                <a:cubicBezTo>
                  <a:pt x="73" y="30"/>
                  <a:pt x="71" y="27"/>
                  <a:pt x="69" y="25"/>
                </a:cubicBezTo>
                <a:cubicBezTo>
                  <a:pt x="67" y="23"/>
                  <a:pt x="65" y="21"/>
                  <a:pt x="63" y="20"/>
                </a:cubicBezTo>
                <a:cubicBezTo>
                  <a:pt x="60" y="19"/>
                  <a:pt x="57" y="18"/>
                  <a:pt x="55" y="18"/>
                </a:cubicBezTo>
                <a:cubicBezTo>
                  <a:pt x="21" y="18"/>
                  <a:pt x="21" y="18"/>
                  <a:pt x="21" y="18"/>
                </a:cubicBezTo>
                <a:lnTo>
                  <a:pt x="21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6" name="Freeform 271"/>
          <p:cNvSpPr>
            <a:spLocks/>
          </p:cNvSpPr>
          <p:nvPr/>
        </p:nvSpPr>
        <p:spPr bwMode="auto">
          <a:xfrm>
            <a:off x="9778035" y="3945467"/>
            <a:ext cx="50800" cy="158750"/>
          </a:xfrm>
          <a:custGeom>
            <a:avLst/>
            <a:gdLst>
              <a:gd name="T0" fmla="*/ 0 w 44"/>
              <a:gd name="T1" fmla="*/ 0 h 138"/>
              <a:gd name="T2" fmla="*/ 21 w 44"/>
              <a:gd name="T3" fmla="*/ 0 h 138"/>
              <a:gd name="T4" fmla="*/ 21 w 44"/>
              <a:gd name="T5" fmla="*/ 108 h 138"/>
              <a:gd name="T6" fmla="*/ 24 w 44"/>
              <a:gd name="T7" fmla="*/ 117 h 138"/>
              <a:gd name="T8" fmla="*/ 31 w 44"/>
              <a:gd name="T9" fmla="*/ 120 h 138"/>
              <a:gd name="T10" fmla="*/ 36 w 44"/>
              <a:gd name="T11" fmla="*/ 119 h 138"/>
              <a:gd name="T12" fmla="*/ 41 w 44"/>
              <a:gd name="T13" fmla="*/ 117 h 138"/>
              <a:gd name="T14" fmla="*/ 44 w 44"/>
              <a:gd name="T15" fmla="*/ 133 h 138"/>
              <a:gd name="T16" fmla="*/ 34 w 44"/>
              <a:gd name="T17" fmla="*/ 137 h 138"/>
              <a:gd name="T18" fmla="*/ 23 w 44"/>
              <a:gd name="T19" fmla="*/ 138 h 138"/>
              <a:gd name="T20" fmla="*/ 6 w 44"/>
              <a:gd name="T21" fmla="*/ 132 h 138"/>
              <a:gd name="T22" fmla="*/ 0 w 44"/>
              <a:gd name="T23" fmla="*/ 116 h 138"/>
              <a:gd name="T24" fmla="*/ 0 w 44"/>
              <a:gd name="T25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4" h="138">
                <a:moveTo>
                  <a:pt x="0" y="0"/>
                </a:moveTo>
                <a:cubicBezTo>
                  <a:pt x="21" y="0"/>
                  <a:pt x="21" y="0"/>
                  <a:pt x="21" y="0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21" y="112"/>
                  <a:pt x="22" y="115"/>
                  <a:pt x="24" y="117"/>
                </a:cubicBezTo>
                <a:cubicBezTo>
                  <a:pt x="25" y="119"/>
                  <a:pt x="28" y="120"/>
                  <a:pt x="31" y="120"/>
                </a:cubicBezTo>
                <a:cubicBezTo>
                  <a:pt x="33" y="120"/>
                  <a:pt x="34" y="119"/>
                  <a:pt x="36" y="119"/>
                </a:cubicBezTo>
                <a:cubicBezTo>
                  <a:pt x="38" y="118"/>
                  <a:pt x="40" y="118"/>
                  <a:pt x="41" y="117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1" y="135"/>
                  <a:pt x="38" y="136"/>
                  <a:pt x="34" y="137"/>
                </a:cubicBezTo>
                <a:cubicBezTo>
                  <a:pt x="30" y="137"/>
                  <a:pt x="26" y="138"/>
                  <a:pt x="23" y="138"/>
                </a:cubicBezTo>
                <a:cubicBezTo>
                  <a:pt x="16" y="138"/>
                  <a:pt x="10" y="136"/>
                  <a:pt x="6" y="132"/>
                </a:cubicBezTo>
                <a:cubicBezTo>
                  <a:pt x="2" y="128"/>
                  <a:pt x="0" y="123"/>
                  <a:pt x="0" y="11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7" name="Freeform 272"/>
          <p:cNvSpPr>
            <a:spLocks noEditPoints="1"/>
          </p:cNvSpPr>
          <p:nvPr/>
        </p:nvSpPr>
        <p:spPr bwMode="auto">
          <a:xfrm>
            <a:off x="9835185" y="3988330"/>
            <a:ext cx="106363" cy="115888"/>
          </a:xfrm>
          <a:custGeom>
            <a:avLst/>
            <a:gdLst>
              <a:gd name="T0" fmla="*/ 33 w 93"/>
              <a:gd name="T1" fmla="*/ 101 h 101"/>
              <a:gd name="T2" fmla="*/ 20 w 93"/>
              <a:gd name="T3" fmla="*/ 99 h 101"/>
              <a:gd name="T4" fmla="*/ 10 w 93"/>
              <a:gd name="T5" fmla="*/ 92 h 101"/>
              <a:gd name="T6" fmla="*/ 3 w 93"/>
              <a:gd name="T7" fmla="*/ 83 h 101"/>
              <a:gd name="T8" fmla="*/ 0 w 93"/>
              <a:gd name="T9" fmla="*/ 71 h 101"/>
              <a:gd name="T10" fmla="*/ 3 w 93"/>
              <a:gd name="T11" fmla="*/ 58 h 101"/>
              <a:gd name="T12" fmla="*/ 12 w 93"/>
              <a:gd name="T13" fmla="*/ 48 h 101"/>
              <a:gd name="T14" fmla="*/ 25 w 93"/>
              <a:gd name="T15" fmla="*/ 42 h 101"/>
              <a:gd name="T16" fmla="*/ 41 w 93"/>
              <a:gd name="T17" fmla="*/ 40 h 101"/>
              <a:gd name="T18" fmla="*/ 55 w 93"/>
              <a:gd name="T19" fmla="*/ 41 h 101"/>
              <a:gd name="T20" fmla="*/ 67 w 93"/>
              <a:gd name="T21" fmla="*/ 44 h 101"/>
              <a:gd name="T22" fmla="*/ 67 w 93"/>
              <a:gd name="T23" fmla="*/ 38 h 101"/>
              <a:gd name="T24" fmla="*/ 61 w 93"/>
              <a:gd name="T25" fmla="*/ 21 h 101"/>
              <a:gd name="T26" fmla="*/ 43 w 93"/>
              <a:gd name="T27" fmla="*/ 15 h 101"/>
              <a:gd name="T28" fmla="*/ 28 w 93"/>
              <a:gd name="T29" fmla="*/ 17 h 101"/>
              <a:gd name="T30" fmla="*/ 12 w 93"/>
              <a:gd name="T31" fmla="*/ 26 h 101"/>
              <a:gd name="T32" fmla="*/ 6 w 93"/>
              <a:gd name="T33" fmla="*/ 13 h 101"/>
              <a:gd name="T34" fmla="*/ 45 w 93"/>
              <a:gd name="T35" fmla="*/ 0 h 101"/>
              <a:gd name="T36" fmla="*/ 77 w 93"/>
              <a:gd name="T37" fmla="*/ 10 h 101"/>
              <a:gd name="T38" fmla="*/ 88 w 93"/>
              <a:gd name="T39" fmla="*/ 40 h 101"/>
              <a:gd name="T40" fmla="*/ 88 w 93"/>
              <a:gd name="T41" fmla="*/ 75 h 101"/>
              <a:gd name="T42" fmla="*/ 93 w 93"/>
              <a:gd name="T43" fmla="*/ 82 h 101"/>
              <a:gd name="T44" fmla="*/ 93 w 93"/>
              <a:gd name="T45" fmla="*/ 99 h 101"/>
              <a:gd name="T46" fmla="*/ 88 w 93"/>
              <a:gd name="T47" fmla="*/ 100 h 101"/>
              <a:gd name="T48" fmla="*/ 84 w 93"/>
              <a:gd name="T49" fmla="*/ 100 h 101"/>
              <a:gd name="T50" fmla="*/ 75 w 93"/>
              <a:gd name="T51" fmla="*/ 97 h 101"/>
              <a:gd name="T52" fmla="*/ 71 w 93"/>
              <a:gd name="T53" fmla="*/ 90 h 101"/>
              <a:gd name="T54" fmla="*/ 70 w 93"/>
              <a:gd name="T55" fmla="*/ 83 h 101"/>
              <a:gd name="T56" fmla="*/ 54 w 93"/>
              <a:gd name="T57" fmla="*/ 97 h 101"/>
              <a:gd name="T58" fmla="*/ 33 w 93"/>
              <a:gd name="T59" fmla="*/ 101 h 101"/>
              <a:gd name="T60" fmla="*/ 39 w 93"/>
              <a:gd name="T61" fmla="*/ 86 h 101"/>
              <a:gd name="T62" fmla="*/ 53 w 93"/>
              <a:gd name="T63" fmla="*/ 83 h 101"/>
              <a:gd name="T64" fmla="*/ 63 w 93"/>
              <a:gd name="T65" fmla="*/ 76 h 101"/>
              <a:gd name="T66" fmla="*/ 67 w 93"/>
              <a:gd name="T67" fmla="*/ 69 h 101"/>
              <a:gd name="T68" fmla="*/ 67 w 93"/>
              <a:gd name="T69" fmla="*/ 56 h 101"/>
              <a:gd name="T70" fmla="*/ 56 w 93"/>
              <a:gd name="T71" fmla="*/ 53 h 101"/>
              <a:gd name="T72" fmla="*/ 45 w 93"/>
              <a:gd name="T73" fmla="*/ 52 h 101"/>
              <a:gd name="T74" fmla="*/ 27 w 93"/>
              <a:gd name="T75" fmla="*/ 56 h 101"/>
              <a:gd name="T76" fmla="*/ 20 w 93"/>
              <a:gd name="T77" fmla="*/ 69 h 101"/>
              <a:gd name="T78" fmla="*/ 25 w 93"/>
              <a:gd name="T79" fmla="*/ 81 h 101"/>
              <a:gd name="T80" fmla="*/ 39 w 93"/>
              <a:gd name="T81" fmla="*/ 86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3" h="101">
                <a:moveTo>
                  <a:pt x="33" y="101"/>
                </a:moveTo>
                <a:cubicBezTo>
                  <a:pt x="29" y="101"/>
                  <a:pt x="24" y="100"/>
                  <a:pt x="20" y="99"/>
                </a:cubicBezTo>
                <a:cubicBezTo>
                  <a:pt x="16" y="97"/>
                  <a:pt x="13" y="95"/>
                  <a:pt x="10" y="92"/>
                </a:cubicBezTo>
                <a:cubicBezTo>
                  <a:pt x="7" y="90"/>
                  <a:pt x="4" y="86"/>
                  <a:pt x="3" y="83"/>
                </a:cubicBezTo>
                <a:cubicBezTo>
                  <a:pt x="1" y="79"/>
                  <a:pt x="0" y="75"/>
                  <a:pt x="0" y="71"/>
                </a:cubicBezTo>
                <a:cubicBezTo>
                  <a:pt x="0" y="66"/>
                  <a:pt x="1" y="62"/>
                  <a:pt x="3" y="58"/>
                </a:cubicBezTo>
                <a:cubicBezTo>
                  <a:pt x="5" y="54"/>
                  <a:pt x="8" y="51"/>
                  <a:pt x="12" y="48"/>
                </a:cubicBezTo>
                <a:cubicBezTo>
                  <a:pt x="15" y="46"/>
                  <a:pt x="20" y="43"/>
                  <a:pt x="25" y="42"/>
                </a:cubicBezTo>
                <a:cubicBezTo>
                  <a:pt x="30" y="41"/>
                  <a:pt x="35" y="40"/>
                  <a:pt x="41" y="40"/>
                </a:cubicBezTo>
                <a:cubicBezTo>
                  <a:pt x="46" y="40"/>
                  <a:pt x="51" y="40"/>
                  <a:pt x="55" y="41"/>
                </a:cubicBezTo>
                <a:cubicBezTo>
                  <a:pt x="60" y="42"/>
                  <a:pt x="64" y="43"/>
                  <a:pt x="67" y="44"/>
                </a:cubicBezTo>
                <a:cubicBezTo>
                  <a:pt x="67" y="38"/>
                  <a:pt x="67" y="38"/>
                  <a:pt x="67" y="38"/>
                </a:cubicBezTo>
                <a:cubicBezTo>
                  <a:pt x="67" y="30"/>
                  <a:pt x="65" y="25"/>
                  <a:pt x="61" y="21"/>
                </a:cubicBezTo>
                <a:cubicBezTo>
                  <a:pt x="57" y="17"/>
                  <a:pt x="51" y="15"/>
                  <a:pt x="43" y="15"/>
                </a:cubicBezTo>
                <a:cubicBezTo>
                  <a:pt x="38" y="15"/>
                  <a:pt x="33" y="16"/>
                  <a:pt x="28" y="17"/>
                </a:cubicBezTo>
                <a:cubicBezTo>
                  <a:pt x="23" y="19"/>
                  <a:pt x="18" y="22"/>
                  <a:pt x="12" y="26"/>
                </a:cubicBezTo>
                <a:cubicBezTo>
                  <a:pt x="6" y="13"/>
                  <a:pt x="6" y="13"/>
                  <a:pt x="6" y="13"/>
                </a:cubicBezTo>
                <a:cubicBezTo>
                  <a:pt x="19" y="4"/>
                  <a:pt x="32" y="0"/>
                  <a:pt x="45" y="0"/>
                </a:cubicBezTo>
                <a:cubicBezTo>
                  <a:pt x="59" y="0"/>
                  <a:pt x="69" y="3"/>
                  <a:pt x="77" y="10"/>
                </a:cubicBezTo>
                <a:cubicBezTo>
                  <a:pt x="84" y="17"/>
                  <a:pt x="88" y="27"/>
                  <a:pt x="88" y="40"/>
                </a:cubicBezTo>
                <a:cubicBezTo>
                  <a:pt x="88" y="75"/>
                  <a:pt x="88" y="75"/>
                  <a:pt x="88" y="75"/>
                </a:cubicBezTo>
                <a:cubicBezTo>
                  <a:pt x="88" y="79"/>
                  <a:pt x="90" y="82"/>
                  <a:pt x="93" y="82"/>
                </a:cubicBezTo>
                <a:cubicBezTo>
                  <a:pt x="93" y="99"/>
                  <a:pt x="93" y="99"/>
                  <a:pt x="93" y="99"/>
                </a:cubicBezTo>
                <a:cubicBezTo>
                  <a:pt x="91" y="100"/>
                  <a:pt x="89" y="100"/>
                  <a:pt x="88" y="100"/>
                </a:cubicBezTo>
                <a:cubicBezTo>
                  <a:pt x="87" y="100"/>
                  <a:pt x="85" y="100"/>
                  <a:pt x="84" y="100"/>
                </a:cubicBezTo>
                <a:cubicBezTo>
                  <a:pt x="80" y="100"/>
                  <a:pt x="77" y="99"/>
                  <a:pt x="75" y="97"/>
                </a:cubicBezTo>
                <a:cubicBezTo>
                  <a:pt x="72" y="95"/>
                  <a:pt x="71" y="93"/>
                  <a:pt x="71" y="90"/>
                </a:cubicBezTo>
                <a:cubicBezTo>
                  <a:pt x="70" y="83"/>
                  <a:pt x="70" y="83"/>
                  <a:pt x="70" y="83"/>
                </a:cubicBezTo>
                <a:cubicBezTo>
                  <a:pt x="66" y="89"/>
                  <a:pt x="60" y="94"/>
                  <a:pt x="54" y="97"/>
                </a:cubicBezTo>
                <a:cubicBezTo>
                  <a:pt x="47" y="100"/>
                  <a:pt x="41" y="101"/>
                  <a:pt x="33" y="101"/>
                </a:cubicBezTo>
                <a:close/>
                <a:moveTo>
                  <a:pt x="39" y="86"/>
                </a:moveTo>
                <a:cubicBezTo>
                  <a:pt x="44" y="86"/>
                  <a:pt x="49" y="85"/>
                  <a:pt x="53" y="83"/>
                </a:cubicBezTo>
                <a:cubicBezTo>
                  <a:pt x="57" y="82"/>
                  <a:pt x="61" y="79"/>
                  <a:pt x="63" y="76"/>
                </a:cubicBezTo>
                <a:cubicBezTo>
                  <a:pt x="66" y="74"/>
                  <a:pt x="67" y="71"/>
                  <a:pt x="67" y="69"/>
                </a:cubicBezTo>
                <a:cubicBezTo>
                  <a:pt x="67" y="56"/>
                  <a:pt x="67" y="56"/>
                  <a:pt x="67" y="56"/>
                </a:cubicBezTo>
                <a:cubicBezTo>
                  <a:pt x="64" y="54"/>
                  <a:pt x="60" y="53"/>
                  <a:pt x="56" y="53"/>
                </a:cubicBezTo>
                <a:cubicBezTo>
                  <a:pt x="52" y="52"/>
                  <a:pt x="48" y="52"/>
                  <a:pt x="45" y="52"/>
                </a:cubicBezTo>
                <a:cubicBezTo>
                  <a:pt x="37" y="52"/>
                  <a:pt x="31" y="53"/>
                  <a:pt x="27" y="56"/>
                </a:cubicBezTo>
                <a:cubicBezTo>
                  <a:pt x="22" y="59"/>
                  <a:pt x="20" y="64"/>
                  <a:pt x="20" y="69"/>
                </a:cubicBezTo>
                <a:cubicBezTo>
                  <a:pt x="20" y="74"/>
                  <a:pt x="21" y="78"/>
                  <a:pt x="25" y="81"/>
                </a:cubicBezTo>
                <a:cubicBezTo>
                  <a:pt x="29" y="84"/>
                  <a:pt x="33" y="86"/>
                  <a:pt x="39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8" name="Freeform 273"/>
          <p:cNvSpPr>
            <a:spLocks/>
          </p:cNvSpPr>
          <p:nvPr/>
        </p:nvSpPr>
        <p:spPr bwMode="auto">
          <a:xfrm>
            <a:off x="9965360" y="3988330"/>
            <a:ext cx="100013" cy="114300"/>
          </a:xfrm>
          <a:custGeom>
            <a:avLst/>
            <a:gdLst>
              <a:gd name="T0" fmla="*/ 87 w 87"/>
              <a:gd name="T1" fmla="*/ 99 h 99"/>
              <a:gd name="T2" fmla="*/ 67 w 87"/>
              <a:gd name="T3" fmla="*/ 99 h 99"/>
              <a:gd name="T4" fmla="*/ 67 w 87"/>
              <a:gd name="T5" fmla="*/ 45 h 99"/>
              <a:gd name="T6" fmla="*/ 62 w 87"/>
              <a:gd name="T7" fmla="*/ 25 h 99"/>
              <a:gd name="T8" fmla="*/ 49 w 87"/>
              <a:gd name="T9" fmla="*/ 18 h 99"/>
              <a:gd name="T10" fmla="*/ 40 w 87"/>
              <a:gd name="T11" fmla="*/ 20 h 99"/>
              <a:gd name="T12" fmla="*/ 32 w 87"/>
              <a:gd name="T13" fmla="*/ 25 h 99"/>
              <a:gd name="T14" fmla="*/ 25 w 87"/>
              <a:gd name="T15" fmla="*/ 32 h 99"/>
              <a:gd name="T16" fmla="*/ 20 w 87"/>
              <a:gd name="T17" fmla="*/ 41 h 99"/>
              <a:gd name="T18" fmla="*/ 20 w 87"/>
              <a:gd name="T19" fmla="*/ 99 h 99"/>
              <a:gd name="T20" fmla="*/ 0 w 87"/>
              <a:gd name="T21" fmla="*/ 99 h 99"/>
              <a:gd name="T22" fmla="*/ 0 w 87"/>
              <a:gd name="T23" fmla="*/ 2 h 99"/>
              <a:gd name="T24" fmla="*/ 18 w 87"/>
              <a:gd name="T25" fmla="*/ 2 h 99"/>
              <a:gd name="T26" fmla="*/ 18 w 87"/>
              <a:gd name="T27" fmla="*/ 21 h 99"/>
              <a:gd name="T28" fmla="*/ 35 w 87"/>
              <a:gd name="T29" fmla="*/ 6 h 99"/>
              <a:gd name="T30" fmla="*/ 58 w 87"/>
              <a:gd name="T31" fmla="*/ 0 h 99"/>
              <a:gd name="T32" fmla="*/ 72 w 87"/>
              <a:gd name="T33" fmla="*/ 3 h 99"/>
              <a:gd name="T34" fmla="*/ 81 w 87"/>
              <a:gd name="T35" fmla="*/ 12 h 99"/>
              <a:gd name="T36" fmla="*/ 86 w 87"/>
              <a:gd name="T37" fmla="*/ 25 h 99"/>
              <a:gd name="T38" fmla="*/ 87 w 87"/>
              <a:gd name="T39" fmla="*/ 40 h 99"/>
              <a:gd name="T40" fmla="*/ 87 w 87"/>
              <a:gd name="T41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7" h="99">
                <a:moveTo>
                  <a:pt x="87" y="99"/>
                </a:moveTo>
                <a:cubicBezTo>
                  <a:pt x="67" y="99"/>
                  <a:pt x="67" y="99"/>
                  <a:pt x="67" y="99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35"/>
                  <a:pt x="65" y="29"/>
                  <a:pt x="62" y="25"/>
                </a:cubicBezTo>
                <a:cubicBezTo>
                  <a:pt x="59" y="20"/>
                  <a:pt x="55" y="18"/>
                  <a:pt x="49" y="18"/>
                </a:cubicBezTo>
                <a:cubicBezTo>
                  <a:pt x="46" y="18"/>
                  <a:pt x="43" y="19"/>
                  <a:pt x="40" y="20"/>
                </a:cubicBezTo>
                <a:cubicBezTo>
                  <a:pt x="37" y="21"/>
                  <a:pt x="35" y="23"/>
                  <a:pt x="32" y="25"/>
                </a:cubicBezTo>
                <a:cubicBezTo>
                  <a:pt x="29" y="27"/>
                  <a:pt x="27" y="29"/>
                  <a:pt x="25" y="32"/>
                </a:cubicBezTo>
                <a:cubicBezTo>
                  <a:pt x="23" y="35"/>
                  <a:pt x="21" y="38"/>
                  <a:pt x="20" y="41"/>
                </a:cubicBezTo>
                <a:cubicBezTo>
                  <a:pt x="20" y="99"/>
                  <a:pt x="20" y="99"/>
                  <a:pt x="20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2"/>
                  <a:pt x="0" y="2"/>
                  <a:pt x="0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21"/>
                  <a:pt x="18" y="21"/>
                  <a:pt x="18" y="21"/>
                </a:cubicBezTo>
                <a:cubicBezTo>
                  <a:pt x="22" y="15"/>
                  <a:pt x="27" y="9"/>
                  <a:pt x="35" y="6"/>
                </a:cubicBezTo>
                <a:cubicBezTo>
                  <a:pt x="42" y="2"/>
                  <a:pt x="49" y="0"/>
                  <a:pt x="58" y="0"/>
                </a:cubicBezTo>
                <a:cubicBezTo>
                  <a:pt x="64" y="0"/>
                  <a:pt x="69" y="1"/>
                  <a:pt x="72" y="3"/>
                </a:cubicBezTo>
                <a:cubicBezTo>
                  <a:pt x="76" y="5"/>
                  <a:pt x="79" y="8"/>
                  <a:pt x="81" y="12"/>
                </a:cubicBezTo>
                <a:cubicBezTo>
                  <a:pt x="83" y="16"/>
                  <a:pt x="85" y="20"/>
                  <a:pt x="86" y="25"/>
                </a:cubicBezTo>
                <a:cubicBezTo>
                  <a:pt x="87" y="29"/>
                  <a:pt x="87" y="34"/>
                  <a:pt x="87" y="40"/>
                </a:cubicBezTo>
                <a:lnTo>
                  <a:pt x="87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9" name="Freeform 274"/>
          <p:cNvSpPr>
            <a:spLocks/>
          </p:cNvSpPr>
          <p:nvPr/>
        </p:nvSpPr>
        <p:spPr bwMode="auto">
          <a:xfrm>
            <a:off x="10092360" y="3988330"/>
            <a:ext cx="101600" cy="114300"/>
          </a:xfrm>
          <a:custGeom>
            <a:avLst/>
            <a:gdLst>
              <a:gd name="T0" fmla="*/ 88 w 88"/>
              <a:gd name="T1" fmla="*/ 99 h 99"/>
              <a:gd name="T2" fmla="*/ 67 w 88"/>
              <a:gd name="T3" fmla="*/ 99 h 99"/>
              <a:gd name="T4" fmla="*/ 67 w 88"/>
              <a:gd name="T5" fmla="*/ 45 h 99"/>
              <a:gd name="T6" fmla="*/ 63 w 88"/>
              <a:gd name="T7" fmla="*/ 25 h 99"/>
              <a:gd name="T8" fmla="*/ 50 w 88"/>
              <a:gd name="T9" fmla="*/ 18 h 99"/>
              <a:gd name="T10" fmla="*/ 41 w 88"/>
              <a:gd name="T11" fmla="*/ 20 h 99"/>
              <a:gd name="T12" fmla="*/ 32 w 88"/>
              <a:gd name="T13" fmla="*/ 25 h 99"/>
              <a:gd name="T14" fmla="*/ 25 w 88"/>
              <a:gd name="T15" fmla="*/ 32 h 99"/>
              <a:gd name="T16" fmla="*/ 21 w 88"/>
              <a:gd name="T17" fmla="*/ 41 h 99"/>
              <a:gd name="T18" fmla="*/ 21 w 88"/>
              <a:gd name="T19" fmla="*/ 99 h 99"/>
              <a:gd name="T20" fmla="*/ 0 w 88"/>
              <a:gd name="T21" fmla="*/ 99 h 99"/>
              <a:gd name="T22" fmla="*/ 0 w 88"/>
              <a:gd name="T23" fmla="*/ 2 h 99"/>
              <a:gd name="T24" fmla="*/ 19 w 88"/>
              <a:gd name="T25" fmla="*/ 2 h 99"/>
              <a:gd name="T26" fmla="*/ 19 w 88"/>
              <a:gd name="T27" fmla="*/ 21 h 99"/>
              <a:gd name="T28" fmla="*/ 35 w 88"/>
              <a:gd name="T29" fmla="*/ 6 h 99"/>
              <a:gd name="T30" fmla="*/ 59 w 88"/>
              <a:gd name="T31" fmla="*/ 0 h 99"/>
              <a:gd name="T32" fmla="*/ 73 w 88"/>
              <a:gd name="T33" fmla="*/ 3 h 99"/>
              <a:gd name="T34" fmla="*/ 82 w 88"/>
              <a:gd name="T35" fmla="*/ 12 h 99"/>
              <a:gd name="T36" fmla="*/ 86 w 88"/>
              <a:gd name="T37" fmla="*/ 25 h 99"/>
              <a:gd name="T38" fmla="*/ 88 w 88"/>
              <a:gd name="T39" fmla="*/ 40 h 99"/>
              <a:gd name="T40" fmla="*/ 88 w 88"/>
              <a:gd name="T41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99">
                <a:moveTo>
                  <a:pt x="88" y="99"/>
                </a:moveTo>
                <a:cubicBezTo>
                  <a:pt x="67" y="99"/>
                  <a:pt x="67" y="99"/>
                  <a:pt x="67" y="99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35"/>
                  <a:pt x="66" y="29"/>
                  <a:pt x="63" y="25"/>
                </a:cubicBezTo>
                <a:cubicBezTo>
                  <a:pt x="60" y="20"/>
                  <a:pt x="55" y="18"/>
                  <a:pt x="50" y="18"/>
                </a:cubicBezTo>
                <a:cubicBezTo>
                  <a:pt x="47" y="18"/>
                  <a:pt x="44" y="19"/>
                  <a:pt x="41" y="20"/>
                </a:cubicBezTo>
                <a:cubicBezTo>
                  <a:pt x="38" y="21"/>
                  <a:pt x="35" y="23"/>
                  <a:pt x="32" y="25"/>
                </a:cubicBezTo>
                <a:cubicBezTo>
                  <a:pt x="30" y="27"/>
                  <a:pt x="27" y="29"/>
                  <a:pt x="25" y="32"/>
                </a:cubicBezTo>
                <a:cubicBezTo>
                  <a:pt x="23" y="35"/>
                  <a:pt x="22" y="38"/>
                  <a:pt x="21" y="41"/>
                </a:cubicBezTo>
                <a:cubicBezTo>
                  <a:pt x="21" y="99"/>
                  <a:pt x="21" y="99"/>
                  <a:pt x="21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2"/>
                  <a:pt x="0" y="2"/>
                  <a:pt x="0" y="2"/>
                </a:cubicBezTo>
                <a:cubicBezTo>
                  <a:pt x="19" y="2"/>
                  <a:pt x="19" y="2"/>
                  <a:pt x="19" y="2"/>
                </a:cubicBezTo>
                <a:cubicBezTo>
                  <a:pt x="19" y="21"/>
                  <a:pt x="19" y="21"/>
                  <a:pt x="19" y="21"/>
                </a:cubicBezTo>
                <a:cubicBezTo>
                  <a:pt x="23" y="15"/>
                  <a:pt x="28" y="9"/>
                  <a:pt x="35" y="6"/>
                </a:cubicBezTo>
                <a:cubicBezTo>
                  <a:pt x="42" y="2"/>
                  <a:pt x="50" y="0"/>
                  <a:pt x="59" y="0"/>
                </a:cubicBezTo>
                <a:cubicBezTo>
                  <a:pt x="64" y="0"/>
                  <a:pt x="69" y="1"/>
                  <a:pt x="73" y="3"/>
                </a:cubicBezTo>
                <a:cubicBezTo>
                  <a:pt x="77" y="5"/>
                  <a:pt x="80" y="8"/>
                  <a:pt x="82" y="12"/>
                </a:cubicBezTo>
                <a:cubicBezTo>
                  <a:pt x="84" y="16"/>
                  <a:pt x="85" y="20"/>
                  <a:pt x="86" y="25"/>
                </a:cubicBezTo>
                <a:cubicBezTo>
                  <a:pt x="87" y="29"/>
                  <a:pt x="88" y="34"/>
                  <a:pt x="88" y="40"/>
                </a:cubicBezTo>
                <a:lnTo>
                  <a:pt x="88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0" name="Freeform 275"/>
          <p:cNvSpPr>
            <a:spLocks noEditPoints="1"/>
          </p:cNvSpPr>
          <p:nvPr/>
        </p:nvSpPr>
        <p:spPr bwMode="auto">
          <a:xfrm>
            <a:off x="10222535" y="3945467"/>
            <a:ext cx="22225" cy="157163"/>
          </a:xfrm>
          <a:custGeom>
            <a:avLst/>
            <a:gdLst>
              <a:gd name="T0" fmla="*/ 0 w 14"/>
              <a:gd name="T1" fmla="*/ 99 h 99"/>
              <a:gd name="T2" fmla="*/ 0 w 14"/>
              <a:gd name="T3" fmla="*/ 28 h 99"/>
              <a:gd name="T4" fmla="*/ 14 w 14"/>
              <a:gd name="T5" fmla="*/ 28 h 99"/>
              <a:gd name="T6" fmla="*/ 14 w 14"/>
              <a:gd name="T7" fmla="*/ 99 h 99"/>
              <a:gd name="T8" fmla="*/ 0 w 14"/>
              <a:gd name="T9" fmla="*/ 99 h 99"/>
              <a:gd name="T10" fmla="*/ 0 w 14"/>
              <a:gd name="T11" fmla="*/ 17 h 99"/>
              <a:gd name="T12" fmla="*/ 0 w 14"/>
              <a:gd name="T13" fmla="*/ 0 h 99"/>
              <a:gd name="T14" fmla="*/ 14 w 14"/>
              <a:gd name="T15" fmla="*/ 0 h 99"/>
              <a:gd name="T16" fmla="*/ 14 w 14"/>
              <a:gd name="T17" fmla="*/ 17 h 99"/>
              <a:gd name="T18" fmla="*/ 0 w 14"/>
              <a:gd name="T19" fmla="*/ 17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" h="99">
                <a:moveTo>
                  <a:pt x="0" y="99"/>
                </a:moveTo>
                <a:lnTo>
                  <a:pt x="0" y="28"/>
                </a:lnTo>
                <a:lnTo>
                  <a:pt x="14" y="28"/>
                </a:lnTo>
                <a:lnTo>
                  <a:pt x="14" y="99"/>
                </a:lnTo>
                <a:lnTo>
                  <a:pt x="0" y="99"/>
                </a:lnTo>
                <a:close/>
                <a:moveTo>
                  <a:pt x="0" y="17"/>
                </a:moveTo>
                <a:lnTo>
                  <a:pt x="0" y="0"/>
                </a:lnTo>
                <a:lnTo>
                  <a:pt x="14" y="0"/>
                </a:lnTo>
                <a:lnTo>
                  <a:pt x="14" y="17"/>
                </a:lnTo>
                <a:lnTo>
                  <a:pt x="0" y="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1" name="Freeform 276"/>
          <p:cNvSpPr>
            <a:spLocks/>
          </p:cNvSpPr>
          <p:nvPr/>
        </p:nvSpPr>
        <p:spPr bwMode="auto">
          <a:xfrm>
            <a:off x="10273335" y="3988330"/>
            <a:ext cx="101600" cy="114300"/>
          </a:xfrm>
          <a:custGeom>
            <a:avLst/>
            <a:gdLst>
              <a:gd name="T0" fmla="*/ 87 w 87"/>
              <a:gd name="T1" fmla="*/ 99 h 99"/>
              <a:gd name="T2" fmla="*/ 67 w 87"/>
              <a:gd name="T3" fmla="*/ 99 h 99"/>
              <a:gd name="T4" fmla="*/ 67 w 87"/>
              <a:gd name="T5" fmla="*/ 45 h 99"/>
              <a:gd name="T6" fmla="*/ 62 w 87"/>
              <a:gd name="T7" fmla="*/ 25 h 99"/>
              <a:gd name="T8" fmla="*/ 49 w 87"/>
              <a:gd name="T9" fmla="*/ 18 h 99"/>
              <a:gd name="T10" fmla="*/ 40 w 87"/>
              <a:gd name="T11" fmla="*/ 20 h 99"/>
              <a:gd name="T12" fmla="*/ 32 w 87"/>
              <a:gd name="T13" fmla="*/ 25 h 99"/>
              <a:gd name="T14" fmla="*/ 25 w 87"/>
              <a:gd name="T15" fmla="*/ 32 h 99"/>
              <a:gd name="T16" fmla="*/ 20 w 87"/>
              <a:gd name="T17" fmla="*/ 41 h 99"/>
              <a:gd name="T18" fmla="*/ 20 w 87"/>
              <a:gd name="T19" fmla="*/ 99 h 99"/>
              <a:gd name="T20" fmla="*/ 0 w 87"/>
              <a:gd name="T21" fmla="*/ 99 h 99"/>
              <a:gd name="T22" fmla="*/ 0 w 87"/>
              <a:gd name="T23" fmla="*/ 2 h 99"/>
              <a:gd name="T24" fmla="*/ 18 w 87"/>
              <a:gd name="T25" fmla="*/ 2 h 99"/>
              <a:gd name="T26" fmla="*/ 18 w 87"/>
              <a:gd name="T27" fmla="*/ 21 h 99"/>
              <a:gd name="T28" fmla="*/ 35 w 87"/>
              <a:gd name="T29" fmla="*/ 6 h 99"/>
              <a:gd name="T30" fmla="*/ 58 w 87"/>
              <a:gd name="T31" fmla="*/ 0 h 99"/>
              <a:gd name="T32" fmla="*/ 73 w 87"/>
              <a:gd name="T33" fmla="*/ 3 h 99"/>
              <a:gd name="T34" fmla="*/ 81 w 87"/>
              <a:gd name="T35" fmla="*/ 12 h 99"/>
              <a:gd name="T36" fmla="*/ 86 w 87"/>
              <a:gd name="T37" fmla="*/ 25 h 99"/>
              <a:gd name="T38" fmla="*/ 87 w 87"/>
              <a:gd name="T39" fmla="*/ 40 h 99"/>
              <a:gd name="T40" fmla="*/ 87 w 87"/>
              <a:gd name="T41" fmla="*/ 9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7" h="99">
                <a:moveTo>
                  <a:pt x="87" y="99"/>
                </a:moveTo>
                <a:cubicBezTo>
                  <a:pt x="67" y="99"/>
                  <a:pt x="67" y="99"/>
                  <a:pt x="67" y="99"/>
                </a:cubicBezTo>
                <a:cubicBezTo>
                  <a:pt x="67" y="45"/>
                  <a:pt x="67" y="45"/>
                  <a:pt x="67" y="45"/>
                </a:cubicBezTo>
                <a:cubicBezTo>
                  <a:pt x="67" y="35"/>
                  <a:pt x="65" y="29"/>
                  <a:pt x="62" y="25"/>
                </a:cubicBezTo>
                <a:cubicBezTo>
                  <a:pt x="59" y="20"/>
                  <a:pt x="55" y="18"/>
                  <a:pt x="49" y="18"/>
                </a:cubicBezTo>
                <a:cubicBezTo>
                  <a:pt x="46" y="18"/>
                  <a:pt x="43" y="19"/>
                  <a:pt x="40" y="20"/>
                </a:cubicBezTo>
                <a:cubicBezTo>
                  <a:pt x="37" y="21"/>
                  <a:pt x="35" y="23"/>
                  <a:pt x="32" y="25"/>
                </a:cubicBezTo>
                <a:cubicBezTo>
                  <a:pt x="29" y="27"/>
                  <a:pt x="27" y="29"/>
                  <a:pt x="25" y="32"/>
                </a:cubicBezTo>
                <a:cubicBezTo>
                  <a:pt x="23" y="35"/>
                  <a:pt x="21" y="38"/>
                  <a:pt x="20" y="41"/>
                </a:cubicBezTo>
                <a:cubicBezTo>
                  <a:pt x="20" y="99"/>
                  <a:pt x="20" y="99"/>
                  <a:pt x="20" y="99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2"/>
                  <a:pt x="0" y="2"/>
                  <a:pt x="0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18" y="21"/>
                  <a:pt x="18" y="21"/>
                  <a:pt x="18" y="21"/>
                </a:cubicBezTo>
                <a:cubicBezTo>
                  <a:pt x="22" y="15"/>
                  <a:pt x="28" y="9"/>
                  <a:pt x="35" y="6"/>
                </a:cubicBezTo>
                <a:cubicBezTo>
                  <a:pt x="42" y="2"/>
                  <a:pt x="50" y="0"/>
                  <a:pt x="58" y="0"/>
                </a:cubicBezTo>
                <a:cubicBezTo>
                  <a:pt x="64" y="0"/>
                  <a:pt x="69" y="1"/>
                  <a:pt x="73" y="3"/>
                </a:cubicBezTo>
                <a:cubicBezTo>
                  <a:pt x="76" y="5"/>
                  <a:pt x="79" y="8"/>
                  <a:pt x="81" y="12"/>
                </a:cubicBezTo>
                <a:cubicBezTo>
                  <a:pt x="84" y="16"/>
                  <a:pt x="85" y="20"/>
                  <a:pt x="86" y="25"/>
                </a:cubicBezTo>
                <a:cubicBezTo>
                  <a:pt x="87" y="29"/>
                  <a:pt x="87" y="34"/>
                  <a:pt x="87" y="40"/>
                </a:cubicBezTo>
                <a:lnTo>
                  <a:pt x="87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277"/>
          <p:cNvSpPr>
            <a:spLocks noEditPoints="1"/>
          </p:cNvSpPr>
          <p:nvPr/>
        </p:nvSpPr>
        <p:spPr bwMode="auto">
          <a:xfrm>
            <a:off x="10395573" y="3988330"/>
            <a:ext cx="112713" cy="161925"/>
          </a:xfrm>
          <a:custGeom>
            <a:avLst/>
            <a:gdLst>
              <a:gd name="T0" fmla="*/ 45 w 99"/>
              <a:gd name="T1" fmla="*/ 100 h 141"/>
              <a:gd name="T2" fmla="*/ 27 w 99"/>
              <a:gd name="T3" fmla="*/ 96 h 141"/>
              <a:gd name="T4" fmla="*/ 13 w 99"/>
              <a:gd name="T5" fmla="*/ 85 h 141"/>
              <a:gd name="T6" fmla="*/ 4 w 99"/>
              <a:gd name="T7" fmla="*/ 69 h 141"/>
              <a:gd name="T8" fmla="*/ 0 w 99"/>
              <a:gd name="T9" fmla="*/ 51 h 141"/>
              <a:gd name="T10" fmla="*/ 4 w 99"/>
              <a:gd name="T11" fmla="*/ 31 h 141"/>
              <a:gd name="T12" fmla="*/ 13 w 99"/>
              <a:gd name="T13" fmla="*/ 15 h 141"/>
              <a:gd name="T14" fmla="*/ 27 w 99"/>
              <a:gd name="T15" fmla="*/ 4 h 141"/>
              <a:gd name="T16" fmla="*/ 46 w 99"/>
              <a:gd name="T17" fmla="*/ 0 h 141"/>
              <a:gd name="T18" fmla="*/ 66 w 99"/>
              <a:gd name="T19" fmla="*/ 6 h 141"/>
              <a:gd name="T20" fmla="*/ 81 w 99"/>
              <a:gd name="T21" fmla="*/ 20 h 141"/>
              <a:gd name="T22" fmla="*/ 81 w 99"/>
              <a:gd name="T23" fmla="*/ 2 h 141"/>
              <a:gd name="T24" fmla="*/ 99 w 99"/>
              <a:gd name="T25" fmla="*/ 2 h 141"/>
              <a:gd name="T26" fmla="*/ 99 w 99"/>
              <a:gd name="T27" fmla="*/ 97 h 141"/>
              <a:gd name="T28" fmla="*/ 95 w 99"/>
              <a:gd name="T29" fmla="*/ 115 h 141"/>
              <a:gd name="T30" fmla="*/ 84 w 99"/>
              <a:gd name="T31" fmla="*/ 129 h 141"/>
              <a:gd name="T32" fmla="*/ 68 w 99"/>
              <a:gd name="T33" fmla="*/ 138 h 141"/>
              <a:gd name="T34" fmla="*/ 47 w 99"/>
              <a:gd name="T35" fmla="*/ 141 h 141"/>
              <a:gd name="T36" fmla="*/ 20 w 99"/>
              <a:gd name="T37" fmla="*/ 135 h 141"/>
              <a:gd name="T38" fmla="*/ 2 w 99"/>
              <a:gd name="T39" fmla="*/ 120 h 141"/>
              <a:gd name="T40" fmla="*/ 14 w 99"/>
              <a:gd name="T41" fmla="*/ 109 h 141"/>
              <a:gd name="T42" fmla="*/ 28 w 99"/>
              <a:gd name="T43" fmla="*/ 121 h 141"/>
              <a:gd name="T44" fmla="*/ 47 w 99"/>
              <a:gd name="T45" fmla="*/ 125 h 141"/>
              <a:gd name="T46" fmla="*/ 59 w 99"/>
              <a:gd name="T47" fmla="*/ 124 h 141"/>
              <a:gd name="T48" fmla="*/ 69 w 99"/>
              <a:gd name="T49" fmla="*/ 118 h 141"/>
              <a:gd name="T50" fmla="*/ 76 w 99"/>
              <a:gd name="T51" fmla="*/ 109 h 141"/>
              <a:gd name="T52" fmla="*/ 79 w 99"/>
              <a:gd name="T53" fmla="*/ 97 h 141"/>
              <a:gd name="T54" fmla="*/ 79 w 99"/>
              <a:gd name="T55" fmla="*/ 82 h 141"/>
              <a:gd name="T56" fmla="*/ 64 w 99"/>
              <a:gd name="T57" fmla="*/ 95 h 141"/>
              <a:gd name="T58" fmla="*/ 45 w 99"/>
              <a:gd name="T59" fmla="*/ 100 h 141"/>
              <a:gd name="T60" fmla="*/ 52 w 99"/>
              <a:gd name="T61" fmla="*/ 84 h 141"/>
              <a:gd name="T62" fmla="*/ 61 w 99"/>
              <a:gd name="T63" fmla="*/ 82 h 141"/>
              <a:gd name="T64" fmla="*/ 69 w 99"/>
              <a:gd name="T65" fmla="*/ 78 h 141"/>
              <a:gd name="T66" fmla="*/ 75 w 99"/>
              <a:gd name="T67" fmla="*/ 72 h 141"/>
              <a:gd name="T68" fmla="*/ 79 w 99"/>
              <a:gd name="T69" fmla="*/ 64 h 141"/>
              <a:gd name="T70" fmla="*/ 79 w 99"/>
              <a:gd name="T71" fmla="*/ 39 h 141"/>
              <a:gd name="T72" fmla="*/ 74 w 99"/>
              <a:gd name="T73" fmla="*/ 30 h 141"/>
              <a:gd name="T74" fmla="*/ 67 w 99"/>
              <a:gd name="T75" fmla="*/ 24 h 141"/>
              <a:gd name="T76" fmla="*/ 59 w 99"/>
              <a:gd name="T77" fmla="*/ 19 h 141"/>
              <a:gd name="T78" fmla="*/ 50 w 99"/>
              <a:gd name="T79" fmla="*/ 18 h 141"/>
              <a:gd name="T80" fmla="*/ 38 w 99"/>
              <a:gd name="T81" fmla="*/ 20 h 141"/>
              <a:gd name="T82" fmla="*/ 29 w 99"/>
              <a:gd name="T83" fmla="*/ 28 h 141"/>
              <a:gd name="T84" fmla="*/ 23 w 99"/>
              <a:gd name="T85" fmla="*/ 39 h 141"/>
              <a:gd name="T86" fmla="*/ 21 w 99"/>
              <a:gd name="T87" fmla="*/ 51 h 141"/>
              <a:gd name="T88" fmla="*/ 24 w 99"/>
              <a:gd name="T89" fmla="*/ 64 h 141"/>
              <a:gd name="T90" fmla="*/ 30 w 99"/>
              <a:gd name="T91" fmla="*/ 74 h 141"/>
              <a:gd name="T92" fmla="*/ 40 w 99"/>
              <a:gd name="T93" fmla="*/ 81 h 141"/>
              <a:gd name="T94" fmla="*/ 52 w 99"/>
              <a:gd name="T95" fmla="*/ 84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9" h="141">
                <a:moveTo>
                  <a:pt x="45" y="100"/>
                </a:moveTo>
                <a:cubicBezTo>
                  <a:pt x="38" y="100"/>
                  <a:pt x="32" y="99"/>
                  <a:pt x="27" y="96"/>
                </a:cubicBezTo>
                <a:cubicBezTo>
                  <a:pt x="21" y="94"/>
                  <a:pt x="17" y="90"/>
                  <a:pt x="13" y="85"/>
                </a:cubicBezTo>
                <a:cubicBezTo>
                  <a:pt x="9" y="81"/>
                  <a:pt x="6" y="75"/>
                  <a:pt x="4" y="69"/>
                </a:cubicBezTo>
                <a:cubicBezTo>
                  <a:pt x="1" y="63"/>
                  <a:pt x="0" y="57"/>
                  <a:pt x="0" y="51"/>
                </a:cubicBezTo>
                <a:cubicBezTo>
                  <a:pt x="0" y="44"/>
                  <a:pt x="1" y="37"/>
                  <a:pt x="4" y="31"/>
                </a:cubicBezTo>
                <a:cubicBezTo>
                  <a:pt x="6" y="25"/>
                  <a:pt x="9" y="19"/>
                  <a:pt x="13" y="15"/>
                </a:cubicBezTo>
                <a:cubicBezTo>
                  <a:pt x="17" y="10"/>
                  <a:pt x="22" y="7"/>
                  <a:pt x="27" y="4"/>
                </a:cubicBezTo>
                <a:cubicBezTo>
                  <a:pt x="33" y="1"/>
                  <a:pt x="39" y="0"/>
                  <a:pt x="46" y="0"/>
                </a:cubicBezTo>
                <a:cubicBezTo>
                  <a:pt x="53" y="0"/>
                  <a:pt x="60" y="2"/>
                  <a:pt x="66" y="6"/>
                </a:cubicBezTo>
                <a:cubicBezTo>
                  <a:pt x="72" y="9"/>
                  <a:pt x="77" y="14"/>
                  <a:pt x="81" y="20"/>
                </a:cubicBezTo>
                <a:cubicBezTo>
                  <a:pt x="81" y="2"/>
                  <a:pt x="81" y="2"/>
                  <a:pt x="81" y="2"/>
                </a:cubicBezTo>
                <a:cubicBezTo>
                  <a:pt x="99" y="2"/>
                  <a:pt x="99" y="2"/>
                  <a:pt x="99" y="2"/>
                </a:cubicBezTo>
                <a:cubicBezTo>
                  <a:pt x="99" y="97"/>
                  <a:pt x="99" y="97"/>
                  <a:pt x="99" y="97"/>
                </a:cubicBezTo>
                <a:cubicBezTo>
                  <a:pt x="99" y="104"/>
                  <a:pt x="98" y="110"/>
                  <a:pt x="95" y="115"/>
                </a:cubicBezTo>
                <a:cubicBezTo>
                  <a:pt x="93" y="121"/>
                  <a:pt x="89" y="126"/>
                  <a:pt x="84" y="129"/>
                </a:cubicBezTo>
                <a:cubicBezTo>
                  <a:pt x="80" y="133"/>
                  <a:pt x="74" y="136"/>
                  <a:pt x="68" y="138"/>
                </a:cubicBezTo>
                <a:cubicBezTo>
                  <a:pt x="61" y="140"/>
                  <a:pt x="54" y="141"/>
                  <a:pt x="47" y="141"/>
                </a:cubicBezTo>
                <a:cubicBezTo>
                  <a:pt x="36" y="141"/>
                  <a:pt x="27" y="139"/>
                  <a:pt x="20" y="135"/>
                </a:cubicBezTo>
                <a:cubicBezTo>
                  <a:pt x="13" y="132"/>
                  <a:pt x="7" y="127"/>
                  <a:pt x="2" y="120"/>
                </a:cubicBezTo>
                <a:cubicBezTo>
                  <a:pt x="14" y="109"/>
                  <a:pt x="14" y="109"/>
                  <a:pt x="14" y="109"/>
                </a:cubicBezTo>
                <a:cubicBezTo>
                  <a:pt x="17" y="114"/>
                  <a:pt x="22" y="118"/>
                  <a:pt x="28" y="121"/>
                </a:cubicBezTo>
                <a:cubicBezTo>
                  <a:pt x="34" y="124"/>
                  <a:pt x="40" y="125"/>
                  <a:pt x="47" y="125"/>
                </a:cubicBezTo>
                <a:cubicBezTo>
                  <a:pt x="51" y="125"/>
                  <a:pt x="55" y="125"/>
                  <a:pt x="59" y="124"/>
                </a:cubicBezTo>
                <a:cubicBezTo>
                  <a:pt x="63" y="123"/>
                  <a:pt x="66" y="121"/>
                  <a:pt x="69" y="118"/>
                </a:cubicBezTo>
                <a:cubicBezTo>
                  <a:pt x="72" y="116"/>
                  <a:pt x="74" y="113"/>
                  <a:pt x="76" y="109"/>
                </a:cubicBezTo>
                <a:cubicBezTo>
                  <a:pt x="78" y="106"/>
                  <a:pt x="79" y="102"/>
                  <a:pt x="79" y="97"/>
                </a:cubicBezTo>
                <a:cubicBezTo>
                  <a:pt x="79" y="82"/>
                  <a:pt x="79" y="82"/>
                  <a:pt x="79" y="82"/>
                </a:cubicBezTo>
                <a:cubicBezTo>
                  <a:pt x="75" y="88"/>
                  <a:pt x="70" y="92"/>
                  <a:pt x="64" y="95"/>
                </a:cubicBezTo>
                <a:cubicBezTo>
                  <a:pt x="58" y="99"/>
                  <a:pt x="52" y="100"/>
                  <a:pt x="45" y="100"/>
                </a:cubicBezTo>
                <a:close/>
                <a:moveTo>
                  <a:pt x="52" y="84"/>
                </a:moveTo>
                <a:cubicBezTo>
                  <a:pt x="55" y="84"/>
                  <a:pt x="58" y="83"/>
                  <a:pt x="61" y="82"/>
                </a:cubicBezTo>
                <a:cubicBezTo>
                  <a:pt x="63" y="81"/>
                  <a:pt x="66" y="80"/>
                  <a:pt x="69" y="78"/>
                </a:cubicBezTo>
                <a:cubicBezTo>
                  <a:pt x="71" y="76"/>
                  <a:pt x="73" y="74"/>
                  <a:pt x="75" y="72"/>
                </a:cubicBezTo>
                <a:cubicBezTo>
                  <a:pt x="77" y="69"/>
                  <a:pt x="78" y="67"/>
                  <a:pt x="79" y="64"/>
                </a:cubicBezTo>
                <a:cubicBezTo>
                  <a:pt x="79" y="39"/>
                  <a:pt x="79" y="39"/>
                  <a:pt x="79" y="39"/>
                </a:cubicBezTo>
                <a:cubicBezTo>
                  <a:pt x="77" y="36"/>
                  <a:pt x="76" y="33"/>
                  <a:pt x="74" y="30"/>
                </a:cubicBezTo>
                <a:cubicBezTo>
                  <a:pt x="72" y="28"/>
                  <a:pt x="69" y="25"/>
                  <a:pt x="67" y="24"/>
                </a:cubicBezTo>
                <a:cubicBezTo>
                  <a:pt x="64" y="22"/>
                  <a:pt x="62" y="20"/>
                  <a:pt x="59" y="19"/>
                </a:cubicBezTo>
                <a:cubicBezTo>
                  <a:pt x="56" y="18"/>
                  <a:pt x="53" y="18"/>
                  <a:pt x="50" y="18"/>
                </a:cubicBezTo>
                <a:cubicBezTo>
                  <a:pt x="46" y="18"/>
                  <a:pt x="42" y="19"/>
                  <a:pt x="38" y="20"/>
                </a:cubicBezTo>
                <a:cubicBezTo>
                  <a:pt x="35" y="22"/>
                  <a:pt x="32" y="25"/>
                  <a:pt x="29" y="28"/>
                </a:cubicBezTo>
                <a:cubicBezTo>
                  <a:pt x="27" y="31"/>
                  <a:pt x="25" y="35"/>
                  <a:pt x="23" y="39"/>
                </a:cubicBezTo>
                <a:cubicBezTo>
                  <a:pt x="22" y="43"/>
                  <a:pt x="21" y="47"/>
                  <a:pt x="21" y="51"/>
                </a:cubicBezTo>
                <a:cubicBezTo>
                  <a:pt x="21" y="56"/>
                  <a:pt x="22" y="60"/>
                  <a:pt x="24" y="64"/>
                </a:cubicBezTo>
                <a:cubicBezTo>
                  <a:pt x="25" y="68"/>
                  <a:pt x="27" y="71"/>
                  <a:pt x="30" y="74"/>
                </a:cubicBezTo>
                <a:cubicBezTo>
                  <a:pt x="33" y="77"/>
                  <a:pt x="36" y="79"/>
                  <a:pt x="40" y="81"/>
                </a:cubicBezTo>
                <a:cubicBezTo>
                  <a:pt x="43" y="83"/>
                  <a:pt x="47" y="84"/>
                  <a:pt x="52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文本框 252"/>
          <p:cNvSpPr txBox="1"/>
          <p:nvPr/>
        </p:nvSpPr>
        <p:spPr>
          <a:xfrm>
            <a:off x="1423124" y="2274901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54" name="矩形 253"/>
          <p:cNvSpPr/>
          <p:nvPr/>
        </p:nvSpPr>
        <p:spPr>
          <a:xfrm>
            <a:off x="1416672" y="2071443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55" name="文本框 254"/>
          <p:cNvSpPr txBox="1"/>
          <p:nvPr/>
        </p:nvSpPr>
        <p:spPr>
          <a:xfrm>
            <a:off x="1423124" y="3518688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56" name="矩形 255"/>
          <p:cNvSpPr/>
          <p:nvPr/>
        </p:nvSpPr>
        <p:spPr>
          <a:xfrm>
            <a:off x="1416672" y="3315230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1423124" y="4762475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1416672" y="4559017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63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64" name="文本框 63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相关建议与论文总结</a:t>
            </a:r>
          </a:p>
        </p:txBody>
      </p:sp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572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69010" y="1432408"/>
            <a:ext cx="4460559" cy="4135438"/>
            <a:chOff x="1506537" y="1189037"/>
            <a:chExt cx="5205413" cy="4826001"/>
          </a:xfrm>
        </p:grpSpPr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2768600" y="2438400"/>
              <a:ext cx="2686050" cy="2295525"/>
            </a:xfrm>
            <a:custGeom>
              <a:avLst/>
              <a:gdLst>
                <a:gd name="T0" fmla="*/ 845 w 1692"/>
                <a:gd name="T1" fmla="*/ 0 h 1446"/>
                <a:gd name="T2" fmla="*/ 1692 w 1692"/>
                <a:gd name="T3" fmla="*/ 1446 h 1446"/>
                <a:gd name="T4" fmla="*/ 0 w 1692"/>
                <a:gd name="T5" fmla="*/ 1446 h 1446"/>
                <a:gd name="T6" fmla="*/ 845 w 1692"/>
                <a:gd name="T7" fmla="*/ 0 h 1446"/>
                <a:gd name="T8" fmla="*/ 845 w 1692"/>
                <a:gd name="T9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2" h="1446">
                  <a:moveTo>
                    <a:pt x="845" y="0"/>
                  </a:moveTo>
                  <a:lnTo>
                    <a:pt x="1692" y="1446"/>
                  </a:lnTo>
                  <a:lnTo>
                    <a:pt x="0" y="1446"/>
                  </a:lnTo>
                  <a:lnTo>
                    <a:pt x="845" y="0"/>
                  </a:lnTo>
                  <a:lnTo>
                    <a:pt x="8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2795587" y="1189037"/>
              <a:ext cx="2627313" cy="2627313"/>
            </a:xfrm>
            <a:custGeom>
              <a:avLst/>
              <a:gdLst>
                <a:gd name="T0" fmla="*/ 1874 w 2280"/>
                <a:gd name="T1" fmla="*/ 405 h 2279"/>
                <a:gd name="T2" fmla="*/ 406 w 2280"/>
                <a:gd name="T3" fmla="*/ 405 h 2279"/>
                <a:gd name="T4" fmla="*/ 406 w 2280"/>
                <a:gd name="T5" fmla="*/ 1874 h 2279"/>
                <a:gd name="T6" fmla="*/ 1874 w 2280"/>
                <a:gd name="T7" fmla="*/ 1874 h 2279"/>
                <a:gd name="T8" fmla="*/ 1874 w 2280"/>
                <a:gd name="T9" fmla="*/ 405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0" h="2279">
                  <a:moveTo>
                    <a:pt x="1874" y="405"/>
                  </a:moveTo>
                  <a:cubicBezTo>
                    <a:pt x="1469" y="0"/>
                    <a:pt x="811" y="0"/>
                    <a:pt x="406" y="405"/>
                  </a:cubicBezTo>
                  <a:cubicBezTo>
                    <a:pt x="0" y="811"/>
                    <a:pt x="0" y="1468"/>
                    <a:pt x="406" y="1874"/>
                  </a:cubicBezTo>
                  <a:cubicBezTo>
                    <a:pt x="811" y="2279"/>
                    <a:pt x="1469" y="2279"/>
                    <a:pt x="1874" y="1874"/>
                  </a:cubicBezTo>
                  <a:cubicBezTo>
                    <a:pt x="2280" y="1468"/>
                    <a:pt x="2280" y="811"/>
                    <a:pt x="1874" y="40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1506537" y="3387725"/>
              <a:ext cx="2627313" cy="2627313"/>
            </a:xfrm>
            <a:custGeom>
              <a:avLst/>
              <a:gdLst>
                <a:gd name="T0" fmla="*/ 1874 w 2280"/>
                <a:gd name="T1" fmla="*/ 405 h 2279"/>
                <a:gd name="T2" fmla="*/ 406 w 2280"/>
                <a:gd name="T3" fmla="*/ 405 h 2279"/>
                <a:gd name="T4" fmla="*/ 406 w 2280"/>
                <a:gd name="T5" fmla="*/ 1874 h 2279"/>
                <a:gd name="T6" fmla="*/ 1874 w 2280"/>
                <a:gd name="T7" fmla="*/ 1874 h 2279"/>
                <a:gd name="T8" fmla="*/ 1874 w 2280"/>
                <a:gd name="T9" fmla="*/ 405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0" h="2279">
                  <a:moveTo>
                    <a:pt x="1874" y="405"/>
                  </a:moveTo>
                  <a:cubicBezTo>
                    <a:pt x="1469" y="0"/>
                    <a:pt x="811" y="0"/>
                    <a:pt x="406" y="405"/>
                  </a:cubicBezTo>
                  <a:cubicBezTo>
                    <a:pt x="0" y="811"/>
                    <a:pt x="0" y="1468"/>
                    <a:pt x="406" y="1874"/>
                  </a:cubicBezTo>
                  <a:cubicBezTo>
                    <a:pt x="811" y="2279"/>
                    <a:pt x="1469" y="2279"/>
                    <a:pt x="1874" y="1874"/>
                  </a:cubicBezTo>
                  <a:cubicBezTo>
                    <a:pt x="2280" y="1468"/>
                    <a:pt x="2280" y="811"/>
                    <a:pt x="1874" y="40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1"/>
            <p:cNvSpPr>
              <a:spLocks/>
            </p:cNvSpPr>
            <p:nvPr/>
          </p:nvSpPr>
          <p:spPr bwMode="auto">
            <a:xfrm>
              <a:off x="4084637" y="3387725"/>
              <a:ext cx="2627313" cy="2627313"/>
            </a:xfrm>
            <a:custGeom>
              <a:avLst/>
              <a:gdLst>
                <a:gd name="T0" fmla="*/ 1874 w 2279"/>
                <a:gd name="T1" fmla="*/ 405 h 2279"/>
                <a:gd name="T2" fmla="*/ 405 w 2279"/>
                <a:gd name="T3" fmla="*/ 405 h 2279"/>
                <a:gd name="T4" fmla="*/ 405 w 2279"/>
                <a:gd name="T5" fmla="*/ 1874 h 2279"/>
                <a:gd name="T6" fmla="*/ 1874 w 2279"/>
                <a:gd name="T7" fmla="*/ 1874 h 2279"/>
                <a:gd name="T8" fmla="*/ 1874 w 2279"/>
                <a:gd name="T9" fmla="*/ 405 h 2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9" h="2279">
                  <a:moveTo>
                    <a:pt x="1874" y="405"/>
                  </a:moveTo>
                  <a:cubicBezTo>
                    <a:pt x="1468" y="0"/>
                    <a:pt x="811" y="0"/>
                    <a:pt x="405" y="405"/>
                  </a:cubicBezTo>
                  <a:cubicBezTo>
                    <a:pt x="0" y="811"/>
                    <a:pt x="0" y="1468"/>
                    <a:pt x="405" y="1874"/>
                  </a:cubicBezTo>
                  <a:cubicBezTo>
                    <a:pt x="811" y="2279"/>
                    <a:pt x="1468" y="2279"/>
                    <a:pt x="1874" y="1874"/>
                  </a:cubicBezTo>
                  <a:cubicBezTo>
                    <a:pt x="2279" y="1468"/>
                    <a:pt x="2279" y="811"/>
                    <a:pt x="1874" y="405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4154487" y="1720850"/>
              <a:ext cx="1236663" cy="1711325"/>
            </a:xfrm>
            <a:custGeom>
              <a:avLst/>
              <a:gdLst>
                <a:gd name="T0" fmla="*/ 463 w 1073"/>
                <a:gd name="T1" fmla="*/ 1485 h 1485"/>
                <a:gd name="T2" fmla="*/ 636 w 1073"/>
                <a:gd name="T3" fmla="*/ 0 h 1485"/>
                <a:gd name="T4" fmla="*/ 0 w 1073"/>
                <a:gd name="T5" fmla="*/ 684 h 1485"/>
                <a:gd name="T6" fmla="*/ 463 w 1073"/>
                <a:gd name="T7" fmla="*/ 1485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3" h="1485">
                  <a:moveTo>
                    <a:pt x="463" y="1485"/>
                  </a:moveTo>
                  <a:cubicBezTo>
                    <a:pt x="982" y="1164"/>
                    <a:pt x="1073" y="438"/>
                    <a:pt x="636" y="0"/>
                  </a:cubicBezTo>
                  <a:cubicBezTo>
                    <a:pt x="0" y="684"/>
                    <a:pt x="0" y="684"/>
                    <a:pt x="0" y="684"/>
                  </a:cubicBezTo>
                  <a:cubicBezTo>
                    <a:pt x="463" y="1485"/>
                    <a:pt x="463" y="1485"/>
                    <a:pt x="463" y="1485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2827337" y="1720850"/>
              <a:ext cx="1236663" cy="1711325"/>
            </a:xfrm>
            <a:custGeom>
              <a:avLst/>
              <a:gdLst>
                <a:gd name="T0" fmla="*/ 437 w 1073"/>
                <a:gd name="T1" fmla="*/ 0 h 1485"/>
                <a:gd name="T2" fmla="*/ 610 w 1073"/>
                <a:gd name="T3" fmla="*/ 1485 h 1485"/>
                <a:gd name="T4" fmla="*/ 1073 w 1073"/>
                <a:gd name="T5" fmla="*/ 683 h 1485"/>
                <a:gd name="T6" fmla="*/ 437 w 1073"/>
                <a:gd name="T7" fmla="*/ 0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3" h="1485">
                  <a:moveTo>
                    <a:pt x="437" y="0"/>
                  </a:moveTo>
                  <a:cubicBezTo>
                    <a:pt x="0" y="437"/>
                    <a:pt x="91" y="1164"/>
                    <a:pt x="610" y="1485"/>
                  </a:cubicBezTo>
                  <a:cubicBezTo>
                    <a:pt x="1073" y="683"/>
                    <a:pt x="1073" y="683"/>
                    <a:pt x="1073" y="683"/>
                  </a:cubicBezTo>
                  <a:cubicBezTo>
                    <a:pt x="437" y="0"/>
                    <a:pt x="437" y="0"/>
                    <a:pt x="437" y="0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3389312" y="1308100"/>
              <a:ext cx="1438275" cy="1130300"/>
            </a:xfrm>
            <a:custGeom>
              <a:avLst/>
              <a:gdLst>
                <a:gd name="T0" fmla="*/ 1248 w 1248"/>
                <a:gd name="T1" fmla="*/ 311 h 981"/>
                <a:gd name="T2" fmla="*/ 0 w 1248"/>
                <a:gd name="T3" fmla="*/ 310 h 981"/>
                <a:gd name="T4" fmla="*/ 625 w 1248"/>
                <a:gd name="T5" fmla="*/ 981 h 981"/>
                <a:gd name="T6" fmla="*/ 1248 w 1248"/>
                <a:gd name="T7" fmla="*/ 311 h 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8" h="981">
                  <a:moveTo>
                    <a:pt x="1248" y="311"/>
                  </a:moveTo>
                  <a:cubicBezTo>
                    <a:pt x="891" y="1"/>
                    <a:pt x="358" y="0"/>
                    <a:pt x="0" y="310"/>
                  </a:cubicBezTo>
                  <a:cubicBezTo>
                    <a:pt x="625" y="981"/>
                    <a:pt x="625" y="981"/>
                    <a:pt x="625" y="981"/>
                  </a:cubicBezTo>
                  <a:cubicBezTo>
                    <a:pt x="1248" y="311"/>
                    <a:pt x="1248" y="311"/>
                    <a:pt x="1248" y="311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1757362" y="3403600"/>
              <a:ext cx="1582738" cy="1257300"/>
            </a:xfrm>
            <a:custGeom>
              <a:avLst/>
              <a:gdLst>
                <a:gd name="T0" fmla="*/ 1373 w 1373"/>
                <a:gd name="T1" fmla="*/ 290 h 1091"/>
                <a:gd name="T2" fmla="*/ 0 w 1373"/>
                <a:gd name="T3" fmla="*/ 882 h 1091"/>
                <a:gd name="T4" fmla="*/ 910 w 1373"/>
                <a:gd name="T5" fmla="*/ 1091 h 1091"/>
                <a:gd name="T6" fmla="*/ 1373 w 1373"/>
                <a:gd name="T7" fmla="*/ 290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3" h="1091">
                  <a:moveTo>
                    <a:pt x="1373" y="290"/>
                  </a:moveTo>
                  <a:cubicBezTo>
                    <a:pt x="835" y="0"/>
                    <a:pt x="161" y="285"/>
                    <a:pt x="0" y="882"/>
                  </a:cubicBezTo>
                  <a:cubicBezTo>
                    <a:pt x="910" y="1091"/>
                    <a:pt x="910" y="1091"/>
                    <a:pt x="910" y="1091"/>
                  </a:cubicBezTo>
                  <a:cubicBezTo>
                    <a:pt x="1373" y="290"/>
                    <a:pt x="1373" y="290"/>
                    <a:pt x="1373" y="290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6"/>
            <p:cNvSpPr>
              <a:spLocks/>
            </p:cNvSpPr>
            <p:nvPr/>
          </p:nvSpPr>
          <p:spPr bwMode="auto">
            <a:xfrm>
              <a:off x="2535237" y="4738687"/>
              <a:ext cx="1384300" cy="1212850"/>
            </a:xfrm>
            <a:custGeom>
              <a:avLst/>
              <a:gdLst>
                <a:gd name="T0" fmla="*/ 0 w 1200"/>
                <a:gd name="T1" fmla="*/ 892 h 1052"/>
                <a:gd name="T2" fmla="*/ 1200 w 1200"/>
                <a:gd name="T3" fmla="*/ 0 h 1052"/>
                <a:gd name="T4" fmla="*/ 274 w 1200"/>
                <a:gd name="T5" fmla="*/ 0 h 1052"/>
                <a:gd name="T6" fmla="*/ 0 w 1200"/>
                <a:gd name="T7" fmla="*/ 892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0" h="1052">
                  <a:moveTo>
                    <a:pt x="0" y="892"/>
                  </a:moveTo>
                  <a:cubicBezTo>
                    <a:pt x="597" y="1052"/>
                    <a:pt x="1181" y="611"/>
                    <a:pt x="1200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0" y="892"/>
                    <a:pt x="0" y="892"/>
                    <a:pt x="0" y="892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7"/>
            <p:cNvSpPr>
              <a:spLocks/>
            </p:cNvSpPr>
            <p:nvPr/>
          </p:nvSpPr>
          <p:spPr bwMode="auto">
            <a:xfrm>
              <a:off x="1636712" y="4498975"/>
              <a:ext cx="1131888" cy="1246188"/>
            </a:xfrm>
            <a:custGeom>
              <a:avLst/>
              <a:gdLst>
                <a:gd name="T0" fmla="*/ 89 w 982"/>
                <a:gd name="T1" fmla="*/ 0 h 1081"/>
                <a:gd name="T2" fmla="*/ 713 w 982"/>
                <a:gd name="T3" fmla="*/ 1081 h 1081"/>
                <a:gd name="T4" fmla="*/ 982 w 982"/>
                <a:gd name="T5" fmla="*/ 205 h 1081"/>
                <a:gd name="T6" fmla="*/ 89 w 982"/>
                <a:gd name="T7" fmla="*/ 0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081">
                  <a:moveTo>
                    <a:pt x="89" y="0"/>
                  </a:moveTo>
                  <a:cubicBezTo>
                    <a:pt x="0" y="465"/>
                    <a:pt x="266" y="926"/>
                    <a:pt x="713" y="1081"/>
                  </a:cubicBezTo>
                  <a:cubicBezTo>
                    <a:pt x="982" y="205"/>
                    <a:pt x="982" y="205"/>
                    <a:pt x="982" y="205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8"/>
            <p:cNvSpPr>
              <a:spLocks/>
            </p:cNvSpPr>
            <p:nvPr/>
          </p:nvSpPr>
          <p:spPr bwMode="auto">
            <a:xfrm>
              <a:off x="4883150" y="3403600"/>
              <a:ext cx="1581150" cy="1257300"/>
            </a:xfrm>
            <a:custGeom>
              <a:avLst/>
              <a:gdLst>
                <a:gd name="T0" fmla="*/ 0 w 1373"/>
                <a:gd name="T1" fmla="*/ 290 h 1091"/>
                <a:gd name="T2" fmla="*/ 1373 w 1373"/>
                <a:gd name="T3" fmla="*/ 882 h 1091"/>
                <a:gd name="T4" fmla="*/ 462 w 1373"/>
                <a:gd name="T5" fmla="*/ 1091 h 1091"/>
                <a:gd name="T6" fmla="*/ 0 w 1373"/>
                <a:gd name="T7" fmla="*/ 290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3" h="1091">
                  <a:moveTo>
                    <a:pt x="0" y="290"/>
                  </a:moveTo>
                  <a:cubicBezTo>
                    <a:pt x="538" y="0"/>
                    <a:pt x="1212" y="285"/>
                    <a:pt x="1373" y="882"/>
                  </a:cubicBezTo>
                  <a:cubicBezTo>
                    <a:pt x="462" y="1091"/>
                    <a:pt x="462" y="1091"/>
                    <a:pt x="462" y="1091"/>
                  </a:cubicBezTo>
                  <a:cubicBezTo>
                    <a:pt x="0" y="290"/>
                    <a:pt x="0" y="290"/>
                    <a:pt x="0" y="290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9"/>
            <p:cNvSpPr>
              <a:spLocks/>
            </p:cNvSpPr>
            <p:nvPr/>
          </p:nvSpPr>
          <p:spPr bwMode="auto">
            <a:xfrm>
              <a:off x="4303712" y="4738687"/>
              <a:ext cx="1382713" cy="1212850"/>
            </a:xfrm>
            <a:custGeom>
              <a:avLst/>
              <a:gdLst>
                <a:gd name="T0" fmla="*/ 1200 w 1200"/>
                <a:gd name="T1" fmla="*/ 892 h 1052"/>
                <a:gd name="T2" fmla="*/ 0 w 1200"/>
                <a:gd name="T3" fmla="*/ 0 h 1052"/>
                <a:gd name="T4" fmla="*/ 926 w 1200"/>
                <a:gd name="T5" fmla="*/ 0 h 1052"/>
                <a:gd name="T6" fmla="*/ 1200 w 1200"/>
                <a:gd name="T7" fmla="*/ 892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00" h="1052">
                  <a:moveTo>
                    <a:pt x="1200" y="892"/>
                  </a:moveTo>
                  <a:cubicBezTo>
                    <a:pt x="603" y="1052"/>
                    <a:pt x="19" y="611"/>
                    <a:pt x="0" y="0"/>
                  </a:cubicBezTo>
                  <a:cubicBezTo>
                    <a:pt x="926" y="0"/>
                    <a:pt x="926" y="0"/>
                    <a:pt x="926" y="0"/>
                  </a:cubicBezTo>
                  <a:cubicBezTo>
                    <a:pt x="1200" y="892"/>
                    <a:pt x="1200" y="892"/>
                    <a:pt x="1200" y="892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0"/>
            <p:cNvSpPr>
              <a:spLocks/>
            </p:cNvSpPr>
            <p:nvPr/>
          </p:nvSpPr>
          <p:spPr bwMode="auto">
            <a:xfrm>
              <a:off x="5454650" y="4498975"/>
              <a:ext cx="1131888" cy="1246188"/>
            </a:xfrm>
            <a:custGeom>
              <a:avLst/>
              <a:gdLst>
                <a:gd name="T0" fmla="*/ 892 w 982"/>
                <a:gd name="T1" fmla="*/ 0 h 1081"/>
                <a:gd name="T2" fmla="*/ 269 w 982"/>
                <a:gd name="T3" fmla="*/ 1081 h 1081"/>
                <a:gd name="T4" fmla="*/ 0 w 982"/>
                <a:gd name="T5" fmla="*/ 205 h 1081"/>
                <a:gd name="T6" fmla="*/ 892 w 982"/>
                <a:gd name="T7" fmla="*/ 0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2" h="1081">
                  <a:moveTo>
                    <a:pt x="892" y="0"/>
                  </a:moveTo>
                  <a:cubicBezTo>
                    <a:pt x="982" y="465"/>
                    <a:pt x="716" y="926"/>
                    <a:pt x="269" y="1081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892" y="0"/>
                    <a:pt x="892" y="0"/>
                    <a:pt x="892" y="0"/>
                  </a:cubicBezTo>
                  <a:close/>
                </a:path>
              </a:pathLst>
            </a:custGeom>
            <a:solidFill>
              <a:srgbClr val="20B2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1"/>
            <p:cNvSpPr>
              <a:spLocks/>
            </p:cNvSpPr>
            <p:nvPr/>
          </p:nvSpPr>
          <p:spPr bwMode="auto">
            <a:xfrm>
              <a:off x="4100512" y="3027362"/>
              <a:ext cx="12700" cy="49213"/>
            </a:xfrm>
            <a:custGeom>
              <a:avLst/>
              <a:gdLst>
                <a:gd name="T0" fmla="*/ 11 w 11"/>
                <a:gd name="T1" fmla="*/ 38 h 43"/>
                <a:gd name="T2" fmla="*/ 6 w 11"/>
                <a:gd name="T3" fmla="*/ 43 h 43"/>
                <a:gd name="T4" fmla="*/ 6 w 11"/>
                <a:gd name="T5" fmla="*/ 43 h 43"/>
                <a:gd name="T6" fmla="*/ 0 w 11"/>
                <a:gd name="T7" fmla="*/ 38 h 43"/>
                <a:gd name="T8" fmla="*/ 0 w 11"/>
                <a:gd name="T9" fmla="*/ 5 h 43"/>
                <a:gd name="T10" fmla="*/ 6 w 11"/>
                <a:gd name="T11" fmla="*/ 0 h 43"/>
                <a:gd name="T12" fmla="*/ 6 w 11"/>
                <a:gd name="T13" fmla="*/ 0 h 43"/>
                <a:gd name="T14" fmla="*/ 11 w 11"/>
                <a:gd name="T15" fmla="*/ 5 h 43"/>
                <a:gd name="T16" fmla="*/ 11 w 11"/>
                <a:gd name="T1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3">
                  <a:moveTo>
                    <a:pt x="11" y="38"/>
                  </a:moveTo>
                  <a:cubicBezTo>
                    <a:pt x="11" y="41"/>
                    <a:pt x="9" y="43"/>
                    <a:pt x="6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3" y="43"/>
                    <a:pt x="0" y="41"/>
                    <a:pt x="0" y="3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ubicBezTo>
                    <a:pt x="11" y="38"/>
                    <a:pt x="11" y="38"/>
                    <a:pt x="11" y="38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2"/>
            <p:cNvSpPr>
              <a:spLocks/>
            </p:cNvSpPr>
            <p:nvPr/>
          </p:nvSpPr>
          <p:spPr bwMode="auto">
            <a:xfrm>
              <a:off x="3940175" y="3103562"/>
              <a:ext cx="41275" cy="39688"/>
            </a:xfrm>
            <a:custGeom>
              <a:avLst/>
              <a:gdLst>
                <a:gd name="T0" fmla="*/ 34 w 36"/>
                <a:gd name="T1" fmla="*/ 24 h 34"/>
                <a:gd name="T2" fmla="*/ 34 w 36"/>
                <a:gd name="T3" fmla="*/ 31 h 34"/>
                <a:gd name="T4" fmla="*/ 34 w 36"/>
                <a:gd name="T5" fmla="*/ 31 h 34"/>
                <a:gd name="T6" fmla="*/ 27 w 36"/>
                <a:gd name="T7" fmla="*/ 32 h 34"/>
                <a:gd name="T8" fmla="*/ 2 w 36"/>
                <a:gd name="T9" fmla="*/ 10 h 34"/>
                <a:gd name="T10" fmla="*/ 2 w 36"/>
                <a:gd name="T11" fmla="*/ 3 h 34"/>
                <a:gd name="T12" fmla="*/ 2 w 36"/>
                <a:gd name="T13" fmla="*/ 3 h 34"/>
                <a:gd name="T14" fmla="*/ 9 w 36"/>
                <a:gd name="T15" fmla="*/ 2 h 34"/>
                <a:gd name="T16" fmla="*/ 34 w 36"/>
                <a:gd name="T17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4">
                  <a:moveTo>
                    <a:pt x="34" y="24"/>
                  </a:moveTo>
                  <a:cubicBezTo>
                    <a:pt x="36" y="26"/>
                    <a:pt x="36" y="29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2" y="34"/>
                    <a:pt x="29" y="34"/>
                    <a:pt x="27" y="3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0"/>
                    <a:pt x="7" y="0"/>
                    <a:pt x="9" y="2"/>
                  </a:cubicBezTo>
                  <a:cubicBezTo>
                    <a:pt x="34" y="24"/>
                    <a:pt x="34" y="24"/>
                    <a:pt x="34" y="24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43"/>
            <p:cNvSpPr>
              <a:spLocks/>
            </p:cNvSpPr>
            <p:nvPr/>
          </p:nvSpPr>
          <p:spPr bwMode="auto">
            <a:xfrm>
              <a:off x="3889375" y="3270250"/>
              <a:ext cx="50800" cy="19050"/>
            </a:xfrm>
            <a:custGeom>
              <a:avLst/>
              <a:gdLst>
                <a:gd name="T0" fmla="*/ 37 w 43"/>
                <a:gd name="T1" fmla="*/ 1 h 16"/>
                <a:gd name="T2" fmla="*/ 42 w 43"/>
                <a:gd name="T3" fmla="*/ 6 h 16"/>
                <a:gd name="T4" fmla="*/ 42 w 43"/>
                <a:gd name="T5" fmla="*/ 6 h 16"/>
                <a:gd name="T6" fmla="*/ 38 w 43"/>
                <a:gd name="T7" fmla="*/ 12 h 16"/>
                <a:gd name="T8" fmla="*/ 5 w 43"/>
                <a:gd name="T9" fmla="*/ 15 h 16"/>
                <a:gd name="T10" fmla="*/ 0 w 43"/>
                <a:gd name="T11" fmla="*/ 10 h 16"/>
                <a:gd name="T12" fmla="*/ 0 w 43"/>
                <a:gd name="T13" fmla="*/ 10 h 16"/>
                <a:gd name="T14" fmla="*/ 4 w 43"/>
                <a:gd name="T15" fmla="*/ 4 h 16"/>
                <a:gd name="T16" fmla="*/ 37 w 43"/>
                <a:gd name="T1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6">
                  <a:moveTo>
                    <a:pt x="37" y="1"/>
                  </a:moveTo>
                  <a:cubicBezTo>
                    <a:pt x="40" y="0"/>
                    <a:pt x="42" y="3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9"/>
                    <a:pt x="41" y="11"/>
                    <a:pt x="38" y="12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16"/>
                    <a:pt x="0" y="13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1" y="4"/>
                    <a:pt x="4" y="4"/>
                  </a:cubicBezTo>
                  <a:cubicBezTo>
                    <a:pt x="37" y="1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4"/>
            <p:cNvSpPr>
              <a:spLocks/>
            </p:cNvSpPr>
            <p:nvPr/>
          </p:nvSpPr>
          <p:spPr bwMode="auto">
            <a:xfrm>
              <a:off x="4289425" y="3259137"/>
              <a:ext cx="49213" cy="19050"/>
            </a:xfrm>
            <a:custGeom>
              <a:avLst/>
              <a:gdLst>
                <a:gd name="T0" fmla="*/ 4 w 43"/>
                <a:gd name="T1" fmla="*/ 12 h 16"/>
                <a:gd name="T2" fmla="*/ 0 w 43"/>
                <a:gd name="T3" fmla="*/ 6 h 16"/>
                <a:gd name="T4" fmla="*/ 0 w 43"/>
                <a:gd name="T5" fmla="*/ 6 h 16"/>
                <a:gd name="T6" fmla="*/ 5 w 43"/>
                <a:gd name="T7" fmla="*/ 1 h 16"/>
                <a:gd name="T8" fmla="*/ 39 w 43"/>
                <a:gd name="T9" fmla="*/ 4 h 16"/>
                <a:gd name="T10" fmla="*/ 43 w 43"/>
                <a:gd name="T11" fmla="*/ 10 h 16"/>
                <a:gd name="T12" fmla="*/ 43 w 43"/>
                <a:gd name="T13" fmla="*/ 10 h 16"/>
                <a:gd name="T14" fmla="*/ 37 w 43"/>
                <a:gd name="T15" fmla="*/ 15 h 16"/>
                <a:gd name="T16" fmla="*/ 4 w 43"/>
                <a:gd name="T1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16">
                  <a:moveTo>
                    <a:pt x="4" y="12"/>
                  </a:moveTo>
                  <a:cubicBezTo>
                    <a:pt x="2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5" y="1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1" y="4"/>
                    <a:pt x="43" y="7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2" y="13"/>
                    <a:pt x="40" y="16"/>
                    <a:pt x="37" y="15"/>
                  </a:cubicBezTo>
                  <a:cubicBezTo>
                    <a:pt x="4" y="12"/>
                    <a:pt x="4" y="12"/>
                    <a:pt x="4" y="12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45"/>
            <p:cNvSpPr>
              <a:spLocks/>
            </p:cNvSpPr>
            <p:nvPr/>
          </p:nvSpPr>
          <p:spPr bwMode="auto">
            <a:xfrm>
              <a:off x="4238625" y="3094037"/>
              <a:ext cx="41275" cy="41275"/>
            </a:xfrm>
            <a:custGeom>
              <a:avLst/>
              <a:gdLst>
                <a:gd name="T0" fmla="*/ 9 w 36"/>
                <a:gd name="T1" fmla="*/ 33 h 35"/>
                <a:gd name="T2" fmla="*/ 2 w 36"/>
                <a:gd name="T3" fmla="*/ 32 h 35"/>
                <a:gd name="T4" fmla="*/ 2 w 36"/>
                <a:gd name="T5" fmla="*/ 32 h 35"/>
                <a:gd name="T6" fmla="*/ 2 w 36"/>
                <a:gd name="T7" fmla="*/ 25 h 35"/>
                <a:gd name="T8" fmla="*/ 26 w 36"/>
                <a:gd name="T9" fmla="*/ 2 h 35"/>
                <a:gd name="T10" fmla="*/ 34 w 36"/>
                <a:gd name="T11" fmla="*/ 3 h 35"/>
                <a:gd name="T12" fmla="*/ 34 w 36"/>
                <a:gd name="T13" fmla="*/ 3 h 35"/>
                <a:gd name="T14" fmla="*/ 34 w 36"/>
                <a:gd name="T15" fmla="*/ 11 h 35"/>
                <a:gd name="T16" fmla="*/ 9 w 36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35">
                  <a:moveTo>
                    <a:pt x="9" y="33"/>
                  </a:moveTo>
                  <a:cubicBezTo>
                    <a:pt x="7" y="35"/>
                    <a:pt x="4" y="34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0" y="30"/>
                    <a:pt x="0" y="26"/>
                    <a:pt x="2" y="2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8" y="0"/>
                    <a:pt x="32" y="1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6" y="5"/>
                    <a:pt x="36" y="9"/>
                    <a:pt x="34" y="11"/>
                  </a:cubicBezTo>
                  <a:cubicBezTo>
                    <a:pt x="9" y="33"/>
                    <a:pt x="9" y="33"/>
                    <a:pt x="9" y="33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6"/>
            <p:cNvSpPr>
              <a:spLocks noEditPoints="1"/>
            </p:cNvSpPr>
            <p:nvPr/>
          </p:nvSpPr>
          <p:spPr bwMode="auto">
            <a:xfrm>
              <a:off x="3970337" y="3097212"/>
              <a:ext cx="274638" cy="384175"/>
            </a:xfrm>
            <a:custGeom>
              <a:avLst/>
              <a:gdLst>
                <a:gd name="T0" fmla="*/ 157 w 239"/>
                <a:gd name="T1" fmla="*/ 285 h 333"/>
                <a:gd name="T2" fmla="*/ 153 w 239"/>
                <a:gd name="T3" fmla="*/ 294 h 333"/>
                <a:gd name="T4" fmla="*/ 148 w 239"/>
                <a:gd name="T5" fmla="*/ 296 h 333"/>
                <a:gd name="T6" fmla="*/ 90 w 239"/>
                <a:gd name="T7" fmla="*/ 296 h 333"/>
                <a:gd name="T8" fmla="*/ 86 w 239"/>
                <a:gd name="T9" fmla="*/ 294 h 333"/>
                <a:gd name="T10" fmla="*/ 81 w 239"/>
                <a:gd name="T11" fmla="*/ 285 h 333"/>
                <a:gd name="T12" fmla="*/ 81 w 239"/>
                <a:gd name="T13" fmla="*/ 253 h 333"/>
                <a:gd name="T14" fmla="*/ 157 w 239"/>
                <a:gd name="T15" fmla="*/ 253 h 333"/>
                <a:gd name="T16" fmla="*/ 157 w 239"/>
                <a:gd name="T17" fmla="*/ 285 h 333"/>
                <a:gd name="T18" fmla="*/ 75 w 239"/>
                <a:gd name="T19" fmla="*/ 60 h 333"/>
                <a:gd name="T20" fmla="*/ 45 w 239"/>
                <a:gd name="T21" fmla="*/ 119 h 333"/>
                <a:gd name="T22" fmla="*/ 71 w 239"/>
                <a:gd name="T23" fmla="*/ 176 h 333"/>
                <a:gd name="T24" fmla="*/ 72 w 239"/>
                <a:gd name="T25" fmla="*/ 184 h 333"/>
                <a:gd name="T26" fmla="*/ 72 w 239"/>
                <a:gd name="T27" fmla="*/ 184 h 333"/>
                <a:gd name="T28" fmla="*/ 64 w 239"/>
                <a:gd name="T29" fmla="*/ 185 h 333"/>
                <a:gd name="T30" fmla="*/ 33 w 239"/>
                <a:gd name="T31" fmla="*/ 119 h 333"/>
                <a:gd name="T32" fmla="*/ 68 w 239"/>
                <a:gd name="T33" fmla="*/ 51 h 333"/>
                <a:gd name="T34" fmla="*/ 76 w 239"/>
                <a:gd name="T35" fmla="*/ 52 h 333"/>
                <a:gd name="T36" fmla="*/ 76 w 239"/>
                <a:gd name="T37" fmla="*/ 52 h 333"/>
                <a:gd name="T38" fmla="*/ 75 w 239"/>
                <a:gd name="T39" fmla="*/ 60 h 333"/>
                <a:gd name="T40" fmla="*/ 239 w 239"/>
                <a:gd name="T41" fmla="*/ 119 h 333"/>
                <a:gd name="T42" fmla="*/ 119 w 239"/>
                <a:gd name="T43" fmla="*/ 0 h 333"/>
                <a:gd name="T44" fmla="*/ 0 w 239"/>
                <a:gd name="T45" fmla="*/ 119 h 333"/>
                <a:gd name="T46" fmla="*/ 70 w 239"/>
                <a:gd name="T47" fmla="*/ 228 h 333"/>
                <a:gd name="T48" fmla="*/ 70 w 239"/>
                <a:gd name="T49" fmla="*/ 253 h 333"/>
                <a:gd name="T50" fmla="*/ 70 w 239"/>
                <a:gd name="T51" fmla="*/ 285 h 333"/>
                <a:gd name="T52" fmla="*/ 87 w 239"/>
                <a:gd name="T53" fmla="*/ 307 h 333"/>
                <a:gd name="T54" fmla="*/ 90 w 239"/>
                <a:gd name="T55" fmla="*/ 315 h 333"/>
                <a:gd name="T56" fmla="*/ 111 w 239"/>
                <a:gd name="T57" fmla="*/ 333 h 333"/>
                <a:gd name="T58" fmla="*/ 127 w 239"/>
                <a:gd name="T59" fmla="*/ 333 h 333"/>
                <a:gd name="T60" fmla="*/ 148 w 239"/>
                <a:gd name="T61" fmla="*/ 315 h 333"/>
                <a:gd name="T62" fmla="*/ 151 w 239"/>
                <a:gd name="T63" fmla="*/ 307 h 333"/>
                <a:gd name="T64" fmla="*/ 168 w 239"/>
                <a:gd name="T65" fmla="*/ 285 h 333"/>
                <a:gd name="T66" fmla="*/ 168 w 239"/>
                <a:gd name="T67" fmla="*/ 242 h 333"/>
                <a:gd name="T68" fmla="*/ 168 w 239"/>
                <a:gd name="T69" fmla="*/ 228 h 333"/>
                <a:gd name="T70" fmla="*/ 239 w 239"/>
                <a:gd name="T71" fmla="*/ 1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9" h="333">
                  <a:moveTo>
                    <a:pt x="157" y="285"/>
                  </a:moveTo>
                  <a:cubicBezTo>
                    <a:pt x="157" y="289"/>
                    <a:pt x="156" y="292"/>
                    <a:pt x="153" y="294"/>
                  </a:cubicBezTo>
                  <a:cubicBezTo>
                    <a:pt x="152" y="295"/>
                    <a:pt x="150" y="296"/>
                    <a:pt x="148" y="296"/>
                  </a:cubicBezTo>
                  <a:cubicBezTo>
                    <a:pt x="90" y="296"/>
                    <a:pt x="90" y="296"/>
                    <a:pt x="90" y="296"/>
                  </a:cubicBezTo>
                  <a:cubicBezTo>
                    <a:pt x="89" y="296"/>
                    <a:pt x="87" y="295"/>
                    <a:pt x="86" y="294"/>
                  </a:cubicBezTo>
                  <a:cubicBezTo>
                    <a:pt x="83" y="292"/>
                    <a:pt x="81" y="289"/>
                    <a:pt x="81" y="285"/>
                  </a:cubicBezTo>
                  <a:cubicBezTo>
                    <a:pt x="81" y="253"/>
                    <a:pt x="81" y="253"/>
                    <a:pt x="81" y="253"/>
                  </a:cubicBezTo>
                  <a:cubicBezTo>
                    <a:pt x="157" y="253"/>
                    <a:pt x="157" y="253"/>
                    <a:pt x="157" y="253"/>
                  </a:cubicBezTo>
                  <a:cubicBezTo>
                    <a:pt x="157" y="285"/>
                    <a:pt x="157" y="285"/>
                    <a:pt x="157" y="285"/>
                  </a:cubicBezTo>
                  <a:close/>
                  <a:moveTo>
                    <a:pt x="75" y="60"/>
                  </a:moveTo>
                  <a:cubicBezTo>
                    <a:pt x="56" y="73"/>
                    <a:pt x="45" y="95"/>
                    <a:pt x="45" y="119"/>
                  </a:cubicBezTo>
                  <a:cubicBezTo>
                    <a:pt x="45" y="142"/>
                    <a:pt x="55" y="163"/>
                    <a:pt x="71" y="176"/>
                  </a:cubicBezTo>
                  <a:cubicBezTo>
                    <a:pt x="73" y="178"/>
                    <a:pt x="74" y="181"/>
                    <a:pt x="72" y="184"/>
                  </a:cubicBezTo>
                  <a:cubicBezTo>
                    <a:pt x="72" y="184"/>
                    <a:pt x="72" y="184"/>
                    <a:pt x="72" y="184"/>
                  </a:cubicBezTo>
                  <a:cubicBezTo>
                    <a:pt x="70" y="187"/>
                    <a:pt x="67" y="187"/>
                    <a:pt x="64" y="185"/>
                  </a:cubicBezTo>
                  <a:cubicBezTo>
                    <a:pt x="45" y="169"/>
                    <a:pt x="33" y="146"/>
                    <a:pt x="33" y="119"/>
                  </a:cubicBezTo>
                  <a:cubicBezTo>
                    <a:pt x="33" y="91"/>
                    <a:pt x="47" y="66"/>
                    <a:pt x="68" y="51"/>
                  </a:cubicBezTo>
                  <a:cubicBezTo>
                    <a:pt x="70" y="49"/>
                    <a:pt x="74" y="49"/>
                    <a:pt x="76" y="52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8" y="54"/>
                    <a:pt x="77" y="58"/>
                    <a:pt x="75" y="60"/>
                  </a:cubicBezTo>
                  <a:close/>
                  <a:moveTo>
                    <a:pt x="239" y="119"/>
                  </a:moveTo>
                  <a:cubicBezTo>
                    <a:pt x="239" y="53"/>
                    <a:pt x="185" y="0"/>
                    <a:pt x="119" y="0"/>
                  </a:cubicBezTo>
                  <a:cubicBezTo>
                    <a:pt x="53" y="0"/>
                    <a:pt x="0" y="53"/>
                    <a:pt x="0" y="119"/>
                  </a:cubicBezTo>
                  <a:cubicBezTo>
                    <a:pt x="0" y="168"/>
                    <a:pt x="29" y="210"/>
                    <a:pt x="70" y="228"/>
                  </a:cubicBezTo>
                  <a:cubicBezTo>
                    <a:pt x="70" y="253"/>
                    <a:pt x="70" y="253"/>
                    <a:pt x="70" y="253"/>
                  </a:cubicBezTo>
                  <a:cubicBezTo>
                    <a:pt x="70" y="285"/>
                    <a:pt x="70" y="285"/>
                    <a:pt x="70" y="285"/>
                  </a:cubicBezTo>
                  <a:cubicBezTo>
                    <a:pt x="70" y="296"/>
                    <a:pt x="77" y="305"/>
                    <a:pt x="87" y="307"/>
                  </a:cubicBezTo>
                  <a:cubicBezTo>
                    <a:pt x="88" y="310"/>
                    <a:pt x="89" y="312"/>
                    <a:pt x="90" y="315"/>
                  </a:cubicBezTo>
                  <a:cubicBezTo>
                    <a:pt x="95" y="327"/>
                    <a:pt x="104" y="333"/>
                    <a:pt x="111" y="333"/>
                  </a:cubicBezTo>
                  <a:cubicBezTo>
                    <a:pt x="127" y="333"/>
                    <a:pt x="127" y="333"/>
                    <a:pt x="127" y="333"/>
                  </a:cubicBezTo>
                  <a:cubicBezTo>
                    <a:pt x="134" y="333"/>
                    <a:pt x="143" y="327"/>
                    <a:pt x="148" y="315"/>
                  </a:cubicBezTo>
                  <a:cubicBezTo>
                    <a:pt x="150" y="312"/>
                    <a:pt x="151" y="310"/>
                    <a:pt x="151" y="307"/>
                  </a:cubicBezTo>
                  <a:cubicBezTo>
                    <a:pt x="161" y="305"/>
                    <a:pt x="168" y="296"/>
                    <a:pt x="168" y="285"/>
                  </a:cubicBezTo>
                  <a:cubicBezTo>
                    <a:pt x="168" y="242"/>
                    <a:pt x="168" y="242"/>
                    <a:pt x="168" y="242"/>
                  </a:cubicBezTo>
                  <a:cubicBezTo>
                    <a:pt x="168" y="228"/>
                    <a:pt x="168" y="228"/>
                    <a:pt x="168" y="228"/>
                  </a:cubicBezTo>
                  <a:cubicBezTo>
                    <a:pt x="210" y="210"/>
                    <a:pt x="239" y="168"/>
                    <a:pt x="239" y="119"/>
                  </a:cubicBez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47"/>
            <p:cNvSpPr>
              <a:spLocks noEditPoints="1"/>
            </p:cNvSpPr>
            <p:nvPr/>
          </p:nvSpPr>
          <p:spPr bwMode="auto">
            <a:xfrm>
              <a:off x="3371850" y="4086225"/>
              <a:ext cx="107950" cy="107950"/>
            </a:xfrm>
            <a:custGeom>
              <a:avLst/>
              <a:gdLst>
                <a:gd name="T0" fmla="*/ 47 w 93"/>
                <a:gd name="T1" fmla="*/ 70 h 93"/>
                <a:gd name="T2" fmla="*/ 23 w 93"/>
                <a:gd name="T3" fmla="*/ 46 h 93"/>
                <a:gd name="T4" fmla="*/ 47 w 93"/>
                <a:gd name="T5" fmla="*/ 23 h 93"/>
                <a:gd name="T6" fmla="*/ 70 w 93"/>
                <a:gd name="T7" fmla="*/ 46 h 93"/>
                <a:gd name="T8" fmla="*/ 47 w 93"/>
                <a:gd name="T9" fmla="*/ 70 h 93"/>
                <a:gd name="T10" fmla="*/ 93 w 93"/>
                <a:gd name="T11" fmla="*/ 46 h 93"/>
                <a:gd name="T12" fmla="*/ 47 w 93"/>
                <a:gd name="T13" fmla="*/ 0 h 93"/>
                <a:gd name="T14" fmla="*/ 0 w 93"/>
                <a:gd name="T15" fmla="*/ 46 h 93"/>
                <a:gd name="T16" fmla="*/ 31 w 93"/>
                <a:gd name="T17" fmla="*/ 90 h 93"/>
                <a:gd name="T18" fmla="*/ 47 w 93"/>
                <a:gd name="T19" fmla="*/ 93 h 93"/>
                <a:gd name="T20" fmla="*/ 62 w 93"/>
                <a:gd name="T21" fmla="*/ 90 h 93"/>
                <a:gd name="T22" fmla="*/ 93 w 93"/>
                <a:gd name="T23" fmla="*/ 4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93">
                  <a:moveTo>
                    <a:pt x="47" y="70"/>
                  </a:moveTo>
                  <a:cubicBezTo>
                    <a:pt x="34" y="70"/>
                    <a:pt x="23" y="59"/>
                    <a:pt x="23" y="46"/>
                  </a:cubicBezTo>
                  <a:cubicBezTo>
                    <a:pt x="23" y="33"/>
                    <a:pt x="34" y="23"/>
                    <a:pt x="47" y="23"/>
                  </a:cubicBezTo>
                  <a:cubicBezTo>
                    <a:pt x="60" y="23"/>
                    <a:pt x="70" y="33"/>
                    <a:pt x="70" y="46"/>
                  </a:cubicBezTo>
                  <a:cubicBezTo>
                    <a:pt x="70" y="59"/>
                    <a:pt x="60" y="70"/>
                    <a:pt x="47" y="70"/>
                  </a:cubicBezTo>
                  <a:close/>
                  <a:moveTo>
                    <a:pt x="93" y="46"/>
                  </a:moveTo>
                  <a:cubicBezTo>
                    <a:pt x="93" y="21"/>
                    <a:pt x="72" y="0"/>
                    <a:pt x="47" y="0"/>
                  </a:cubicBezTo>
                  <a:cubicBezTo>
                    <a:pt x="21" y="0"/>
                    <a:pt x="0" y="21"/>
                    <a:pt x="0" y="46"/>
                  </a:cubicBezTo>
                  <a:cubicBezTo>
                    <a:pt x="0" y="67"/>
                    <a:pt x="13" y="84"/>
                    <a:pt x="31" y="90"/>
                  </a:cubicBezTo>
                  <a:cubicBezTo>
                    <a:pt x="36" y="92"/>
                    <a:pt x="41" y="93"/>
                    <a:pt x="47" y="93"/>
                  </a:cubicBezTo>
                  <a:cubicBezTo>
                    <a:pt x="52" y="93"/>
                    <a:pt x="57" y="92"/>
                    <a:pt x="62" y="90"/>
                  </a:cubicBezTo>
                  <a:cubicBezTo>
                    <a:pt x="80" y="84"/>
                    <a:pt x="93" y="67"/>
                    <a:pt x="93" y="4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8"/>
            <p:cNvSpPr>
              <a:spLocks/>
            </p:cNvSpPr>
            <p:nvPr/>
          </p:nvSpPr>
          <p:spPr bwMode="auto">
            <a:xfrm>
              <a:off x="3233737" y="4322762"/>
              <a:ext cx="69850" cy="65088"/>
            </a:xfrm>
            <a:custGeom>
              <a:avLst/>
              <a:gdLst>
                <a:gd name="T0" fmla="*/ 27 w 44"/>
                <a:gd name="T1" fmla="*/ 0 h 41"/>
                <a:gd name="T2" fmla="*/ 13 w 44"/>
                <a:gd name="T3" fmla="*/ 17 h 41"/>
                <a:gd name="T4" fmla="*/ 0 w 44"/>
                <a:gd name="T5" fmla="*/ 34 h 41"/>
                <a:gd name="T6" fmla="*/ 22 w 44"/>
                <a:gd name="T7" fmla="*/ 37 h 41"/>
                <a:gd name="T8" fmla="*/ 44 w 44"/>
                <a:gd name="T9" fmla="*/ 41 h 41"/>
                <a:gd name="T10" fmla="*/ 36 w 44"/>
                <a:gd name="T11" fmla="*/ 21 h 41"/>
                <a:gd name="T12" fmla="*/ 27 w 44"/>
                <a:gd name="T13" fmla="*/ 0 h 41"/>
                <a:gd name="T14" fmla="*/ 27 w 44"/>
                <a:gd name="T1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1">
                  <a:moveTo>
                    <a:pt x="27" y="0"/>
                  </a:moveTo>
                  <a:lnTo>
                    <a:pt x="13" y="17"/>
                  </a:lnTo>
                  <a:lnTo>
                    <a:pt x="0" y="34"/>
                  </a:lnTo>
                  <a:lnTo>
                    <a:pt x="22" y="37"/>
                  </a:lnTo>
                  <a:lnTo>
                    <a:pt x="44" y="41"/>
                  </a:lnTo>
                  <a:lnTo>
                    <a:pt x="36" y="21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9"/>
            <p:cNvSpPr>
              <a:spLocks/>
            </p:cNvSpPr>
            <p:nvPr/>
          </p:nvSpPr>
          <p:spPr bwMode="auto">
            <a:xfrm>
              <a:off x="3549650" y="4322762"/>
              <a:ext cx="69850" cy="65088"/>
            </a:xfrm>
            <a:custGeom>
              <a:avLst/>
              <a:gdLst>
                <a:gd name="T0" fmla="*/ 44 w 44"/>
                <a:gd name="T1" fmla="*/ 34 h 41"/>
                <a:gd name="T2" fmla="*/ 30 w 44"/>
                <a:gd name="T3" fmla="*/ 17 h 41"/>
                <a:gd name="T4" fmla="*/ 16 w 44"/>
                <a:gd name="T5" fmla="*/ 0 h 41"/>
                <a:gd name="T6" fmla="*/ 8 w 44"/>
                <a:gd name="T7" fmla="*/ 21 h 41"/>
                <a:gd name="T8" fmla="*/ 0 w 44"/>
                <a:gd name="T9" fmla="*/ 41 h 41"/>
                <a:gd name="T10" fmla="*/ 22 w 44"/>
                <a:gd name="T11" fmla="*/ 37 h 41"/>
                <a:gd name="T12" fmla="*/ 44 w 44"/>
                <a:gd name="T13" fmla="*/ 34 h 41"/>
                <a:gd name="T14" fmla="*/ 44 w 44"/>
                <a:gd name="T15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41">
                  <a:moveTo>
                    <a:pt x="44" y="34"/>
                  </a:moveTo>
                  <a:lnTo>
                    <a:pt x="30" y="17"/>
                  </a:lnTo>
                  <a:lnTo>
                    <a:pt x="16" y="0"/>
                  </a:lnTo>
                  <a:lnTo>
                    <a:pt x="8" y="21"/>
                  </a:lnTo>
                  <a:lnTo>
                    <a:pt x="0" y="41"/>
                  </a:lnTo>
                  <a:lnTo>
                    <a:pt x="22" y="37"/>
                  </a:lnTo>
                  <a:lnTo>
                    <a:pt x="44" y="34"/>
                  </a:lnTo>
                  <a:lnTo>
                    <a:pt x="44" y="34"/>
                  </a:lnTo>
                  <a:close/>
                </a:path>
              </a:pathLst>
            </a:custGeom>
            <a:solidFill>
              <a:srgbClr val="1D5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0"/>
            <p:cNvSpPr>
              <a:spLocks/>
            </p:cNvSpPr>
            <p:nvPr/>
          </p:nvSpPr>
          <p:spPr bwMode="auto">
            <a:xfrm>
              <a:off x="3244850" y="4202112"/>
              <a:ext cx="363538" cy="325438"/>
            </a:xfrm>
            <a:custGeom>
              <a:avLst/>
              <a:gdLst>
                <a:gd name="T0" fmla="*/ 313 w 316"/>
                <a:gd name="T1" fmla="*/ 179 h 282"/>
                <a:gd name="T2" fmla="*/ 309 w 316"/>
                <a:gd name="T3" fmla="*/ 164 h 282"/>
                <a:gd name="T4" fmla="*/ 296 w 316"/>
                <a:gd name="T5" fmla="*/ 166 h 282"/>
                <a:gd name="T6" fmla="*/ 283 w 316"/>
                <a:gd name="T7" fmla="*/ 168 h 282"/>
                <a:gd name="T8" fmla="*/ 267 w 316"/>
                <a:gd name="T9" fmla="*/ 187 h 282"/>
                <a:gd name="T10" fmla="*/ 184 w 316"/>
                <a:gd name="T11" fmla="*/ 187 h 282"/>
                <a:gd name="T12" fmla="*/ 175 w 316"/>
                <a:gd name="T13" fmla="*/ 41 h 282"/>
                <a:gd name="T14" fmla="*/ 212 w 316"/>
                <a:gd name="T15" fmla="*/ 41 h 282"/>
                <a:gd name="T16" fmla="*/ 223 w 316"/>
                <a:gd name="T17" fmla="*/ 29 h 282"/>
                <a:gd name="T18" fmla="*/ 223 w 316"/>
                <a:gd name="T19" fmla="*/ 29 h 282"/>
                <a:gd name="T20" fmla="*/ 212 w 316"/>
                <a:gd name="T21" fmla="*/ 18 h 282"/>
                <a:gd name="T22" fmla="*/ 174 w 316"/>
                <a:gd name="T23" fmla="*/ 18 h 282"/>
                <a:gd name="T24" fmla="*/ 174 w 316"/>
                <a:gd name="T25" fmla="*/ 0 h 282"/>
                <a:gd name="T26" fmla="*/ 158 w 316"/>
                <a:gd name="T27" fmla="*/ 2 h 282"/>
                <a:gd name="T28" fmla="*/ 142 w 316"/>
                <a:gd name="T29" fmla="*/ 0 h 282"/>
                <a:gd name="T30" fmla="*/ 141 w 316"/>
                <a:gd name="T31" fmla="*/ 18 h 282"/>
                <a:gd name="T32" fmla="*/ 103 w 316"/>
                <a:gd name="T33" fmla="*/ 18 h 282"/>
                <a:gd name="T34" fmla="*/ 92 w 316"/>
                <a:gd name="T35" fmla="*/ 29 h 282"/>
                <a:gd name="T36" fmla="*/ 92 w 316"/>
                <a:gd name="T37" fmla="*/ 29 h 282"/>
                <a:gd name="T38" fmla="*/ 103 w 316"/>
                <a:gd name="T39" fmla="*/ 41 h 282"/>
                <a:gd name="T40" fmla="*/ 140 w 316"/>
                <a:gd name="T41" fmla="*/ 41 h 282"/>
                <a:gd name="T42" fmla="*/ 131 w 316"/>
                <a:gd name="T43" fmla="*/ 187 h 282"/>
                <a:gd name="T44" fmla="*/ 48 w 316"/>
                <a:gd name="T45" fmla="*/ 187 h 282"/>
                <a:gd name="T46" fmla="*/ 32 w 316"/>
                <a:gd name="T47" fmla="*/ 168 h 282"/>
                <a:gd name="T48" fmla="*/ 19 w 316"/>
                <a:gd name="T49" fmla="*/ 166 h 282"/>
                <a:gd name="T50" fmla="*/ 6 w 316"/>
                <a:gd name="T51" fmla="*/ 164 h 282"/>
                <a:gd name="T52" fmla="*/ 3 w 316"/>
                <a:gd name="T53" fmla="*/ 179 h 282"/>
                <a:gd name="T54" fmla="*/ 48 w 316"/>
                <a:gd name="T55" fmla="*/ 233 h 282"/>
                <a:gd name="T56" fmla="*/ 69 w 316"/>
                <a:gd name="T57" fmla="*/ 240 h 282"/>
                <a:gd name="T58" fmla="*/ 150 w 316"/>
                <a:gd name="T59" fmla="*/ 277 h 282"/>
                <a:gd name="T60" fmla="*/ 166 w 316"/>
                <a:gd name="T61" fmla="*/ 277 h 282"/>
                <a:gd name="T62" fmla="*/ 247 w 316"/>
                <a:gd name="T63" fmla="*/ 240 h 282"/>
                <a:gd name="T64" fmla="*/ 267 w 316"/>
                <a:gd name="T65" fmla="*/ 233 h 282"/>
                <a:gd name="T66" fmla="*/ 313 w 316"/>
                <a:gd name="T67" fmla="*/ 17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282">
                  <a:moveTo>
                    <a:pt x="313" y="179"/>
                  </a:moveTo>
                  <a:cubicBezTo>
                    <a:pt x="312" y="174"/>
                    <a:pt x="311" y="169"/>
                    <a:pt x="309" y="164"/>
                  </a:cubicBezTo>
                  <a:cubicBezTo>
                    <a:pt x="296" y="166"/>
                    <a:pt x="296" y="166"/>
                    <a:pt x="296" y="166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0" y="175"/>
                    <a:pt x="275" y="182"/>
                    <a:pt x="267" y="187"/>
                  </a:cubicBezTo>
                  <a:cubicBezTo>
                    <a:pt x="250" y="198"/>
                    <a:pt x="191" y="208"/>
                    <a:pt x="184" y="187"/>
                  </a:cubicBezTo>
                  <a:cubicBezTo>
                    <a:pt x="180" y="173"/>
                    <a:pt x="177" y="101"/>
                    <a:pt x="175" y="41"/>
                  </a:cubicBezTo>
                  <a:cubicBezTo>
                    <a:pt x="212" y="41"/>
                    <a:pt x="212" y="41"/>
                    <a:pt x="212" y="41"/>
                  </a:cubicBezTo>
                  <a:cubicBezTo>
                    <a:pt x="218" y="41"/>
                    <a:pt x="223" y="36"/>
                    <a:pt x="223" y="29"/>
                  </a:cubicBezTo>
                  <a:cubicBezTo>
                    <a:pt x="223" y="29"/>
                    <a:pt x="223" y="29"/>
                    <a:pt x="223" y="29"/>
                  </a:cubicBezTo>
                  <a:cubicBezTo>
                    <a:pt x="223" y="23"/>
                    <a:pt x="218" y="18"/>
                    <a:pt x="212" y="18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1"/>
                    <a:pt x="174" y="5"/>
                    <a:pt x="174" y="0"/>
                  </a:cubicBezTo>
                  <a:cubicBezTo>
                    <a:pt x="168" y="2"/>
                    <a:pt x="163" y="2"/>
                    <a:pt x="158" y="2"/>
                  </a:cubicBezTo>
                  <a:cubicBezTo>
                    <a:pt x="152" y="2"/>
                    <a:pt x="147" y="2"/>
                    <a:pt x="142" y="0"/>
                  </a:cubicBezTo>
                  <a:cubicBezTo>
                    <a:pt x="142" y="5"/>
                    <a:pt x="141" y="11"/>
                    <a:pt x="14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97" y="18"/>
                    <a:pt x="92" y="23"/>
                    <a:pt x="92" y="29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36"/>
                    <a:pt x="97" y="41"/>
                    <a:pt x="103" y="41"/>
                  </a:cubicBezTo>
                  <a:cubicBezTo>
                    <a:pt x="140" y="41"/>
                    <a:pt x="140" y="41"/>
                    <a:pt x="140" y="41"/>
                  </a:cubicBezTo>
                  <a:cubicBezTo>
                    <a:pt x="138" y="101"/>
                    <a:pt x="135" y="173"/>
                    <a:pt x="131" y="187"/>
                  </a:cubicBezTo>
                  <a:cubicBezTo>
                    <a:pt x="125" y="208"/>
                    <a:pt x="66" y="198"/>
                    <a:pt x="48" y="187"/>
                  </a:cubicBezTo>
                  <a:cubicBezTo>
                    <a:pt x="40" y="182"/>
                    <a:pt x="35" y="175"/>
                    <a:pt x="32" y="168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6" y="164"/>
                    <a:pt x="6" y="164"/>
                    <a:pt x="6" y="164"/>
                  </a:cubicBezTo>
                  <a:cubicBezTo>
                    <a:pt x="4" y="169"/>
                    <a:pt x="3" y="174"/>
                    <a:pt x="3" y="179"/>
                  </a:cubicBezTo>
                  <a:cubicBezTo>
                    <a:pt x="0" y="209"/>
                    <a:pt x="25" y="223"/>
                    <a:pt x="48" y="233"/>
                  </a:cubicBezTo>
                  <a:cubicBezTo>
                    <a:pt x="55" y="236"/>
                    <a:pt x="62" y="238"/>
                    <a:pt x="69" y="240"/>
                  </a:cubicBezTo>
                  <a:cubicBezTo>
                    <a:pt x="102" y="249"/>
                    <a:pt x="130" y="255"/>
                    <a:pt x="150" y="277"/>
                  </a:cubicBezTo>
                  <a:cubicBezTo>
                    <a:pt x="154" y="282"/>
                    <a:pt x="162" y="282"/>
                    <a:pt x="166" y="277"/>
                  </a:cubicBezTo>
                  <a:cubicBezTo>
                    <a:pt x="185" y="255"/>
                    <a:pt x="213" y="249"/>
                    <a:pt x="247" y="240"/>
                  </a:cubicBezTo>
                  <a:cubicBezTo>
                    <a:pt x="254" y="238"/>
                    <a:pt x="261" y="236"/>
                    <a:pt x="267" y="233"/>
                  </a:cubicBezTo>
                  <a:cubicBezTo>
                    <a:pt x="291" y="223"/>
                    <a:pt x="316" y="209"/>
                    <a:pt x="313" y="17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51"/>
            <p:cNvSpPr>
              <a:spLocks/>
            </p:cNvSpPr>
            <p:nvPr/>
          </p:nvSpPr>
          <p:spPr bwMode="auto">
            <a:xfrm>
              <a:off x="4733925" y="4333875"/>
              <a:ext cx="22225" cy="34925"/>
            </a:xfrm>
            <a:custGeom>
              <a:avLst/>
              <a:gdLst>
                <a:gd name="T0" fmla="*/ 0 w 19"/>
                <a:gd name="T1" fmla="*/ 15 h 30"/>
                <a:gd name="T2" fmla="*/ 19 w 19"/>
                <a:gd name="T3" fmla="*/ 30 h 30"/>
                <a:gd name="T4" fmla="*/ 19 w 19"/>
                <a:gd name="T5" fmla="*/ 0 h 30"/>
                <a:gd name="T6" fmla="*/ 5 w 19"/>
                <a:gd name="T7" fmla="*/ 4 h 30"/>
                <a:gd name="T8" fmla="*/ 0 w 19"/>
                <a:gd name="T9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0">
                  <a:moveTo>
                    <a:pt x="0" y="15"/>
                  </a:moveTo>
                  <a:cubicBezTo>
                    <a:pt x="0" y="23"/>
                    <a:pt x="6" y="28"/>
                    <a:pt x="19" y="3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9" y="1"/>
                    <a:pt x="5" y="4"/>
                  </a:cubicBezTo>
                  <a:cubicBezTo>
                    <a:pt x="2" y="6"/>
                    <a:pt x="0" y="10"/>
                    <a:pt x="0" y="15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52"/>
            <p:cNvSpPr>
              <a:spLocks/>
            </p:cNvSpPr>
            <p:nvPr/>
          </p:nvSpPr>
          <p:spPr bwMode="auto">
            <a:xfrm>
              <a:off x="4768850" y="4394200"/>
              <a:ext cx="23813" cy="41275"/>
            </a:xfrm>
            <a:custGeom>
              <a:avLst/>
              <a:gdLst>
                <a:gd name="T0" fmla="*/ 0 w 20"/>
                <a:gd name="T1" fmla="*/ 0 h 35"/>
                <a:gd name="T2" fmla="*/ 0 w 20"/>
                <a:gd name="T3" fmla="*/ 35 h 35"/>
                <a:gd name="T4" fmla="*/ 14 w 20"/>
                <a:gd name="T5" fmla="*/ 30 h 35"/>
                <a:gd name="T6" fmla="*/ 20 w 20"/>
                <a:gd name="T7" fmla="*/ 17 h 35"/>
                <a:gd name="T8" fmla="*/ 0 w 2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5">
                  <a:moveTo>
                    <a:pt x="0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5" y="35"/>
                    <a:pt x="10" y="33"/>
                    <a:pt x="14" y="30"/>
                  </a:cubicBezTo>
                  <a:cubicBezTo>
                    <a:pt x="18" y="27"/>
                    <a:pt x="20" y="23"/>
                    <a:pt x="20" y="17"/>
                  </a:cubicBezTo>
                  <a:cubicBezTo>
                    <a:pt x="20" y="9"/>
                    <a:pt x="13" y="3"/>
                    <a:pt x="0" y="0"/>
                  </a:cubicBezTo>
                  <a:close/>
                </a:path>
              </a:pathLst>
            </a:custGeom>
            <a:solidFill>
              <a:srgbClr val="0990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3"/>
            <p:cNvSpPr>
              <a:spLocks/>
            </p:cNvSpPr>
            <p:nvPr/>
          </p:nvSpPr>
          <p:spPr bwMode="auto">
            <a:xfrm>
              <a:off x="4672012" y="4103687"/>
              <a:ext cx="185738" cy="84138"/>
            </a:xfrm>
            <a:custGeom>
              <a:avLst/>
              <a:gdLst>
                <a:gd name="T0" fmla="*/ 116 w 160"/>
                <a:gd name="T1" fmla="*/ 71 h 72"/>
                <a:gd name="T2" fmla="*/ 117 w 160"/>
                <a:gd name="T3" fmla="*/ 71 h 72"/>
                <a:gd name="T4" fmla="*/ 142 w 160"/>
                <a:gd name="T5" fmla="*/ 33 h 72"/>
                <a:gd name="T6" fmla="*/ 79 w 160"/>
                <a:gd name="T7" fmla="*/ 1 h 72"/>
                <a:gd name="T8" fmla="*/ 16 w 160"/>
                <a:gd name="T9" fmla="*/ 33 h 72"/>
                <a:gd name="T10" fmla="*/ 41 w 160"/>
                <a:gd name="T11" fmla="*/ 72 h 72"/>
                <a:gd name="T12" fmla="*/ 43 w 160"/>
                <a:gd name="T13" fmla="*/ 71 h 72"/>
                <a:gd name="T14" fmla="*/ 116 w 160"/>
                <a:gd name="T15" fmla="*/ 7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" h="72">
                  <a:moveTo>
                    <a:pt x="116" y="71"/>
                  </a:moveTo>
                  <a:cubicBezTo>
                    <a:pt x="116" y="71"/>
                    <a:pt x="117" y="71"/>
                    <a:pt x="117" y="71"/>
                  </a:cubicBezTo>
                  <a:cubicBezTo>
                    <a:pt x="124" y="62"/>
                    <a:pt x="132" y="49"/>
                    <a:pt x="142" y="33"/>
                  </a:cubicBezTo>
                  <a:cubicBezTo>
                    <a:pt x="160" y="0"/>
                    <a:pt x="114" y="1"/>
                    <a:pt x="79" y="1"/>
                  </a:cubicBezTo>
                  <a:cubicBezTo>
                    <a:pt x="45" y="1"/>
                    <a:pt x="0" y="0"/>
                    <a:pt x="16" y="33"/>
                  </a:cubicBezTo>
                  <a:cubicBezTo>
                    <a:pt x="24" y="49"/>
                    <a:pt x="33" y="62"/>
                    <a:pt x="41" y="72"/>
                  </a:cubicBezTo>
                  <a:cubicBezTo>
                    <a:pt x="42" y="71"/>
                    <a:pt x="42" y="71"/>
                    <a:pt x="43" y="71"/>
                  </a:cubicBezTo>
                  <a:cubicBezTo>
                    <a:pt x="116" y="71"/>
                    <a:pt x="116" y="71"/>
                    <a:pt x="116" y="7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54"/>
            <p:cNvSpPr>
              <a:spLocks noEditPoints="1"/>
            </p:cNvSpPr>
            <p:nvPr/>
          </p:nvSpPr>
          <p:spPr bwMode="auto">
            <a:xfrm>
              <a:off x="4600575" y="4208462"/>
              <a:ext cx="328613" cy="331788"/>
            </a:xfrm>
            <a:custGeom>
              <a:avLst/>
              <a:gdLst>
                <a:gd name="T0" fmla="*/ 176 w 285"/>
                <a:gd name="T1" fmla="*/ 201 h 288"/>
                <a:gd name="T2" fmla="*/ 147 w 285"/>
                <a:gd name="T3" fmla="*/ 213 h 288"/>
                <a:gd name="T4" fmla="*/ 147 w 285"/>
                <a:gd name="T5" fmla="*/ 229 h 288"/>
                <a:gd name="T6" fmla="*/ 135 w 285"/>
                <a:gd name="T7" fmla="*/ 229 h 288"/>
                <a:gd name="T8" fmla="*/ 135 w 285"/>
                <a:gd name="T9" fmla="*/ 213 h 288"/>
                <a:gd name="T10" fmla="*/ 91 w 285"/>
                <a:gd name="T11" fmla="*/ 180 h 288"/>
                <a:gd name="T12" fmla="*/ 111 w 285"/>
                <a:gd name="T13" fmla="*/ 176 h 288"/>
                <a:gd name="T14" fmla="*/ 135 w 285"/>
                <a:gd name="T15" fmla="*/ 196 h 288"/>
                <a:gd name="T16" fmla="*/ 135 w 285"/>
                <a:gd name="T17" fmla="*/ 160 h 288"/>
                <a:gd name="T18" fmla="*/ 103 w 285"/>
                <a:gd name="T19" fmla="*/ 146 h 288"/>
                <a:gd name="T20" fmla="*/ 96 w 285"/>
                <a:gd name="T21" fmla="*/ 126 h 288"/>
                <a:gd name="T22" fmla="*/ 135 w 285"/>
                <a:gd name="T23" fmla="*/ 91 h 288"/>
                <a:gd name="T24" fmla="*/ 135 w 285"/>
                <a:gd name="T25" fmla="*/ 78 h 288"/>
                <a:gd name="T26" fmla="*/ 147 w 285"/>
                <a:gd name="T27" fmla="*/ 78 h 288"/>
                <a:gd name="T28" fmla="*/ 147 w 285"/>
                <a:gd name="T29" fmla="*/ 91 h 288"/>
                <a:gd name="T30" fmla="*/ 182 w 285"/>
                <a:gd name="T31" fmla="*/ 119 h 288"/>
                <a:gd name="T32" fmla="*/ 164 w 285"/>
                <a:gd name="T33" fmla="*/ 123 h 288"/>
                <a:gd name="T34" fmla="*/ 147 w 285"/>
                <a:gd name="T35" fmla="*/ 108 h 288"/>
                <a:gd name="T36" fmla="*/ 147 w 285"/>
                <a:gd name="T37" fmla="*/ 139 h 288"/>
                <a:gd name="T38" fmla="*/ 171 w 285"/>
                <a:gd name="T39" fmla="*/ 147 h 288"/>
                <a:gd name="T40" fmla="*/ 182 w 285"/>
                <a:gd name="T41" fmla="*/ 158 h 288"/>
                <a:gd name="T42" fmla="*/ 187 w 285"/>
                <a:gd name="T43" fmla="*/ 176 h 288"/>
                <a:gd name="T44" fmla="*/ 176 w 285"/>
                <a:gd name="T45" fmla="*/ 201 h 288"/>
                <a:gd name="T46" fmla="*/ 188 w 285"/>
                <a:gd name="T47" fmla="*/ 2 h 288"/>
                <a:gd name="T48" fmla="*/ 179 w 285"/>
                <a:gd name="T49" fmla="*/ 13 h 288"/>
                <a:gd name="T50" fmla="*/ 106 w 285"/>
                <a:gd name="T51" fmla="*/ 13 h 288"/>
                <a:gd name="T52" fmla="*/ 97 w 285"/>
                <a:gd name="T53" fmla="*/ 0 h 288"/>
                <a:gd name="T54" fmla="*/ 0 w 285"/>
                <a:gd name="T55" fmla="*/ 181 h 288"/>
                <a:gd name="T56" fmla="*/ 142 w 285"/>
                <a:gd name="T57" fmla="*/ 288 h 288"/>
                <a:gd name="T58" fmla="*/ 285 w 285"/>
                <a:gd name="T59" fmla="*/ 181 h 288"/>
                <a:gd name="T60" fmla="*/ 188 w 285"/>
                <a:gd name="T61" fmla="*/ 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5" h="288">
                  <a:moveTo>
                    <a:pt x="176" y="201"/>
                  </a:moveTo>
                  <a:cubicBezTo>
                    <a:pt x="170" y="208"/>
                    <a:pt x="160" y="212"/>
                    <a:pt x="147" y="213"/>
                  </a:cubicBezTo>
                  <a:cubicBezTo>
                    <a:pt x="147" y="229"/>
                    <a:pt x="147" y="229"/>
                    <a:pt x="147" y="229"/>
                  </a:cubicBezTo>
                  <a:cubicBezTo>
                    <a:pt x="135" y="229"/>
                    <a:pt x="135" y="229"/>
                    <a:pt x="135" y="229"/>
                  </a:cubicBezTo>
                  <a:cubicBezTo>
                    <a:pt x="135" y="213"/>
                    <a:pt x="135" y="213"/>
                    <a:pt x="135" y="213"/>
                  </a:cubicBezTo>
                  <a:cubicBezTo>
                    <a:pt x="112" y="211"/>
                    <a:pt x="98" y="200"/>
                    <a:pt x="91" y="180"/>
                  </a:cubicBezTo>
                  <a:cubicBezTo>
                    <a:pt x="111" y="176"/>
                    <a:pt x="111" y="176"/>
                    <a:pt x="111" y="176"/>
                  </a:cubicBezTo>
                  <a:cubicBezTo>
                    <a:pt x="114" y="188"/>
                    <a:pt x="122" y="195"/>
                    <a:pt x="135" y="196"/>
                  </a:cubicBezTo>
                  <a:cubicBezTo>
                    <a:pt x="135" y="160"/>
                    <a:pt x="135" y="160"/>
                    <a:pt x="135" y="160"/>
                  </a:cubicBezTo>
                  <a:cubicBezTo>
                    <a:pt x="119" y="157"/>
                    <a:pt x="108" y="152"/>
                    <a:pt x="103" y="146"/>
                  </a:cubicBezTo>
                  <a:cubicBezTo>
                    <a:pt x="98" y="141"/>
                    <a:pt x="96" y="134"/>
                    <a:pt x="96" y="126"/>
                  </a:cubicBezTo>
                  <a:cubicBezTo>
                    <a:pt x="96" y="106"/>
                    <a:pt x="109" y="94"/>
                    <a:pt x="135" y="91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47" y="78"/>
                    <a:pt x="147" y="78"/>
                    <a:pt x="147" y="78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66" y="93"/>
                    <a:pt x="177" y="103"/>
                    <a:pt x="182" y="119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1" y="113"/>
                    <a:pt x="155" y="108"/>
                    <a:pt x="147" y="108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59" y="143"/>
                    <a:pt x="167" y="145"/>
                    <a:pt x="171" y="147"/>
                  </a:cubicBezTo>
                  <a:cubicBezTo>
                    <a:pt x="175" y="149"/>
                    <a:pt x="178" y="152"/>
                    <a:pt x="182" y="158"/>
                  </a:cubicBezTo>
                  <a:cubicBezTo>
                    <a:pt x="185" y="163"/>
                    <a:pt x="187" y="169"/>
                    <a:pt x="187" y="176"/>
                  </a:cubicBezTo>
                  <a:cubicBezTo>
                    <a:pt x="187" y="186"/>
                    <a:pt x="183" y="194"/>
                    <a:pt x="176" y="201"/>
                  </a:cubicBezTo>
                  <a:close/>
                  <a:moveTo>
                    <a:pt x="188" y="2"/>
                  </a:moveTo>
                  <a:cubicBezTo>
                    <a:pt x="186" y="8"/>
                    <a:pt x="183" y="13"/>
                    <a:pt x="179" y="13"/>
                  </a:cubicBezTo>
                  <a:cubicBezTo>
                    <a:pt x="106" y="13"/>
                    <a:pt x="106" y="13"/>
                    <a:pt x="106" y="13"/>
                  </a:cubicBezTo>
                  <a:cubicBezTo>
                    <a:pt x="102" y="13"/>
                    <a:pt x="98" y="7"/>
                    <a:pt x="97" y="0"/>
                  </a:cubicBezTo>
                  <a:cubicBezTo>
                    <a:pt x="43" y="32"/>
                    <a:pt x="0" y="115"/>
                    <a:pt x="0" y="181"/>
                  </a:cubicBezTo>
                  <a:cubicBezTo>
                    <a:pt x="0" y="265"/>
                    <a:pt x="64" y="288"/>
                    <a:pt x="142" y="288"/>
                  </a:cubicBezTo>
                  <a:cubicBezTo>
                    <a:pt x="221" y="288"/>
                    <a:pt x="285" y="265"/>
                    <a:pt x="285" y="181"/>
                  </a:cubicBezTo>
                  <a:cubicBezTo>
                    <a:pt x="285" y="117"/>
                    <a:pt x="238" y="36"/>
                    <a:pt x="188" y="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5"/>
            <p:cNvSpPr>
              <a:spLocks noEditPoints="1"/>
            </p:cNvSpPr>
            <p:nvPr/>
          </p:nvSpPr>
          <p:spPr bwMode="auto">
            <a:xfrm>
              <a:off x="3903662" y="1574800"/>
              <a:ext cx="411163" cy="423863"/>
            </a:xfrm>
            <a:custGeom>
              <a:avLst/>
              <a:gdLst>
                <a:gd name="T0" fmla="*/ 0 w 259"/>
                <a:gd name="T1" fmla="*/ 267 h 267"/>
                <a:gd name="T2" fmla="*/ 100 w 259"/>
                <a:gd name="T3" fmla="*/ 0 h 267"/>
                <a:gd name="T4" fmla="*/ 160 w 259"/>
                <a:gd name="T5" fmla="*/ 0 h 267"/>
                <a:gd name="T6" fmla="*/ 259 w 259"/>
                <a:gd name="T7" fmla="*/ 267 h 267"/>
                <a:gd name="T8" fmla="*/ 182 w 259"/>
                <a:gd name="T9" fmla="*/ 267 h 267"/>
                <a:gd name="T10" fmla="*/ 165 w 259"/>
                <a:gd name="T11" fmla="*/ 215 h 267"/>
                <a:gd name="T12" fmla="*/ 94 w 259"/>
                <a:gd name="T13" fmla="*/ 215 h 267"/>
                <a:gd name="T14" fmla="*/ 79 w 259"/>
                <a:gd name="T15" fmla="*/ 267 h 267"/>
                <a:gd name="T16" fmla="*/ 0 w 259"/>
                <a:gd name="T17" fmla="*/ 267 h 267"/>
                <a:gd name="T18" fmla="*/ 0 w 259"/>
                <a:gd name="T19" fmla="*/ 267 h 267"/>
                <a:gd name="T20" fmla="*/ 130 w 259"/>
                <a:gd name="T21" fmla="*/ 76 h 267"/>
                <a:gd name="T22" fmla="*/ 105 w 259"/>
                <a:gd name="T23" fmla="*/ 166 h 267"/>
                <a:gd name="T24" fmla="*/ 153 w 259"/>
                <a:gd name="T25" fmla="*/ 166 h 267"/>
                <a:gd name="T26" fmla="*/ 130 w 259"/>
                <a:gd name="T27" fmla="*/ 76 h 267"/>
                <a:gd name="T28" fmla="*/ 130 w 259"/>
                <a:gd name="T29" fmla="*/ 7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9" h="267">
                  <a:moveTo>
                    <a:pt x="0" y="267"/>
                  </a:moveTo>
                  <a:lnTo>
                    <a:pt x="100" y="0"/>
                  </a:lnTo>
                  <a:lnTo>
                    <a:pt x="160" y="0"/>
                  </a:lnTo>
                  <a:lnTo>
                    <a:pt x="259" y="267"/>
                  </a:lnTo>
                  <a:lnTo>
                    <a:pt x="182" y="267"/>
                  </a:lnTo>
                  <a:lnTo>
                    <a:pt x="165" y="215"/>
                  </a:lnTo>
                  <a:lnTo>
                    <a:pt x="94" y="215"/>
                  </a:lnTo>
                  <a:lnTo>
                    <a:pt x="79" y="267"/>
                  </a:lnTo>
                  <a:lnTo>
                    <a:pt x="0" y="267"/>
                  </a:lnTo>
                  <a:lnTo>
                    <a:pt x="0" y="267"/>
                  </a:lnTo>
                  <a:close/>
                  <a:moveTo>
                    <a:pt x="130" y="76"/>
                  </a:moveTo>
                  <a:lnTo>
                    <a:pt x="105" y="166"/>
                  </a:lnTo>
                  <a:lnTo>
                    <a:pt x="153" y="166"/>
                  </a:lnTo>
                  <a:lnTo>
                    <a:pt x="130" y="76"/>
                  </a:lnTo>
                  <a:lnTo>
                    <a:pt x="130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6"/>
            <p:cNvSpPr>
              <a:spLocks noEditPoints="1"/>
            </p:cNvSpPr>
            <p:nvPr/>
          </p:nvSpPr>
          <p:spPr bwMode="auto">
            <a:xfrm>
              <a:off x="5799137" y="4824412"/>
              <a:ext cx="360363" cy="423863"/>
            </a:xfrm>
            <a:custGeom>
              <a:avLst/>
              <a:gdLst>
                <a:gd name="T0" fmla="*/ 313 w 313"/>
                <a:gd name="T1" fmla="*/ 274 h 368"/>
                <a:gd name="T2" fmla="*/ 302 w 313"/>
                <a:gd name="T3" fmla="*/ 316 h 368"/>
                <a:gd name="T4" fmla="*/ 274 w 313"/>
                <a:gd name="T5" fmla="*/ 346 h 368"/>
                <a:gd name="T6" fmla="*/ 232 w 313"/>
                <a:gd name="T7" fmla="*/ 362 h 368"/>
                <a:gd name="T8" fmla="*/ 181 w 313"/>
                <a:gd name="T9" fmla="*/ 368 h 368"/>
                <a:gd name="T10" fmla="*/ 0 w 313"/>
                <a:gd name="T11" fmla="*/ 368 h 368"/>
                <a:gd name="T12" fmla="*/ 0 w 313"/>
                <a:gd name="T13" fmla="*/ 0 h 368"/>
                <a:gd name="T14" fmla="*/ 213 w 313"/>
                <a:gd name="T15" fmla="*/ 0 h 368"/>
                <a:gd name="T16" fmla="*/ 248 w 313"/>
                <a:gd name="T17" fmla="*/ 8 h 368"/>
                <a:gd name="T18" fmla="*/ 275 w 313"/>
                <a:gd name="T19" fmla="*/ 30 h 368"/>
                <a:gd name="T20" fmla="*/ 291 w 313"/>
                <a:gd name="T21" fmla="*/ 60 h 368"/>
                <a:gd name="T22" fmla="*/ 297 w 313"/>
                <a:gd name="T23" fmla="*/ 94 h 368"/>
                <a:gd name="T24" fmla="*/ 284 w 313"/>
                <a:gd name="T25" fmla="*/ 144 h 368"/>
                <a:gd name="T26" fmla="*/ 244 w 313"/>
                <a:gd name="T27" fmla="*/ 179 h 368"/>
                <a:gd name="T28" fmla="*/ 294 w 313"/>
                <a:gd name="T29" fmla="*/ 212 h 368"/>
                <a:gd name="T30" fmla="*/ 313 w 313"/>
                <a:gd name="T31" fmla="*/ 274 h 368"/>
                <a:gd name="T32" fmla="*/ 210 w 313"/>
                <a:gd name="T33" fmla="*/ 253 h 368"/>
                <a:gd name="T34" fmla="*/ 203 w 313"/>
                <a:gd name="T35" fmla="*/ 230 h 368"/>
                <a:gd name="T36" fmla="*/ 184 w 313"/>
                <a:gd name="T37" fmla="*/ 221 h 368"/>
                <a:gd name="T38" fmla="*/ 101 w 313"/>
                <a:gd name="T39" fmla="*/ 221 h 368"/>
                <a:gd name="T40" fmla="*/ 101 w 313"/>
                <a:gd name="T41" fmla="*/ 283 h 368"/>
                <a:gd name="T42" fmla="*/ 181 w 313"/>
                <a:gd name="T43" fmla="*/ 283 h 368"/>
                <a:gd name="T44" fmla="*/ 202 w 313"/>
                <a:gd name="T45" fmla="*/ 275 h 368"/>
                <a:gd name="T46" fmla="*/ 210 w 313"/>
                <a:gd name="T47" fmla="*/ 253 h 368"/>
                <a:gd name="T48" fmla="*/ 101 w 313"/>
                <a:gd name="T49" fmla="*/ 86 h 368"/>
                <a:gd name="T50" fmla="*/ 101 w 313"/>
                <a:gd name="T51" fmla="*/ 142 h 368"/>
                <a:gd name="T52" fmla="*/ 170 w 313"/>
                <a:gd name="T53" fmla="*/ 142 h 368"/>
                <a:gd name="T54" fmla="*/ 189 w 313"/>
                <a:gd name="T55" fmla="*/ 137 h 368"/>
                <a:gd name="T56" fmla="*/ 197 w 313"/>
                <a:gd name="T57" fmla="*/ 114 h 368"/>
                <a:gd name="T58" fmla="*/ 190 w 313"/>
                <a:gd name="T59" fmla="*/ 92 h 368"/>
                <a:gd name="T60" fmla="*/ 173 w 313"/>
                <a:gd name="T61" fmla="*/ 86 h 368"/>
                <a:gd name="T62" fmla="*/ 101 w 313"/>
                <a:gd name="T63" fmla="*/ 86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3" h="368">
                  <a:moveTo>
                    <a:pt x="313" y="274"/>
                  </a:moveTo>
                  <a:cubicBezTo>
                    <a:pt x="313" y="290"/>
                    <a:pt x="309" y="304"/>
                    <a:pt x="302" y="316"/>
                  </a:cubicBezTo>
                  <a:cubicBezTo>
                    <a:pt x="296" y="328"/>
                    <a:pt x="286" y="338"/>
                    <a:pt x="274" y="346"/>
                  </a:cubicBezTo>
                  <a:cubicBezTo>
                    <a:pt x="262" y="353"/>
                    <a:pt x="248" y="359"/>
                    <a:pt x="232" y="362"/>
                  </a:cubicBezTo>
                  <a:cubicBezTo>
                    <a:pt x="216" y="366"/>
                    <a:pt x="199" y="368"/>
                    <a:pt x="181" y="368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26" y="0"/>
                    <a:pt x="238" y="3"/>
                    <a:pt x="248" y="8"/>
                  </a:cubicBezTo>
                  <a:cubicBezTo>
                    <a:pt x="258" y="14"/>
                    <a:pt x="267" y="21"/>
                    <a:pt x="275" y="30"/>
                  </a:cubicBezTo>
                  <a:cubicBezTo>
                    <a:pt x="282" y="39"/>
                    <a:pt x="287" y="49"/>
                    <a:pt x="291" y="60"/>
                  </a:cubicBezTo>
                  <a:cubicBezTo>
                    <a:pt x="295" y="71"/>
                    <a:pt x="297" y="83"/>
                    <a:pt x="297" y="94"/>
                  </a:cubicBezTo>
                  <a:cubicBezTo>
                    <a:pt x="297" y="112"/>
                    <a:pt x="293" y="128"/>
                    <a:pt x="284" y="144"/>
                  </a:cubicBezTo>
                  <a:cubicBezTo>
                    <a:pt x="275" y="159"/>
                    <a:pt x="262" y="171"/>
                    <a:pt x="244" y="179"/>
                  </a:cubicBezTo>
                  <a:cubicBezTo>
                    <a:pt x="266" y="185"/>
                    <a:pt x="282" y="196"/>
                    <a:pt x="294" y="212"/>
                  </a:cubicBezTo>
                  <a:cubicBezTo>
                    <a:pt x="307" y="227"/>
                    <a:pt x="313" y="248"/>
                    <a:pt x="313" y="274"/>
                  </a:cubicBezTo>
                  <a:close/>
                  <a:moveTo>
                    <a:pt x="210" y="253"/>
                  </a:moveTo>
                  <a:cubicBezTo>
                    <a:pt x="210" y="244"/>
                    <a:pt x="208" y="236"/>
                    <a:pt x="203" y="230"/>
                  </a:cubicBezTo>
                  <a:cubicBezTo>
                    <a:pt x="198" y="224"/>
                    <a:pt x="192" y="221"/>
                    <a:pt x="184" y="221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101" y="283"/>
                    <a:pt x="101" y="283"/>
                    <a:pt x="101" y="283"/>
                  </a:cubicBezTo>
                  <a:cubicBezTo>
                    <a:pt x="181" y="283"/>
                    <a:pt x="181" y="283"/>
                    <a:pt x="181" y="283"/>
                  </a:cubicBezTo>
                  <a:cubicBezTo>
                    <a:pt x="189" y="283"/>
                    <a:pt x="196" y="280"/>
                    <a:pt x="202" y="275"/>
                  </a:cubicBezTo>
                  <a:cubicBezTo>
                    <a:pt x="207" y="270"/>
                    <a:pt x="210" y="263"/>
                    <a:pt x="210" y="253"/>
                  </a:cubicBezTo>
                  <a:close/>
                  <a:moveTo>
                    <a:pt x="101" y="86"/>
                  </a:moveTo>
                  <a:cubicBezTo>
                    <a:pt x="101" y="142"/>
                    <a:pt x="101" y="142"/>
                    <a:pt x="101" y="142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7" y="142"/>
                    <a:pt x="183" y="141"/>
                    <a:pt x="189" y="137"/>
                  </a:cubicBezTo>
                  <a:cubicBezTo>
                    <a:pt x="194" y="133"/>
                    <a:pt x="197" y="125"/>
                    <a:pt x="197" y="114"/>
                  </a:cubicBezTo>
                  <a:cubicBezTo>
                    <a:pt x="197" y="104"/>
                    <a:pt x="195" y="97"/>
                    <a:pt x="190" y="92"/>
                  </a:cubicBezTo>
                  <a:cubicBezTo>
                    <a:pt x="185" y="88"/>
                    <a:pt x="179" y="86"/>
                    <a:pt x="173" y="86"/>
                  </a:cubicBezTo>
                  <a:cubicBezTo>
                    <a:pt x="101" y="86"/>
                    <a:pt x="101" y="86"/>
                    <a:pt x="101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7"/>
            <p:cNvSpPr>
              <a:spLocks/>
            </p:cNvSpPr>
            <p:nvPr/>
          </p:nvSpPr>
          <p:spPr bwMode="auto">
            <a:xfrm>
              <a:off x="2043112" y="4822825"/>
              <a:ext cx="371475" cy="430213"/>
            </a:xfrm>
            <a:custGeom>
              <a:avLst/>
              <a:gdLst>
                <a:gd name="T0" fmla="*/ 0 w 322"/>
                <a:gd name="T1" fmla="*/ 183 h 373"/>
                <a:gd name="T2" fmla="*/ 12 w 322"/>
                <a:gd name="T3" fmla="*/ 116 h 373"/>
                <a:gd name="T4" fmla="*/ 47 w 322"/>
                <a:gd name="T5" fmla="*/ 58 h 373"/>
                <a:gd name="T6" fmla="*/ 103 w 322"/>
                <a:gd name="T7" fmla="*/ 16 h 373"/>
                <a:gd name="T8" fmla="*/ 178 w 322"/>
                <a:gd name="T9" fmla="*/ 0 h 373"/>
                <a:gd name="T10" fmla="*/ 264 w 322"/>
                <a:gd name="T11" fmla="*/ 22 h 373"/>
                <a:gd name="T12" fmla="*/ 319 w 322"/>
                <a:gd name="T13" fmla="*/ 80 h 373"/>
                <a:gd name="T14" fmla="*/ 241 w 322"/>
                <a:gd name="T15" fmla="*/ 135 h 373"/>
                <a:gd name="T16" fmla="*/ 229 w 322"/>
                <a:gd name="T17" fmla="*/ 113 h 373"/>
                <a:gd name="T18" fmla="*/ 213 w 322"/>
                <a:gd name="T19" fmla="*/ 99 h 373"/>
                <a:gd name="T20" fmla="*/ 194 w 322"/>
                <a:gd name="T21" fmla="*/ 92 h 373"/>
                <a:gd name="T22" fmla="*/ 176 w 322"/>
                <a:gd name="T23" fmla="*/ 90 h 373"/>
                <a:gd name="T24" fmla="*/ 143 w 322"/>
                <a:gd name="T25" fmla="*/ 98 h 373"/>
                <a:gd name="T26" fmla="*/ 120 w 322"/>
                <a:gd name="T27" fmla="*/ 120 h 373"/>
                <a:gd name="T28" fmla="*/ 107 w 322"/>
                <a:gd name="T29" fmla="*/ 151 h 373"/>
                <a:gd name="T30" fmla="*/ 103 w 322"/>
                <a:gd name="T31" fmla="*/ 186 h 373"/>
                <a:gd name="T32" fmla="*/ 108 w 322"/>
                <a:gd name="T33" fmla="*/ 223 h 373"/>
                <a:gd name="T34" fmla="*/ 122 w 322"/>
                <a:gd name="T35" fmla="*/ 254 h 373"/>
                <a:gd name="T36" fmla="*/ 146 w 322"/>
                <a:gd name="T37" fmla="*/ 275 h 373"/>
                <a:gd name="T38" fmla="*/ 177 w 322"/>
                <a:gd name="T39" fmla="*/ 283 h 373"/>
                <a:gd name="T40" fmla="*/ 195 w 322"/>
                <a:gd name="T41" fmla="*/ 281 h 373"/>
                <a:gd name="T42" fmla="*/ 213 w 322"/>
                <a:gd name="T43" fmla="*/ 273 h 373"/>
                <a:gd name="T44" fmla="*/ 229 w 322"/>
                <a:gd name="T45" fmla="*/ 259 h 373"/>
                <a:gd name="T46" fmla="*/ 240 w 322"/>
                <a:gd name="T47" fmla="*/ 238 h 373"/>
                <a:gd name="T48" fmla="*/ 322 w 322"/>
                <a:gd name="T49" fmla="*/ 288 h 373"/>
                <a:gd name="T50" fmla="*/ 299 w 322"/>
                <a:gd name="T51" fmla="*/ 324 h 373"/>
                <a:gd name="T52" fmla="*/ 263 w 322"/>
                <a:gd name="T53" fmla="*/ 351 h 373"/>
                <a:gd name="T54" fmla="*/ 220 w 322"/>
                <a:gd name="T55" fmla="*/ 367 h 373"/>
                <a:gd name="T56" fmla="*/ 175 w 322"/>
                <a:gd name="T57" fmla="*/ 373 h 373"/>
                <a:gd name="T58" fmla="*/ 105 w 322"/>
                <a:gd name="T59" fmla="*/ 357 h 373"/>
                <a:gd name="T60" fmla="*/ 49 w 322"/>
                <a:gd name="T61" fmla="*/ 313 h 373"/>
                <a:gd name="T62" fmla="*/ 13 w 322"/>
                <a:gd name="T63" fmla="*/ 252 h 373"/>
                <a:gd name="T64" fmla="*/ 0 w 322"/>
                <a:gd name="T65" fmla="*/ 18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2" h="373">
                  <a:moveTo>
                    <a:pt x="0" y="183"/>
                  </a:moveTo>
                  <a:cubicBezTo>
                    <a:pt x="0" y="160"/>
                    <a:pt x="4" y="138"/>
                    <a:pt x="12" y="116"/>
                  </a:cubicBezTo>
                  <a:cubicBezTo>
                    <a:pt x="20" y="95"/>
                    <a:pt x="32" y="75"/>
                    <a:pt x="47" y="58"/>
                  </a:cubicBezTo>
                  <a:cubicBezTo>
                    <a:pt x="63" y="41"/>
                    <a:pt x="81" y="27"/>
                    <a:pt x="103" y="16"/>
                  </a:cubicBezTo>
                  <a:cubicBezTo>
                    <a:pt x="125" y="5"/>
                    <a:pt x="150" y="0"/>
                    <a:pt x="178" y="0"/>
                  </a:cubicBezTo>
                  <a:cubicBezTo>
                    <a:pt x="211" y="0"/>
                    <a:pt x="240" y="7"/>
                    <a:pt x="264" y="22"/>
                  </a:cubicBezTo>
                  <a:cubicBezTo>
                    <a:pt x="289" y="37"/>
                    <a:pt x="307" y="56"/>
                    <a:pt x="319" y="80"/>
                  </a:cubicBezTo>
                  <a:cubicBezTo>
                    <a:pt x="241" y="135"/>
                    <a:pt x="241" y="135"/>
                    <a:pt x="241" y="135"/>
                  </a:cubicBezTo>
                  <a:cubicBezTo>
                    <a:pt x="238" y="126"/>
                    <a:pt x="234" y="119"/>
                    <a:pt x="229" y="113"/>
                  </a:cubicBezTo>
                  <a:cubicBezTo>
                    <a:pt x="224" y="107"/>
                    <a:pt x="219" y="102"/>
                    <a:pt x="213" y="99"/>
                  </a:cubicBezTo>
                  <a:cubicBezTo>
                    <a:pt x="207" y="95"/>
                    <a:pt x="201" y="93"/>
                    <a:pt x="194" y="92"/>
                  </a:cubicBezTo>
                  <a:cubicBezTo>
                    <a:pt x="188" y="90"/>
                    <a:pt x="182" y="90"/>
                    <a:pt x="176" y="90"/>
                  </a:cubicBezTo>
                  <a:cubicBezTo>
                    <a:pt x="163" y="90"/>
                    <a:pt x="152" y="92"/>
                    <a:pt x="143" y="98"/>
                  </a:cubicBezTo>
                  <a:cubicBezTo>
                    <a:pt x="134" y="104"/>
                    <a:pt x="126" y="111"/>
                    <a:pt x="120" y="120"/>
                  </a:cubicBezTo>
                  <a:cubicBezTo>
                    <a:pt x="114" y="130"/>
                    <a:pt x="110" y="140"/>
                    <a:pt x="107" y="151"/>
                  </a:cubicBezTo>
                  <a:cubicBezTo>
                    <a:pt x="104" y="163"/>
                    <a:pt x="103" y="175"/>
                    <a:pt x="103" y="186"/>
                  </a:cubicBezTo>
                  <a:cubicBezTo>
                    <a:pt x="103" y="199"/>
                    <a:pt x="105" y="211"/>
                    <a:pt x="108" y="223"/>
                  </a:cubicBezTo>
                  <a:cubicBezTo>
                    <a:pt x="111" y="234"/>
                    <a:pt x="116" y="245"/>
                    <a:pt x="122" y="254"/>
                  </a:cubicBezTo>
                  <a:cubicBezTo>
                    <a:pt x="129" y="263"/>
                    <a:pt x="137" y="270"/>
                    <a:pt x="146" y="275"/>
                  </a:cubicBezTo>
                  <a:cubicBezTo>
                    <a:pt x="155" y="281"/>
                    <a:pt x="165" y="283"/>
                    <a:pt x="177" y="283"/>
                  </a:cubicBezTo>
                  <a:cubicBezTo>
                    <a:pt x="183" y="283"/>
                    <a:pt x="189" y="283"/>
                    <a:pt x="195" y="281"/>
                  </a:cubicBezTo>
                  <a:cubicBezTo>
                    <a:pt x="201" y="279"/>
                    <a:pt x="207" y="277"/>
                    <a:pt x="213" y="273"/>
                  </a:cubicBezTo>
                  <a:cubicBezTo>
                    <a:pt x="219" y="270"/>
                    <a:pt x="224" y="265"/>
                    <a:pt x="229" y="259"/>
                  </a:cubicBezTo>
                  <a:cubicBezTo>
                    <a:pt x="233" y="254"/>
                    <a:pt x="237" y="247"/>
                    <a:pt x="240" y="23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17" y="301"/>
                    <a:pt x="309" y="313"/>
                    <a:pt x="299" y="324"/>
                  </a:cubicBezTo>
                  <a:cubicBezTo>
                    <a:pt x="288" y="335"/>
                    <a:pt x="276" y="343"/>
                    <a:pt x="263" y="351"/>
                  </a:cubicBezTo>
                  <a:cubicBezTo>
                    <a:pt x="249" y="358"/>
                    <a:pt x="235" y="364"/>
                    <a:pt x="220" y="367"/>
                  </a:cubicBezTo>
                  <a:cubicBezTo>
                    <a:pt x="204" y="371"/>
                    <a:pt x="190" y="373"/>
                    <a:pt x="175" y="373"/>
                  </a:cubicBezTo>
                  <a:cubicBezTo>
                    <a:pt x="149" y="373"/>
                    <a:pt x="126" y="368"/>
                    <a:pt x="105" y="357"/>
                  </a:cubicBezTo>
                  <a:cubicBezTo>
                    <a:pt x="83" y="346"/>
                    <a:pt x="65" y="331"/>
                    <a:pt x="49" y="313"/>
                  </a:cubicBezTo>
                  <a:cubicBezTo>
                    <a:pt x="34" y="295"/>
                    <a:pt x="22" y="275"/>
                    <a:pt x="13" y="252"/>
                  </a:cubicBezTo>
                  <a:cubicBezTo>
                    <a:pt x="5" y="229"/>
                    <a:pt x="0" y="206"/>
                    <a:pt x="0" y="1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8"/>
            <p:cNvSpPr>
              <a:spLocks/>
            </p:cNvSpPr>
            <p:nvPr/>
          </p:nvSpPr>
          <p:spPr bwMode="auto">
            <a:xfrm>
              <a:off x="3225800" y="2238375"/>
              <a:ext cx="53975" cy="79375"/>
            </a:xfrm>
            <a:custGeom>
              <a:avLst/>
              <a:gdLst>
                <a:gd name="T0" fmla="*/ 34 w 34"/>
                <a:gd name="T1" fmla="*/ 46 h 50"/>
                <a:gd name="T2" fmla="*/ 34 w 34"/>
                <a:gd name="T3" fmla="*/ 50 h 50"/>
                <a:gd name="T4" fmla="*/ 0 w 34"/>
                <a:gd name="T5" fmla="*/ 50 h 50"/>
                <a:gd name="T6" fmla="*/ 0 w 34"/>
                <a:gd name="T7" fmla="*/ 0 h 50"/>
                <a:gd name="T8" fmla="*/ 34 w 34"/>
                <a:gd name="T9" fmla="*/ 0 h 50"/>
                <a:gd name="T10" fmla="*/ 34 w 34"/>
                <a:gd name="T11" fmla="*/ 4 h 50"/>
                <a:gd name="T12" fmla="*/ 5 w 34"/>
                <a:gd name="T13" fmla="*/ 4 h 50"/>
                <a:gd name="T14" fmla="*/ 5 w 34"/>
                <a:gd name="T15" fmla="*/ 22 h 50"/>
                <a:gd name="T16" fmla="*/ 29 w 34"/>
                <a:gd name="T17" fmla="*/ 22 h 50"/>
                <a:gd name="T18" fmla="*/ 29 w 34"/>
                <a:gd name="T19" fmla="*/ 26 h 50"/>
                <a:gd name="T20" fmla="*/ 5 w 34"/>
                <a:gd name="T21" fmla="*/ 26 h 50"/>
                <a:gd name="T22" fmla="*/ 5 w 34"/>
                <a:gd name="T23" fmla="*/ 46 h 50"/>
                <a:gd name="T24" fmla="*/ 34 w 34"/>
                <a:gd name="T25" fmla="*/ 46 h 50"/>
                <a:gd name="T26" fmla="*/ 34 w 34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50">
                  <a:moveTo>
                    <a:pt x="34" y="46"/>
                  </a:moveTo>
                  <a:lnTo>
                    <a:pt x="34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5" y="4"/>
                  </a:lnTo>
                  <a:lnTo>
                    <a:pt x="5" y="22"/>
                  </a:lnTo>
                  <a:lnTo>
                    <a:pt x="29" y="22"/>
                  </a:lnTo>
                  <a:lnTo>
                    <a:pt x="29" y="26"/>
                  </a:lnTo>
                  <a:lnTo>
                    <a:pt x="5" y="26"/>
                  </a:lnTo>
                  <a:lnTo>
                    <a:pt x="5" y="46"/>
                  </a:lnTo>
                  <a:lnTo>
                    <a:pt x="3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9"/>
            <p:cNvSpPr>
              <a:spLocks/>
            </p:cNvSpPr>
            <p:nvPr/>
          </p:nvSpPr>
          <p:spPr bwMode="auto">
            <a:xfrm>
              <a:off x="3286125" y="2238375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5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69 h 70"/>
                <a:gd name="T12" fmla="*/ 10 w 30"/>
                <a:gd name="T13" fmla="*/ 68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7"/>
                    <a:pt x="28" y="68"/>
                  </a:cubicBezTo>
                  <a:cubicBezTo>
                    <a:pt x="27" y="68"/>
                    <a:pt x="26" y="68"/>
                    <a:pt x="25" y="69"/>
                  </a:cubicBezTo>
                  <a:cubicBezTo>
                    <a:pt x="24" y="69"/>
                    <a:pt x="23" y="69"/>
                    <a:pt x="22" y="70"/>
                  </a:cubicBezTo>
                  <a:cubicBezTo>
                    <a:pt x="21" y="70"/>
                    <a:pt x="19" y="70"/>
                    <a:pt x="18" y="70"/>
                  </a:cubicBezTo>
                  <a:cubicBezTo>
                    <a:pt x="16" y="70"/>
                    <a:pt x="15" y="70"/>
                    <a:pt x="14" y="69"/>
                  </a:cubicBezTo>
                  <a:cubicBezTo>
                    <a:pt x="12" y="69"/>
                    <a:pt x="11" y="68"/>
                    <a:pt x="10" y="68"/>
                  </a:cubicBezTo>
                  <a:cubicBezTo>
                    <a:pt x="9" y="67"/>
                    <a:pt x="8" y="66"/>
                    <a:pt x="8" y="64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1"/>
                    <a:pt x="16" y="62"/>
                  </a:cubicBezTo>
                  <a:cubicBezTo>
                    <a:pt x="17" y="63"/>
                    <a:pt x="18" y="64"/>
                    <a:pt x="20" y="64"/>
                  </a:cubicBezTo>
                  <a:cubicBezTo>
                    <a:pt x="22" y="64"/>
                    <a:pt x="24" y="63"/>
                    <a:pt x="25" y="63"/>
                  </a:cubicBezTo>
                  <a:cubicBezTo>
                    <a:pt x="26" y="62"/>
                    <a:pt x="27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60"/>
            <p:cNvSpPr>
              <a:spLocks noEditPoints="1"/>
            </p:cNvSpPr>
            <p:nvPr/>
          </p:nvSpPr>
          <p:spPr bwMode="auto">
            <a:xfrm>
              <a:off x="3330575" y="2235200"/>
              <a:ext cx="7938" cy="82550"/>
            </a:xfrm>
            <a:custGeom>
              <a:avLst/>
              <a:gdLst>
                <a:gd name="T0" fmla="*/ 0 w 5"/>
                <a:gd name="T1" fmla="*/ 52 h 52"/>
                <a:gd name="T2" fmla="*/ 0 w 5"/>
                <a:gd name="T3" fmla="*/ 15 h 52"/>
                <a:gd name="T4" fmla="*/ 5 w 5"/>
                <a:gd name="T5" fmla="*/ 15 h 52"/>
                <a:gd name="T6" fmla="*/ 5 w 5"/>
                <a:gd name="T7" fmla="*/ 52 h 52"/>
                <a:gd name="T8" fmla="*/ 0 w 5"/>
                <a:gd name="T9" fmla="*/ 52 h 52"/>
                <a:gd name="T10" fmla="*/ 0 w 5"/>
                <a:gd name="T11" fmla="*/ 52 h 52"/>
                <a:gd name="T12" fmla="*/ 0 w 5"/>
                <a:gd name="T13" fmla="*/ 7 h 52"/>
                <a:gd name="T14" fmla="*/ 0 w 5"/>
                <a:gd name="T15" fmla="*/ 0 h 52"/>
                <a:gd name="T16" fmla="*/ 5 w 5"/>
                <a:gd name="T17" fmla="*/ 0 h 52"/>
                <a:gd name="T18" fmla="*/ 5 w 5"/>
                <a:gd name="T19" fmla="*/ 7 h 52"/>
                <a:gd name="T20" fmla="*/ 0 w 5"/>
                <a:gd name="T21" fmla="*/ 7 h 52"/>
                <a:gd name="T22" fmla="*/ 0 w 5"/>
                <a:gd name="T2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2">
                  <a:moveTo>
                    <a:pt x="0" y="52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52"/>
                  </a:lnTo>
                  <a:lnTo>
                    <a:pt x="0" y="52"/>
                  </a:lnTo>
                  <a:lnTo>
                    <a:pt x="0" y="52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61"/>
            <p:cNvSpPr>
              <a:spLocks noEditPoints="1"/>
            </p:cNvSpPr>
            <p:nvPr/>
          </p:nvSpPr>
          <p:spPr bwMode="auto">
            <a:xfrm>
              <a:off x="3349625" y="2259012"/>
              <a:ext cx="53975" cy="60325"/>
            </a:xfrm>
            <a:custGeom>
              <a:avLst/>
              <a:gdLst>
                <a:gd name="T0" fmla="*/ 18 w 47"/>
                <a:gd name="T1" fmla="*/ 53 h 53"/>
                <a:gd name="T2" fmla="*/ 11 w 47"/>
                <a:gd name="T3" fmla="*/ 52 h 53"/>
                <a:gd name="T4" fmla="*/ 5 w 47"/>
                <a:gd name="T5" fmla="*/ 49 h 53"/>
                <a:gd name="T6" fmla="*/ 2 w 47"/>
                <a:gd name="T7" fmla="*/ 44 h 53"/>
                <a:gd name="T8" fmla="*/ 0 w 47"/>
                <a:gd name="T9" fmla="*/ 37 h 53"/>
                <a:gd name="T10" fmla="*/ 2 w 47"/>
                <a:gd name="T11" fmla="*/ 31 h 53"/>
                <a:gd name="T12" fmla="*/ 6 w 47"/>
                <a:gd name="T13" fmla="*/ 26 h 53"/>
                <a:gd name="T14" fmla="*/ 13 w 47"/>
                <a:gd name="T15" fmla="*/ 23 h 53"/>
                <a:gd name="T16" fmla="*/ 22 w 47"/>
                <a:gd name="T17" fmla="*/ 22 h 53"/>
                <a:gd name="T18" fmla="*/ 30 w 47"/>
                <a:gd name="T19" fmla="*/ 22 h 53"/>
                <a:gd name="T20" fmla="*/ 37 w 47"/>
                <a:gd name="T21" fmla="*/ 24 h 53"/>
                <a:gd name="T22" fmla="*/ 37 w 47"/>
                <a:gd name="T23" fmla="*/ 20 h 53"/>
                <a:gd name="T24" fmla="*/ 33 w 47"/>
                <a:gd name="T25" fmla="*/ 9 h 53"/>
                <a:gd name="T26" fmla="*/ 23 w 47"/>
                <a:gd name="T27" fmla="*/ 5 h 53"/>
                <a:gd name="T28" fmla="*/ 15 w 47"/>
                <a:gd name="T29" fmla="*/ 6 h 53"/>
                <a:gd name="T30" fmla="*/ 6 w 47"/>
                <a:gd name="T31" fmla="*/ 11 h 53"/>
                <a:gd name="T32" fmla="*/ 4 w 47"/>
                <a:gd name="T33" fmla="*/ 7 h 53"/>
                <a:gd name="T34" fmla="*/ 23 w 47"/>
                <a:gd name="T35" fmla="*/ 0 h 53"/>
                <a:gd name="T36" fmla="*/ 38 w 47"/>
                <a:gd name="T37" fmla="*/ 5 h 53"/>
                <a:gd name="T38" fmla="*/ 44 w 47"/>
                <a:gd name="T39" fmla="*/ 20 h 53"/>
                <a:gd name="T40" fmla="*/ 44 w 47"/>
                <a:gd name="T41" fmla="*/ 44 h 53"/>
                <a:gd name="T42" fmla="*/ 47 w 47"/>
                <a:gd name="T43" fmla="*/ 46 h 53"/>
                <a:gd name="T44" fmla="*/ 47 w 47"/>
                <a:gd name="T45" fmla="*/ 52 h 53"/>
                <a:gd name="T46" fmla="*/ 44 w 47"/>
                <a:gd name="T47" fmla="*/ 53 h 53"/>
                <a:gd name="T48" fmla="*/ 40 w 47"/>
                <a:gd name="T49" fmla="*/ 51 h 53"/>
                <a:gd name="T50" fmla="*/ 38 w 47"/>
                <a:gd name="T51" fmla="*/ 48 h 53"/>
                <a:gd name="T52" fmla="*/ 38 w 47"/>
                <a:gd name="T53" fmla="*/ 44 h 53"/>
                <a:gd name="T54" fmla="*/ 29 w 47"/>
                <a:gd name="T55" fmla="*/ 51 h 53"/>
                <a:gd name="T56" fmla="*/ 18 w 47"/>
                <a:gd name="T57" fmla="*/ 53 h 53"/>
                <a:gd name="T58" fmla="*/ 19 w 47"/>
                <a:gd name="T59" fmla="*/ 48 h 53"/>
                <a:gd name="T60" fmla="*/ 29 w 47"/>
                <a:gd name="T61" fmla="*/ 46 h 53"/>
                <a:gd name="T62" fmla="*/ 36 w 47"/>
                <a:gd name="T63" fmla="*/ 41 h 53"/>
                <a:gd name="T64" fmla="*/ 37 w 47"/>
                <a:gd name="T65" fmla="*/ 39 h 53"/>
                <a:gd name="T66" fmla="*/ 37 w 47"/>
                <a:gd name="T67" fmla="*/ 37 h 53"/>
                <a:gd name="T68" fmla="*/ 37 w 47"/>
                <a:gd name="T69" fmla="*/ 29 h 53"/>
                <a:gd name="T70" fmla="*/ 30 w 47"/>
                <a:gd name="T71" fmla="*/ 27 h 53"/>
                <a:gd name="T72" fmla="*/ 23 w 47"/>
                <a:gd name="T73" fmla="*/ 26 h 53"/>
                <a:gd name="T74" fmla="*/ 11 w 47"/>
                <a:gd name="T75" fmla="*/ 29 h 53"/>
                <a:gd name="T76" fmla="*/ 7 w 47"/>
                <a:gd name="T77" fmla="*/ 37 h 53"/>
                <a:gd name="T78" fmla="*/ 8 w 47"/>
                <a:gd name="T79" fmla="*/ 41 h 53"/>
                <a:gd name="T80" fmla="*/ 10 w 47"/>
                <a:gd name="T81" fmla="*/ 45 h 53"/>
                <a:gd name="T82" fmla="*/ 14 w 47"/>
                <a:gd name="T83" fmla="*/ 47 h 53"/>
                <a:gd name="T84" fmla="*/ 19 w 47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7" h="53">
                  <a:moveTo>
                    <a:pt x="18" y="53"/>
                  </a:moveTo>
                  <a:cubicBezTo>
                    <a:pt x="15" y="53"/>
                    <a:pt x="13" y="53"/>
                    <a:pt x="11" y="52"/>
                  </a:cubicBezTo>
                  <a:cubicBezTo>
                    <a:pt x="9" y="51"/>
                    <a:pt x="7" y="50"/>
                    <a:pt x="5" y="49"/>
                  </a:cubicBezTo>
                  <a:cubicBezTo>
                    <a:pt x="4" y="47"/>
                    <a:pt x="3" y="46"/>
                    <a:pt x="2" y="44"/>
                  </a:cubicBezTo>
                  <a:cubicBezTo>
                    <a:pt x="1" y="42"/>
                    <a:pt x="0" y="40"/>
                    <a:pt x="0" y="37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5" y="27"/>
                    <a:pt x="6" y="26"/>
                  </a:cubicBezTo>
                  <a:cubicBezTo>
                    <a:pt x="8" y="25"/>
                    <a:pt x="11" y="24"/>
                    <a:pt x="13" y="23"/>
                  </a:cubicBezTo>
                  <a:cubicBezTo>
                    <a:pt x="16" y="22"/>
                    <a:pt x="19" y="22"/>
                    <a:pt x="22" y="22"/>
                  </a:cubicBezTo>
                  <a:cubicBezTo>
                    <a:pt x="25" y="22"/>
                    <a:pt x="27" y="22"/>
                    <a:pt x="30" y="22"/>
                  </a:cubicBezTo>
                  <a:cubicBezTo>
                    <a:pt x="33" y="23"/>
                    <a:pt x="35" y="24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2"/>
                    <a:pt x="33" y="9"/>
                  </a:cubicBezTo>
                  <a:cubicBezTo>
                    <a:pt x="31" y="6"/>
                    <a:pt x="27" y="5"/>
                    <a:pt x="23" y="5"/>
                  </a:cubicBezTo>
                  <a:cubicBezTo>
                    <a:pt x="20" y="5"/>
                    <a:pt x="17" y="5"/>
                    <a:pt x="15" y="6"/>
                  </a:cubicBezTo>
                  <a:cubicBezTo>
                    <a:pt x="12" y="7"/>
                    <a:pt x="9" y="9"/>
                    <a:pt x="6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30" y="0"/>
                    <a:pt x="35" y="2"/>
                    <a:pt x="38" y="5"/>
                  </a:cubicBezTo>
                  <a:cubicBezTo>
                    <a:pt x="42" y="9"/>
                    <a:pt x="44" y="14"/>
                    <a:pt x="44" y="20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5"/>
                    <a:pt x="45" y="46"/>
                    <a:pt x="47" y="46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5" y="53"/>
                    <a:pt x="45" y="53"/>
                    <a:pt x="44" y="53"/>
                  </a:cubicBezTo>
                  <a:cubicBezTo>
                    <a:pt x="42" y="53"/>
                    <a:pt x="41" y="52"/>
                    <a:pt x="40" y="51"/>
                  </a:cubicBezTo>
                  <a:cubicBezTo>
                    <a:pt x="39" y="50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49"/>
                    <a:pt x="29" y="51"/>
                  </a:cubicBezTo>
                  <a:cubicBezTo>
                    <a:pt x="26" y="53"/>
                    <a:pt x="22" y="53"/>
                    <a:pt x="18" y="53"/>
                  </a:cubicBezTo>
                  <a:close/>
                  <a:moveTo>
                    <a:pt x="19" y="48"/>
                  </a:moveTo>
                  <a:cubicBezTo>
                    <a:pt x="23" y="48"/>
                    <a:pt x="26" y="48"/>
                    <a:pt x="29" y="46"/>
                  </a:cubicBezTo>
                  <a:cubicBezTo>
                    <a:pt x="32" y="45"/>
                    <a:pt x="34" y="43"/>
                    <a:pt x="36" y="41"/>
                  </a:cubicBezTo>
                  <a:cubicBezTo>
                    <a:pt x="36" y="40"/>
                    <a:pt x="37" y="40"/>
                    <a:pt x="37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3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7" y="34"/>
                    <a:pt x="7" y="37"/>
                  </a:cubicBezTo>
                  <a:cubicBezTo>
                    <a:pt x="7" y="38"/>
                    <a:pt x="7" y="40"/>
                    <a:pt x="8" y="41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62"/>
            <p:cNvSpPr>
              <a:spLocks/>
            </p:cNvSpPr>
            <p:nvPr/>
          </p:nvSpPr>
          <p:spPr bwMode="auto">
            <a:xfrm>
              <a:off x="3417887" y="2259012"/>
              <a:ext cx="87313" cy="58738"/>
            </a:xfrm>
            <a:custGeom>
              <a:avLst/>
              <a:gdLst>
                <a:gd name="T0" fmla="*/ 76 w 76"/>
                <a:gd name="T1" fmla="*/ 52 h 52"/>
                <a:gd name="T2" fmla="*/ 70 w 76"/>
                <a:gd name="T3" fmla="*/ 52 h 52"/>
                <a:gd name="T4" fmla="*/ 70 w 76"/>
                <a:gd name="T5" fmla="*/ 23 h 52"/>
                <a:gd name="T6" fmla="*/ 67 w 76"/>
                <a:gd name="T7" fmla="*/ 10 h 52"/>
                <a:gd name="T8" fmla="*/ 58 w 76"/>
                <a:gd name="T9" fmla="*/ 6 h 52"/>
                <a:gd name="T10" fmla="*/ 53 w 76"/>
                <a:gd name="T11" fmla="*/ 7 h 52"/>
                <a:gd name="T12" fmla="*/ 48 w 76"/>
                <a:gd name="T13" fmla="*/ 10 h 52"/>
                <a:gd name="T14" fmla="*/ 44 w 76"/>
                <a:gd name="T15" fmla="*/ 15 h 52"/>
                <a:gd name="T16" fmla="*/ 41 w 76"/>
                <a:gd name="T17" fmla="*/ 21 h 52"/>
                <a:gd name="T18" fmla="*/ 41 w 76"/>
                <a:gd name="T19" fmla="*/ 52 h 52"/>
                <a:gd name="T20" fmla="*/ 35 w 76"/>
                <a:gd name="T21" fmla="*/ 52 h 52"/>
                <a:gd name="T22" fmla="*/ 35 w 76"/>
                <a:gd name="T23" fmla="*/ 23 h 52"/>
                <a:gd name="T24" fmla="*/ 32 w 76"/>
                <a:gd name="T25" fmla="*/ 10 h 52"/>
                <a:gd name="T26" fmla="*/ 23 w 76"/>
                <a:gd name="T27" fmla="*/ 6 h 52"/>
                <a:gd name="T28" fmla="*/ 13 w 76"/>
                <a:gd name="T29" fmla="*/ 10 h 52"/>
                <a:gd name="T30" fmla="*/ 6 w 76"/>
                <a:gd name="T31" fmla="*/ 21 h 52"/>
                <a:gd name="T32" fmla="*/ 6 w 76"/>
                <a:gd name="T33" fmla="*/ 52 h 52"/>
                <a:gd name="T34" fmla="*/ 0 w 76"/>
                <a:gd name="T35" fmla="*/ 52 h 52"/>
                <a:gd name="T36" fmla="*/ 0 w 76"/>
                <a:gd name="T37" fmla="*/ 1 h 52"/>
                <a:gd name="T38" fmla="*/ 6 w 76"/>
                <a:gd name="T39" fmla="*/ 1 h 52"/>
                <a:gd name="T40" fmla="*/ 6 w 76"/>
                <a:gd name="T41" fmla="*/ 12 h 52"/>
                <a:gd name="T42" fmla="*/ 14 w 76"/>
                <a:gd name="T43" fmla="*/ 3 h 52"/>
                <a:gd name="T44" fmla="*/ 26 w 76"/>
                <a:gd name="T45" fmla="*/ 0 h 52"/>
                <a:gd name="T46" fmla="*/ 36 w 76"/>
                <a:gd name="T47" fmla="*/ 3 h 52"/>
                <a:gd name="T48" fmla="*/ 41 w 76"/>
                <a:gd name="T49" fmla="*/ 13 h 52"/>
                <a:gd name="T50" fmla="*/ 61 w 76"/>
                <a:gd name="T51" fmla="*/ 0 h 52"/>
                <a:gd name="T52" fmla="*/ 68 w 76"/>
                <a:gd name="T53" fmla="*/ 1 h 52"/>
                <a:gd name="T54" fmla="*/ 73 w 76"/>
                <a:gd name="T55" fmla="*/ 6 h 52"/>
                <a:gd name="T56" fmla="*/ 76 w 76"/>
                <a:gd name="T57" fmla="*/ 13 h 52"/>
                <a:gd name="T58" fmla="*/ 76 w 76"/>
                <a:gd name="T59" fmla="*/ 22 h 52"/>
                <a:gd name="T60" fmla="*/ 76 w 76"/>
                <a:gd name="T6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6" h="52">
                  <a:moveTo>
                    <a:pt x="76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17"/>
                    <a:pt x="69" y="13"/>
                    <a:pt x="67" y="10"/>
                  </a:cubicBezTo>
                  <a:cubicBezTo>
                    <a:pt x="65" y="7"/>
                    <a:pt x="62" y="6"/>
                    <a:pt x="58" y="6"/>
                  </a:cubicBezTo>
                  <a:cubicBezTo>
                    <a:pt x="56" y="6"/>
                    <a:pt x="54" y="6"/>
                    <a:pt x="53" y="7"/>
                  </a:cubicBezTo>
                  <a:cubicBezTo>
                    <a:pt x="51" y="8"/>
                    <a:pt x="49" y="9"/>
                    <a:pt x="48" y="10"/>
                  </a:cubicBezTo>
                  <a:cubicBezTo>
                    <a:pt x="46" y="11"/>
                    <a:pt x="45" y="13"/>
                    <a:pt x="44" y="15"/>
                  </a:cubicBezTo>
                  <a:cubicBezTo>
                    <a:pt x="43" y="17"/>
                    <a:pt x="42" y="19"/>
                    <a:pt x="41" y="2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17"/>
                    <a:pt x="34" y="13"/>
                    <a:pt x="32" y="10"/>
                  </a:cubicBezTo>
                  <a:cubicBezTo>
                    <a:pt x="30" y="7"/>
                    <a:pt x="27" y="6"/>
                    <a:pt x="23" y="6"/>
                  </a:cubicBezTo>
                  <a:cubicBezTo>
                    <a:pt x="19" y="6"/>
                    <a:pt x="16" y="7"/>
                    <a:pt x="13" y="10"/>
                  </a:cubicBezTo>
                  <a:cubicBezTo>
                    <a:pt x="10" y="13"/>
                    <a:pt x="8" y="16"/>
                    <a:pt x="6" y="2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4" y="3"/>
                  </a:cubicBezTo>
                  <a:cubicBezTo>
                    <a:pt x="18" y="1"/>
                    <a:pt x="21" y="0"/>
                    <a:pt x="26" y="0"/>
                  </a:cubicBezTo>
                  <a:cubicBezTo>
                    <a:pt x="30" y="0"/>
                    <a:pt x="33" y="1"/>
                    <a:pt x="36" y="3"/>
                  </a:cubicBezTo>
                  <a:cubicBezTo>
                    <a:pt x="39" y="6"/>
                    <a:pt x="40" y="9"/>
                    <a:pt x="41" y="13"/>
                  </a:cubicBezTo>
                  <a:cubicBezTo>
                    <a:pt x="46" y="4"/>
                    <a:pt x="52" y="0"/>
                    <a:pt x="61" y="0"/>
                  </a:cubicBezTo>
                  <a:cubicBezTo>
                    <a:pt x="64" y="0"/>
                    <a:pt x="66" y="0"/>
                    <a:pt x="68" y="1"/>
                  </a:cubicBezTo>
                  <a:cubicBezTo>
                    <a:pt x="70" y="2"/>
                    <a:pt x="72" y="4"/>
                    <a:pt x="73" y="6"/>
                  </a:cubicBezTo>
                  <a:cubicBezTo>
                    <a:pt x="74" y="8"/>
                    <a:pt x="75" y="10"/>
                    <a:pt x="76" y="13"/>
                  </a:cubicBezTo>
                  <a:cubicBezTo>
                    <a:pt x="76" y="16"/>
                    <a:pt x="76" y="19"/>
                    <a:pt x="76" y="22"/>
                  </a:cubicBezTo>
                  <a:cubicBezTo>
                    <a:pt x="76" y="52"/>
                    <a:pt x="76" y="52"/>
                    <a:pt x="7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3"/>
            <p:cNvSpPr>
              <a:spLocks/>
            </p:cNvSpPr>
            <p:nvPr/>
          </p:nvSpPr>
          <p:spPr bwMode="auto">
            <a:xfrm>
              <a:off x="3224212" y="2393950"/>
              <a:ext cx="30163" cy="58738"/>
            </a:xfrm>
            <a:custGeom>
              <a:avLst/>
              <a:gdLst>
                <a:gd name="T0" fmla="*/ 26 w 26"/>
                <a:gd name="T1" fmla="*/ 6 h 52"/>
                <a:gd name="T2" fmla="*/ 14 w 26"/>
                <a:gd name="T3" fmla="*/ 10 h 52"/>
                <a:gd name="T4" fmla="*/ 6 w 26"/>
                <a:gd name="T5" fmla="*/ 20 h 52"/>
                <a:gd name="T6" fmla="*/ 6 w 26"/>
                <a:gd name="T7" fmla="*/ 52 h 52"/>
                <a:gd name="T8" fmla="*/ 0 w 26"/>
                <a:gd name="T9" fmla="*/ 52 h 52"/>
                <a:gd name="T10" fmla="*/ 0 w 26"/>
                <a:gd name="T11" fmla="*/ 0 h 52"/>
                <a:gd name="T12" fmla="*/ 6 w 26"/>
                <a:gd name="T13" fmla="*/ 0 h 52"/>
                <a:gd name="T14" fmla="*/ 6 w 26"/>
                <a:gd name="T15" fmla="*/ 12 h 52"/>
                <a:gd name="T16" fmla="*/ 14 w 26"/>
                <a:gd name="T17" fmla="*/ 3 h 52"/>
                <a:gd name="T18" fmla="*/ 24 w 26"/>
                <a:gd name="T19" fmla="*/ 0 h 52"/>
                <a:gd name="T20" fmla="*/ 26 w 26"/>
                <a:gd name="T21" fmla="*/ 0 h 52"/>
                <a:gd name="T22" fmla="*/ 26 w 2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52">
                  <a:moveTo>
                    <a:pt x="26" y="6"/>
                  </a:moveTo>
                  <a:cubicBezTo>
                    <a:pt x="21" y="6"/>
                    <a:pt x="17" y="7"/>
                    <a:pt x="14" y="10"/>
                  </a:cubicBezTo>
                  <a:cubicBezTo>
                    <a:pt x="10" y="12"/>
                    <a:pt x="8" y="15"/>
                    <a:pt x="6" y="20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9"/>
                    <a:pt x="11" y="5"/>
                    <a:pt x="14" y="3"/>
                  </a:cubicBezTo>
                  <a:cubicBezTo>
                    <a:pt x="17" y="1"/>
                    <a:pt x="21" y="0"/>
                    <a:pt x="24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6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64"/>
            <p:cNvSpPr>
              <a:spLocks/>
            </p:cNvSpPr>
            <p:nvPr/>
          </p:nvSpPr>
          <p:spPr bwMode="auto">
            <a:xfrm>
              <a:off x="3263900" y="2368550"/>
              <a:ext cx="49213" cy="84138"/>
            </a:xfrm>
            <a:custGeom>
              <a:avLst/>
              <a:gdLst>
                <a:gd name="T0" fmla="*/ 43 w 43"/>
                <a:gd name="T1" fmla="*/ 73 h 73"/>
                <a:gd name="T2" fmla="*/ 36 w 43"/>
                <a:gd name="T3" fmla="*/ 73 h 73"/>
                <a:gd name="T4" fmla="*/ 36 w 43"/>
                <a:gd name="T5" fmla="*/ 44 h 73"/>
                <a:gd name="T6" fmla="*/ 33 w 43"/>
                <a:gd name="T7" fmla="*/ 31 h 73"/>
                <a:gd name="T8" fmla="*/ 24 w 43"/>
                <a:gd name="T9" fmla="*/ 26 h 73"/>
                <a:gd name="T10" fmla="*/ 19 w 43"/>
                <a:gd name="T11" fmla="*/ 27 h 73"/>
                <a:gd name="T12" fmla="*/ 13 w 43"/>
                <a:gd name="T13" fmla="*/ 31 h 73"/>
                <a:gd name="T14" fmla="*/ 9 w 43"/>
                <a:gd name="T15" fmla="*/ 35 h 73"/>
                <a:gd name="T16" fmla="*/ 6 w 43"/>
                <a:gd name="T17" fmla="*/ 41 h 73"/>
                <a:gd name="T18" fmla="*/ 6 w 43"/>
                <a:gd name="T19" fmla="*/ 73 h 73"/>
                <a:gd name="T20" fmla="*/ 0 w 43"/>
                <a:gd name="T21" fmla="*/ 73 h 73"/>
                <a:gd name="T22" fmla="*/ 0 w 43"/>
                <a:gd name="T23" fmla="*/ 0 h 73"/>
                <a:gd name="T24" fmla="*/ 6 w 43"/>
                <a:gd name="T25" fmla="*/ 0 h 73"/>
                <a:gd name="T26" fmla="*/ 6 w 43"/>
                <a:gd name="T27" fmla="*/ 33 h 73"/>
                <a:gd name="T28" fmla="*/ 15 w 43"/>
                <a:gd name="T29" fmla="*/ 24 h 73"/>
                <a:gd name="T30" fmla="*/ 27 w 43"/>
                <a:gd name="T31" fmla="*/ 20 h 73"/>
                <a:gd name="T32" fmla="*/ 34 w 43"/>
                <a:gd name="T33" fmla="*/ 22 h 73"/>
                <a:gd name="T34" fmla="*/ 39 w 43"/>
                <a:gd name="T35" fmla="*/ 26 h 73"/>
                <a:gd name="T36" fmla="*/ 42 w 43"/>
                <a:gd name="T37" fmla="*/ 33 h 73"/>
                <a:gd name="T38" fmla="*/ 43 w 43"/>
                <a:gd name="T39" fmla="*/ 43 h 73"/>
                <a:gd name="T40" fmla="*/ 43 w 43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3">
                  <a:moveTo>
                    <a:pt x="43" y="73"/>
                  </a:moveTo>
                  <a:cubicBezTo>
                    <a:pt x="36" y="73"/>
                    <a:pt x="36" y="73"/>
                    <a:pt x="36" y="73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38"/>
                    <a:pt x="35" y="34"/>
                    <a:pt x="33" y="31"/>
                  </a:cubicBezTo>
                  <a:cubicBezTo>
                    <a:pt x="31" y="28"/>
                    <a:pt x="28" y="26"/>
                    <a:pt x="24" y="26"/>
                  </a:cubicBezTo>
                  <a:cubicBezTo>
                    <a:pt x="22" y="26"/>
                    <a:pt x="21" y="27"/>
                    <a:pt x="19" y="27"/>
                  </a:cubicBezTo>
                  <a:cubicBezTo>
                    <a:pt x="17" y="28"/>
                    <a:pt x="15" y="29"/>
                    <a:pt x="13" y="31"/>
                  </a:cubicBezTo>
                  <a:cubicBezTo>
                    <a:pt x="12" y="32"/>
                    <a:pt x="10" y="33"/>
                    <a:pt x="9" y="35"/>
                  </a:cubicBezTo>
                  <a:cubicBezTo>
                    <a:pt x="8" y="37"/>
                    <a:pt x="7" y="39"/>
                    <a:pt x="6" y="41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8" y="29"/>
                    <a:pt x="11" y="26"/>
                    <a:pt x="15" y="24"/>
                  </a:cubicBezTo>
                  <a:cubicBezTo>
                    <a:pt x="18" y="21"/>
                    <a:pt x="22" y="20"/>
                    <a:pt x="27" y="20"/>
                  </a:cubicBezTo>
                  <a:cubicBezTo>
                    <a:pt x="30" y="20"/>
                    <a:pt x="32" y="21"/>
                    <a:pt x="34" y="22"/>
                  </a:cubicBezTo>
                  <a:cubicBezTo>
                    <a:pt x="36" y="23"/>
                    <a:pt x="38" y="24"/>
                    <a:pt x="39" y="26"/>
                  </a:cubicBezTo>
                  <a:cubicBezTo>
                    <a:pt x="41" y="28"/>
                    <a:pt x="41" y="31"/>
                    <a:pt x="42" y="33"/>
                  </a:cubicBezTo>
                  <a:cubicBezTo>
                    <a:pt x="43" y="36"/>
                    <a:pt x="43" y="39"/>
                    <a:pt x="43" y="43"/>
                  </a:cubicBezTo>
                  <a:cubicBezTo>
                    <a:pt x="43" y="73"/>
                    <a:pt x="43" y="73"/>
                    <a:pt x="43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65"/>
            <p:cNvSpPr>
              <a:spLocks noEditPoints="1"/>
            </p:cNvSpPr>
            <p:nvPr/>
          </p:nvSpPr>
          <p:spPr bwMode="auto">
            <a:xfrm>
              <a:off x="3325812" y="2392362"/>
              <a:ext cx="58738" cy="61913"/>
            </a:xfrm>
            <a:custGeom>
              <a:avLst/>
              <a:gdLst>
                <a:gd name="T0" fmla="*/ 25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2 h 54"/>
                <a:gd name="T16" fmla="*/ 25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49 w 51"/>
                <a:gd name="T27" fmla="*/ 37 h 54"/>
                <a:gd name="T28" fmla="*/ 44 w 51"/>
                <a:gd name="T29" fmla="*/ 46 h 54"/>
                <a:gd name="T30" fmla="*/ 36 w 51"/>
                <a:gd name="T31" fmla="*/ 52 h 54"/>
                <a:gd name="T32" fmla="*/ 25 w 51"/>
                <a:gd name="T33" fmla="*/ 54 h 54"/>
                <a:gd name="T34" fmla="*/ 7 w 51"/>
                <a:gd name="T35" fmla="*/ 27 h 54"/>
                <a:gd name="T36" fmla="*/ 8 w 51"/>
                <a:gd name="T37" fmla="*/ 35 h 54"/>
                <a:gd name="T38" fmla="*/ 12 w 51"/>
                <a:gd name="T39" fmla="*/ 42 h 54"/>
                <a:gd name="T40" fmla="*/ 18 w 51"/>
                <a:gd name="T41" fmla="*/ 46 h 54"/>
                <a:gd name="T42" fmla="*/ 25 w 51"/>
                <a:gd name="T43" fmla="*/ 48 h 54"/>
                <a:gd name="T44" fmla="*/ 33 w 51"/>
                <a:gd name="T45" fmla="*/ 46 h 54"/>
                <a:gd name="T46" fmla="*/ 39 w 51"/>
                <a:gd name="T47" fmla="*/ 42 h 54"/>
                <a:gd name="T48" fmla="*/ 43 w 51"/>
                <a:gd name="T49" fmla="*/ 35 h 54"/>
                <a:gd name="T50" fmla="*/ 44 w 51"/>
                <a:gd name="T51" fmla="*/ 27 h 54"/>
                <a:gd name="T52" fmla="*/ 43 w 51"/>
                <a:gd name="T53" fmla="*/ 19 h 54"/>
                <a:gd name="T54" fmla="*/ 39 w 51"/>
                <a:gd name="T55" fmla="*/ 12 h 54"/>
                <a:gd name="T56" fmla="*/ 33 w 51"/>
                <a:gd name="T57" fmla="*/ 8 h 54"/>
                <a:gd name="T58" fmla="*/ 25 w 51"/>
                <a:gd name="T59" fmla="*/ 6 h 54"/>
                <a:gd name="T60" fmla="*/ 18 w 51"/>
                <a:gd name="T61" fmla="*/ 8 h 54"/>
                <a:gd name="T62" fmla="*/ 12 w 51"/>
                <a:gd name="T63" fmla="*/ 12 h 54"/>
                <a:gd name="T64" fmla="*/ 8 w 51"/>
                <a:gd name="T65" fmla="*/ 19 h 54"/>
                <a:gd name="T66" fmla="*/ 7 w 51"/>
                <a:gd name="T67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4">
                  <a:moveTo>
                    <a:pt x="25" y="54"/>
                  </a:move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1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ubicBezTo>
                    <a:pt x="0" y="23"/>
                    <a:pt x="0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2" y="1"/>
                    <a:pt x="36" y="2"/>
                  </a:cubicBezTo>
                  <a:cubicBezTo>
                    <a:pt x="39" y="4"/>
                    <a:pt x="41" y="6"/>
                    <a:pt x="44" y="8"/>
                  </a:cubicBezTo>
                  <a:cubicBezTo>
                    <a:pt x="46" y="11"/>
                    <a:pt x="48" y="14"/>
                    <a:pt x="49" y="17"/>
                  </a:cubicBezTo>
                  <a:cubicBezTo>
                    <a:pt x="50" y="20"/>
                    <a:pt x="51" y="23"/>
                    <a:pt x="51" y="27"/>
                  </a:cubicBezTo>
                  <a:cubicBezTo>
                    <a:pt x="51" y="31"/>
                    <a:pt x="50" y="34"/>
                    <a:pt x="49" y="37"/>
                  </a:cubicBezTo>
                  <a:cubicBezTo>
                    <a:pt x="48" y="41"/>
                    <a:pt x="46" y="43"/>
                    <a:pt x="44" y="46"/>
                  </a:cubicBezTo>
                  <a:cubicBezTo>
                    <a:pt x="42" y="48"/>
                    <a:pt x="39" y="50"/>
                    <a:pt x="36" y="52"/>
                  </a:cubicBezTo>
                  <a:cubicBezTo>
                    <a:pt x="33" y="53"/>
                    <a:pt x="29" y="54"/>
                    <a:pt x="25" y="54"/>
                  </a:cubicBezTo>
                  <a:close/>
                  <a:moveTo>
                    <a:pt x="7" y="27"/>
                  </a:moveTo>
                  <a:cubicBezTo>
                    <a:pt x="7" y="30"/>
                    <a:pt x="7" y="33"/>
                    <a:pt x="8" y="35"/>
                  </a:cubicBezTo>
                  <a:cubicBezTo>
                    <a:pt x="9" y="38"/>
                    <a:pt x="10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0" y="47"/>
                    <a:pt x="23" y="48"/>
                    <a:pt x="25" y="48"/>
                  </a:cubicBezTo>
                  <a:cubicBezTo>
                    <a:pt x="28" y="48"/>
                    <a:pt x="30" y="47"/>
                    <a:pt x="33" y="46"/>
                  </a:cubicBezTo>
                  <a:cubicBezTo>
                    <a:pt x="35" y="45"/>
                    <a:pt x="37" y="44"/>
                    <a:pt x="39" y="42"/>
                  </a:cubicBezTo>
                  <a:cubicBezTo>
                    <a:pt x="40" y="40"/>
                    <a:pt x="42" y="38"/>
                    <a:pt x="43" y="35"/>
                  </a:cubicBezTo>
                  <a:cubicBezTo>
                    <a:pt x="44" y="33"/>
                    <a:pt x="44" y="30"/>
                    <a:pt x="44" y="27"/>
                  </a:cubicBezTo>
                  <a:cubicBezTo>
                    <a:pt x="44" y="24"/>
                    <a:pt x="44" y="21"/>
                    <a:pt x="43" y="19"/>
                  </a:cubicBezTo>
                  <a:cubicBezTo>
                    <a:pt x="42" y="16"/>
                    <a:pt x="40" y="14"/>
                    <a:pt x="39" y="12"/>
                  </a:cubicBezTo>
                  <a:cubicBezTo>
                    <a:pt x="37" y="10"/>
                    <a:pt x="35" y="9"/>
                    <a:pt x="33" y="8"/>
                  </a:cubicBezTo>
                  <a:cubicBezTo>
                    <a:pt x="30" y="7"/>
                    <a:pt x="28" y="6"/>
                    <a:pt x="25" y="6"/>
                  </a:cubicBezTo>
                  <a:cubicBezTo>
                    <a:pt x="23" y="6"/>
                    <a:pt x="20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9"/>
                  </a:cubicBezTo>
                  <a:cubicBezTo>
                    <a:pt x="7" y="22"/>
                    <a:pt x="7" y="24"/>
                    <a:pt x="7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66"/>
            <p:cNvSpPr>
              <a:spLocks/>
            </p:cNvSpPr>
            <p:nvPr/>
          </p:nvSpPr>
          <p:spPr bwMode="auto">
            <a:xfrm>
              <a:off x="3397250" y="2392362"/>
              <a:ext cx="50800" cy="60325"/>
            </a:xfrm>
            <a:custGeom>
              <a:avLst/>
              <a:gdLst>
                <a:gd name="T0" fmla="*/ 44 w 44"/>
                <a:gd name="T1" fmla="*/ 53 h 53"/>
                <a:gd name="T2" fmla="*/ 37 w 44"/>
                <a:gd name="T3" fmla="*/ 53 h 53"/>
                <a:gd name="T4" fmla="*/ 37 w 44"/>
                <a:gd name="T5" fmla="*/ 24 h 53"/>
                <a:gd name="T6" fmla="*/ 34 w 44"/>
                <a:gd name="T7" fmla="*/ 11 h 53"/>
                <a:gd name="T8" fmla="*/ 26 w 44"/>
                <a:gd name="T9" fmla="*/ 6 h 53"/>
                <a:gd name="T10" fmla="*/ 20 w 44"/>
                <a:gd name="T11" fmla="*/ 7 h 53"/>
                <a:gd name="T12" fmla="*/ 14 w 44"/>
                <a:gd name="T13" fmla="*/ 11 h 53"/>
                <a:gd name="T14" fmla="*/ 10 w 44"/>
                <a:gd name="T15" fmla="*/ 15 h 53"/>
                <a:gd name="T16" fmla="*/ 7 w 44"/>
                <a:gd name="T17" fmla="*/ 21 h 53"/>
                <a:gd name="T18" fmla="*/ 7 w 44"/>
                <a:gd name="T19" fmla="*/ 53 h 53"/>
                <a:gd name="T20" fmla="*/ 0 w 44"/>
                <a:gd name="T21" fmla="*/ 53 h 53"/>
                <a:gd name="T22" fmla="*/ 0 w 44"/>
                <a:gd name="T23" fmla="*/ 1 h 53"/>
                <a:gd name="T24" fmla="*/ 7 w 44"/>
                <a:gd name="T25" fmla="*/ 1 h 53"/>
                <a:gd name="T26" fmla="*/ 7 w 44"/>
                <a:gd name="T27" fmla="*/ 13 h 53"/>
                <a:gd name="T28" fmla="*/ 16 w 44"/>
                <a:gd name="T29" fmla="*/ 4 h 53"/>
                <a:gd name="T30" fmla="*/ 28 w 44"/>
                <a:gd name="T31" fmla="*/ 0 h 53"/>
                <a:gd name="T32" fmla="*/ 36 w 44"/>
                <a:gd name="T33" fmla="*/ 2 h 53"/>
                <a:gd name="T34" fmla="*/ 40 w 44"/>
                <a:gd name="T35" fmla="*/ 6 h 53"/>
                <a:gd name="T36" fmla="*/ 43 w 44"/>
                <a:gd name="T37" fmla="*/ 13 h 53"/>
                <a:gd name="T38" fmla="*/ 44 w 44"/>
                <a:gd name="T39" fmla="*/ 23 h 53"/>
                <a:gd name="T40" fmla="*/ 44 w 44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53">
                  <a:moveTo>
                    <a:pt x="44" y="53"/>
                  </a:moveTo>
                  <a:cubicBezTo>
                    <a:pt x="37" y="53"/>
                    <a:pt x="37" y="53"/>
                    <a:pt x="37" y="5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8"/>
                    <a:pt x="36" y="13"/>
                    <a:pt x="34" y="11"/>
                  </a:cubicBezTo>
                  <a:cubicBezTo>
                    <a:pt x="33" y="8"/>
                    <a:pt x="30" y="6"/>
                    <a:pt x="26" y="6"/>
                  </a:cubicBezTo>
                  <a:cubicBezTo>
                    <a:pt x="24" y="6"/>
                    <a:pt x="22" y="7"/>
                    <a:pt x="20" y="7"/>
                  </a:cubicBezTo>
                  <a:cubicBezTo>
                    <a:pt x="18" y="8"/>
                    <a:pt x="16" y="9"/>
                    <a:pt x="14" y="11"/>
                  </a:cubicBezTo>
                  <a:cubicBezTo>
                    <a:pt x="13" y="12"/>
                    <a:pt x="11" y="13"/>
                    <a:pt x="10" y="15"/>
                  </a:cubicBezTo>
                  <a:cubicBezTo>
                    <a:pt x="9" y="17"/>
                    <a:pt x="8" y="19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9" y="9"/>
                    <a:pt x="12" y="6"/>
                    <a:pt x="16" y="4"/>
                  </a:cubicBezTo>
                  <a:cubicBezTo>
                    <a:pt x="20" y="1"/>
                    <a:pt x="24" y="0"/>
                    <a:pt x="28" y="0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8" y="3"/>
                    <a:pt x="39" y="4"/>
                    <a:pt x="40" y="6"/>
                  </a:cubicBezTo>
                  <a:cubicBezTo>
                    <a:pt x="42" y="8"/>
                    <a:pt x="42" y="11"/>
                    <a:pt x="43" y="13"/>
                  </a:cubicBezTo>
                  <a:cubicBezTo>
                    <a:pt x="44" y="16"/>
                    <a:pt x="44" y="19"/>
                    <a:pt x="44" y="23"/>
                  </a:cubicBezTo>
                  <a:cubicBezTo>
                    <a:pt x="44" y="53"/>
                    <a:pt x="44" y="53"/>
                    <a:pt x="44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67"/>
            <p:cNvSpPr>
              <a:spLocks/>
            </p:cNvSpPr>
            <p:nvPr/>
          </p:nvSpPr>
          <p:spPr bwMode="auto">
            <a:xfrm>
              <a:off x="3460750" y="2392362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1 w 47"/>
                <a:gd name="T3" fmla="*/ 16 h 54"/>
                <a:gd name="T4" fmla="*/ 7 w 47"/>
                <a:gd name="T5" fmla="*/ 8 h 54"/>
                <a:gd name="T6" fmla="*/ 15 w 47"/>
                <a:gd name="T7" fmla="*/ 2 h 54"/>
                <a:gd name="T8" fmla="*/ 25 w 47"/>
                <a:gd name="T9" fmla="*/ 0 h 54"/>
                <a:gd name="T10" fmla="*/ 38 w 47"/>
                <a:gd name="T11" fmla="*/ 4 h 54"/>
                <a:gd name="T12" fmla="*/ 47 w 47"/>
                <a:gd name="T13" fmla="*/ 12 h 54"/>
                <a:gd name="T14" fmla="*/ 40 w 47"/>
                <a:gd name="T15" fmla="*/ 15 h 54"/>
                <a:gd name="T16" fmla="*/ 34 w 47"/>
                <a:gd name="T17" fmla="*/ 8 h 54"/>
                <a:gd name="T18" fmla="*/ 25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9 h 54"/>
                <a:gd name="T26" fmla="*/ 6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5 w 47"/>
                <a:gd name="T35" fmla="*/ 48 h 54"/>
                <a:gd name="T36" fmla="*/ 30 w 47"/>
                <a:gd name="T37" fmla="*/ 47 h 54"/>
                <a:gd name="T38" fmla="*/ 35 w 47"/>
                <a:gd name="T39" fmla="*/ 45 h 54"/>
                <a:gd name="T40" fmla="*/ 38 w 47"/>
                <a:gd name="T41" fmla="*/ 42 h 54"/>
                <a:gd name="T42" fmla="*/ 40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5 w 47"/>
                <a:gd name="T55" fmla="*/ 52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0" y="20"/>
                    <a:pt x="1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6"/>
                    <a:pt x="12" y="4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30" y="0"/>
                    <a:pt x="35" y="1"/>
                    <a:pt x="38" y="4"/>
                  </a:cubicBezTo>
                  <a:cubicBezTo>
                    <a:pt x="42" y="6"/>
                    <a:pt x="45" y="9"/>
                    <a:pt x="47" y="1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6" y="10"/>
                    <a:pt x="34" y="8"/>
                  </a:cubicBezTo>
                  <a:cubicBezTo>
                    <a:pt x="31" y="7"/>
                    <a:pt x="28" y="6"/>
                    <a:pt x="25" y="6"/>
                  </a:cubicBezTo>
                  <a:cubicBezTo>
                    <a:pt x="23" y="6"/>
                    <a:pt x="20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9"/>
                  </a:cubicBezTo>
                  <a:cubicBezTo>
                    <a:pt x="7" y="21"/>
                    <a:pt x="6" y="24"/>
                    <a:pt x="6" y="27"/>
                  </a:cubicBezTo>
                  <a:cubicBezTo>
                    <a:pt x="6" y="30"/>
                    <a:pt x="7" y="32"/>
                    <a:pt x="8" y="35"/>
                  </a:cubicBezTo>
                  <a:cubicBezTo>
                    <a:pt x="9" y="38"/>
                    <a:pt x="10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0" y="47"/>
                    <a:pt x="23" y="48"/>
                    <a:pt x="25" y="48"/>
                  </a:cubicBezTo>
                  <a:cubicBezTo>
                    <a:pt x="27" y="48"/>
                    <a:pt x="29" y="48"/>
                    <a:pt x="30" y="47"/>
                  </a:cubicBezTo>
                  <a:cubicBezTo>
                    <a:pt x="32" y="47"/>
                    <a:pt x="33" y="46"/>
                    <a:pt x="35" y="45"/>
                  </a:cubicBezTo>
                  <a:cubicBezTo>
                    <a:pt x="36" y="44"/>
                    <a:pt x="37" y="43"/>
                    <a:pt x="38" y="42"/>
                  </a:cubicBezTo>
                  <a:cubicBezTo>
                    <a:pt x="39" y="41"/>
                    <a:pt x="40" y="40"/>
                    <a:pt x="40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3"/>
                    <a:pt x="45" y="45"/>
                    <a:pt x="44" y="46"/>
                  </a:cubicBezTo>
                  <a:cubicBezTo>
                    <a:pt x="42" y="48"/>
                    <a:pt x="41" y="49"/>
                    <a:pt x="39" y="50"/>
                  </a:cubicBezTo>
                  <a:cubicBezTo>
                    <a:pt x="37" y="51"/>
                    <a:pt x="35" y="52"/>
                    <a:pt x="33" y="53"/>
                  </a:cubicBezTo>
                  <a:cubicBezTo>
                    <a:pt x="30" y="53"/>
                    <a:pt x="28" y="54"/>
                    <a:pt x="26" y="54"/>
                  </a:cubicBez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68"/>
            <p:cNvSpPr>
              <a:spLocks/>
            </p:cNvSpPr>
            <p:nvPr/>
          </p:nvSpPr>
          <p:spPr bwMode="auto">
            <a:xfrm>
              <a:off x="3527425" y="2393950"/>
              <a:ext cx="53975" cy="60325"/>
            </a:xfrm>
            <a:custGeom>
              <a:avLst/>
              <a:gdLst>
                <a:gd name="T0" fmla="*/ 17 w 47"/>
                <a:gd name="T1" fmla="*/ 53 h 53"/>
                <a:gd name="T2" fmla="*/ 4 w 47"/>
                <a:gd name="T3" fmla="*/ 47 h 53"/>
                <a:gd name="T4" fmla="*/ 0 w 47"/>
                <a:gd name="T5" fmla="*/ 30 h 53"/>
                <a:gd name="T6" fmla="*/ 0 w 47"/>
                <a:gd name="T7" fmla="*/ 0 h 53"/>
                <a:gd name="T8" fmla="*/ 7 w 47"/>
                <a:gd name="T9" fmla="*/ 0 h 53"/>
                <a:gd name="T10" fmla="*/ 7 w 47"/>
                <a:gd name="T11" fmla="*/ 29 h 53"/>
                <a:gd name="T12" fmla="*/ 19 w 47"/>
                <a:gd name="T13" fmla="*/ 47 h 53"/>
                <a:gd name="T14" fmla="*/ 25 w 47"/>
                <a:gd name="T15" fmla="*/ 46 h 53"/>
                <a:gd name="T16" fmla="*/ 30 w 47"/>
                <a:gd name="T17" fmla="*/ 43 h 53"/>
                <a:gd name="T18" fmla="*/ 34 w 47"/>
                <a:gd name="T19" fmla="*/ 38 h 53"/>
                <a:gd name="T20" fmla="*/ 38 w 47"/>
                <a:gd name="T21" fmla="*/ 33 h 53"/>
                <a:gd name="T22" fmla="*/ 38 w 47"/>
                <a:gd name="T23" fmla="*/ 0 h 53"/>
                <a:gd name="T24" fmla="*/ 44 w 47"/>
                <a:gd name="T25" fmla="*/ 0 h 53"/>
                <a:gd name="T26" fmla="*/ 44 w 47"/>
                <a:gd name="T27" fmla="*/ 43 h 53"/>
                <a:gd name="T28" fmla="*/ 47 w 47"/>
                <a:gd name="T29" fmla="*/ 46 h 53"/>
                <a:gd name="T30" fmla="*/ 47 w 47"/>
                <a:gd name="T31" fmla="*/ 52 h 53"/>
                <a:gd name="T32" fmla="*/ 45 w 47"/>
                <a:gd name="T33" fmla="*/ 52 h 53"/>
                <a:gd name="T34" fmla="*/ 44 w 47"/>
                <a:gd name="T35" fmla="*/ 52 h 53"/>
                <a:gd name="T36" fmla="*/ 40 w 47"/>
                <a:gd name="T37" fmla="*/ 50 h 53"/>
                <a:gd name="T38" fmla="*/ 38 w 47"/>
                <a:gd name="T39" fmla="*/ 46 h 53"/>
                <a:gd name="T40" fmla="*/ 38 w 47"/>
                <a:gd name="T41" fmla="*/ 40 h 53"/>
                <a:gd name="T42" fmla="*/ 29 w 47"/>
                <a:gd name="T43" fmla="*/ 49 h 53"/>
                <a:gd name="T44" fmla="*/ 17 w 47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3">
                  <a:moveTo>
                    <a:pt x="17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1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1"/>
                    <a:pt x="11" y="47"/>
                    <a:pt x="19" y="47"/>
                  </a:cubicBezTo>
                  <a:cubicBezTo>
                    <a:pt x="21" y="47"/>
                    <a:pt x="23" y="46"/>
                    <a:pt x="25" y="46"/>
                  </a:cubicBezTo>
                  <a:cubicBezTo>
                    <a:pt x="27" y="45"/>
                    <a:pt x="28" y="44"/>
                    <a:pt x="30" y="43"/>
                  </a:cubicBezTo>
                  <a:cubicBezTo>
                    <a:pt x="32" y="42"/>
                    <a:pt x="33" y="40"/>
                    <a:pt x="34" y="38"/>
                  </a:cubicBezTo>
                  <a:cubicBezTo>
                    <a:pt x="36" y="37"/>
                    <a:pt x="37" y="35"/>
                    <a:pt x="38" y="3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7" y="46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1"/>
                    <a:pt x="40" y="50"/>
                  </a:cubicBezTo>
                  <a:cubicBezTo>
                    <a:pt x="39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2"/>
                    <a:pt x="21" y="53"/>
                    <a:pt x="1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69"/>
            <p:cNvSpPr>
              <a:spLocks/>
            </p:cNvSpPr>
            <p:nvPr/>
          </p:nvSpPr>
          <p:spPr bwMode="auto">
            <a:xfrm>
              <a:off x="3590925" y="2392362"/>
              <a:ext cx="47625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1 h 54"/>
                <a:gd name="T8" fmla="*/ 12 w 42"/>
                <a:gd name="T9" fmla="*/ 47 h 54"/>
                <a:gd name="T10" fmla="*/ 22 w 42"/>
                <a:gd name="T11" fmla="*/ 49 h 54"/>
                <a:gd name="T12" fmla="*/ 32 w 42"/>
                <a:gd name="T13" fmla="*/ 46 h 54"/>
                <a:gd name="T14" fmla="*/ 35 w 42"/>
                <a:gd name="T15" fmla="*/ 39 h 54"/>
                <a:gd name="T16" fmla="*/ 34 w 42"/>
                <a:gd name="T17" fmla="*/ 35 h 54"/>
                <a:gd name="T18" fmla="*/ 31 w 42"/>
                <a:gd name="T19" fmla="*/ 33 h 54"/>
                <a:gd name="T20" fmla="*/ 26 w 42"/>
                <a:gd name="T21" fmla="*/ 31 h 54"/>
                <a:gd name="T22" fmla="*/ 20 w 42"/>
                <a:gd name="T23" fmla="*/ 29 h 54"/>
                <a:gd name="T24" fmla="*/ 12 w 42"/>
                <a:gd name="T25" fmla="*/ 27 h 54"/>
                <a:gd name="T26" fmla="*/ 7 w 42"/>
                <a:gd name="T27" fmla="*/ 24 h 54"/>
                <a:gd name="T28" fmla="*/ 3 w 42"/>
                <a:gd name="T29" fmla="*/ 21 h 54"/>
                <a:gd name="T30" fmla="*/ 2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2 w 42"/>
                <a:gd name="T39" fmla="*/ 0 h 54"/>
                <a:gd name="T40" fmla="*/ 32 w 42"/>
                <a:gd name="T41" fmla="*/ 2 h 54"/>
                <a:gd name="T42" fmla="*/ 40 w 42"/>
                <a:gd name="T43" fmla="*/ 7 h 54"/>
                <a:gd name="T44" fmla="*/ 37 w 42"/>
                <a:gd name="T45" fmla="*/ 11 h 54"/>
                <a:gd name="T46" fmla="*/ 30 w 42"/>
                <a:gd name="T47" fmla="*/ 7 h 54"/>
                <a:gd name="T48" fmla="*/ 21 w 42"/>
                <a:gd name="T49" fmla="*/ 5 h 54"/>
                <a:gd name="T50" fmla="*/ 17 w 42"/>
                <a:gd name="T51" fmla="*/ 6 h 54"/>
                <a:gd name="T52" fmla="*/ 13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9 w 42"/>
                <a:gd name="T59" fmla="*/ 18 h 54"/>
                <a:gd name="T60" fmla="*/ 12 w 42"/>
                <a:gd name="T61" fmla="*/ 20 h 54"/>
                <a:gd name="T62" fmla="*/ 16 w 42"/>
                <a:gd name="T63" fmla="*/ 22 h 54"/>
                <a:gd name="T64" fmla="*/ 22 w 42"/>
                <a:gd name="T65" fmla="*/ 24 h 54"/>
                <a:gd name="T66" fmla="*/ 30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8 h 54"/>
                <a:gd name="T74" fmla="*/ 36 w 42"/>
                <a:gd name="T75" fmla="*/ 50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6" y="50"/>
                    <a:pt x="3" y="49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8" y="49"/>
                    <a:pt x="22" y="49"/>
                  </a:cubicBezTo>
                  <a:cubicBezTo>
                    <a:pt x="26" y="49"/>
                    <a:pt x="29" y="48"/>
                    <a:pt x="32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1" y="33"/>
                  </a:cubicBezTo>
                  <a:cubicBezTo>
                    <a:pt x="30" y="32"/>
                    <a:pt x="28" y="31"/>
                    <a:pt x="26" y="31"/>
                  </a:cubicBezTo>
                  <a:cubicBezTo>
                    <a:pt x="25" y="30"/>
                    <a:pt x="22" y="30"/>
                    <a:pt x="20" y="29"/>
                  </a:cubicBezTo>
                  <a:cubicBezTo>
                    <a:pt x="17" y="28"/>
                    <a:pt x="14" y="28"/>
                    <a:pt x="12" y="27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26" y="0"/>
                    <a:pt x="29" y="1"/>
                    <a:pt x="32" y="2"/>
                  </a:cubicBezTo>
                  <a:cubicBezTo>
                    <a:pt x="36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8"/>
                    <a:pt x="30" y="7"/>
                  </a:cubicBezTo>
                  <a:cubicBezTo>
                    <a:pt x="27" y="6"/>
                    <a:pt x="24" y="5"/>
                    <a:pt x="21" y="5"/>
                  </a:cubicBezTo>
                  <a:cubicBezTo>
                    <a:pt x="20" y="5"/>
                    <a:pt x="18" y="5"/>
                    <a:pt x="17" y="6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1" y="8"/>
                    <a:pt x="10" y="9"/>
                    <a:pt x="10" y="11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4" y="22"/>
                    <a:pt x="16" y="22"/>
                  </a:cubicBezTo>
                  <a:cubicBezTo>
                    <a:pt x="17" y="23"/>
                    <a:pt x="19" y="23"/>
                    <a:pt x="22" y="24"/>
                  </a:cubicBezTo>
                  <a:cubicBezTo>
                    <a:pt x="25" y="25"/>
                    <a:pt x="28" y="25"/>
                    <a:pt x="30" y="26"/>
                  </a:cubicBezTo>
                  <a:cubicBezTo>
                    <a:pt x="33" y="27"/>
                    <a:pt x="35" y="28"/>
                    <a:pt x="37" y="29"/>
                  </a:cubicBezTo>
                  <a:cubicBezTo>
                    <a:pt x="38" y="30"/>
                    <a:pt x="40" y="31"/>
                    <a:pt x="41" y="33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3"/>
                    <a:pt x="40" y="47"/>
                    <a:pt x="36" y="50"/>
                  </a:cubicBezTo>
                  <a:cubicBezTo>
                    <a:pt x="33" y="52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70"/>
            <p:cNvSpPr>
              <a:spLocks/>
            </p:cNvSpPr>
            <p:nvPr/>
          </p:nvSpPr>
          <p:spPr bwMode="auto">
            <a:xfrm>
              <a:off x="3225800" y="2506662"/>
              <a:ext cx="79375" cy="80963"/>
            </a:xfrm>
            <a:custGeom>
              <a:avLst/>
              <a:gdLst>
                <a:gd name="T0" fmla="*/ 45 w 50"/>
                <a:gd name="T1" fmla="*/ 51 h 51"/>
                <a:gd name="T2" fmla="*/ 45 w 50"/>
                <a:gd name="T3" fmla="*/ 8 h 51"/>
                <a:gd name="T4" fmla="*/ 26 w 50"/>
                <a:gd name="T5" fmla="*/ 41 h 51"/>
                <a:gd name="T6" fmla="*/ 23 w 50"/>
                <a:gd name="T7" fmla="*/ 41 h 51"/>
                <a:gd name="T8" fmla="*/ 5 w 50"/>
                <a:gd name="T9" fmla="*/ 8 h 51"/>
                <a:gd name="T10" fmla="*/ 5 w 50"/>
                <a:gd name="T11" fmla="*/ 51 h 51"/>
                <a:gd name="T12" fmla="*/ 0 w 50"/>
                <a:gd name="T13" fmla="*/ 51 h 51"/>
                <a:gd name="T14" fmla="*/ 0 w 50"/>
                <a:gd name="T15" fmla="*/ 0 h 51"/>
                <a:gd name="T16" fmla="*/ 5 w 50"/>
                <a:gd name="T17" fmla="*/ 0 h 51"/>
                <a:gd name="T18" fmla="*/ 25 w 50"/>
                <a:gd name="T19" fmla="*/ 35 h 51"/>
                <a:gd name="T20" fmla="*/ 45 w 50"/>
                <a:gd name="T21" fmla="*/ 0 h 51"/>
                <a:gd name="T22" fmla="*/ 50 w 50"/>
                <a:gd name="T23" fmla="*/ 0 h 51"/>
                <a:gd name="T24" fmla="*/ 50 w 50"/>
                <a:gd name="T25" fmla="*/ 51 h 51"/>
                <a:gd name="T26" fmla="*/ 45 w 50"/>
                <a:gd name="T27" fmla="*/ 51 h 51"/>
                <a:gd name="T28" fmla="*/ 45 w 50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1">
                  <a:moveTo>
                    <a:pt x="45" y="51"/>
                  </a:moveTo>
                  <a:lnTo>
                    <a:pt x="45" y="8"/>
                  </a:lnTo>
                  <a:lnTo>
                    <a:pt x="26" y="41"/>
                  </a:lnTo>
                  <a:lnTo>
                    <a:pt x="23" y="41"/>
                  </a:lnTo>
                  <a:lnTo>
                    <a:pt x="5" y="8"/>
                  </a:lnTo>
                  <a:lnTo>
                    <a:pt x="5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5" y="0"/>
                  </a:lnTo>
                  <a:lnTo>
                    <a:pt x="25" y="3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51"/>
                  </a:lnTo>
                  <a:lnTo>
                    <a:pt x="45" y="51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71"/>
            <p:cNvSpPr>
              <a:spLocks noEditPoints="1"/>
            </p:cNvSpPr>
            <p:nvPr/>
          </p:nvSpPr>
          <p:spPr bwMode="auto">
            <a:xfrm>
              <a:off x="3317875" y="2527300"/>
              <a:ext cx="53975" cy="60325"/>
            </a:xfrm>
            <a:custGeom>
              <a:avLst/>
              <a:gdLst>
                <a:gd name="T0" fmla="*/ 17 w 46"/>
                <a:gd name="T1" fmla="*/ 53 h 53"/>
                <a:gd name="T2" fmla="*/ 10 w 46"/>
                <a:gd name="T3" fmla="*/ 52 h 53"/>
                <a:gd name="T4" fmla="*/ 5 w 46"/>
                <a:gd name="T5" fmla="*/ 49 h 53"/>
                <a:gd name="T6" fmla="*/ 1 w 46"/>
                <a:gd name="T7" fmla="*/ 43 h 53"/>
                <a:gd name="T8" fmla="*/ 0 w 46"/>
                <a:gd name="T9" fmla="*/ 37 h 53"/>
                <a:gd name="T10" fmla="*/ 2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2 w 46"/>
                <a:gd name="T17" fmla="*/ 22 h 53"/>
                <a:gd name="T18" fmla="*/ 30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2 w 46"/>
                <a:gd name="T27" fmla="*/ 5 h 53"/>
                <a:gd name="T28" fmla="*/ 14 w 46"/>
                <a:gd name="T29" fmla="*/ 6 h 53"/>
                <a:gd name="T30" fmla="*/ 6 w 46"/>
                <a:gd name="T31" fmla="*/ 11 h 53"/>
                <a:gd name="T32" fmla="*/ 3 w 46"/>
                <a:gd name="T33" fmla="*/ 6 h 53"/>
                <a:gd name="T34" fmla="*/ 23 w 46"/>
                <a:gd name="T35" fmla="*/ 0 h 53"/>
                <a:gd name="T36" fmla="*/ 38 w 46"/>
                <a:gd name="T37" fmla="*/ 5 h 53"/>
                <a:gd name="T38" fmla="*/ 44 w 46"/>
                <a:gd name="T39" fmla="*/ 20 h 53"/>
                <a:gd name="T40" fmla="*/ 44 w 46"/>
                <a:gd name="T41" fmla="*/ 43 h 53"/>
                <a:gd name="T42" fmla="*/ 46 w 46"/>
                <a:gd name="T43" fmla="*/ 46 h 53"/>
                <a:gd name="T44" fmla="*/ 46 w 46"/>
                <a:gd name="T45" fmla="*/ 52 h 53"/>
                <a:gd name="T46" fmla="*/ 44 w 46"/>
                <a:gd name="T47" fmla="*/ 52 h 53"/>
                <a:gd name="T48" fmla="*/ 40 w 46"/>
                <a:gd name="T49" fmla="*/ 51 h 53"/>
                <a:gd name="T50" fmla="*/ 38 w 46"/>
                <a:gd name="T51" fmla="*/ 48 h 53"/>
                <a:gd name="T52" fmla="*/ 38 w 46"/>
                <a:gd name="T53" fmla="*/ 44 h 53"/>
                <a:gd name="T54" fmla="*/ 29 w 46"/>
                <a:gd name="T55" fmla="*/ 51 h 53"/>
                <a:gd name="T56" fmla="*/ 17 w 46"/>
                <a:gd name="T57" fmla="*/ 53 h 53"/>
                <a:gd name="T58" fmla="*/ 19 w 46"/>
                <a:gd name="T59" fmla="*/ 48 h 53"/>
                <a:gd name="T60" fmla="*/ 28 w 46"/>
                <a:gd name="T61" fmla="*/ 46 h 53"/>
                <a:gd name="T62" fmla="*/ 35 w 46"/>
                <a:gd name="T63" fmla="*/ 41 h 53"/>
                <a:gd name="T64" fmla="*/ 36 w 46"/>
                <a:gd name="T65" fmla="*/ 39 h 53"/>
                <a:gd name="T66" fmla="*/ 37 w 46"/>
                <a:gd name="T67" fmla="*/ 37 h 53"/>
                <a:gd name="T68" fmla="*/ 37 w 46"/>
                <a:gd name="T69" fmla="*/ 28 h 53"/>
                <a:gd name="T70" fmla="*/ 30 w 46"/>
                <a:gd name="T71" fmla="*/ 27 h 53"/>
                <a:gd name="T72" fmla="*/ 23 w 46"/>
                <a:gd name="T73" fmla="*/ 26 h 53"/>
                <a:gd name="T74" fmla="*/ 11 w 46"/>
                <a:gd name="T75" fmla="*/ 29 h 53"/>
                <a:gd name="T76" fmla="*/ 6 w 46"/>
                <a:gd name="T77" fmla="*/ 37 h 53"/>
                <a:gd name="T78" fmla="*/ 7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9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5" y="53"/>
                    <a:pt x="12" y="53"/>
                    <a:pt x="10" y="52"/>
                  </a:cubicBezTo>
                  <a:cubicBezTo>
                    <a:pt x="8" y="51"/>
                    <a:pt x="7" y="50"/>
                    <a:pt x="5" y="49"/>
                  </a:cubicBezTo>
                  <a:cubicBezTo>
                    <a:pt x="3" y="47"/>
                    <a:pt x="2" y="45"/>
                    <a:pt x="1" y="43"/>
                  </a:cubicBezTo>
                  <a:cubicBezTo>
                    <a:pt x="0" y="41"/>
                    <a:pt x="0" y="39"/>
                    <a:pt x="0" y="37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7"/>
                    <a:pt x="6" y="26"/>
                  </a:cubicBezTo>
                  <a:cubicBezTo>
                    <a:pt x="8" y="25"/>
                    <a:pt x="10" y="23"/>
                    <a:pt x="13" y="23"/>
                  </a:cubicBezTo>
                  <a:cubicBezTo>
                    <a:pt x="16" y="22"/>
                    <a:pt x="18" y="22"/>
                    <a:pt x="22" y="22"/>
                  </a:cubicBezTo>
                  <a:cubicBezTo>
                    <a:pt x="24" y="22"/>
                    <a:pt x="27" y="22"/>
                    <a:pt x="30" y="22"/>
                  </a:cubicBezTo>
                  <a:cubicBezTo>
                    <a:pt x="32" y="23"/>
                    <a:pt x="35" y="23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1"/>
                    <a:pt x="33" y="9"/>
                  </a:cubicBezTo>
                  <a:cubicBezTo>
                    <a:pt x="30" y="6"/>
                    <a:pt x="27" y="5"/>
                    <a:pt x="22" y="5"/>
                  </a:cubicBezTo>
                  <a:cubicBezTo>
                    <a:pt x="20" y="5"/>
                    <a:pt x="17" y="5"/>
                    <a:pt x="14" y="6"/>
                  </a:cubicBezTo>
                  <a:cubicBezTo>
                    <a:pt x="11" y="7"/>
                    <a:pt x="9" y="9"/>
                    <a:pt x="6" y="1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29" y="0"/>
                    <a:pt x="34" y="1"/>
                    <a:pt x="38" y="5"/>
                  </a:cubicBezTo>
                  <a:cubicBezTo>
                    <a:pt x="42" y="9"/>
                    <a:pt x="44" y="14"/>
                    <a:pt x="44" y="2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4" y="52"/>
                    <a:pt x="44" y="52"/>
                  </a:cubicBezTo>
                  <a:cubicBezTo>
                    <a:pt x="42" y="52"/>
                    <a:pt x="41" y="52"/>
                    <a:pt x="40" y="51"/>
                  </a:cubicBezTo>
                  <a:cubicBezTo>
                    <a:pt x="39" y="50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49"/>
                    <a:pt x="29" y="51"/>
                  </a:cubicBezTo>
                  <a:cubicBezTo>
                    <a:pt x="25" y="52"/>
                    <a:pt x="21" y="53"/>
                    <a:pt x="17" y="53"/>
                  </a:cubicBezTo>
                  <a:close/>
                  <a:moveTo>
                    <a:pt x="19" y="48"/>
                  </a:moveTo>
                  <a:cubicBezTo>
                    <a:pt x="22" y="48"/>
                    <a:pt x="26" y="47"/>
                    <a:pt x="28" y="46"/>
                  </a:cubicBezTo>
                  <a:cubicBezTo>
                    <a:pt x="31" y="45"/>
                    <a:pt x="34" y="43"/>
                    <a:pt x="35" y="41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5" y="28"/>
                    <a:pt x="32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6" y="33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8" y="42"/>
                    <a:pt x="9" y="44"/>
                    <a:pt x="10" y="45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5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72"/>
            <p:cNvSpPr>
              <a:spLocks noEditPoints="1"/>
            </p:cNvSpPr>
            <p:nvPr/>
          </p:nvSpPr>
          <p:spPr bwMode="auto">
            <a:xfrm>
              <a:off x="3381375" y="2527300"/>
              <a:ext cx="58738" cy="60325"/>
            </a:xfrm>
            <a:custGeom>
              <a:avLst/>
              <a:gdLst>
                <a:gd name="T0" fmla="*/ 26 w 51"/>
                <a:gd name="T1" fmla="*/ 53 h 53"/>
                <a:gd name="T2" fmla="*/ 15 w 51"/>
                <a:gd name="T3" fmla="*/ 51 h 53"/>
                <a:gd name="T4" fmla="*/ 7 w 51"/>
                <a:gd name="T5" fmla="*/ 45 h 53"/>
                <a:gd name="T6" fmla="*/ 2 w 51"/>
                <a:gd name="T7" fmla="*/ 37 h 53"/>
                <a:gd name="T8" fmla="*/ 0 w 51"/>
                <a:gd name="T9" fmla="*/ 26 h 53"/>
                <a:gd name="T10" fmla="*/ 2 w 51"/>
                <a:gd name="T11" fmla="*/ 16 h 53"/>
                <a:gd name="T12" fmla="*/ 7 w 51"/>
                <a:gd name="T13" fmla="*/ 8 h 53"/>
                <a:gd name="T14" fmla="*/ 15 w 51"/>
                <a:gd name="T15" fmla="*/ 2 h 53"/>
                <a:gd name="T16" fmla="*/ 25 w 51"/>
                <a:gd name="T17" fmla="*/ 0 h 53"/>
                <a:gd name="T18" fmla="*/ 36 w 51"/>
                <a:gd name="T19" fmla="*/ 2 h 53"/>
                <a:gd name="T20" fmla="*/ 44 w 51"/>
                <a:gd name="T21" fmla="*/ 8 h 53"/>
                <a:gd name="T22" fmla="*/ 49 w 51"/>
                <a:gd name="T23" fmla="*/ 16 h 53"/>
                <a:gd name="T24" fmla="*/ 51 w 51"/>
                <a:gd name="T25" fmla="*/ 26 h 53"/>
                <a:gd name="T26" fmla="*/ 51 w 51"/>
                <a:gd name="T27" fmla="*/ 28 h 53"/>
                <a:gd name="T28" fmla="*/ 51 w 51"/>
                <a:gd name="T29" fmla="*/ 29 h 53"/>
                <a:gd name="T30" fmla="*/ 7 w 51"/>
                <a:gd name="T31" fmla="*/ 29 h 53"/>
                <a:gd name="T32" fmla="*/ 9 w 51"/>
                <a:gd name="T33" fmla="*/ 36 h 53"/>
                <a:gd name="T34" fmla="*/ 13 w 51"/>
                <a:gd name="T35" fmla="*/ 43 h 53"/>
                <a:gd name="T36" fmla="*/ 19 w 51"/>
                <a:gd name="T37" fmla="*/ 47 h 53"/>
                <a:gd name="T38" fmla="*/ 26 w 51"/>
                <a:gd name="T39" fmla="*/ 48 h 53"/>
                <a:gd name="T40" fmla="*/ 31 w 51"/>
                <a:gd name="T41" fmla="*/ 47 h 53"/>
                <a:gd name="T42" fmla="*/ 35 w 51"/>
                <a:gd name="T43" fmla="*/ 45 h 53"/>
                <a:gd name="T44" fmla="*/ 39 w 51"/>
                <a:gd name="T45" fmla="*/ 43 h 53"/>
                <a:gd name="T46" fmla="*/ 42 w 51"/>
                <a:gd name="T47" fmla="*/ 39 h 53"/>
                <a:gd name="T48" fmla="*/ 48 w 51"/>
                <a:gd name="T49" fmla="*/ 40 h 53"/>
                <a:gd name="T50" fmla="*/ 44 w 51"/>
                <a:gd name="T51" fmla="*/ 45 h 53"/>
                <a:gd name="T52" fmla="*/ 39 w 51"/>
                <a:gd name="T53" fmla="*/ 50 h 53"/>
                <a:gd name="T54" fmla="*/ 33 w 51"/>
                <a:gd name="T55" fmla="*/ 52 h 53"/>
                <a:gd name="T56" fmla="*/ 26 w 51"/>
                <a:gd name="T57" fmla="*/ 53 h 53"/>
                <a:gd name="T58" fmla="*/ 45 w 51"/>
                <a:gd name="T59" fmla="*/ 24 h 53"/>
                <a:gd name="T60" fmla="*/ 43 w 51"/>
                <a:gd name="T61" fmla="*/ 16 h 53"/>
                <a:gd name="T62" fmla="*/ 39 w 51"/>
                <a:gd name="T63" fmla="*/ 10 h 53"/>
                <a:gd name="T64" fmla="*/ 33 w 51"/>
                <a:gd name="T65" fmla="*/ 6 h 53"/>
                <a:gd name="T66" fmla="*/ 26 w 51"/>
                <a:gd name="T67" fmla="*/ 5 h 53"/>
                <a:gd name="T68" fmla="*/ 18 w 51"/>
                <a:gd name="T69" fmla="*/ 6 h 53"/>
                <a:gd name="T70" fmla="*/ 13 w 51"/>
                <a:gd name="T71" fmla="*/ 10 h 53"/>
                <a:gd name="T72" fmla="*/ 8 w 51"/>
                <a:gd name="T73" fmla="*/ 16 h 53"/>
                <a:gd name="T74" fmla="*/ 7 w 51"/>
                <a:gd name="T75" fmla="*/ 24 h 53"/>
                <a:gd name="T76" fmla="*/ 45 w 51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3">
                  <a:moveTo>
                    <a:pt x="26" y="53"/>
                  </a:moveTo>
                  <a:cubicBezTo>
                    <a:pt x="22" y="53"/>
                    <a:pt x="18" y="52"/>
                    <a:pt x="15" y="51"/>
                  </a:cubicBezTo>
                  <a:cubicBezTo>
                    <a:pt x="12" y="50"/>
                    <a:pt x="9" y="48"/>
                    <a:pt x="7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3"/>
                    <a:pt x="0" y="30"/>
                    <a:pt x="0" y="26"/>
                  </a:cubicBezTo>
                  <a:cubicBezTo>
                    <a:pt x="0" y="23"/>
                    <a:pt x="0" y="19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0"/>
                    <a:pt x="22" y="0"/>
                    <a:pt x="25" y="0"/>
                  </a:cubicBezTo>
                  <a:cubicBezTo>
                    <a:pt x="29" y="0"/>
                    <a:pt x="33" y="0"/>
                    <a:pt x="36" y="2"/>
                  </a:cubicBezTo>
                  <a:cubicBezTo>
                    <a:pt x="39" y="3"/>
                    <a:pt x="42" y="5"/>
                    <a:pt x="44" y="8"/>
                  </a:cubicBezTo>
                  <a:cubicBezTo>
                    <a:pt x="46" y="10"/>
                    <a:pt x="48" y="13"/>
                    <a:pt x="49" y="16"/>
                  </a:cubicBezTo>
                  <a:cubicBezTo>
                    <a:pt x="50" y="19"/>
                    <a:pt x="51" y="23"/>
                    <a:pt x="51" y="26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4"/>
                    <a:pt x="9" y="36"/>
                  </a:cubicBezTo>
                  <a:cubicBezTo>
                    <a:pt x="10" y="39"/>
                    <a:pt x="11" y="41"/>
                    <a:pt x="13" y="43"/>
                  </a:cubicBezTo>
                  <a:cubicBezTo>
                    <a:pt x="15" y="44"/>
                    <a:pt x="17" y="46"/>
                    <a:pt x="19" y="47"/>
                  </a:cubicBezTo>
                  <a:cubicBezTo>
                    <a:pt x="21" y="48"/>
                    <a:pt x="23" y="48"/>
                    <a:pt x="26" y="48"/>
                  </a:cubicBezTo>
                  <a:cubicBezTo>
                    <a:pt x="28" y="48"/>
                    <a:pt x="29" y="48"/>
                    <a:pt x="31" y="47"/>
                  </a:cubicBezTo>
                  <a:cubicBezTo>
                    <a:pt x="32" y="47"/>
                    <a:pt x="34" y="46"/>
                    <a:pt x="35" y="45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1"/>
                    <a:pt x="41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4" y="45"/>
                  </a:cubicBezTo>
                  <a:cubicBezTo>
                    <a:pt x="43" y="47"/>
                    <a:pt x="41" y="48"/>
                    <a:pt x="39" y="50"/>
                  </a:cubicBezTo>
                  <a:cubicBezTo>
                    <a:pt x="37" y="51"/>
                    <a:pt x="35" y="52"/>
                    <a:pt x="33" y="52"/>
                  </a:cubicBezTo>
                  <a:cubicBezTo>
                    <a:pt x="30" y="53"/>
                    <a:pt x="28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4" y="21"/>
                    <a:pt x="44" y="18"/>
                    <a:pt x="43" y="16"/>
                  </a:cubicBezTo>
                  <a:cubicBezTo>
                    <a:pt x="42" y="14"/>
                    <a:pt x="40" y="12"/>
                    <a:pt x="39" y="10"/>
                  </a:cubicBezTo>
                  <a:cubicBezTo>
                    <a:pt x="37" y="8"/>
                    <a:pt x="35" y="7"/>
                    <a:pt x="33" y="6"/>
                  </a:cubicBezTo>
                  <a:cubicBezTo>
                    <a:pt x="30" y="5"/>
                    <a:pt x="28" y="5"/>
                    <a:pt x="26" y="5"/>
                  </a:cubicBezTo>
                  <a:cubicBezTo>
                    <a:pt x="23" y="5"/>
                    <a:pt x="21" y="5"/>
                    <a:pt x="18" y="6"/>
                  </a:cubicBezTo>
                  <a:cubicBezTo>
                    <a:pt x="16" y="7"/>
                    <a:pt x="14" y="8"/>
                    <a:pt x="13" y="10"/>
                  </a:cubicBezTo>
                  <a:cubicBezTo>
                    <a:pt x="11" y="12"/>
                    <a:pt x="9" y="14"/>
                    <a:pt x="8" y="16"/>
                  </a:cubicBezTo>
                  <a:cubicBezTo>
                    <a:pt x="7" y="18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73"/>
            <p:cNvSpPr>
              <a:spLocks/>
            </p:cNvSpPr>
            <p:nvPr/>
          </p:nvSpPr>
          <p:spPr bwMode="auto">
            <a:xfrm>
              <a:off x="3448050" y="2527300"/>
              <a:ext cx="53975" cy="60325"/>
            </a:xfrm>
            <a:custGeom>
              <a:avLst/>
              <a:gdLst>
                <a:gd name="T0" fmla="*/ 0 w 47"/>
                <a:gd name="T1" fmla="*/ 26 h 53"/>
                <a:gd name="T2" fmla="*/ 2 w 47"/>
                <a:gd name="T3" fmla="*/ 16 h 53"/>
                <a:gd name="T4" fmla="*/ 7 w 47"/>
                <a:gd name="T5" fmla="*/ 7 h 53"/>
                <a:gd name="T6" fmla="*/ 15 w 47"/>
                <a:gd name="T7" fmla="*/ 2 h 53"/>
                <a:gd name="T8" fmla="*/ 26 w 47"/>
                <a:gd name="T9" fmla="*/ 0 h 53"/>
                <a:gd name="T10" fmla="*/ 39 w 47"/>
                <a:gd name="T11" fmla="*/ 3 h 53"/>
                <a:gd name="T12" fmla="*/ 47 w 47"/>
                <a:gd name="T13" fmla="*/ 12 h 53"/>
                <a:gd name="T14" fmla="*/ 40 w 47"/>
                <a:gd name="T15" fmla="*/ 14 h 53"/>
                <a:gd name="T16" fmla="*/ 34 w 47"/>
                <a:gd name="T17" fmla="*/ 8 h 53"/>
                <a:gd name="T18" fmla="*/ 25 w 47"/>
                <a:gd name="T19" fmla="*/ 6 h 53"/>
                <a:gd name="T20" fmla="*/ 18 w 47"/>
                <a:gd name="T21" fmla="*/ 7 h 53"/>
                <a:gd name="T22" fmla="*/ 12 w 47"/>
                <a:gd name="T23" fmla="*/ 11 h 53"/>
                <a:gd name="T24" fmla="*/ 8 w 47"/>
                <a:gd name="T25" fmla="*/ 18 h 53"/>
                <a:gd name="T26" fmla="*/ 7 w 47"/>
                <a:gd name="T27" fmla="*/ 26 h 53"/>
                <a:gd name="T28" fmla="*/ 8 w 47"/>
                <a:gd name="T29" fmla="*/ 34 h 53"/>
                <a:gd name="T30" fmla="*/ 12 w 47"/>
                <a:gd name="T31" fmla="*/ 41 h 53"/>
                <a:gd name="T32" fmla="*/ 18 w 47"/>
                <a:gd name="T33" fmla="*/ 46 h 53"/>
                <a:gd name="T34" fmla="*/ 26 w 47"/>
                <a:gd name="T35" fmla="*/ 47 h 53"/>
                <a:gd name="T36" fmla="*/ 30 w 47"/>
                <a:gd name="T37" fmla="*/ 47 h 53"/>
                <a:gd name="T38" fmla="*/ 35 w 47"/>
                <a:gd name="T39" fmla="*/ 45 h 53"/>
                <a:gd name="T40" fmla="*/ 39 w 47"/>
                <a:gd name="T41" fmla="*/ 42 h 53"/>
                <a:gd name="T42" fmla="*/ 41 w 47"/>
                <a:gd name="T43" fmla="*/ 38 h 53"/>
                <a:gd name="T44" fmla="*/ 47 w 47"/>
                <a:gd name="T45" fmla="*/ 40 h 53"/>
                <a:gd name="T46" fmla="*/ 44 w 47"/>
                <a:gd name="T47" fmla="*/ 45 h 53"/>
                <a:gd name="T48" fmla="*/ 39 w 47"/>
                <a:gd name="T49" fmla="*/ 50 h 53"/>
                <a:gd name="T50" fmla="*/ 33 w 47"/>
                <a:gd name="T51" fmla="*/ 52 h 53"/>
                <a:gd name="T52" fmla="*/ 26 w 47"/>
                <a:gd name="T53" fmla="*/ 53 h 53"/>
                <a:gd name="T54" fmla="*/ 15 w 47"/>
                <a:gd name="T55" fmla="*/ 51 h 53"/>
                <a:gd name="T56" fmla="*/ 7 w 47"/>
                <a:gd name="T57" fmla="*/ 45 h 53"/>
                <a:gd name="T58" fmla="*/ 2 w 47"/>
                <a:gd name="T59" fmla="*/ 37 h 53"/>
                <a:gd name="T60" fmla="*/ 0 w 47"/>
                <a:gd name="T61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3">
                  <a:moveTo>
                    <a:pt x="0" y="26"/>
                  </a:moveTo>
                  <a:cubicBezTo>
                    <a:pt x="0" y="23"/>
                    <a:pt x="1" y="19"/>
                    <a:pt x="2" y="16"/>
                  </a:cubicBezTo>
                  <a:cubicBezTo>
                    <a:pt x="3" y="13"/>
                    <a:pt x="5" y="10"/>
                    <a:pt x="7" y="7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31" y="0"/>
                    <a:pt x="35" y="1"/>
                    <a:pt x="39" y="3"/>
                  </a:cubicBezTo>
                  <a:cubicBezTo>
                    <a:pt x="42" y="5"/>
                    <a:pt x="45" y="8"/>
                    <a:pt x="47" y="1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1"/>
                    <a:pt x="37" y="9"/>
                    <a:pt x="34" y="8"/>
                  </a:cubicBezTo>
                  <a:cubicBezTo>
                    <a:pt x="32" y="6"/>
                    <a:pt x="29" y="6"/>
                    <a:pt x="25" y="6"/>
                  </a:cubicBezTo>
                  <a:cubicBezTo>
                    <a:pt x="23" y="6"/>
                    <a:pt x="20" y="6"/>
                    <a:pt x="18" y="7"/>
                  </a:cubicBezTo>
                  <a:cubicBezTo>
                    <a:pt x="16" y="8"/>
                    <a:pt x="14" y="10"/>
                    <a:pt x="12" y="11"/>
                  </a:cubicBezTo>
                  <a:cubicBezTo>
                    <a:pt x="10" y="13"/>
                    <a:pt x="9" y="15"/>
                    <a:pt x="8" y="18"/>
                  </a:cubicBezTo>
                  <a:cubicBezTo>
                    <a:pt x="7" y="20"/>
                    <a:pt x="7" y="23"/>
                    <a:pt x="7" y="26"/>
                  </a:cubicBezTo>
                  <a:cubicBezTo>
                    <a:pt x="7" y="29"/>
                    <a:pt x="7" y="32"/>
                    <a:pt x="8" y="34"/>
                  </a:cubicBezTo>
                  <a:cubicBezTo>
                    <a:pt x="9" y="37"/>
                    <a:pt x="11" y="39"/>
                    <a:pt x="12" y="41"/>
                  </a:cubicBezTo>
                  <a:cubicBezTo>
                    <a:pt x="14" y="43"/>
                    <a:pt x="16" y="45"/>
                    <a:pt x="18" y="46"/>
                  </a:cubicBezTo>
                  <a:cubicBezTo>
                    <a:pt x="21" y="47"/>
                    <a:pt x="23" y="47"/>
                    <a:pt x="26" y="47"/>
                  </a:cubicBezTo>
                  <a:cubicBezTo>
                    <a:pt x="27" y="47"/>
                    <a:pt x="29" y="47"/>
                    <a:pt x="30" y="47"/>
                  </a:cubicBezTo>
                  <a:cubicBezTo>
                    <a:pt x="32" y="46"/>
                    <a:pt x="34" y="45"/>
                    <a:pt x="35" y="45"/>
                  </a:cubicBezTo>
                  <a:cubicBezTo>
                    <a:pt x="36" y="44"/>
                    <a:pt x="38" y="43"/>
                    <a:pt x="39" y="42"/>
                  </a:cubicBezTo>
                  <a:cubicBezTo>
                    <a:pt x="40" y="41"/>
                    <a:pt x="40" y="40"/>
                    <a:pt x="41" y="38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2"/>
                    <a:pt x="46" y="44"/>
                    <a:pt x="44" y="45"/>
                  </a:cubicBezTo>
                  <a:cubicBezTo>
                    <a:pt x="43" y="47"/>
                    <a:pt x="41" y="48"/>
                    <a:pt x="39" y="50"/>
                  </a:cubicBezTo>
                  <a:cubicBezTo>
                    <a:pt x="37" y="51"/>
                    <a:pt x="35" y="52"/>
                    <a:pt x="33" y="52"/>
                  </a:cubicBezTo>
                  <a:cubicBezTo>
                    <a:pt x="31" y="53"/>
                    <a:pt x="28" y="53"/>
                    <a:pt x="26" y="53"/>
                  </a:cubicBezTo>
                  <a:cubicBezTo>
                    <a:pt x="22" y="53"/>
                    <a:pt x="19" y="52"/>
                    <a:pt x="15" y="51"/>
                  </a:cubicBezTo>
                  <a:cubicBezTo>
                    <a:pt x="12" y="50"/>
                    <a:pt x="10" y="48"/>
                    <a:pt x="7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74"/>
            <p:cNvSpPr>
              <a:spLocks noEditPoints="1"/>
            </p:cNvSpPr>
            <p:nvPr/>
          </p:nvSpPr>
          <p:spPr bwMode="auto">
            <a:xfrm>
              <a:off x="3511550" y="2527300"/>
              <a:ext cx="58738" cy="60325"/>
            </a:xfrm>
            <a:custGeom>
              <a:avLst/>
              <a:gdLst>
                <a:gd name="T0" fmla="*/ 26 w 51"/>
                <a:gd name="T1" fmla="*/ 53 h 53"/>
                <a:gd name="T2" fmla="*/ 15 w 51"/>
                <a:gd name="T3" fmla="*/ 51 h 53"/>
                <a:gd name="T4" fmla="*/ 7 w 51"/>
                <a:gd name="T5" fmla="*/ 45 h 53"/>
                <a:gd name="T6" fmla="*/ 2 w 51"/>
                <a:gd name="T7" fmla="*/ 37 h 53"/>
                <a:gd name="T8" fmla="*/ 0 w 51"/>
                <a:gd name="T9" fmla="*/ 26 h 53"/>
                <a:gd name="T10" fmla="*/ 2 w 51"/>
                <a:gd name="T11" fmla="*/ 16 h 53"/>
                <a:gd name="T12" fmla="*/ 7 w 51"/>
                <a:gd name="T13" fmla="*/ 8 h 53"/>
                <a:gd name="T14" fmla="*/ 15 w 51"/>
                <a:gd name="T15" fmla="*/ 2 h 53"/>
                <a:gd name="T16" fmla="*/ 26 w 51"/>
                <a:gd name="T17" fmla="*/ 0 h 53"/>
                <a:gd name="T18" fmla="*/ 36 w 51"/>
                <a:gd name="T19" fmla="*/ 2 h 53"/>
                <a:gd name="T20" fmla="*/ 44 w 51"/>
                <a:gd name="T21" fmla="*/ 8 h 53"/>
                <a:gd name="T22" fmla="*/ 49 w 51"/>
                <a:gd name="T23" fmla="*/ 16 h 53"/>
                <a:gd name="T24" fmla="*/ 51 w 51"/>
                <a:gd name="T25" fmla="*/ 26 h 53"/>
                <a:gd name="T26" fmla="*/ 51 w 51"/>
                <a:gd name="T27" fmla="*/ 28 h 53"/>
                <a:gd name="T28" fmla="*/ 51 w 51"/>
                <a:gd name="T29" fmla="*/ 29 h 53"/>
                <a:gd name="T30" fmla="*/ 7 w 51"/>
                <a:gd name="T31" fmla="*/ 29 h 53"/>
                <a:gd name="T32" fmla="*/ 9 w 51"/>
                <a:gd name="T33" fmla="*/ 36 h 53"/>
                <a:gd name="T34" fmla="*/ 13 w 51"/>
                <a:gd name="T35" fmla="*/ 43 h 53"/>
                <a:gd name="T36" fmla="*/ 19 w 51"/>
                <a:gd name="T37" fmla="*/ 47 h 53"/>
                <a:gd name="T38" fmla="*/ 26 w 51"/>
                <a:gd name="T39" fmla="*/ 48 h 53"/>
                <a:gd name="T40" fmla="*/ 31 w 51"/>
                <a:gd name="T41" fmla="*/ 47 h 53"/>
                <a:gd name="T42" fmla="*/ 36 w 51"/>
                <a:gd name="T43" fmla="*/ 45 h 53"/>
                <a:gd name="T44" fmla="*/ 39 w 51"/>
                <a:gd name="T45" fmla="*/ 43 h 53"/>
                <a:gd name="T46" fmla="*/ 42 w 51"/>
                <a:gd name="T47" fmla="*/ 39 h 53"/>
                <a:gd name="T48" fmla="*/ 48 w 51"/>
                <a:gd name="T49" fmla="*/ 40 h 53"/>
                <a:gd name="T50" fmla="*/ 44 w 51"/>
                <a:gd name="T51" fmla="*/ 45 h 53"/>
                <a:gd name="T52" fmla="*/ 39 w 51"/>
                <a:gd name="T53" fmla="*/ 50 h 53"/>
                <a:gd name="T54" fmla="*/ 33 w 51"/>
                <a:gd name="T55" fmla="*/ 52 h 53"/>
                <a:gd name="T56" fmla="*/ 26 w 51"/>
                <a:gd name="T57" fmla="*/ 53 h 53"/>
                <a:gd name="T58" fmla="*/ 45 w 51"/>
                <a:gd name="T59" fmla="*/ 24 h 53"/>
                <a:gd name="T60" fmla="*/ 43 w 51"/>
                <a:gd name="T61" fmla="*/ 16 h 53"/>
                <a:gd name="T62" fmla="*/ 39 w 51"/>
                <a:gd name="T63" fmla="*/ 10 h 53"/>
                <a:gd name="T64" fmla="*/ 33 w 51"/>
                <a:gd name="T65" fmla="*/ 6 h 53"/>
                <a:gd name="T66" fmla="*/ 26 w 51"/>
                <a:gd name="T67" fmla="*/ 5 h 53"/>
                <a:gd name="T68" fmla="*/ 19 w 51"/>
                <a:gd name="T69" fmla="*/ 6 h 53"/>
                <a:gd name="T70" fmla="*/ 13 w 51"/>
                <a:gd name="T71" fmla="*/ 10 h 53"/>
                <a:gd name="T72" fmla="*/ 9 w 51"/>
                <a:gd name="T73" fmla="*/ 16 h 53"/>
                <a:gd name="T74" fmla="*/ 7 w 51"/>
                <a:gd name="T75" fmla="*/ 24 h 53"/>
                <a:gd name="T76" fmla="*/ 45 w 51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3">
                  <a:moveTo>
                    <a:pt x="26" y="53"/>
                  </a:moveTo>
                  <a:cubicBezTo>
                    <a:pt x="22" y="53"/>
                    <a:pt x="19" y="52"/>
                    <a:pt x="15" y="51"/>
                  </a:cubicBezTo>
                  <a:cubicBezTo>
                    <a:pt x="12" y="50"/>
                    <a:pt x="9" y="48"/>
                    <a:pt x="7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3"/>
                    <a:pt x="0" y="30"/>
                    <a:pt x="0" y="26"/>
                  </a:cubicBezTo>
                  <a:cubicBezTo>
                    <a:pt x="0" y="23"/>
                    <a:pt x="0" y="19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0"/>
                    <a:pt x="22" y="0"/>
                    <a:pt x="26" y="0"/>
                  </a:cubicBezTo>
                  <a:cubicBezTo>
                    <a:pt x="29" y="0"/>
                    <a:pt x="33" y="0"/>
                    <a:pt x="36" y="2"/>
                  </a:cubicBezTo>
                  <a:cubicBezTo>
                    <a:pt x="39" y="3"/>
                    <a:pt x="42" y="5"/>
                    <a:pt x="44" y="8"/>
                  </a:cubicBezTo>
                  <a:cubicBezTo>
                    <a:pt x="46" y="10"/>
                    <a:pt x="48" y="13"/>
                    <a:pt x="49" y="16"/>
                  </a:cubicBezTo>
                  <a:cubicBezTo>
                    <a:pt x="51" y="19"/>
                    <a:pt x="51" y="23"/>
                    <a:pt x="51" y="26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4"/>
                    <a:pt x="9" y="36"/>
                  </a:cubicBezTo>
                  <a:cubicBezTo>
                    <a:pt x="10" y="39"/>
                    <a:pt x="11" y="41"/>
                    <a:pt x="13" y="43"/>
                  </a:cubicBezTo>
                  <a:cubicBezTo>
                    <a:pt x="15" y="44"/>
                    <a:pt x="17" y="46"/>
                    <a:pt x="19" y="47"/>
                  </a:cubicBezTo>
                  <a:cubicBezTo>
                    <a:pt x="21" y="48"/>
                    <a:pt x="24" y="48"/>
                    <a:pt x="26" y="48"/>
                  </a:cubicBezTo>
                  <a:cubicBezTo>
                    <a:pt x="28" y="48"/>
                    <a:pt x="29" y="48"/>
                    <a:pt x="31" y="47"/>
                  </a:cubicBezTo>
                  <a:cubicBezTo>
                    <a:pt x="33" y="47"/>
                    <a:pt x="34" y="46"/>
                    <a:pt x="36" y="45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1"/>
                    <a:pt x="41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4" y="45"/>
                  </a:cubicBezTo>
                  <a:cubicBezTo>
                    <a:pt x="43" y="47"/>
                    <a:pt x="41" y="48"/>
                    <a:pt x="39" y="50"/>
                  </a:cubicBezTo>
                  <a:cubicBezTo>
                    <a:pt x="37" y="51"/>
                    <a:pt x="35" y="52"/>
                    <a:pt x="33" y="52"/>
                  </a:cubicBezTo>
                  <a:cubicBezTo>
                    <a:pt x="31" y="53"/>
                    <a:pt x="28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8"/>
                    <a:pt x="43" y="16"/>
                  </a:cubicBezTo>
                  <a:cubicBezTo>
                    <a:pt x="42" y="14"/>
                    <a:pt x="40" y="12"/>
                    <a:pt x="39" y="10"/>
                  </a:cubicBezTo>
                  <a:cubicBezTo>
                    <a:pt x="37" y="8"/>
                    <a:pt x="35" y="7"/>
                    <a:pt x="33" y="6"/>
                  </a:cubicBezTo>
                  <a:cubicBezTo>
                    <a:pt x="31" y="5"/>
                    <a:pt x="28" y="5"/>
                    <a:pt x="26" y="5"/>
                  </a:cubicBezTo>
                  <a:cubicBezTo>
                    <a:pt x="23" y="5"/>
                    <a:pt x="21" y="5"/>
                    <a:pt x="19" y="6"/>
                  </a:cubicBezTo>
                  <a:cubicBezTo>
                    <a:pt x="16" y="7"/>
                    <a:pt x="14" y="8"/>
                    <a:pt x="13" y="10"/>
                  </a:cubicBezTo>
                  <a:cubicBezTo>
                    <a:pt x="11" y="12"/>
                    <a:pt x="10" y="14"/>
                    <a:pt x="9" y="16"/>
                  </a:cubicBezTo>
                  <a:cubicBezTo>
                    <a:pt x="8" y="18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75"/>
            <p:cNvSpPr>
              <a:spLocks/>
            </p:cNvSpPr>
            <p:nvPr/>
          </p:nvSpPr>
          <p:spPr bwMode="auto">
            <a:xfrm>
              <a:off x="3582987" y="2527300"/>
              <a:ext cx="49213" cy="60325"/>
            </a:xfrm>
            <a:custGeom>
              <a:avLst/>
              <a:gdLst>
                <a:gd name="T0" fmla="*/ 43 w 43"/>
                <a:gd name="T1" fmla="*/ 52 h 52"/>
                <a:gd name="T2" fmla="*/ 36 w 43"/>
                <a:gd name="T3" fmla="*/ 52 h 52"/>
                <a:gd name="T4" fmla="*/ 36 w 43"/>
                <a:gd name="T5" fmla="*/ 23 h 52"/>
                <a:gd name="T6" fmla="*/ 34 w 43"/>
                <a:gd name="T7" fmla="*/ 10 h 52"/>
                <a:gd name="T8" fmla="*/ 25 w 43"/>
                <a:gd name="T9" fmla="*/ 6 h 52"/>
                <a:gd name="T10" fmla="*/ 19 w 43"/>
                <a:gd name="T11" fmla="*/ 7 h 52"/>
                <a:gd name="T12" fmla="*/ 14 w 43"/>
                <a:gd name="T13" fmla="*/ 10 h 52"/>
                <a:gd name="T14" fmla="*/ 9 w 43"/>
                <a:gd name="T15" fmla="*/ 15 h 52"/>
                <a:gd name="T16" fmla="*/ 6 w 43"/>
                <a:gd name="T17" fmla="*/ 21 h 52"/>
                <a:gd name="T18" fmla="*/ 6 w 43"/>
                <a:gd name="T19" fmla="*/ 52 h 52"/>
                <a:gd name="T20" fmla="*/ 0 w 43"/>
                <a:gd name="T21" fmla="*/ 52 h 52"/>
                <a:gd name="T22" fmla="*/ 0 w 43"/>
                <a:gd name="T23" fmla="*/ 1 h 52"/>
                <a:gd name="T24" fmla="*/ 6 w 43"/>
                <a:gd name="T25" fmla="*/ 1 h 52"/>
                <a:gd name="T26" fmla="*/ 6 w 43"/>
                <a:gd name="T27" fmla="*/ 12 h 52"/>
                <a:gd name="T28" fmla="*/ 15 w 43"/>
                <a:gd name="T29" fmla="*/ 3 h 52"/>
                <a:gd name="T30" fmla="*/ 28 w 43"/>
                <a:gd name="T31" fmla="*/ 0 h 52"/>
                <a:gd name="T32" fmla="*/ 35 w 43"/>
                <a:gd name="T33" fmla="*/ 1 h 52"/>
                <a:gd name="T34" fmla="*/ 40 w 43"/>
                <a:gd name="T35" fmla="*/ 6 h 52"/>
                <a:gd name="T36" fmla="*/ 42 w 43"/>
                <a:gd name="T37" fmla="*/ 13 h 52"/>
                <a:gd name="T38" fmla="*/ 43 w 43"/>
                <a:gd name="T39" fmla="*/ 22 h 52"/>
                <a:gd name="T40" fmla="*/ 43 w 43"/>
                <a:gd name="T4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52">
                  <a:moveTo>
                    <a:pt x="43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17"/>
                    <a:pt x="35" y="13"/>
                    <a:pt x="34" y="10"/>
                  </a:cubicBezTo>
                  <a:cubicBezTo>
                    <a:pt x="32" y="7"/>
                    <a:pt x="29" y="6"/>
                    <a:pt x="25" y="6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7" y="8"/>
                    <a:pt x="15" y="9"/>
                    <a:pt x="14" y="10"/>
                  </a:cubicBezTo>
                  <a:cubicBezTo>
                    <a:pt x="12" y="11"/>
                    <a:pt x="11" y="13"/>
                    <a:pt x="9" y="15"/>
                  </a:cubicBezTo>
                  <a:cubicBezTo>
                    <a:pt x="8" y="16"/>
                    <a:pt x="7" y="18"/>
                    <a:pt x="6" y="2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5" y="3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31" y="0"/>
                    <a:pt x="33" y="0"/>
                    <a:pt x="35" y="1"/>
                  </a:cubicBezTo>
                  <a:cubicBezTo>
                    <a:pt x="37" y="2"/>
                    <a:pt x="38" y="4"/>
                    <a:pt x="40" y="6"/>
                  </a:cubicBezTo>
                  <a:cubicBezTo>
                    <a:pt x="41" y="8"/>
                    <a:pt x="42" y="10"/>
                    <a:pt x="42" y="13"/>
                  </a:cubicBezTo>
                  <a:cubicBezTo>
                    <a:pt x="43" y="15"/>
                    <a:pt x="43" y="19"/>
                    <a:pt x="43" y="22"/>
                  </a:cubicBezTo>
                  <a:cubicBezTo>
                    <a:pt x="43" y="52"/>
                    <a:pt x="43" y="52"/>
                    <a:pt x="4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76"/>
            <p:cNvSpPr>
              <a:spLocks noEditPoints="1"/>
            </p:cNvSpPr>
            <p:nvPr/>
          </p:nvSpPr>
          <p:spPr bwMode="auto">
            <a:xfrm>
              <a:off x="3643312" y="2527300"/>
              <a:ext cx="52388" cy="60325"/>
            </a:xfrm>
            <a:custGeom>
              <a:avLst/>
              <a:gdLst>
                <a:gd name="T0" fmla="*/ 17 w 46"/>
                <a:gd name="T1" fmla="*/ 53 h 53"/>
                <a:gd name="T2" fmla="*/ 11 w 46"/>
                <a:gd name="T3" fmla="*/ 52 h 53"/>
                <a:gd name="T4" fmla="*/ 5 w 46"/>
                <a:gd name="T5" fmla="*/ 49 h 53"/>
                <a:gd name="T6" fmla="*/ 2 w 46"/>
                <a:gd name="T7" fmla="*/ 43 h 53"/>
                <a:gd name="T8" fmla="*/ 0 w 46"/>
                <a:gd name="T9" fmla="*/ 37 h 53"/>
                <a:gd name="T10" fmla="*/ 2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2 w 46"/>
                <a:gd name="T17" fmla="*/ 22 h 53"/>
                <a:gd name="T18" fmla="*/ 30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3 w 46"/>
                <a:gd name="T27" fmla="*/ 5 h 53"/>
                <a:gd name="T28" fmla="*/ 14 w 46"/>
                <a:gd name="T29" fmla="*/ 6 h 53"/>
                <a:gd name="T30" fmla="*/ 6 w 46"/>
                <a:gd name="T31" fmla="*/ 11 h 53"/>
                <a:gd name="T32" fmla="*/ 4 w 46"/>
                <a:gd name="T33" fmla="*/ 6 h 53"/>
                <a:gd name="T34" fmla="*/ 23 w 46"/>
                <a:gd name="T35" fmla="*/ 0 h 53"/>
                <a:gd name="T36" fmla="*/ 38 w 46"/>
                <a:gd name="T37" fmla="*/ 5 h 53"/>
                <a:gd name="T38" fmla="*/ 44 w 46"/>
                <a:gd name="T39" fmla="*/ 20 h 53"/>
                <a:gd name="T40" fmla="*/ 44 w 46"/>
                <a:gd name="T41" fmla="*/ 43 h 53"/>
                <a:gd name="T42" fmla="*/ 46 w 46"/>
                <a:gd name="T43" fmla="*/ 46 h 53"/>
                <a:gd name="T44" fmla="*/ 46 w 46"/>
                <a:gd name="T45" fmla="*/ 52 h 53"/>
                <a:gd name="T46" fmla="*/ 44 w 46"/>
                <a:gd name="T47" fmla="*/ 52 h 53"/>
                <a:gd name="T48" fmla="*/ 40 w 46"/>
                <a:gd name="T49" fmla="*/ 51 h 53"/>
                <a:gd name="T50" fmla="*/ 38 w 46"/>
                <a:gd name="T51" fmla="*/ 48 h 53"/>
                <a:gd name="T52" fmla="*/ 38 w 46"/>
                <a:gd name="T53" fmla="*/ 44 h 53"/>
                <a:gd name="T54" fmla="*/ 29 w 46"/>
                <a:gd name="T55" fmla="*/ 51 h 53"/>
                <a:gd name="T56" fmla="*/ 17 w 46"/>
                <a:gd name="T57" fmla="*/ 53 h 53"/>
                <a:gd name="T58" fmla="*/ 19 w 46"/>
                <a:gd name="T59" fmla="*/ 48 h 53"/>
                <a:gd name="T60" fmla="*/ 29 w 46"/>
                <a:gd name="T61" fmla="*/ 46 h 53"/>
                <a:gd name="T62" fmla="*/ 35 w 46"/>
                <a:gd name="T63" fmla="*/ 41 h 53"/>
                <a:gd name="T64" fmla="*/ 37 w 46"/>
                <a:gd name="T65" fmla="*/ 39 h 53"/>
                <a:gd name="T66" fmla="*/ 37 w 46"/>
                <a:gd name="T67" fmla="*/ 37 h 53"/>
                <a:gd name="T68" fmla="*/ 37 w 46"/>
                <a:gd name="T69" fmla="*/ 28 h 53"/>
                <a:gd name="T70" fmla="*/ 30 w 46"/>
                <a:gd name="T71" fmla="*/ 27 h 53"/>
                <a:gd name="T72" fmla="*/ 23 w 46"/>
                <a:gd name="T73" fmla="*/ 26 h 53"/>
                <a:gd name="T74" fmla="*/ 11 w 46"/>
                <a:gd name="T75" fmla="*/ 29 h 53"/>
                <a:gd name="T76" fmla="*/ 7 w 46"/>
                <a:gd name="T77" fmla="*/ 37 h 53"/>
                <a:gd name="T78" fmla="*/ 8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9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5" y="53"/>
                    <a:pt x="13" y="53"/>
                    <a:pt x="11" y="52"/>
                  </a:cubicBezTo>
                  <a:cubicBezTo>
                    <a:pt x="9" y="51"/>
                    <a:pt x="7" y="50"/>
                    <a:pt x="5" y="49"/>
                  </a:cubicBezTo>
                  <a:cubicBezTo>
                    <a:pt x="4" y="47"/>
                    <a:pt x="2" y="45"/>
                    <a:pt x="2" y="43"/>
                  </a:cubicBezTo>
                  <a:cubicBezTo>
                    <a:pt x="1" y="41"/>
                    <a:pt x="0" y="39"/>
                    <a:pt x="0" y="37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7"/>
                    <a:pt x="6" y="26"/>
                  </a:cubicBezTo>
                  <a:cubicBezTo>
                    <a:pt x="8" y="25"/>
                    <a:pt x="11" y="23"/>
                    <a:pt x="13" y="23"/>
                  </a:cubicBezTo>
                  <a:cubicBezTo>
                    <a:pt x="16" y="22"/>
                    <a:pt x="19" y="22"/>
                    <a:pt x="22" y="22"/>
                  </a:cubicBezTo>
                  <a:cubicBezTo>
                    <a:pt x="25" y="22"/>
                    <a:pt x="27" y="22"/>
                    <a:pt x="30" y="22"/>
                  </a:cubicBezTo>
                  <a:cubicBezTo>
                    <a:pt x="33" y="23"/>
                    <a:pt x="35" y="23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1"/>
                    <a:pt x="33" y="9"/>
                  </a:cubicBezTo>
                  <a:cubicBezTo>
                    <a:pt x="31" y="6"/>
                    <a:pt x="27" y="5"/>
                    <a:pt x="23" y="5"/>
                  </a:cubicBezTo>
                  <a:cubicBezTo>
                    <a:pt x="20" y="5"/>
                    <a:pt x="17" y="5"/>
                    <a:pt x="14" y="6"/>
                  </a:cubicBezTo>
                  <a:cubicBezTo>
                    <a:pt x="12" y="7"/>
                    <a:pt x="9" y="9"/>
                    <a:pt x="6" y="11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30" y="0"/>
                    <a:pt x="35" y="1"/>
                    <a:pt x="38" y="5"/>
                  </a:cubicBezTo>
                  <a:cubicBezTo>
                    <a:pt x="42" y="9"/>
                    <a:pt x="44" y="14"/>
                    <a:pt x="44" y="2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4" y="52"/>
                    <a:pt x="44" y="52"/>
                  </a:cubicBezTo>
                  <a:cubicBezTo>
                    <a:pt x="42" y="52"/>
                    <a:pt x="41" y="52"/>
                    <a:pt x="40" y="51"/>
                  </a:cubicBezTo>
                  <a:cubicBezTo>
                    <a:pt x="39" y="50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49"/>
                    <a:pt x="29" y="51"/>
                  </a:cubicBezTo>
                  <a:cubicBezTo>
                    <a:pt x="25" y="52"/>
                    <a:pt x="22" y="53"/>
                    <a:pt x="17" y="53"/>
                  </a:cubicBezTo>
                  <a:close/>
                  <a:moveTo>
                    <a:pt x="19" y="48"/>
                  </a:moveTo>
                  <a:cubicBezTo>
                    <a:pt x="23" y="48"/>
                    <a:pt x="26" y="47"/>
                    <a:pt x="29" y="46"/>
                  </a:cubicBezTo>
                  <a:cubicBezTo>
                    <a:pt x="32" y="45"/>
                    <a:pt x="34" y="43"/>
                    <a:pt x="35" y="41"/>
                  </a:cubicBezTo>
                  <a:cubicBezTo>
                    <a:pt x="36" y="40"/>
                    <a:pt x="36" y="40"/>
                    <a:pt x="37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5" y="28"/>
                    <a:pt x="33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7" y="33"/>
                    <a:pt x="7" y="37"/>
                  </a:cubicBezTo>
                  <a:cubicBezTo>
                    <a:pt x="7" y="38"/>
                    <a:pt x="7" y="40"/>
                    <a:pt x="8" y="41"/>
                  </a:cubicBezTo>
                  <a:cubicBezTo>
                    <a:pt x="8" y="42"/>
                    <a:pt x="9" y="44"/>
                    <a:pt x="10" y="45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77"/>
            <p:cNvSpPr>
              <a:spLocks/>
            </p:cNvSpPr>
            <p:nvPr/>
          </p:nvSpPr>
          <p:spPr bwMode="auto">
            <a:xfrm>
              <a:off x="3705225" y="2527300"/>
              <a:ext cx="49213" cy="60325"/>
            </a:xfrm>
            <a:custGeom>
              <a:avLst/>
              <a:gdLst>
                <a:gd name="T0" fmla="*/ 22 w 42"/>
                <a:gd name="T1" fmla="*/ 53 h 53"/>
                <a:gd name="T2" fmla="*/ 10 w 42"/>
                <a:gd name="T3" fmla="*/ 51 h 53"/>
                <a:gd name="T4" fmla="*/ 0 w 42"/>
                <a:gd name="T5" fmla="*/ 45 h 53"/>
                <a:gd name="T6" fmla="*/ 3 w 42"/>
                <a:gd name="T7" fmla="*/ 41 h 53"/>
                <a:gd name="T8" fmla="*/ 12 w 42"/>
                <a:gd name="T9" fmla="*/ 46 h 53"/>
                <a:gd name="T10" fmla="*/ 22 w 42"/>
                <a:gd name="T11" fmla="*/ 48 h 53"/>
                <a:gd name="T12" fmla="*/ 32 w 42"/>
                <a:gd name="T13" fmla="*/ 45 h 53"/>
                <a:gd name="T14" fmla="*/ 35 w 42"/>
                <a:gd name="T15" fmla="*/ 38 h 53"/>
                <a:gd name="T16" fmla="*/ 34 w 42"/>
                <a:gd name="T17" fmla="*/ 35 h 53"/>
                <a:gd name="T18" fmla="*/ 31 w 42"/>
                <a:gd name="T19" fmla="*/ 32 h 53"/>
                <a:gd name="T20" fmla="*/ 26 w 42"/>
                <a:gd name="T21" fmla="*/ 30 h 53"/>
                <a:gd name="T22" fmla="*/ 20 w 42"/>
                <a:gd name="T23" fmla="*/ 28 h 53"/>
                <a:gd name="T24" fmla="*/ 12 w 42"/>
                <a:gd name="T25" fmla="*/ 26 h 53"/>
                <a:gd name="T26" fmla="*/ 7 w 42"/>
                <a:gd name="T27" fmla="*/ 24 h 53"/>
                <a:gd name="T28" fmla="*/ 3 w 42"/>
                <a:gd name="T29" fmla="*/ 20 h 53"/>
                <a:gd name="T30" fmla="*/ 2 w 42"/>
                <a:gd name="T31" fmla="*/ 15 h 53"/>
                <a:gd name="T32" fmla="*/ 4 w 42"/>
                <a:gd name="T33" fmla="*/ 8 h 53"/>
                <a:gd name="T34" fmla="*/ 8 w 42"/>
                <a:gd name="T35" fmla="*/ 4 h 53"/>
                <a:gd name="T36" fmla="*/ 14 w 42"/>
                <a:gd name="T37" fmla="*/ 1 h 53"/>
                <a:gd name="T38" fmla="*/ 22 w 42"/>
                <a:gd name="T39" fmla="*/ 0 h 53"/>
                <a:gd name="T40" fmla="*/ 32 w 42"/>
                <a:gd name="T41" fmla="*/ 2 h 53"/>
                <a:gd name="T42" fmla="*/ 40 w 42"/>
                <a:gd name="T43" fmla="*/ 7 h 53"/>
                <a:gd name="T44" fmla="*/ 37 w 42"/>
                <a:gd name="T45" fmla="*/ 11 h 53"/>
                <a:gd name="T46" fmla="*/ 30 w 42"/>
                <a:gd name="T47" fmla="*/ 6 h 53"/>
                <a:gd name="T48" fmla="*/ 21 w 42"/>
                <a:gd name="T49" fmla="*/ 5 h 53"/>
                <a:gd name="T50" fmla="*/ 16 w 42"/>
                <a:gd name="T51" fmla="*/ 5 h 53"/>
                <a:gd name="T52" fmla="*/ 12 w 42"/>
                <a:gd name="T53" fmla="*/ 7 h 53"/>
                <a:gd name="T54" fmla="*/ 10 w 42"/>
                <a:gd name="T55" fmla="*/ 10 h 53"/>
                <a:gd name="T56" fmla="*/ 9 w 42"/>
                <a:gd name="T57" fmla="*/ 14 h 53"/>
                <a:gd name="T58" fmla="*/ 9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2 w 42"/>
                <a:gd name="T65" fmla="*/ 23 h 53"/>
                <a:gd name="T66" fmla="*/ 30 w 42"/>
                <a:gd name="T67" fmla="*/ 26 h 53"/>
                <a:gd name="T68" fmla="*/ 37 w 42"/>
                <a:gd name="T69" fmla="*/ 28 h 53"/>
                <a:gd name="T70" fmla="*/ 40 w 42"/>
                <a:gd name="T71" fmla="*/ 32 h 53"/>
                <a:gd name="T72" fmla="*/ 42 w 42"/>
                <a:gd name="T73" fmla="*/ 38 h 53"/>
                <a:gd name="T74" fmla="*/ 36 w 42"/>
                <a:gd name="T75" fmla="*/ 49 h 53"/>
                <a:gd name="T76" fmla="*/ 22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2" y="53"/>
                  </a:moveTo>
                  <a:cubicBezTo>
                    <a:pt x="18" y="53"/>
                    <a:pt x="14" y="53"/>
                    <a:pt x="10" y="51"/>
                  </a:cubicBezTo>
                  <a:cubicBezTo>
                    <a:pt x="6" y="50"/>
                    <a:pt x="3" y="48"/>
                    <a:pt x="0" y="45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3"/>
                    <a:pt x="9" y="45"/>
                    <a:pt x="12" y="46"/>
                  </a:cubicBezTo>
                  <a:cubicBezTo>
                    <a:pt x="15" y="47"/>
                    <a:pt x="18" y="48"/>
                    <a:pt x="22" y="48"/>
                  </a:cubicBezTo>
                  <a:cubicBezTo>
                    <a:pt x="26" y="48"/>
                    <a:pt x="29" y="47"/>
                    <a:pt x="32" y="45"/>
                  </a:cubicBezTo>
                  <a:cubicBezTo>
                    <a:pt x="34" y="44"/>
                    <a:pt x="35" y="41"/>
                    <a:pt x="35" y="38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1" y="32"/>
                  </a:cubicBezTo>
                  <a:cubicBezTo>
                    <a:pt x="30" y="31"/>
                    <a:pt x="28" y="31"/>
                    <a:pt x="26" y="30"/>
                  </a:cubicBezTo>
                  <a:cubicBezTo>
                    <a:pt x="24" y="30"/>
                    <a:pt x="22" y="29"/>
                    <a:pt x="20" y="28"/>
                  </a:cubicBezTo>
                  <a:cubicBezTo>
                    <a:pt x="17" y="28"/>
                    <a:pt x="14" y="27"/>
                    <a:pt x="12" y="26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3" y="20"/>
                  </a:cubicBezTo>
                  <a:cubicBezTo>
                    <a:pt x="3" y="19"/>
                    <a:pt x="2" y="17"/>
                    <a:pt x="2" y="15"/>
                  </a:cubicBezTo>
                  <a:cubicBezTo>
                    <a:pt x="2" y="13"/>
                    <a:pt x="3" y="10"/>
                    <a:pt x="4" y="8"/>
                  </a:cubicBezTo>
                  <a:cubicBezTo>
                    <a:pt x="5" y="6"/>
                    <a:pt x="6" y="5"/>
                    <a:pt x="8" y="4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6" y="0"/>
                    <a:pt x="19" y="0"/>
                    <a:pt x="22" y="0"/>
                  </a:cubicBezTo>
                  <a:cubicBezTo>
                    <a:pt x="26" y="0"/>
                    <a:pt x="29" y="0"/>
                    <a:pt x="32" y="2"/>
                  </a:cubicBezTo>
                  <a:cubicBezTo>
                    <a:pt x="36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7"/>
                    <a:pt x="30" y="6"/>
                  </a:cubicBezTo>
                  <a:cubicBezTo>
                    <a:pt x="27" y="5"/>
                    <a:pt x="24" y="5"/>
                    <a:pt x="21" y="5"/>
                  </a:cubicBezTo>
                  <a:cubicBezTo>
                    <a:pt x="20" y="5"/>
                    <a:pt x="18" y="5"/>
                    <a:pt x="16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10" y="9"/>
                    <a:pt x="10" y="10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7" y="22"/>
                    <a:pt x="19" y="23"/>
                    <a:pt x="22" y="23"/>
                  </a:cubicBezTo>
                  <a:cubicBezTo>
                    <a:pt x="25" y="24"/>
                    <a:pt x="28" y="25"/>
                    <a:pt x="30" y="26"/>
                  </a:cubicBezTo>
                  <a:cubicBezTo>
                    <a:pt x="33" y="26"/>
                    <a:pt x="35" y="27"/>
                    <a:pt x="37" y="28"/>
                  </a:cubicBezTo>
                  <a:cubicBezTo>
                    <a:pt x="38" y="29"/>
                    <a:pt x="40" y="31"/>
                    <a:pt x="40" y="32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2"/>
                    <a:pt x="40" y="46"/>
                    <a:pt x="36" y="49"/>
                  </a:cubicBezTo>
                  <a:cubicBezTo>
                    <a:pt x="33" y="52"/>
                    <a:pt x="28" y="53"/>
                    <a:pt x="22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78"/>
            <p:cNvSpPr>
              <a:spLocks/>
            </p:cNvSpPr>
            <p:nvPr/>
          </p:nvSpPr>
          <p:spPr bwMode="auto">
            <a:xfrm>
              <a:off x="3217862" y="2641600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5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70 h 70"/>
                <a:gd name="T12" fmla="*/ 10 w 30"/>
                <a:gd name="T13" fmla="*/ 68 h 70"/>
                <a:gd name="T14" fmla="*/ 8 w 30"/>
                <a:gd name="T15" fmla="*/ 65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3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2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8"/>
                    <a:pt x="28" y="68"/>
                  </a:cubicBezTo>
                  <a:cubicBezTo>
                    <a:pt x="27" y="68"/>
                    <a:pt x="26" y="69"/>
                    <a:pt x="25" y="69"/>
                  </a:cubicBezTo>
                  <a:cubicBezTo>
                    <a:pt x="24" y="69"/>
                    <a:pt x="23" y="70"/>
                    <a:pt x="22" y="70"/>
                  </a:cubicBezTo>
                  <a:cubicBezTo>
                    <a:pt x="21" y="70"/>
                    <a:pt x="19" y="70"/>
                    <a:pt x="18" y="70"/>
                  </a:cubicBezTo>
                  <a:cubicBezTo>
                    <a:pt x="16" y="70"/>
                    <a:pt x="15" y="70"/>
                    <a:pt x="14" y="70"/>
                  </a:cubicBezTo>
                  <a:cubicBezTo>
                    <a:pt x="12" y="69"/>
                    <a:pt x="11" y="69"/>
                    <a:pt x="10" y="68"/>
                  </a:cubicBezTo>
                  <a:cubicBezTo>
                    <a:pt x="9" y="67"/>
                    <a:pt x="8" y="66"/>
                    <a:pt x="8" y="65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2"/>
                    <a:pt x="16" y="63"/>
                  </a:cubicBezTo>
                  <a:cubicBezTo>
                    <a:pt x="17" y="64"/>
                    <a:pt x="18" y="64"/>
                    <a:pt x="20" y="64"/>
                  </a:cubicBezTo>
                  <a:cubicBezTo>
                    <a:pt x="22" y="64"/>
                    <a:pt x="24" y="64"/>
                    <a:pt x="25" y="63"/>
                  </a:cubicBezTo>
                  <a:cubicBezTo>
                    <a:pt x="26" y="62"/>
                    <a:pt x="27" y="62"/>
                    <a:pt x="28" y="62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79"/>
            <p:cNvSpPr>
              <a:spLocks noEditPoints="1"/>
            </p:cNvSpPr>
            <p:nvPr/>
          </p:nvSpPr>
          <p:spPr bwMode="auto">
            <a:xfrm>
              <a:off x="3255962" y="266065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6 w 51"/>
                <a:gd name="T3" fmla="*/ 51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6 h 54"/>
                <a:gd name="T12" fmla="*/ 7 w 51"/>
                <a:gd name="T13" fmla="*/ 8 h 54"/>
                <a:gd name="T14" fmla="*/ 16 w 51"/>
                <a:gd name="T15" fmla="*/ 2 h 54"/>
                <a:gd name="T16" fmla="*/ 26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50 w 51"/>
                <a:gd name="T23" fmla="*/ 16 h 54"/>
                <a:gd name="T24" fmla="*/ 51 w 51"/>
                <a:gd name="T25" fmla="*/ 27 h 54"/>
                <a:gd name="T26" fmla="*/ 51 w 51"/>
                <a:gd name="T27" fmla="*/ 28 h 54"/>
                <a:gd name="T28" fmla="*/ 51 w 51"/>
                <a:gd name="T29" fmla="*/ 29 h 54"/>
                <a:gd name="T30" fmla="*/ 7 w 51"/>
                <a:gd name="T31" fmla="*/ 29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8 h 54"/>
                <a:gd name="T40" fmla="*/ 31 w 51"/>
                <a:gd name="T41" fmla="*/ 48 h 54"/>
                <a:gd name="T42" fmla="*/ 36 w 51"/>
                <a:gd name="T43" fmla="*/ 46 h 54"/>
                <a:gd name="T44" fmla="*/ 40 w 51"/>
                <a:gd name="T45" fmla="*/ 43 h 54"/>
                <a:gd name="T46" fmla="*/ 42 w 51"/>
                <a:gd name="T47" fmla="*/ 39 h 54"/>
                <a:gd name="T48" fmla="*/ 48 w 51"/>
                <a:gd name="T49" fmla="*/ 41 h 54"/>
                <a:gd name="T50" fmla="*/ 45 w 51"/>
                <a:gd name="T51" fmla="*/ 46 h 54"/>
                <a:gd name="T52" fmla="*/ 40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6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5 h 54"/>
                <a:gd name="T68" fmla="*/ 19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9" y="53"/>
                    <a:pt x="16" y="51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4"/>
                    <a:pt x="0" y="30"/>
                    <a:pt x="0" y="27"/>
                  </a:cubicBezTo>
                  <a:cubicBezTo>
                    <a:pt x="0" y="23"/>
                    <a:pt x="1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10" y="6"/>
                    <a:pt x="12" y="4"/>
                    <a:pt x="16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0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7" y="10"/>
                    <a:pt x="48" y="13"/>
                    <a:pt x="50" y="16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39"/>
                    <a:pt x="12" y="41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4" y="48"/>
                    <a:pt x="26" y="48"/>
                  </a:cubicBezTo>
                  <a:cubicBezTo>
                    <a:pt x="28" y="48"/>
                    <a:pt x="30" y="48"/>
                    <a:pt x="31" y="48"/>
                  </a:cubicBezTo>
                  <a:cubicBezTo>
                    <a:pt x="33" y="47"/>
                    <a:pt x="34" y="47"/>
                    <a:pt x="36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4"/>
                    <a:pt x="45" y="46"/>
                  </a:cubicBezTo>
                  <a:cubicBezTo>
                    <a:pt x="43" y="47"/>
                    <a:pt x="41" y="49"/>
                    <a:pt x="40" y="50"/>
                  </a:cubicBezTo>
                  <a:cubicBezTo>
                    <a:pt x="38" y="51"/>
                    <a:pt x="36" y="52"/>
                    <a:pt x="33" y="53"/>
                  </a:cubicBezTo>
                  <a:cubicBezTo>
                    <a:pt x="31" y="53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9"/>
                    <a:pt x="43" y="16"/>
                  </a:cubicBezTo>
                  <a:cubicBezTo>
                    <a:pt x="42" y="14"/>
                    <a:pt x="41" y="12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1" y="6"/>
                    <a:pt x="28" y="5"/>
                    <a:pt x="26" y="5"/>
                  </a:cubicBezTo>
                  <a:cubicBezTo>
                    <a:pt x="23" y="5"/>
                    <a:pt x="21" y="6"/>
                    <a:pt x="19" y="7"/>
                  </a:cubicBezTo>
                  <a:cubicBezTo>
                    <a:pt x="17" y="8"/>
                    <a:pt x="15" y="9"/>
                    <a:pt x="13" y="11"/>
                  </a:cubicBezTo>
                  <a:cubicBezTo>
                    <a:pt x="11" y="12"/>
                    <a:pt x="10" y="14"/>
                    <a:pt x="9" y="17"/>
                  </a:cubicBezTo>
                  <a:cubicBezTo>
                    <a:pt x="8" y="19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80"/>
            <p:cNvSpPr>
              <a:spLocks/>
            </p:cNvSpPr>
            <p:nvPr/>
          </p:nvSpPr>
          <p:spPr bwMode="auto">
            <a:xfrm>
              <a:off x="3327400" y="2660650"/>
              <a:ext cx="88900" cy="61913"/>
            </a:xfrm>
            <a:custGeom>
              <a:avLst/>
              <a:gdLst>
                <a:gd name="T0" fmla="*/ 77 w 77"/>
                <a:gd name="T1" fmla="*/ 53 h 53"/>
                <a:gd name="T2" fmla="*/ 70 w 77"/>
                <a:gd name="T3" fmla="*/ 53 h 53"/>
                <a:gd name="T4" fmla="*/ 70 w 77"/>
                <a:gd name="T5" fmla="*/ 24 h 53"/>
                <a:gd name="T6" fmla="*/ 67 w 77"/>
                <a:gd name="T7" fmla="*/ 10 h 53"/>
                <a:gd name="T8" fmla="*/ 59 w 77"/>
                <a:gd name="T9" fmla="*/ 6 h 53"/>
                <a:gd name="T10" fmla="*/ 53 w 77"/>
                <a:gd name="T11" fmla="*/ 7 h 53"/>
                <a:gd name="T12" fmla="*/ 48 w 77"/>
                <a:gd name="T13" fmla="*/ 10 h 53"/>
                <a:gd name="T14" fmla="*/ 44 w 77"/>
                <a:gd name="T15" fmla="*/ 15 h 53"/>
                <a:gd name="T16" fmla="*/ 42 w 77"/>
                <a:gd name="T17" fmla="*/ 21 h 53"/>
                <a:gd name="T18" fmla="*/ 42 w 77"/>
                <a:gd name="T19" fmla="*/ 53 h 53"/>
                <a:gd name="T20" fmla="*/ 35 w 77"/>
                <a:gd name="T21" fmla="*/ 53 h 53"/>
                <a:gd name="T22" fmla="*/ 35 w 77"/>
                <a:gd name="T23" fmla="*/ 24 h 53"/>
                <a:gd name="T24" fmla="*/ 32 w 77"/>
                <a:gd name="T25" fmla="*/ 10 h 53"/>
                <a:gd name="T26" fmla="*/ 24 w 77"/>
                <a:gd name="T27" fmla="*/ 6 h 53"/>
                <a:gd name="T28" fmla="*/ 13 w 77"/>
                <a:gd name="T29" fmla="*/ 10 h 53"/>
                <a:gd name="T30" fmla="*/ 7 w 77"/>
                <a:gd name="T31" fmla="*/ 21 h 53"/>
                <a:gd name="T32" fmla="*/ 7 w 77"/>
                <a:gd name="T33" fmla="*/ 53 h 53"/>
                <a:gd name="T34" fmla="*/ 0 w 77"/>
                <a:gd name="T35" fmla="*/ 53 h 53"/>
                <a:gd name="T36" fmla="*/ 0 w 77"/>
                <a:gd name="T37" fmla="*/ 1 h 53"/>
                <a:gd name="T38" fmla="*/ 6 w 77"/>
                <a:gd name="T39" fmla="*/ 1 h 53"/>
                <a:gd name="T40" fmla="*/ 6 w 77"/>
                <a:gd name="T41" fmla="*/ 13 h 53"/>
                <a:gd name="T42" fmla="*/ 14 w 77"/>
                <a:gd name="T43" fmla="*/ 3 h 53"/>
                <a:gd name="T44" fmla="*/ 26 w 77"/>
                <a:gd name="T45" fmla="*/ 0 h 53"/>
                <a:gd name="T46" fmla="*/ 36 w 77"/>
                <a:gd name="T47" fmla="*/ 4 h 53"/>
                <a:gd name="T48" fmla="*/ 41 w 77"/>
                <a:gd name="T49" fmla="*/ 13 h 53"/>
                <a:gd name="T50" fmla="*/ 61 w 77"/>
                <a:gd name="T51" fmla="*/ 0 h 53"/>
                <a:gd name="T52" fmla="*/ 68 w 77"/>
                <a:gd name="T53" fmla="*/ 2 h 53"/>
                <a:gd name="T54" fmla="*/ 73 w 77"/>
                <a:gd name="T55" fmla="*/ 6 h 53"/>
                <a:gd name="T56" fmla="*/ 76 w 77"/>
                <a:gd name="T57" fmla="*/ 13 h 53"/>
                <a:gd name="T58" fmla="*/ 77 w 77"/>
                <a:gd name="T59" fmla="*/ 22 h 53"/>
                <a:gd name="T60" fmla="*/ 77 w 77"/>
                <a:gd name="T6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3">
                  <a:moveTo>
                    <a:pt x="77" y="53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18"/>
                    <a:pt x="69" y="13"/>
                    <a:pt x="67" y="10"/>
                  </a:cubicBezTo>
                  <a:cubicBezTo>
                    <a:pt x="65" y="8"/>
                    <a:pt x="62" y="6"/>
                    <a:pt x="59" y="6"/>
                  </a:cubicBezTo>
                  <a:cubicBezTo>
                    <a:pt x="57" y="6"/>
                    <a:pt x="55" y="7"/>
                    <a:pt x="53" y="7"/>
                  </a:cubicBezTo>
                  <a:cubicBezTo>
                    <a:pt x="51" y="8"/>
                    <a:pt x="50" y="9"/>
                    <a:pt x="48" y="10"/>
                  </a:cubicBezTo>
                  <a:cubicBezTo>
                    <a:pt x="47" y="12"/>
                    <a:pt x="45" y="13"/>
                    <a:pt x="44" y="15"/>
                  </a:cubicBezTo>
                  <a:cubicBezTo>
                    <a:pt x="43" y="17"/>
                    <a:pt x="42" y="19"/>
                    <a:pt x="42" y="21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4" y="13"/>
                    <a:pt x="32" y="10"/>
                  </a:cubicBezTo>
                  <a:cubicBezTo>
                    <a:pt x="30" y="8"/>
                    <a:pt x="27" y="6"/>
                    <a:pt x="24" y="6"/>
                  </a:cubicBezTo>
                  <a:cubicBezTo>
                    <a:pt x="20" y="6"/>
                    <a:pt x="16" y="8"/>
                    <a:pt x="13" y="10"/>
                  </a:cubicBezTo>
                  <a:cubicBezTo>
                    <a:pt x="10" y="13"/>
                    <a:pt x="8" y="17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4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4" y="1"/>
                    <a:pt x="36" y="4"/>
                  </a:cubicBezTo>
                  <a:cubicBezTo>
                    <a:pt x="39" y="6"/>
                    <a:pt x="40" y="9"/>
                    <a:pt x="41" y="13"/>
                  </a:cubicBezTo>
                  <a:cubicBezTo>
                    <a:pt x="46" y="4"/>
                    <a:pt x="53" y="0"/>
                    <a:pt x="61" y="0"/>
                  </a:cubicBezTo>
                  <a:cubicBezTo>
                    <a:pt x="64" y="0"/>
                    <a:pt x="66" y="1"/>
                    <a:pt x="68" y="2"/>
                  </a:cubicBezTo>
                  <a:cubicBezTo>
                    <a:pt x="70" y="3"/>
                    <a:pt x="72" y="4"/>
                    <a:pt x="73" y="6"/>
                  </a:cubicBezTo>
                  <a:cubicBezTo>
                    <a:pt x="74" y="8"/>
                    <a:pt x="75" y="10"/>
                    <a:pt x="76" y="13"/>
                  </a:cubicBezTo>
                  <a:cubicBezTo>
                    <a:pt x="76" y="16"/>
                    <a:pt x="77" y="19"/>
                    <a:pt x="77" y="22"/>
                  </a:cubicBezTo>
                  <a:cubicBezTo>
                    <a:pt x="77" y="53"/>
                    <a:pt x="77" y="53"/>
                    <a:pt x="7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81"/>
            <p:cNvSpPr>
              <a:spLocks noEditPoints="1"/>
            </p:cNvSpPr>
            <p:nvPr/>
          </p:nvSpPr>
          <p:spPr bwMode="auto">
            <a:xfrm>
              <a:off x="3432175" y="2660650"/>
              <a:ext cx="58738" cy="85725"/>
            </a:xfrm>
            <a:custGeom>
              <a:avLst/>
              <a:gdLst>
                <a:gd name="T0" fmla="*/ 26 w 50"/>
                <a:gd name="T1" fmla="*/ 54 h 74"/>
                <a:gd name="T2" fmla="*/ 15 w 50"/>
                <a:gd name="T3" fmla="*/ 50 h 74"/>
                <a:gd name="T4" fmla="*/ 7 w 50"/>
                <a:gd name="T5" fmla="*/ 42 h 74"/>
                <a:gd name="T6" fmla="*/ 7 w 50"/>
                <a:gd name="T7" fmla="*/ 74 h 74"/>
                <a:gd name="T8" fmla="*/ 0 w 50"/>
                <a:gd name="T9" fmla="*/ 74 h 74"/>
                <a:gd name="T10" fmla="*/ 0 w 50"/>
                <a:gd name="T11" fmla="*/ 1 h 74"/>
                <a:gd name="T12" fmla="*/ 6 w 50"/>
                <a:gd name="T13" fmla="*/ 1 h 74"/>
                <a:gd name="T14" fmla="*/ 6 w 50"/>
                <a:gd name="T15" fmla="*/ 11 h 74"/>
                <a:gd name="T16" fmla="*/ 14 w 50"/>
                <a:gd name="T17" fmla="*/ 3 h 74"/>
                <a:gd name="T18" fmla="*/ 25 w 50"/>
                <a:gd name="T19" fmla="*/ 0 h 74"/>
                <a:gd name="T20" fmla="*/ 35 w 50"/>
                <a:gd name="T21" fmla="*/ 2 h 74"/>
                <a:gd name="T22" fmla="*/ 43 w 50"/>
                <a:gd name="T23" fmla="*/ 8 h 74"/>
                <a:gd name="T24" fmla="*/ 48 w 50"/>
                <a:gd name="T25" fmla="*/ 17 h 74"/>
                <a:gd name="T26" fmla="*/ 50 w 50"/>
                <a:gd name="T27" fmla="*/ 27 h 74"/>
                <a:gd name="T28" fmla="*/ 48 w 50"/>
                <a:gd name="T29" fmla="*/ 37 h 74"/>
                <a:gd name="T30" fmla="*/ 43 w 50"/>
                <a:gd name="T31" fmla="*/ 46 h 74"/>
                <a:gd name="T32" fmla="*/ 36 w 50"/>
                <a:gd name="T33" fmla="*/ 51 h 74"/>
                <a:gd name="T34" fmla="*/ 26 w 50"/>
                <a:gd name="T35" fmla="*/ 54 h 74"/>
                <a:gd name="T36" fmla="*/ 25 w 50"/>
                <a:gd name="T37" fmla="*/ 48 h 74"/>
                <a:gd name="T38" fmla="*/ 32 w 50"/>
                <a:gd name="T39" fmla="*/ 46 h 74"/>
                <a:gd name="T40" fmla="*/ 38 w 50"/>
                <a:gd name="T41" fmla="*/ 41 h 74"/>
                <a:gd name="T42" fmla="*/ 42 w 50"/>
                <a:gd name="T43" fmla="*/ 35 h 74"/>
                <a:gd name="T44" fmla="*/ 43 w 50"/>
                <a:gd name="T45" fmla="*/ 27 h 74"/>
                <a:gd name="T46" fmla="*/ 41 w 50"/>
                <a:gd name="T47" fmla="*/ 19 h 74"/>
                <a:gd name="T48" fmla="*/ 37 w 50"/>
                <a:gd name="T49" fmla="*/ 12 h 74"/>
                <a:gd name="T50" fmla="*/ 31 w 50"/>
                <a:gd name="T51" fmla="*/ 8 h 74"/>
                <a:gd name="T52" fmla="*/ 24 w 50"/>
                <a:gd name="T53" fmla="*/ 6 h 74"/>
                <a:gd name="T54" fmla="*/ 18 w 50"/>
                <a:gd name="T55" fmla="*/ 7 h 74"/>
                <a:gd name="T56" fmla="*/ 13 w 50"/>
                <a:gd name="T57" fmla="*/ 10 h 74"/>
                <a:gd name="T58" fmla="*/ 9 w 50"/>
                <a:gd name="T59" fmla="*/ 14 h 74"/>
                <a:gd name="T60" fmla="*/ 7 w 50"/>
                <a:gd name="T61" fmla="*/ 19 h 74"/>
                <a:gd name="T62" fmla="*/ 7 w 50"/>
                <a:gd name="T63" fmla="*/ 35 h 74"/>
                <a:gd name="T64" fmla="*/ 10 w 50"/>
                <a:gd name="T65" fmla="*/ 40 h 74"/>
                <a:gd name="T66" fmla="*/ 14 w 50"/>
                <a:gd name="T67" fmla="*/ 44 h 74"/>
                <a:gd name="T68" fmla="*/ 19 w 50"/>
                <a:gd name="T69" fmla="*/ 47 h 74"/>
                <a:gd name="T70" fmla="*/ 25 w 50"/>
                <a:gd name="T7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4">
                  <a:moveTo>
                    <a:pt x="26" y="54"/>
                  </a:moveTo>
                  <a:cubicBezTo>
                    <a:pt x="22" y="54"/>
                    <a:pt x="18" y="52"/>
                    <a:pt x="15" y="50"/>
                  </a:cubicBezTo>
                  <a:cubicBezTo>
                    <a:pt x="12" y="48"/>
                    <a:pt x="9" y="45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8"/>
                    <a:pt x="11" y="5"/>
                    <a:pt x="14" y="3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9" y="0"/>
                    <a:pt x="32" y="1"/>
                    <a:pt x="35" y="2"/>
                  </a:cubicBezTo>
                  <a:cubicBezTo>
                    <a:pt x="38" y="4"/>
                    <a:pt x="41" y="6"/>
                    <a:pt x="43" y="8"/>
                  </a:cubicBezTo>
                  <a:cubicBezTo>
                    <a:pt x="45" y="11"/>
                    <a:pt x="47" y="14"/>
                    <a:pt x="48" y="17"/>
                  </a:cubicBezTo>
                  <a:cubicBezTo>
                    <a:pt x="49" y="20"/>
                    <a:pt x="50" y="23"/>
                    <a:pt x="50" y="27"/>
                  </a:cubicBezTo>
                  <a:cubicBezTo>
                    <a:pt x="50" y="30"/>
                    <a:pt x="49" y="34"/>
                    <a:pt x="48" y="37"/>
                  </a:cubicBezTo>
                  <a:cubicBezTo>
                    <a:pt x="47" y="40"/>
                    <a:pt x="45" y="43"/>
                    <a:pt x="43" y="46"/>
                  </a:cubicBezTo>
                  <a:cubicBezTo>
                    <a:pt x="41" y="48"/>
                    <a:pt x="39" y="50"/>
                    <a:pt x="36" y="51"/>
                  </a:cubicBezTo>
                  <a:cubicBezTo>
                    <a:pt x="33" y="53"/>
                    <a:pt x="30" y="54"/>
                    <a:pt x="26" y="54"/>
                  </a:cubicBezTo>
                  <a:close/>
                  <a:moveTo>
                    <a:pt x="25" y="48"/>
                  </a:moveTo>
                  <a:cubicBezTo>
                    <a:pt x="27" y="48"/>
                    <a:pt x="30" y="47"/>
                    <a:pt x="32" y="46"/>
                  </a:cubicBezTo>
                  <a:cubicBezTo>
                    <a:pt x="34" y="45"/>
                    <a:pt x="36" y="43"/>
                    <a:pt x="38" y="41"/>
                  </a:cubicBezTo>
                  <a:cubicBezTo>
                    <a:pt x="40" y="39"/>
                    <a:pt x="41" y="37"/>
                    <a:pt x="42" y="35"/>
                  </a:cubicBezTo>
                  <a:cubicBezTo>
                    <a:pt x="43" y="32"/>
                    <a:pt x="43" y="29"/>
                    <a:pt x="43" y="27"/>
                  </a:cubicBezTo>
                  <a:cubicBezTo>
                    <a:pt x="43" y="24"/>
                    <a:pt x="42" y="21"/>
                    <a:pt x="41" y="19"/>
                  </a:cubicBezTo>
                  <a:cubicBezTo>
                    <a:pt x="40" y="16"/>
                    <a:pt x="39" y="14"/>
                    <a:pt x="37" y="12"/>
                  </a:cubicBezTo>
                  <a:cubicBezTo>
                    <a:pt x="36" y="10"/>
                    <a:pt x="34" y="9"/>
                    <a:pt x="31" y="8"/>
                  </a:cubicBezTo>
                  <a:cubicBezTo>
                    <a:pt x="29" y="7"/>
                    <a:pt x="26" y="6"/>
                    <a:pt x="24" y="6"/>
                  </a:cubicBezTo>
                  <a:cubicBezTo>
                    <a:pt x="22" y="6"/>
                    <a:pt x="20" y="6"/>
                    <a:pt x="18" y="7"/>
                  </a:cubicBezTo>
                  <a:cubicBezTo>
                    <a:pt x="16" y="8"/>
                    <a:pt x="15" y="9"/>
                    <a:pt x="13" y="10"/>
                  </a:cubicBezTo>
                  <a:cubicBezTo>
                    <a:pt x="11" y="11"/>
                    <a:pt x="10" y="12"/>
                    <a:pt x="9" y="14"/>
                  </a:cubicBezTo>
                  <a:cubicBezTo>
                    <a:pt x="8" y="15"/>
                    <a:pt x="7" y="17"/>
                    <a:pt x="7" y="19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7"/>
                    <a:pt x="9" y="38"/>
                    <a:pt x="10" y="40"/>
                  </a:cubicBezTo>
                  <a:cubicBezTo>
                    <a:pt x="11" y="41"/>
                    <a:pt x="12" y="43"/>
                    <a:pt x="14" y="44"/>
                  </a:cubicBezTo>
                  <a:cubicBezTo>
                    <a:pt x="16" y="45"/>
                    <a:pt x="17" y="46"/>
                    <a:pt x="19" y="47"/>
                  </a:cubicBezTo>
                  <a:cubicBezTo>
                    <a:pt x="21" y="47"/>
                    <a:pt x="23" y="48"/>
                    <a:pt x="25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82"/>
            <p:cNvSpPr>
              <a:spLocks/>
            </p:cNvSpPr>
            <p:nvPr/>
          </p:nvSpPr>
          <p:spPr bwMode="auto">
            <a:xfrm>
              <a:off x="3502025" y="2662237"/>
              <a:ext cx="53975" cy="60325"/>
            </a:xfrm>
            <a:custGeom>
              <a:avLst/>
              <a:gdLst>
                <a:gd name="T0" fmla="*/ 16 w 46"/>
                <a:gd name="T1" fmla="*/ 53 h 53"/>
                <a:gd name="T2" fmla="*/ 4 w 46"/>
                <a:gd name="T3" fmla="*/ 47 h 53"/>
                <a:gd name="T4" fmla="*/ 0 w 46"/>
                <a:gd name="T5" fmla="*/ 30 h 53"/>
                <a:gd name="T6" fmla="*/ 0 w 46"/>
                <a:gd name="T7" fmla="*/ 0 h 53"/>
                <a:gd name="T8" fmla="*/ 6 w 46"/>
                <a:gd name="T9" fmla="*/ 0 h 53"/>
                <a:gd name="T10" fmla="*/ 6 w 46"/>
                <a:gd name="T11" fmla="*/ 29 h 53"/>
                <a:gd name="T12" fmla="*/ 18 w 46"/>
                <a:gd name="T13" fmla="*/ 47 h 53"/>
                <a:gd name="T14" fmla="*/ 24 w 46"/>
                <a:gd name="T15" fmla="*/ 46 h 53"/>
                <a:gd name="T16" fmla="*/ 30 w 46"/>
                <a:gd name="T17" fmla="*/ 43 h 53"/>
                <a:gd name="T18" fmla="*/ 34 w 46"/>
                <a:gd name="T19" fmla="*/ 38 h 53"/>
                <a:gd name="T20" fmla="*/ 37 w 46"/>
                <a:gd name="T21" fmla="*/ 32 h 53"/>
                <a:gd name="T22" fmla="*/ 37 w 46"/>
                <a:gd name="T23" fmla="*/ 0 h 53"/>
                <a:gd name="T24" fmla="*/ 44 w 46"/>
                <a:gd name="T25" fmla="*/ 0 h 53"/>
                <a:gd name="T26" fmla="*/ 44 w 46"/>
                <a:gd name="T27" fmla="*/ 43 h 53"/>
                <a:gd name="T28" fmla="*/ 46 w 46"/>
                <a:gd name="T29" fmla="*/ 46 h 53"/>
                <a:gd name="T30" fmla="*/ 46 w 46"/>
                <a:gd name="T31" fmla="*/ 52 h 53"/>
                <a:gd name="T32" fmla="*/ 44 w 46"/>
                <a:gd name="T33" fmla="*/ 52 h 53"/>
                <a:gd name="T34" fmla="*/ 43 w 46"/>
                <a:gd name="T35" fmla="*/ 52 h 53"/>
                <a:gd name="T36" fmla="*/ 39 w 46"/>
                <a:gd name="T37" fmla="*/ 50 h 53"/>
                <a:gd name="T38" fmla="*/ 38 w 46"/>
                <a:gd name="T39" fmla="*/ 46 h 53"/>
                <a:gd name="T40" fmla="*/ 38 w 46"/>
                <a:gd name="T41" fmla="*/ 40 h 53"/>
                <a:gd name="T42" fmla="*/ 29 w 46"/>
                <a:gd name="T43" fmla="*/ 49 h 53"/>
                <a:gd name="T44" fmla="*/ 16 w 46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3">
                  <a:moveTo>
                    <a:pt x="16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1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41"/>
                    <a:pt x="10" y="47"/>
                    <a:pt x="18" y="47"/>
                  </a:cubicBezTo>
                  <a:cubicBezTo>
                    <a:pt x="20" y="47"/>
                    <a:pt x="22" y="46"/>
                    <a:pt x="24" y="46"/>
                  </a:cubicBezTo>
                  <a:cubicBezTo>
                    <a:pt x="26" y="45"/>
                    <a:pt x="28" y="44"/>
                    <a:pt x="30" y="43"/>
                  </a:cubicBezTo>
                  <a:cubicBezTo>
                    <a:pt x="31" y="42"/>
                    <a:pt x="33" y="40"/>
                    <a:pt x="34" y="38"/>
                  </a:cubicBezTo>
                  <a:cubicBezTo>
                    <a:pt x="35" y="37"/>
                    <a:pt x="36" y="35"/>
                    <a:pt x="37" y="3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ubicBezTo>
                    <a:pt x="44" y="52"/>
                    <a:pt x="43" y="52"/>
                    <a:pt x="43" y="52"/>
                  </a:cubicBezTo>
                  <a:cubicBezTo>
                    <a:pt x="42" y="52"/>
                    <a:pt x="40" y="51"/>
                    <a:pt x="39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3"/>
                    <a:pt x="1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83"/>
            <p:cNvSpPr>
              <a:spLocks/>
            </p:cNvSpPr>
            <p:nvPr/>
          </p:nvSpPr>
          <p:spPr bwMode="auto">
            <a:xfrm>
              <a:off x="3565525" y="2660650"/>
              <a:ext cx="47625" cy="61913"/>
            </a:xfrm>
            <a:custGeom>
              <a:avLst/>
              <a:gdLst>
                <a:gd name="T0" fmla="*/ 21 w 41"/>
                <a:gd name="T1" fmla="*/ 54 h 54"/>
                <a:gd name="T2" fmla="*/ 9 w 41"/>
                <a:gd name="T3" fmla="*/ 52 h 54"/>
                <a:gd name="T4" fmla="*/ 0 w 41"/>
                <a:gd name="T5" fmla="*/ 46 h 54"/>
                <a:gd name="T6" fmla="*/ 3 w 41"/>
                <a:gd name="T7" fmla="*/ 41 h 54"/>
                <a:gd name="T8" fmla="*/ 11 w 41"/>
                <a:gd name="T9" fmla="*/ 47 h 54"/>
                <a:gd name="T10" fmla="*/ 21 w 41"/>
                <a:gd name="T11" fmla="*/ 48 h 54"/>
                <a:gd name="T12" fmla="*/ 31 w 41"/>
                <a:gd name="T13" fmla="*/ 46 h 54"/>
                <a:gd name="T14" fmla="*/ 35 w 41"/>
                <a:gd name="T15" fmla="*/ 39 h 54"/>
                <a:gd name="T16" fmla="*/ 34 w 41"/>
                <a:gd name="T17" fmla="*/ 35 h 54"/>
                <a:gd name="T18" fmla="*/ 31 w 41"/>
                <a:gd name="T19" fmla="*/ 33 h 54"/>
                <a:gd name="T20" fmla="*/ 26 w 41"/>
                <a:gd name="T21" fmla="*/ 31 h 54"/>
                <a:gd name="T22" fmla="*/ 19 w 41"/>
                <a:gd name="T23" fmla="*/ 29 h 54"/>
                <a:gd name="T24" fmla="*/ 12 w 41"/>
                <a:gd name="T25" fmla="*/ 27 h 54"/>
                <a:gd name="T26" fmla="*/ 6 w 41"/>
                <a:gd name="T27" fmla="*/ 24 h 54"/>
                <a:gd name="T28" fmla="*/ 3 w 41"/>
                <a:gd name="T29" fmla="*/ 21 h 54"/>
                <a:gd name="T30" fmla="*/ 2 w 41"/>
                <a:gd name="T31" fmla="*/ 16 h 54"/>
                <a:gd name="T32" fmla="*/ 3 w 41"/>
                <a:gd name="T33" fmla="*/ 9 h 54"/>
                <a:gd name="T34" fmla="*/ 8 w 41"/>
                <a:gd name="T35" fmla="*/ 4 h 54"/>
                <a:gd name="T36" fmla="*/ 14 w 41"/>
                <a:gd name="T37" fmla="*/ 1 h 54"/>
                <a:gd name="T38" fmla="*/ 21 w 41"/>
                <a:gd name="T39" fmla="*/ 0 h 54"/>
                <a:gd name="T40" fmla="*/ 32 w 41"/>
                <a:gd name="T41" fmla="*/ 2 h 54"/>
                <a:gd name="T42" fmla="*/ 40 w 41"/>
                <a:gd name="T43" fmla="*/ 7 h 54"/>
                <a:gd name="T44" fmla="*/ 37 w 41"/>
                <a:gd name="T45" fmla="*/ 11 h 54"/>
                <a:gd name="T46" fmla="*/ 30 w 41"/>
                <a:gd name="T47" fmla="*/ 7 h 54"/>
                <a:gd name="T48" fmla="*/ 21 w 41"/>
                <a:gd name="T49" fmla="*/ 5 h 54"/>
                <a:gd name="T50" fmla="*/ 16 w 41"/>
                <a:gd name="T51" fmla="*/ 6 h 54"/>
                <a:gd name="T52" fmla="*/ 12 w 41"/>
                <a:gd name="T53" fmla="*/ 7 h 54"/>
                <a:gd name="T54" fmla="*/ 9 w 41"/>
                <a:gd name="T55" fmla="*/ 10 h 54"/>
                <a:gd name="T56" fmla="*/ 8 w 41"/>
                <a:gd name="T57" fmla="*/ 15 h 54"/>
                <a:gd name="T58" fmla="*/ 9 w 41"/>
                <a:gd name="T59" fmla="*/ 18 h 54"/>
                <a:gd name="T60" fmla="*/ 11 w 41"/>
                <a:gd name="T61" fmla="*/ 20 h 54"/>
                <a:gd name="T62" fmla="*/ 15 w 41"/>
                <a:gd name="T63" fmla="*/ 22 h 54"/>
                <a:gd name="T64" fmla="*/ 21 w 41"/>
                <a:gd name="T65" fmla="*/ 24 h 54"/>
                <a:gd name="T66" fmla="*/ 30 w 41"/>
                <a:gd name="T67" fmla="*/ 26 h 54"/>
                <a:gd name="T68" fmla="*/ 36 w 41"/>
                <a:gd name="T69" fmla="*/ 29 h 54"/>
                <a:gd name="T70" fmla="*/ 40 w 41"/>
                <a:gd name="T71" fmla="*/ 33 h 54"/>
                <a:gd name="T72" fmla="*/ 41 w 41"/>
                <a:gd name="T73" fmla="*/ 38 h 54"/>
                <a:gd name="T74" fmla="*/ 36 w 41"/>
                <a:gd name="T75" fmla="*/ 49 h 54"/>
                <a:gd name="T76" fmla="*/ 21 w 41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54">
                  <a:moveTo>
                    <a:pt x="21" y="54"/>
                  </a:moveTo>
                  <a:cubicBezTo>
                    <a:pt x="17" y="54"/>
                    <a:pt x="13" y="53"/>
                    <a:pt x="9" y="52"/>
                  </a:cubicBezTo>
                  <a:cubicBezTo>
                    <a:pt x="6" y="50"/>
                    <a:pt x="2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8" y="45"/>
                    <a:pt x="11" y="47"/>
                  </a:cubicBezTo>
                  <a:cubicBezTo>
                    <a:pt x="15" y="48"/>
                    <a:pt x="18" y="48"/>
                    <a:pt x="21" y="48"/>
                  </a:cubicBezTo>
                  <a:cubicBezTo>
                    <a:pt x="25" y="48"/>
                    <a:pt x="29" y="48"/>
                    <a:pt x="31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3" y="34"/>
                    <a:pt x="32" y="33"/>
                    <a:pt x="31" y="33"/>
                  </a:cubicBezTo>
                  <a:cubicBezTo>
                    <a:pt x="30" y="32"/>
                    <a:pt x="28" y="31"/>
                    <a:pt x="26" y="31"/>
                  </a:cubicBezTo>
                  <a:cubicBezTo>
                    <a:pt x="24" y="30"/>
                    <a:pt x="22" y="30"/>
                    <a:pt x="19" y="29"/>
                  </a:cubicBezTo>
                  <a:cubicBezTo>
                    <a:pt x="16" y="28"/>
                    <a:pt x="14" y="27"/>
                    <a:pt x="12" y="27"/>
                  </a:cubicBezTo>
                  <a:cubicBezTo>
                    <a:pt x="9" y="26"/>
                    <a:pt x="8" y="25"/>
                    <a:pt x="6" y="24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2" y="19"/>
                    <a:pt x="2" y="18"/>
                    <a:pt x="2" y="16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4" y="7"/>
                    <a:pt x="6" y="5"/>
                    <a:pt x="8" y="4"/>
                  </a:cubicBezTo>
                  <a:cubicBezTo>
                    <a:pt x="9" y="3"/>
                    <a:pt x="11" y="2"/>
                    <a:pt x="14" y="1"/>
                  </a:cubicBezTo>
                  <a:cubicBezTo>
                    <a:pt x="16" y="0"/>
                    <a:pt x="19" y="0"/>
                    <a:pt x="21" y="0"/>
                  </a:cubicBezTo>
                  <a:cubicBezTo>
                    <a:pt x="25" y="0"/>
                    <a:pt x="29" y="1"/>
                    <a:pt x="32" y="2"/>
                  </a:cubicBezTo>
                  <a:cubicBezTo>
                    <a:pt x="35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2" y="8"/>
                    <a:pt x="30" y="7"/>
                  </a:cubicBezTo>
                  <a:cubicBezTo>
                    <a:pt x="27" y="6"/>
                    <a:pt x="24" y="5"/>
                    <a:pt x="21" y="5"/>
                  </a:cubicBezTo>
                  <a:cubicBezTo>
                    <a:pt x="19" y="5"/>
                    <a:pt x="18" y="5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9" y="12"/>
                    <a:pt x="8" y="13"/>
                    <a:pt x="8" y="15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10" y="19"/>
                    <a:pt x="10" y="20"/>
                    <a:pt x="11" y="20"/>
                  </a:cubicBezTo>
                  <a:cubicBezTo>
                    <a:pt x="12" y="21"/>
                    <a:pt x="14" y="22"/>
                    <a:pt x="15" y="22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5" y="24"/>
                    <a:pt x="27" y="25"/>
                    <a:pt x="30" y="26"/>
                  </a:cubicBezTo>
                  <a:cubicBezTo>
                    <a:pt x="33" y="27"/>
                    <a:pt x="35" y="28"/>
                    <a:pt x="36" y="29"/>
                  </a:cubicBezTo>
                  <a:cubicBezTo>
                    <a:pt x="38" y="30"/>
                    <a:pt x="39" y="31"/>
                    <a:pt x="40" y="33"/>
                  </a:cubicBezTo>
                  <a:cubicBezTo>
                    <a:pt x="41" y="34"/>
                    <a:pt x="41" y="36"/>
                    <a:pt x="41" y="38"/>
                  </a:cubicBezTo>
                  <a:cubicBezTo>
                    <a:pt x="41" y="43"/>
                    <a:pt x="40" y="47"/>
                    <a:pt x="36" y="49"/>
                  </a:cubicBezTo>
                  <a:cubicBezTo>
                    <a:pt x="32" y="52"/>
                    <a:pt x="27" y="54"/>
                    <a:pt x="21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84"/>
            <p:cNvSpPr>
              <a:spLocks/>
            </p:cNvSpPr>
            <p:nvPr/>
          </p:nvSpPr>
          <p:spPr bwMode="auto">
            <a:xfrm>
              <a:off x="3217862" y="2776537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7 h 70"/>
                <a:gd name="T4" fmla="*/ 25 w 30"/>
                <a:gd name="T5" fmla="*/ 68 h 70"/>
                <a:gd name="T6" fmla="*/ 22 w 30"/>
                <a:gd name="T7" fmla="*/ 69 h 70"/>
                <a:gd name="T8" fmla="*/ 18 w 30"/>
                <a:gd name="T9" fmla="*/ 70 h 70"/>
                <a:gd name="T10" fmla="*/ 14 w 30"/>
                <a:gd name="T11" fmla="*/ 69 h 70"/>
                <a:gd name="T12" fmla="*/ 10 w 30"/>
                <a:gd name="T13" fmla="*/ 67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7 h 70"/>
                <a:gd name="T24" fmla="*/ 7 w 30"/>
                <a:gd name="T25" fmla="*/ 17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7 h 70"/>
                <a:gd name="T32" fmla="*/ 26 w 30"/>
                <a:gd name="T33" fmla="*/ 17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3 h 70"/>
                <a:gd name="T44" fmla="*/ 25 w 30"/>
                <a:gd name="T45" fmla="*/ 62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7"/>
                    <a:pt x="28" y="67"/>
                  </a:cubicBezTo>
                  <a:cubicBezTo>
                    <a:pt x="27" y="68"/>
                    <a:pt x="26" y="68"/>
                    <a:pt x="25" y="68"/>
                  </a:cubicBezTo>
                  <a:cubicBezTo>
                    <a:pt x="24" y="69"/>
                    <a:pt x="23" y="69"/>
                    <a:pt x="22" y="69"/>
                  </a:cubicBezTo>
                  <a:cubicBezTo>
                    <a:pt x="21" y="69"/>
                    <a:pt x="19" y="70"/>
                    <a:pt x="18" y="70"/>
                  </a:cubicBezTo>
                  <a:cubicBezTo>
                    <a:pt x="16" y="70"/>
                    <a:pt x="15" y="69"/>
                    <a:pt x="14" y="69"/>
                  </a:cubicBezTo>
                  <a:cubicBezTo>
                    <a:pt x="12" y="69"/>
                    <a:pt x="11" y="68"/>
                    <a:pt x="10" y="67"/>
                  </a:cubicBezTo>
                  <a:cubicBezTo>
                    <a:pt x="9" y="66"/>
                    <a:pt x="8" y="65"/>
                    <a:pt x="8" y="64"/>
                  </a:cubicBezTo>
                  <a:cubicBezTo>
                    <a:pt x="7" y="63"/>
                    <a:pt x="7" y="61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1"/>
                    <a:pt x="16" y="62"/>
                  </a:cubicBezTo>
                  <a:cubicBezTo>
                    <a:pt x="17" y="63"/>
                    <a:pt x="18" y="63"/>
                    <a:pt x="20" y="63"/>
                  </a:cubicBezTo>
                  <a:cubicBezTo>
                    <a:pt x="22" y="63"/>
                    <a:pt x="24" y="63"/>
                    <a:pt x="25" y="62"/>
                  </a:cubicBezTo>
                  <a:cubicBezTo>
                    <a:pt x="26" y="62"/>
                    <a:pt x="27" y="61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85"/>
            <p:cNvSpPr>
              <a:spLocks noEditPoints="1"/>
            </p:cNvSpPr>
            <p:nvPr/>
          </p:nvSpPr>
          <p:spPr bwMode="auto">
            <a:xfrm>
              <a:off x="3255962" y="2794000"/>
              <a:ext cx="58738" cy="63500"/>
            </a:xfrm>
            <a:custGeom>
              <a:avLst/>
              <a:gdLst>
                <a:gd name="T0" fmla="*/ 26 w 51"/>
                <a:gd name="T1" fmla="*/ 54 h 54"/>
                <a:gd name="T2" fmla="*/ 16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6 w 51"/>
                <a:gd name="T15" fmla="*/ 3 h 54"/>
                <a:gd name="T16" fmla="*/ 26 w 51"/>
                <a:gd name="T17" fmla="*/ 0 h 54"/>
                <a:gd name="T18" fmla="*/ 36 w 51"/>
                <a:gd name="T19" fmla="*/ 3 h 54"/>
                <a:gd name="T20" fmla="*/ 44 w 51"/>
                <a:gd name="T21" fmla="*/ 8 h 54"/>
                <a:gd name="T22" fmla="*/ 50 w 51"/>
                <a:gd name="T23" fmla="*/ 17 h 54"/>
                <a:gd name="T24" fmla="*/ 51 w 51"/>
                <a:gd name="T25" fmla="*/ 27 h 54"/>
                <a:gd name="T26" fmla="*/ 51 w 51"/>
                <a:gd name="T27" fmla="*/ 29 h 54"/>
                <a:gd name="T28" fmla="*/ 51 w 51"/>
                <a:gd name="T29" fmla="*/ 30 h 54"/>
                <a:gd name="T30" fmla="*/ 7 w 51"/>
                <a:gd name="T31" fmla="*/ 30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6 w 51"/>
                <a:gd name="T43" fmla="*/ 46 h 54"/>
                <a:gd name="T44" fmla="*/ 40 w 51"/>
                <a:gd name="T45" fmla="*/ 43 h 54"/>
                <a:gd name="T46" fmla="*/ 42 w 51"/>
                <a:gd name="T47" fmla="*/ 40 h 54"/>
                <a:gd name="T48" fmla="*/ 48 w 51"/>
                <a:gd name="T49" fmla="*/ 41 h 54"/>
                <a:gd name="T50" fmla="*/ 45 w 51"/>
                <a:gd name="T51" fmla="*/ 46 h 54"/>
                <a:gd name="T52" fmla="*/ 40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9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9" y="53"/>
                    <a:pt x="16" y="52"/>
                  </a:cubicBezTo>
                  <a:cubicBezTo>
                    <a:pt x="12" y="50"/>
                    <a:pt x="10" y="49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10" y="6"/>
                    <a:pt x="12" y="4"/>
                    <a:pt x="16" y="3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0" y="0"/>
                    <a:pt x="33" y="1"/>
                    <a:pt x="36" y="3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7" y="11"/>
                    <a:pt x="48" y="14"/>
                    <a:pt x="50" y="17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9"/>
                  </a:cubicBezTo>
                  <a:cubicBezTo>
                    <a:pt x="51" y="29"/>
                    <a:pt x="51" y="29"/>
                    <a:pt x="5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40"/>
                    <a:pt x="12" y="42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4" y="49"/>
                    <a:pt x="26" y="49"/>
                  </a:cubicBezTo>
                  <a:cubicBezTo>
                    <a:pt x="28" y="49"/>
                    <a:pt x="30" y="49"/>
                    <a:pt x="31" y="48"/>
                  </a:cubicBezTo>
                  <a:cubicBezTo>
                    <a:pt x="33" y="48"/>
                    <a:pt x="34" y="47"/>
                    <a:pt x="36" y="46"/>
                  </a:cubicBezTo>
                  <a:cubicBezTo>
                    <a:pt x="37" y="45"/>
                    <a:pt x="38" y="45"/>
                    <a:pt x="40" y="43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5" y="46"/>
                  </a:cubicBezTo>
                  <a:cubicBezTo>
                    <a:pt x="43" y="48"/>
                    <a:pt x="41" y="49"/>
                    <a:pt x="40" y="50"/>
                  </a:cubicBezTo>
                  <a:cubicBezTo>
                    <a:pt x="38" y="52"/>
                    <a:pt x="36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2"/>
                    <a:pt x="44" y="19"/>
                    <a:pt x="43" y="17"/>
                  </a:cubicBezTo>
                  <a:cubicBezTo>
                    <a:pt x="42" y="15"/>
                    <a:pt x="41" y="13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1" y="6"/>
                    <a:pt x="28" y="6"/>
                    <a:pt x="26" y="6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7" y="8"/>
                    <a:pt x="15" y="9"/>
                    <a:pt x="13" y="11"/>
                  </a:cubicBezTo>
                  <a:cubicBezTo>
                    <a:pt x="11" y="13"/>
                    <a:pt x="10" y="15"/>
                    <a:pt x="9" y="17"/>
                  </a:cubicBezTo>
                  <a:cubicBezTo>
                    <a:pt x="8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86"/>
            <p:cNvSpPr>
              <a:spLocks/>
            </p:cNvSpPr>
            <p:nvPr/>
          </p:nvSpPr>
          <p:spPr bwMode="auto">
            <a:xfrm>
              <a:off x="3327400" y="2773362"/>
              <a:ext cx="23813" cy="84138"/>
            </a:xfrm>
            <a:custGeom>
              <a:avLst/>
              <a:gdLst>
                <a:gd name="T0" fmla="*/ 0 w 20"/>
                <a:gd name="T1" fmla="*/ 0 h 73"/>
                <a:gd name="T2" fmla="*/ 7 w 20"/>
                <a:gd name="T3" fmla="*/ 0 h 73"/>
                <a:gd name="T4" fmla="*/ 7 w 20"/>
                <a:gd name="T5" fmla="*/ 60 h 73"/>
                <a:gd name="T6" fmla="*/ 9 w 20"/>
                <a:gd name="T7" fmla="*/ 65 h 73"/>
                <a:gd name="T8" fmla="*/ 13 w 20"/>
                <a:gd name="T9" fmla="*/ 66 h 73"/>
                <a:gd name="T10" fmla="*/ 16 w 20"/>
                <a:gd name="T11" fmla="*/ 66 h 73"/>
                <a:gd name="T12" fmla="*/ 18 w 20"/>
                <a:gd name="T13" fmla="*/ 65 h 73"/>
                <a:gd name="T14" fmla="*/ 20 w 20"/>
                <a:gd name="T15" fmla="*/ 71 h 73"/>
                <a:gd name="T16" fmla="*/ 15 w 20"/>
                <a:gd name="T17" fmla="*/ 72 h 73"/>
                <a:gd name="T18" fmla="*/ 10 w 20"/>
                <a:gd name="T19" fmla="*/ 73 h 73"/>
                <a:gd name="T20" fmla="*/ 3 w 20"/>
                <a:gd name="T21" fmla="*/ 70 h 73"/>
                <a:gd name="T22" fmla="*/ 0 w 20"/>
                <a:gd name="T23" fmla="*/ 63 h 73"/>
                <a:gd name="T24" fmla="*/ 0 w 20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2"/>
                    <a:pt x="7" y="64"/>
                    <a:pt x="9" y="65"/>
                  </a:cubicBezTo>
                  <a:cubicBezTo>
                    <a:pt x="10" y="66"/>
                    <a:pt x="11" y="66"/>
                    <a:pt x="13" y="66"/>
                  </a:cubicBezTo>
                  <a:cubicBezTo>
                    <a:pt x="14" y="66"/>
                    <a:pt x="15" y="66"/>
                    <a:pt x="16" y="66"/>
                  </a:cubicBezTo>
                  <a:cubicBezTo>
                    <a:pt x="17" y="66"/>
                    <a:pt x="17" y="66"/>
                    <a:pt x="18" y="6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8" y="71"/>
                    <a:pt x="17" y="72"/>
                    <a:pt x="15" y="72"/>
                  </a:cubicBezTo>
                  <a:cubicBezTo>
                    <a:pt x="13" y="72"/>
                    <a:pt x="12" y="73"/>
                    <a:pt x="10" y="73"/>
                  </a:cubicBezTo>
                  <a:cubicBezTo>
                    <a:pt x="7" y="73"/>
                    <a:pt x="5" y="72"/>
                    <a:pt x="3" y="70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87"/>
            <p:cNvSpPr>
              <a:spLocks/>
            </p:cNvSpPr>
            <p:nvPr/>
          </p:nvSpPr>
          <p:spPr bwMode="auto">
            <a:xfrm>
              <a:off x="3359150" y="2773362"/>
              <a:ext cx="22225" cy="84138"/>
            </a:xfrm>
            <a:custGeom>
              <a:avLst/>
              <a:gdLst>
                <a:gd name="T0" fmla="*/ 0 w 19"/>
                <a:gd name="T1" fmla="*/ 0 h 73"/>
                <a:gd name="T2" fmla="*/ 7 w 19"/>
                <a:gd name="T3" fmla="*/ 0 h 73"/>
                <a:gd name="T4" fmla="*/ 7 w 19"/>
                <a:gd name="T5" fmla="*/ 60 h 73"/>
                <a:gd name="T6" fmla="*/ 8 w 19"/>
                <a:gd name="T7" fmla="*/ 65 h 73"/>
                <a:gd name="T8" fmla="*/ 13 w 19"/>
                <a:gd name="T9" fmla="*/ 66 h 73"/>
                <a:gd name="T10" fmla="*/ 16 w 19"/>
                <a:gd name="T11" fmla="*/ 66 h 73"/>
                <a:gd name="T12" fmla="*/ 18 w 19"/>
                <a:gd name="T13" fmla="*/ 65 h 73"/>
                <a:gd name="T14" fmla="*/ 19 w 19"/>
                <a:gd name="T15" fmla="*/ 71 h 73"/>
                <a:gd name="T16" fmla="*/ 15 w 19"/>
                <a:gd name="T17" fmla="*/ 72 h 73"/>
                <a:gd name="T18" fmla="*/ 10 w 19"/>
                <a:gd name="T19" fmla="*/ 73 h 73"/>
                <a:gd name="T20" fmla="*/ 3 w 19"/>
                <a:gd name="T21" fmla="*/ 70 h 73"/>
                <a:gd name="T22" fmla="*/ 0 w 19"/>
                <a:gd name="T23" fmla="*/ 63 h 73"/>
                <a:gd name="T24" fmla="*/ 0 w 19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73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2"/>
                    <a:pt x="7" y="64"/>
                    <a:pt x="8" y="65"/>
                  </a:cubicBezTo>
                  <a:cubicBezTo>
                    <a:pt x="10" y="66"/>
                    <a:pt x="11" y="66"/>
                    <a:pt x="13" y="66"/>
                  </a:cubicBezTo>
                  <a:cubicBezTo>
                    <a:pt x="14" y="66"/>
                    <a:pt x="15" y="66"/>
                    <a:pt x="16" y="66"/>
                  </a:cubicBezTo>
                  <a:cubicBezTo>
                    <a:pt x="17" y="66"/>
                    <a:pt x="17" y="66"/>
                    <a:pt x="18" y="65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8" y="71"/>
                    <a:pt x="17" y="72"/>
                    <a:pt x="15" y="72"/>
                  </a:cubicBezTo>
                  <a:cubicBezTo>
                    <a:pt x="13" y="72"/>
                    <a:pt x="11" y="73"/>
                    <a:pt x="10" y="73"/>
                  </a:cubicBezTo>
                  <a:cubicBezTo>
                    <a:pt x="7" y="73"/>
                    <a:pt x="5" y="72"/>
                    <a:pt x="3" y="70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88"/>
            <p:cNvSpPr>
              <a:spLocks/>
            </p:cNvSpPr>
            <p:nvPr/>
          </p:nvSpPr>
          <p:spPr bwMode="auto">
            <a:xfrm>
              <a:off x="3389312" y="2795587"/>
              <a:ext cx="53975" cy="61913"/>
            </a:xfrm>
            <a:custGeom>
              <a:avLst/>
              <a:gdLst>
                <a:gd name="T0" fmla="*/ 17 w 47"/>
                <a:gd name="T1" fmla="*/ 53 h 53"/>
                <a:gd name="T2" fmla="*/ 4 w 47"/>
                <a:gd name="T3" fmla="*/ 47 h 53"/>
                <a:gd name="T4" fmla="*/ 0 w 47"/>
                <a:gd name="T5" fmla="*/ 31 h 53"/>
                <a:gd name="T6" fmla="*/ 0 w 47"/>
                <a:gd name="T7" fmla="*/ 0 h 53"/>
                <a:gd name="T8" fmla="*/ 7 w 47"/>
                <a:gd name="T9" fmla="*/ 0 h 53"/>
                <a:gd name="T10" fmla="*/ 7 w 47"/>
                <a:gd name="T11" fmla="*/ 30 h 53"/>
                <a:gd name="T12" fmla="*/ 19 w 47"/>
                <a:gd name="T13" fmla="*/ 47 h 53"/>
                <a:gd name="T14" fmla="*/ 25 w 47"/>
                <a:gd name="T15" fmla="*/ 46 h 53"/>
                <a:gd name="T16" fmla="*/ 30 w 47"/>
                <a:gd name="T17" fmla="*/ 43 h 53"/>
                <a:gd name="T18" fmla="*/ 35 w 47"/>
                <a:gd name="T19" fmla="*/ 39 h 53"/>
                <a:gd name="T20" fmla="*/ 38 w 47"/>
                <a:gd name="T21" fmla="*/ 33 h 53"/>
                <a:gd name="T22" fmla="*/ 38 w 47"/>
                <a:gd name="T23" fmla="*/ 0 h 53"/>
                <a:gd name="T24" fmla="*/ 44 w 47"/>
                <a:gd name="T25" fmla="*/ 0 h 53"/>
                <a:gd name="T26" fmla="*/ 44 w 47"/>
                <a:gd name="T27" fmla="*/ 43 h 53"/>
                <a:gd name="T28" fmla="*/ 47 w 47"/>
                <a:gd name="T29" fmla="*/ 46 h 53"/>
                <a:gd name="T30" fmla="*/ 47 w 47"/>
                <a:gd name="T31" fmla="*/ 52 h 53"/>
                <a:gd name="T32" fmla="*/ 45 w 47"/>
                <a:gd name="T33" fmla="*/ 52 h 53"/>
                <a:gd name="T34" fmla="*/ 44 w 47"/>
                <a:gd name="T35" fmla="*/ 52 h 53"/>
                <a:gd name="T36" fmla="*/ 40 w 47"/>
                <a:gd name="T37" fmla="*/ 51 h 53"/>
                <a:gd name="T38" fmla="*/ 39 w 47"/>
                <a:gd name="T39" fmla="*/ 46 h 53"/>
                <a:gd name="T40" fmla="*/ 39 w 47"/>
                <a:gd name="T41" fmla="*/ 40 h 53"/>
                <a:gd name="T42" fmla="*/ 29 w 47"/>
                <a:gd name="T43" fmla="*/ 50 h 53"/>
                <a:gd name="T44" fmla="*/ 17 w 47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3">
                  <a:moveTo>
                    <a:pt x="17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2" y="44"/>
                    <a:pt x="0" y="38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41"/>
                    <a:pt x="11" y="47"/>
                    <a:pt x="19" y="47"/>
                  </a:cubicBezTo>
                  <a:cubicBezTo>
                    <a:pt x="21" y="47"/>
                    <a:pt x="23" y="47"/>
                    <a:pt x="25" y="46"/>
                  </a:cubicBezTo>
                  <a:cubicBezTo>
                    <a:pt x="27" y="45"/>
                    <a:pt x="29" y="44"/>
                    <a:pt x="30" y="43"/>
                  </a:cubicBezTo>
                  <a:cubicBezTo>
                    <a:pt x="32" y="42"/>
                    <a:pt x="33" y="40"/>
                    <a:pt x="35" y="39"/>
                  </a:cubicBezTo>
                  <a:cubicBezTo>
                    <a:pt x="36" y="37"/>
                    <a:pt x="37" y="35"/>
                    <a:pt x="38" y="3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7" y="46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2"/>
                    <a:pt x="40" y="51"/>
                  </a:cubicBezTo>
                  <a:cubicBezTo>
                    <a:pt x="39" y="49"/>
                    <a:pt x="39" y="48"/>
                    <a:pt x="39" y="46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6" y="44"/>
                    <a:pt x="33" y="47"/>
                    <a:pt x="29" y="50"/>
                  </a:cubicBezTo>
                  <a:cubicBezTo>
                    <a:pt x="25" y="52"/>
                    <a:pt x="21" y="53"/>
                    <a:pt x="1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89"/>
            <p:cNvSpPr>
              <a:spLocks/>
            </p:cNvSpPr>
            <p:nvPr/>
          </p:nvSpPr>
          <p:spPr bwMode="auto">
            <a:xfrm>
              <a:off x="3452812" y="2794000"/>
              <a:ext cx="47625" cy="63500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2 h 54"/>
                <a:gd name="T8" fmla="*/ 12 w 42"/>
                <a:gd name="T9" fmla="*/ 47 h 54"/>
                <a:gd name="T10" fmla="*/ 22 w 42"/>
                <a:gd name="T11" fmla="*/ 49 h 54"/>
                <a:gd name="T12" fmla="*/ 32 w 42"/>
                <a:gd name="T13" fmla="*/ 46 h 54"/>
                <a:gd name="T14" fmla="*/ 35 w 42"/>
                <a:gd name="T15" fmla="*/ 39 h 54"/>
                <a:gd name="T16" fmla="*/ 34 w 42"/>
                <a:gd name="T17" fmla="*/ 36 h 54"/>
                <a:gd name="T18" fmla="*/ 32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2 w 42"/>
                <a:gd name="T25" fmla="*/ 27 h 54"/>
                <a:gd name="T26" fmla="*/ 7 w 42"/>
                <a:gd name="T27" fmla="*/ 25 h 54"/>
                <a:gd name="T28" fmla="*/ 4 w 42"/>
                <a:gd name="T29" fmla="*/ 21 h 54"/>
                <a:gd name="T30" fmla="*/ 3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1 w 42"/>
                <a:gd name="T43" fmla="*/ 8 h 54"/>
                <a:gd name="T44" fmla="*/ 37 w 42"/>
                <a:gd name="T45" fmla="*/ 11 h 54"/>
                <a:gd name="T46" fmla="*/ 30 w 42"/>
                <a:gd name="T47" fmla="*/ 7 h 54"/>
                <a:gd name="T48" fmla="*/ 22 w 42"/>
                <a:gd name="T49" fmla="*/ 6 h 54"/>
                <a:gd name="T50" fmla="*/ 17 w 42"/>
                <a:gd name="T51" fmla="*/ 6 h 54"/>
                <a:gd name="T52" fmla="*/ 13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10 w 42"/>
                <a:gd name="T59" fmla="*/ 19 h 54"/>
                <a:gd name="T60" fmla="*/ 12 w 42"/>
                <a:gd name="T61" fmla="*/ 21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9 h 54"/>
                <a:gd name="T74" fmla="*/ 37 w 42"/>
                <a:gd name="T75" fmla="*/ 50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6" y="51"/>
                    <a:pt x="3" y="49"/>
                    <a:pt x="0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8" y="49"/>
                    <a:pt x="22" y="49"/>
                  </a:cubicBezTo>
                  <a:cubicBezTo>
                    <a:pt x="26" y="49"/>
                    <a:pt x="29" y="48"/>
                    <a:pt x="32" y="46"/>
                  </a:cubicBezTo>
                  <a:cubicBezTo>
                    <a:pt x="34" y="45"/>
                    <a:pt x="35" y="42"/>
                    <a:pt x="35" y="39"/>
                  </a:cubicBezTo>
                  <a:cubicBezTo>
                    <a:pt x="35" y="38"/>
                    <a:pt x="35" y="36"/>
                    <a:pt x="34" y="36"/>
                  </a:cubicBezTo>
                  <a:cubicBezTo>
                    <a:pt x="34" y="35"/>
                    <a:pt x="33" y="34"/>
                    <a:pt x="32" y="33"/>
                  </a:cubicBezTo>
                  <a:cubicBezTo>
                    <a:pt x="30" y="32"/>
                    <a:pt x="29" y="32"/>
                    <a:pt x="27" y="31"/>
                  </a:cubicBezTo>
                  <a:cubicBezTo>
                    <a:pt x="25" y="31"/>
                    <a:pt x="22" y="30"/>
                    <a:pt x="20" y="29"/>
                  </a:cubicBezTo>
                  <a:cubicBezTo>
                    <a:pt x="17" y="29"/>
                    <a:pt x="14" y="28"/>
                    <a:pt x="12" y="27"/>
                  </a:cubicBezTo>
                  <a:cubicBezTo>
                    <a:pt x="10" y="26"/>
                    <a:pt x="8" y="26"/>
                    <a:pt x="7" y="25"/>
                  </a:cubicBezTo>
                  <a:cubicBezTo>
                    <a:pt x="5" y="24"/>
                    <a:pt x="4" y="23"/>
                    <a:pt x="4" y="21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3" y="14"/>
                    <a:pt x="3" y="11"/>
                    <a:pt x="4" y="9"/>
                  </a:cubicBezTo>
                  <a:cubicBezTo>
                    <a:pt x="5" y="7"/>
                    <a:pt x="7" y="6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26" y="0"/>
                    <a:pt x="29" y="1"/>
                    <a:pt x="33" y="2"/>
                  </a:cubicBezTo>
                  <a:cubicBezTo>
                    <a:pt x="36" y="4"/>
                    <a:pt x="39" y="5"/>
                    <a:pt x="41" y="8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10"/>
                    <a:pt x="33" y="8"/>
                    <a:pt x="30" y="7"/>
                  </a:cubicBezTo>
                  <a:cubicBezTo>
                    <a:pt x="28" y="6"/>
                    <a:pt x="25" y="6"/>
                    <a:pt x="22" y="6"/>
                  </a:cubicBezTo>
                  <a:cubicBezTo>
                    <a:pt x="20" y="6"/>
                    <a:pt x="18" y="6"/>
                    <a:pt x="17" y="6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7"/>
                    <a:pt x="9" y="18"/>
                    <a:pt x="10" y="19"/>
                  </a:cubicBezTo>
                  <a:cubicBezTo>
                    <a:pt x="10" y="19"/>
                    <a:pt x="11" y="20"/>
                    <a:pt x="12" y="21"/>
                  </a:cubicBezTo>
                  <a:cubicBezTo>
                    <a:pt x="13" y="21"/>
                    <a:pt x="14" y="22"/>
                    <a:pt x="16" y="22"/>
                  </a:cubicBezTo>
                  <a:cubicBezTo>
                    <a:pt x="18" y="23"/>
                    <a:pt x="20" y="23"/>
                    <a:pt x="22" y="24"/>
                  </a:cubicBezTo>
                  <a:cubicBezTo>
                    <a:pt x="25" y="25"/>
                    <a:pt x="28" y="26"/>
                    <a:pt x="31" y="26"/>
                  </a:cubicBezTo>
                  <a:cubicBezTo>
                    <a:pt x="33" y="27"/>
                    <a:pt x="35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5"/>
                    <a:pt x="42" y="36"/>
                    <a:pt x="42" y="39"/>
                  </a:cubicBezTo>
                  <a:cubicBezTo>
                    <a:pt x="42" y="43"/>
                    <a:pt x="40" y="47"/>
                    <a:pt x="37" y="50"/>
                  </a:cubicBezTo>
                  <a:cubicBezTo>
                    <a:pt x="33" y="53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0"/>
            <p:cNvSpPr>
              <a:spLocks/>
            </p:cNvSpPr>
            <p:nvPr/>
          </p:nvSpPr>
          <p:spPr bwMode="auto">
            <a:xfrm>
              <a:off x="4714875" y="2238375"/>
              <a:ext cx="53975" cy="79375"/>
            </a:xfrm>
            <a:custGeom>
              <a:avLst/>
              <a:gdLst>
                <a:gd name="T0" fmla="*/ 34 w 34"/>
                <a:gd name="T1" fmla="*/ 46 h 50"/>
                <a:gd name="T2" fmla="*/ 34 w 34"/>
                <a:gd name="T3" fmla="*/ 50 h 50"/>
                <a:gd name="T4" fmla="*/ 0 w 34"/>
                <a:gd name="T5" fmla="*/ 50 h 50"/>
                <a:gd name="T6" fmla="*/ 0 w 34"/>
                <a:gd name="T7" fmla="*/ 0 h 50"/>
                <a:gd name="T8" fmla="*/ 34 w 34"/>
                <a:gd name="T9" fmla="*/ 0 h 50"/>
                <a:gd name="T10" fmla="*/ 34 w 34"/>
                <a:gd name="T11" fmla="*/ 4 h 50"/>
                <a:gd name="T12" fmla="*/ 5 w 34"/>
                <a:gd name="T13" fmla="*/ 4 h 50"/>
                <a:gd name="T14" fmla="*/ 5 w 34"/>
                <a:gd name="T15" fmla="*/ 22 h 50"/>
                <a:gd name="T16" fmla="*/ 30 w 34"/>
                <a:gd name="T17" fmla="*/ 22 h 50"/>
                <a:gd name="T18" fmla="*/ 30 w 34"/>
                <a:gd name="T19" fmla="*/ 26 h 50"/>
                <a:gd name="T20" fmla="*/ 5 w 34"/>
                <a:gd name="T21" fmla="*/ 26 h 50"/>
                <a:gd name="T22" fmla="*/ 5 w 34"/>
                <a:gd name="T23" fmla="*/ 46 h 50"/>
                <a:gd name="T24" fmla="*/ 34 w 34"/>
                <a:gd name="T25" fmla="*/ 46 h 50"/>
                <a:gd name="T26" fmla="*/ 34 w 34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50">
                  <a:moveTo>
                    <a:pt x="34" y="46"/>
                  </a:moveTo>
                  <a:lnTo>
                    <a:pt x="34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34" y="0"/>
                  </a:lnTo>
                  <a:lnTo>
                    <a:pt x="34" y="4"/>
                  </a:lnTo>
                  <a:lnTo>
                    <a:pt x="5" y="4"/>
                  </a:lnTo>
                  <a:lnTo>
                    <a:pt x="5" y="22"/>
                  </a:lnTo>
                  <a:lnTo>
                    <a:pt x="30" y="22"/>
                  </a:lnTo>
                  <a:lnTo>
                    <a:pt x="30" y="26"/>
                  </a:lnTo>
                  <a:lnTo>
                    <a:pt x="5" y="26"/>
                  </a:lnTo>
                  <a:lnTo>
                    <a:pt x="5" y="46"/>
                  </a:lnTo>
                  <a:lnTo>
                    <a:pt x="3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91"/>
            <p:cNvSpPr>
              <a:spLocks/>
            </p:cNvSpPr>
            <p:nvPr/>
          </p:nvSpPr>
          <p:spPr bwMode="auto">
            <a:xfrm>
              <a:off x="4775200" y="2238375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6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69 h 70"/>
                <a:gd name="T12" fmla="*/ 11 w 30"/>
                <a:gd name="T13" fmla="*/ 68 h 70"/>
                <a:gd name="T14" fmla="*/ 8 w 30"/>
                <a:gd name="T15" fmla="*/ 64 h 70"/>
                <a:gd name="T16" fmla="*/ 8 w 30"/>
                <a:gd name="T17" fmla="*/ 60 h 70"/>
                <a:gd name="T18" fmla="*/ 8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8 w 30"/>
                <a:gd name="T25" fmla="*/ 18 h 70"/>
                <a:gd name="T26" fmla="*/ 8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1 w 30"/>
                <a:gd name="T43" fmla="*/ 64 h 70"/>
                <a:gd name="T44" fmla="*/ 26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30" y="67"/>
                    <a:pt x="29" y="67"/>
                    <a:pt x="28" y="68"/>
                  </a:cubicBezTo>
                  <a:cubicBezTo>
                    <a:pt x="28" y="68"/>
                    <a:pt x="27" y="68"/>
                    <a:pt x="26" y="69"/>
                  </a:cubicBezTo>
                  <a:cubicBezTo>
                    <a:pt x="25" y="69"/>
                    <a:pt x="24" y="69"/>
                    <a:pt x="22" y="70"/>
                  </a:cubicBezTo>
                  <a:cubicBezTo>
                    <a:pt x="21" y="70"/>
                    <a:pt x="20" y="70"/>
                    <a:pt x="18" y="70"/>
                  </a:cubicBezTo>
                  <a:cubicBezTo>
                    <a:pt x="17" y="70"/>
                    <a:pt x="16" y="70"/>
                    <a:pt x="14" y="69"/>
                  </a:cubicBezTo>
                  <a:cubicBezTo>
                    <a:pt x="13" y="69"/>
                    <a:pt x="12" y="68"/>
                    <a:pt x="11" y="68"/>
                  </a:cubicBezTo>
                  <a:cubicBezTo>
                    <a:pt x="10" y="67"/>
                    <a:pt x="9" y="66"/>
                    <a:pt x="8" y="64"/>
                  </a:cubicBezTo>
                  <a:cubicBezTo>
                    <a:pt x="8" y="63"/>
                    <a:pt x="8" y="62"/>
                    <a:pt x="8" y="60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1"/>
                    <a:pt x="16" y="62"/>
                  </a:cubicBezTo>
                  <a:cubicBezTo>
                    <a:pt x="18" y="63"/>
                    <a:pt x="19" y="64"/>
                    <a:pt x="21" y="64"/>
                  </a:cubicBezTo>
                  <a:cubicBezTo>
                    <a:pt x="22" y="64"/>
                    <a:pt x="24" y="63"/>
                    <a:pt x="26" y="63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92"/>
            <p:cNvSpPr>
              <a:spLocks noEditPoints="1"/>
            </p:cNvSpPr>
            <p:nvPr/>
          </p:nvSpPr>
          <p:spPr bwMode="auto">
            <a:xfrm>
              <a:off x="4819650" y="2235200"/>
              <a:ext cx="7938" cy="82550"/>
            </a:xfrm>
            <a:custGeom>
              <a:avLst/>
              <a:gdLst>
                <a:gd name="T0" fmla="*/ 0 w 5"/>
                <a:gd name="T1" fmla="*/ 52 h 52"/>
                <a:gd name="T2" fmla="*/ 0 w 5"/>
                <a:gd name="T3" fmla="*/ 15 h 52"/>
                <a:gd name="T4" fmla="*/ 5 w 5"/>
                <a:gd name="T5" fmla="*/ 15 h 52"/>
                <a:gd name="T6" fmla="*/ 5 w 5"/>
                <a:gd name="T7" fmla="*/ 52 h 52"/>
                <a:gd name="T8" fmla="*/ 0 w 5"/>
                <a:gd name="T9" fmla="*/ 52 h 52"/>
                <a:gd name="T10" fmla="*/ 0 w 5"/>
                <a:gd name="T11" fmla="*/ 52 h 52"/>
                <a:gd name="T12" fmla="*/ 0 w 5"/>
                <a:gd name="T13" fmla="*/ 7 h 52"/>
                <a:gd name="T14" fmla="*/ 0 w 5"/>
                <a:gd name="T15" fmla="*/ 0 h 52"/>
                <a:gd name="T16" fmla="*/ 5 w 5"/>
                <a:gd name="T17" fmla="*/ 0 h 52"/>
                <a:gd name="T18" fmla="*/ 5 w 5"/>
                <a:gd name="T19" fmla="*/ 7 h 52"/>
                <a:gd name="T20" fmla="*/ 0 w 5"/>
                <a:gd name="T21" fmla="*/ 7 h 52"/>
                <a:gd name="T22" fmla="*/ 0 w 5"/>
                <a:gd name="T2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2">
                  <a:moveTo>
                    <a:pt x="0" y="52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52"/>
                  </a:lnTo>
                  <a:lnTo>
                    <a:pt x="0" y="52"/>
                  </a:lnTo>
                  <a:lnTo>
                    <a:pt x="0" y="52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93"/>
            <p:cNvSpPr>
              <a:spLocks noEditPoints="1"/>
            </p:cNvSpPr>
            <p:nvPr/>
          </p:nvSpPr>
          <p:spPr bwMode="auto">
            <a:xfrm>
              <a:off x="4840287" y="2259012"/>
              <a:ext cx="52388" cy="60325"/>
            </a:xfrm>
            <a:custGeom>
              <a:avLst/>
              <a:gdLst>
                <a:gd name="T0" fmla="*/ 17 w 46"/>
                <a:gd name="T1" fmla="*/ 53 h 53"/>
                <a:gd name="T2" fmla="*/ 10 w 46"/>
                <a:gd name="T3" fmla="*/ 52 h 53"/>
                <a:gd name="T4" fmla="*/ 5 w 46"/>
                <a:gd name="T5" fmla="*/ 49 h 53"/>
                <a:gd name="T6" fmla="*/ 1 w 46"/>
                <a:gd name="T7" fmla="*/ 44 h 53"/>
                <a:gd name="T8" fmla="*/ 0 w 46"/>
                <a:gd name="T9" fmla="*/ 37 h 53"/>
                <a:gd name="T10" fmla="*/ 2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2 w 46"/>
                <a:gd name="T17" fmla="*/ 22 h 53"/>
                <a:gd name="T18" fmla="*/ 30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2 w 46"/>
                <a:gd name="T27" fmla="*/ 5 h 53"/>
                <a:gd name="T28" fmla="*/ 14 w 46"/>
                <a:gd name="T29" fmla="*/ 6 h 53"/>
                <a:gd name="T30" fmla="*/ 6 w 46"/>
                <a:gd name="T31" fmla="*/ 11 h 53"/>
                <a:gd name="T32" fmla="*/ 3 w 46"/>
                <a:gd name="T33" fmla="*/ 7 h 53"/>
                <a:gd name="T34" fmla="*/ 23 w 46"/>
                <a:gd name="T35" fmla="*/ 0 h 53"/>
                <a:gd name="T36" fmla="*/ 38 w 46"/>
                <a:gd name="T37" fmla="*/ 5 h 53"/>
                <a:gd name="T38" fmla="*/ 44 w 46"/>
                <a:gd name="T39" fmla="*/ 20 h 53"/>
                <a:gd name="T40" fmla="*/ 44 w 46"/>
                <a:gd name="T41" fmla="*/ 44 h 53"/>
                <a:gd name="T42" fmla="*/ 46 w 46"/>
                <a:gd name="T43" fmla="*/ 46 h 53"/>
                <a:gd name="T44" fmla="*/ 46 w 46"/>
                <a:gd name="T45" fmla="*/ 52 h 53"/>
                <a:gd name="T46" fmla="*/ 44 w 46"/>
                <a:gd name="T47" fmla="*/ 53 h 53"/>
                <a:gd name="T48" fmla="*/ 40 w 46"/>
                <a:gd name="T49" fmla="*/ 51 h 53"/>
                <a:gd name="T50" fmla="*/ 38 w 46"/>
                <a:gd name="T51" fmla="*/ 48 h 53"/>
                <a:gd name="T52" fmla="*/ 38 w 46"/>
                <a:gd name="T53" fmla="*/ 44 h 53"/>
                <a:gd name="T54" fmla="*/ 29 w 46"/>
                <a:gd name="T55" fmla="*/ 51 h 53"/>
                <a:gd name="T56" fmla="*/ 17 w 46"/>
                <a:gd name="T57" fmla="*/ 53 h 53"/>
                <a:gd name="T58" fmla="*/ 19 w 46"/>
                <a:gd name="T59" fmla="*/ 48 h 53"/>
                <a:gd name="T60" fmla="*/ 28 w 46"/>
                <a:gd name="T61" fmla="*/ 46 h 53"/>
                <a:gd name="T62" fmla="*/ 35 w 46"/>
                <a:gd name="T63" fmla="*/ 41 h 53"/>
                <a:gd name="T64" fmla="*/ 36 w 46"/>
                <a:gd name="T65" fmla="*/ 39 h 53"/>
                <a:gd name="T66" fmla="*/ 37 w 46"/>
                <a:gd name="T67" fmla="*/ 37 h 53"/>
                <a:gd name="T68" fmla="*/ 37 w 46"/>
                <a:gd name="T69" fmla="*/ 29 h 53"/>
                <a:gd name="T70" fmla="*/ 30 w 46"/>
                <a:gd name="T71" fmla="*/ 27 h 53"/>
                <a:gd name="T72" fmla="*/ 23 w 46"/>
                <a:gd name="T73" fmla="*/ 26 h 53"/>
                <a:gd name="T74" fmla="*/ 11 w 46"/>
                <a:gd name="T75" fmla="*/ 29 h 53"/>
                <a:gd name="T76" fmla="*/ 6 w 46"/>
                <a:gd name="T77" fmla="*/ 37 h 53"/>
                <a:gd name="T78" fmla="*/ 7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9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5" y="53"/>
                    <a:pt x="12" y="53"/>
                    <a:pt x="10" y="52"/>
                  </a:cubicBezTo>
                  <a:cubicBezTo>
                    <a:pt x="8" y="51"/>
                    <a:pt x="6" y="50"/>
                    <a:pt x="5" y="49"/>
                  </a:cubicBezTo>
                  <a:cubicBezTo>
                    <a:pt x="3" y="47"/>
                    <a:pt x="2" y="46"/>
                    <a:pt x="1" y="44"/>
                  </a:cubicBezTo>
                  <a:cubicBezTo>
                    <a:pt x="0" y="42"/>
                    <a:pt x="0" y="40"/>
                    <a:pt x="0" y="37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7"/>
                    <a:pt x="6" y="26"/>
                  </a:cubicBezTo>
                  <a:cubicBezTo>
                    <a:pt x="8" y="25"/>
                    <a:pt x="10" y="24"/>
                    <a:pt x="13" y="23"/>
                  </a:cubicBezTo>
                  <a:cubicBezTo>
                    <a:pt x="16" y="22"/>
                    <a:pt x="18" y="22"/>
                    <a:pt x="22" y="22"/>
                  </a:cubicBezTo>
                  <a:cubicBezTo>
                    <a:pt x="24" y="22"/>
                    <a:pt x="27" y="22"/>
                    <a:pt x="30" y="22"/>
                  </a:cubicBezTo>
                  <a:cubicBezTo>
                    <a:pt x="32" y="23"/>
                    <a:pt x="35" y="24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2"/>
                    <a:pt x="33" y="9"/>
                  </a:cubicBezTo>
                  <a:cubicBezTo>
                    <a:pt x="30" y="6"/>
                    <a:pt x="27" y="5"/>
                    <a:pt x="22" y="5"/>
                  </a:cubicBezTo>
                  <a:cubicBezTo>
                    <a:pt x="20" y="5"/>
                    <a:pt x="17" y="5"/>
                    <a:pt x="14" y="6"/>
                  </a:cubicBezTo>
                  <a:cubicBezTo>
                    <a:pt x="11" y="7"/>
                    <a:pt x="9" y="9"/>
                    <a:pt x="6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29" y="0"/>
                    <a:pt x="34" y="2"/>
                    <a:pt x="38" y="5"/>
                  </a:cubicBezTo>
                  <a:cubicBezTo>
                    <a:pt x="42" y="9"/>
                    <a:pt x="44" y="14"/>
                    <a:pt x="44" y="20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5"/>
                    <a:pt x="44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0" y="52"/>
                    <a:pt x="40" y="51"/>
                  </a:cubicBezTo>
                  <a:cubicBezTo>
                    <a:pt x="39" y="50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49"/>
                    <a:pt x="29" y="51"/>
                  </a:cubicBezTo>
                  <a:cubicBezTo>
                    <a:pt x="25" y="53"/>
                    <a:pt x="21" y="53"/>
                    <a:pt x="17" y="53"/>
                  </a:cubicBezTo>
                  <a:close/>
                  <a:moveTo>
                    <a:pt x="19" y="48"/>
                  </a:moveTo>
                  <a:cubicBezTo>
                    <a:pt x="22" y="48"/>
                    <a:pt x="25" y="48"/>
                    <a:pt x="28" y="46"/>
                  </a:cubicBezTo>
                  <a:cubicBezTo>
                    <a:pt x="31" y="45"/>
                    <a:pt x="34" y="43"/>
                    <a:pt x="35" y="41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2" y="27"/>
                    <a:pt x="30" y="27"/>
                  </a:cubicBezTo>
                  <a:cubicBezTo>
                    <a:pt x="27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6" y="34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5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94"/>
            <p:cNvSpPr>
              <a:spLocks/>
            </p:cNvSpPr>
            <p:nvPr/>
          </p:nvSpPr>
          <p:spPr bwMode="auto">
            <a:xfrm>
              <a:off x="4906962" y="2259012"/>
              <a:ext cx="88900" cy="58738"/>
            </a:xfrm>
            <a:custGeom>
              <a:avLst/>
              <a:gdLst>
                <a:gd name="T0" fmla="*/ 77 w 77"/>
                <a:gd name="T1" fmla="*/ 52 h 52"/>
                <a:gd name="T2" fmla="*/ 70 w 77"/>
                <a:gd name="T3" fmla="*/ 52 h 52"/>
                <a:gd name="T4" fmla="*/ 70 w 77"/>
                <a:gd name="T5" fmla="*/ 23 h 52"/>
                <a:gd name="T6" fmla="*/ 67 w 77"/>
                <a:gd name="T7" fmla="*/ 10 h 52"/>
                <a:gd name="T8" fmla="*/ 59 w 77"/>
                <a:gd name="T9" fmla="*/ 6 h 52"/>
                <a:gd name="T10" fmla="*/ 53 w 77"/>
                <a:gd name="T11" fmla="*/ 7 h 52"/>
                <a:gd name="T12" fmla="*/ 48 w 77"/>
                <a:gd name="T13" fmla="*/ 10 h 52"/>
                <a:gd name="T14" fmla="*/ 45 w 77"/>
                <a:gd name="T15" fmla="*/ 15 h 52"/>
                <a:gd name="T16" fmla="*/ 42 w 77"/>
                <a:gd name="T17" fmla="*/ 21 h 52"/>
                <a:gd name="T18" fmla="*/ 42 w 77"/>
                <a:gd name="T19" fmla="*/ 52 h 52"/>
                <a:gd name="T20" fmla="*/ 35 w 77"/>
                <a:gd name="T21" fmla="*/ 52 h 52"/>
                <a:gd name="T22" fmla="*/ 35 w 77"/>
                <a:gd name="T23" fmla="*/ 23 h 52"/>
                <a:gd name="T24" fmla="*/ 32 w 77"/>
                <a:gd name="T25" fmla="*/ 10 h 52"/>
                <a:gd name="T26" fmla="*/ 24 w 77"/>
                <a:gd name="T27" fmla="*/ 6 h 52"/>
                <a:gd name="T28" fmla="*/ 14 w 77"/>
                <a:gd name="T29" fmla="*/ 10 h 52"/>
                <a:gd name="T30" fmla="*/ 7 w 77"/>
                <a:gd name="T31" fmla="*/ 21 h 52"/>
                <a:gd name="T32" fmla="*/ 7 w 77"/>
                <a:gd name="T33" fmla="*/ 52 h 52"/>
                <a:gd name="T34" fmla="*/ 0 w 77"/>
                <a:gd name="T35" fmla="*/ 52 h 52"/>
                <a:gd name="T36" fmla="*/ 0 w 77"/>
                <a:gd name="T37" fmla="*/ 1 h 52"/>
                <a:gd name="T38" fmla="*/ 6 w 77"/>
                <a:gd name="T39" fmla="*/ 1 h 52"/>
                <a:gd name="T40" fmla="*/ 6 w 77"/>
                <a:gd name="T41" fmla="*/ 12 h 52"/>
                <a:gd name="T42" fmla="*/ 15 w 77"/>
                <a:gd name="T43" fmla="*/ 3 h 52"/>
                <a:gd name="T44" fmla="*/ 26 w 77"/>
                <a:gd name="T45" fmla="*/ 0 h 52"/>
                <a:gd name="T46" fmla="*/ 37 w 77"/>
                <a:gd name="T47" fmla="*/ 3 h 52"/>
                <a:gd name="T48" fmla="*/ 41 w 77"/>
                <a:gd name="T49" fmla="*/ 13 h 52"/>
                <a:gd name="T50" fmla="*/ 61 w 77"/>
                <a:gd name="T51" fmla="*/ 0 h 52"/>
                <a:gd name="T52" fmla="*/ 69 w 77"/>
                <a:gd name="T53" fmla="*/ 1 h 52"/>
                <a:gd name="T54" fmla="*/ 74 w 77"/>
                <a:gd name="T55" fmla="*/ 6 h 52"/>
                <a:gd name="T56" fmla="*/ 76 w 77"/>
                <a:gd name="T57" fmla="*/ 13 h 52"/>
                <a:gd name="T58" fmla="*/ 77 w 77"/>
                <a:gd name="T59" fmla="*/ 22 h 52"/>
                <a:gd name="T60" fmla="*/ 77 w 77"/>
                <a:gd name="T6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2">
                  <a:moveTo>
                    <a:pt x="77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17"/>
                    <a:pt x="69" y="13"/>
                    <a:pt x="67" y="10"/>
                  </a:cubicBezTo>
                  <a:cubicBezTo>
                    <a:pt x="66" y="7"/>
                    <a:pt x="63" y="6"/>
                    <a:pt x="59" y="6"/>
                  </a:cubicBezTo>
                  <a:cubicBezTo>
                    <a:pt x="57" y="6"/>
                    <a:pt x="55" y="6"/>
                    <a:pt x="53" y="7"/>
                  </a:cubicBezTo>
                  <a:cubicBezTo>
                    <a:pt x="52" y="8"/>
                    <a:pt x="50" y="9"/>
                    <a:pt x="48" y="10"/>
                  </a:cubicBezTo>
                  <a:cubicBezTo>
                    <a:pt x="47" y="11"/>
                    <a:pt x="46" y="13"/>
                    <a:pt x="45" y="15"/>
                  </a:cubicBezTo>
                  <a:cubicBezTo>
                    <a:pt x="43" y="17"/>
                    <a:pt x="43" y="19"/>
                    <a:pt x="42" y="21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17"/>
                    <a:pt x="34" y="13"/>
                    <a:pt x="32" y="10"/>
                  </a:cubicBezTo>
                  <a:cubicBezTo>
                    <a:pt x="31" y="7"/>
                    <a:pt x="28" y="6"/>
                    <a:pt x="24" y="6"/>
                  </a:cubicBezTo>
                  <a:cubicBezTo>
                    <a:pt x="20" y="6"/>
                    <a:pt x="17" y="7"/>
                    <a:pt x="14" y="10"/>
                  </a:cubicBezTo>
                  <a:cubicBezTo>
                    <a:pt x="10" y="13"/>
                    <a:pt x="8" y="16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4" y="1"/>
                    <a:pt x="37" y="3"/>
                  </a:cubicBezTo>
                  <a:cubicBezTo>
                    <a:pt x="39" y="6"/>
                    <a:pt x="41" y="9"/>
                    <a:pt x="41" y="13"/>
                  </a:cubicBezTo>
                  <a:cubicBezTo>
                    <a:pt x="46" y="4"/>
                    <a:pt x="53" y="0"/>
                    <a:pt x="61" y="0"/>
                  </a:cubicBezTo>
                  <a:cubicBezTo>
                    <a:pt x="64" y="0"/>
                    <a:pt x="67" y="0"/>
                    <a:pt x="69" y="1"/>
                  </a:cubicBezTo>
                  <a:cubicBezTo>
                    <a:pt x="71" y="2"/>
                    <a:pt x="72" y="4"/>
                    <a:pt x="74" y="6"/>
                  </a:cubicBezTo>
                  <a:cubicBezTo>
                    <a:pt x="75" y="8"/>
                    <a:pt x="76" y="10"/>
                    <a:pt x="76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2"/>
                    <a:pt x="77" y="52"/>
                    <a:pt x="7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95"/>
            <p:cNvSpPr>
              <a:spLocks/>
            </p:cNvSpPr>
            <p:nvPr/>
          </p:nvSpPr>
          <p:spPr bwMode="auto">
            <a:xfrm>
              <a:off x="4584700" y="2393950"/>
              <a:ext cx="28575" cy="58738"/>
            </a:xfrm>
            <a:custGeom>
              <a:avLst/>
              <a:gdLst>
                <a:gd name="T0" fmla="*/ 26 w 26"/>
                <a:gd name="T1" fmla="*/ 6 h 52"/>
                <a:gd name="T2" fmla="*/ 14 w 26"/>
                <a:gd name="T3" fmla="*/ 10 h 52"/>
                <a:gd name="T4" fmla="*/ 7 w 26"/>
                <a:gd name="T5" fmla="*/ 20 h 52"/>
                <a:gd name="T6" fmla="*/ 7 w 26"/>
                <a:gd name="T7" fmla="*/ 52 h 52"/>
                <a:gd name="T8" fmla="*/ 0 w 26"/>
                <a:gd name="T9" fmla="*/ 52 h 52"/>
                <a:gd name="T10" fmla="*/ 0 w 26"/>
                <a:gd name="T11" fmla="*/ 0 h 52"/>
                <a:gd name="T12" fmla="*/ 7 w 26"/>
                <a:gd name="T13" fmla="*/ 0 h 52"/>
                <a:gd name="T14" fmla="*/ 7 w 26"/>
                <a:gd name="T15" fmla="*/ 12 h 52"/>
                <a:gd name="T16" fmla="*/ 14 w 26"/>
                <a:gd name="T17" fmla="*/ 3 h 52"/>
                <a:gd name="T18" fmla="*/ 25 w 26"/>
                <a:gd name="T19" fmla="*/ 0 h 52"/>
                <a:gd name="T20" fmla="*/ 26 w 26"/>
                <a:gd name="T21" fmla="*/ 0 h 52"/>
                <a:gd name="T22" fmla="*/ 26 w 2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52">
                  <a:moveTo>
                    <a:pt x="26" y="6"/>
                  </a:moveTo>
                  <a:cubicBezTo>
                    <a:pt x="21" y="6"/>
                    <a:pt x="18" y="7"/>
                    <a:pt x="14" y="10"/>
                  </a:cubicBezTo>
                  <a:cubicBezTo>
                    <a:pt x="11" y="12"/>
                    <a:pt x="8" y="15"/>
                    <a:pt x="7" y="2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9" y="9"/>
                    <a:pt x="11" y="5"/>
                    <a:pt x="14" y="3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26" y="6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96"/>
            <p:cNvSpPr>
              <a:spLocks/>
            </p:cNvSpPr>
            <p:nvPr/>
          </p:nvSpPr>
          <p:spPr bwMode="auto">
            <a:xfrm>
              <a:off x="4624387" y="2368550"/>
              <a:ext cx="50800" cy="84138"/>
            </a:xfrm>
            <a:custGeom>
              <a:avLst/>
              <a:gdLst>
                <a:gd name="T0" fmla="*/ 44 w 44"/>
                <a:gd name="T1" fmla="*/ 73 h 73"/>
                <a:gd name="T2" fmla="*/ 37 w 44"/>
                <a:gd name="T3" fmla="*/ 73 h 73"/>
                <a:gd name="T4" fmla="*/ 37 w 44"/>
                <a:gd name="T5" fmla="*/ 44 h 73"/>
                <a:gd name="T6" fmla="*/ 34 w 44"/>
                <a:gd name="T7" fmla="*/ 31 h 73"/>
                <a:gd name="T8" fmla="*/ 25 w 44"/>
                <a:gd name="T9" fmla="*/ 26 h 73"/>
                <a:gd name="T10" fmla="*/ 19 w 44"/>
                <a:gd name="T11" fmla="*/ 27 h 73"/>
                <a:gd name="T12" fmla="*/ 14 w 44"/>
                <a:gd name="T13" fmla="*/ 31 h 73"/>
                <a:gd name="T14" fmla="*/ 10 w 44"/>
                <a:gd name="T15" fmla="*/ 35 h 73"/>
                <a:gd name="T16" fmla="*/ 7 w 44"/>
                <a:gd name="T17" fmla="*/ 41 h 73"/>
                <a:gd name="T18" fmla="*/ 7 w 44"/>
                <a:gd name="T19" fmla="*/ 73 h 73"/>
                <a:gd name="T20" fmla="*/ 0 w 44"/>
                <a:gd name="T21" fmla="*/ 73 h 73"/>
                <a:gd name="T22" fmla="*/ 0 w 44"/>
                <a:gd name="T23" fmla="*/ 0 h 73"/>
                <a:gd name="T24" fmla="*/ 7 w 44"/>
                <a:gd name="T25" fmla="*/ 0 h 73"/>
                <a:gd name="T26" fmla="*/ 7 w 44"/>
                <a:gd name="T27" fmla="*/ 33 h 73"/>
                <a:gd name="T28" fmla="*/ 15 w 44"/>
                <a:gd name="T29" fmla="*/ 24 h 73"/>
                <a:gd name="T30" fmla="*/ 27 w 44"/>
                <a:gd name="T31" fmla="*/ 20 h 73"/>
                <a:gd name="T32" fmla="*/ 35 w 44"/>
                <a:gd name="T33" fmla="*/ 22 h 73"/>
                <a:gd name="T34" fmla="*/ 40 w 44"/>
                <a:gd name="T35" fmla="*/ 26 h 73"/>
                <a:gd name="T36" fmla="*/ 43 w 44"/>
                <a:gd name="T37" fmla="*/ 33 h 73"/>
                <a:gd name="T38" fmla="*/ 44 w 44"/>
                <a:gd name="T39" fmla="*/ 43 h 73"/>
                <a:gd name="T40" fmla="*/ 44 w 44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73">
                  <a:moveTo>
                    <a:pt x="44" y="73"/>
                  </a:moveTo>
                  <a:cubicBezTo>
                    <a:pt x="37" y="73"/>
                    <a:pt x="37" y="73"/>
                    <a:pt x="37" y="73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38"/>
                    <a:pt x="36" y="34"/>
                    <a:pt x="34" y="31"/>
                  </a:cubicBezTo>
                  <a:cubicBezTo>
                    <a:pt x="32" y="28"/>
                    <a:pt x="29" y="26"/>
                    <a:pt x="25" y="26"/>
                  </a:cubicBezTo>
                  <a:cubicBezTo>
                    <a:pt x="23" y="26"/>
                    <a:pt x="21" y="27"/>
                    <a:pt x="19" y="27"/>
                  </a:cubicBezTo>
                  <a:cubicBezTo>
                    <a:pt x="17" y="28"/>
                    <a:pt x="16" y="29"/>
                    <a:pt x="14" y="31"/>
                  </a:cubicBezTo>
                  <a:cubicBezTo>
                    <a:pt x="12" y="32"/>
                    <a:pt x="11" y="33"/>
                    <a:pt x="10" y="35"/>
                  </a:cubicBezTo>
                  <a:cubicBezTo>
                    <a:pt x="8" y="37"/>
                    <a:pt x="7" y="39"/>
                    <a:pt x="7" y="41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9" y="29"/>
                    <a:pt x="12" y="26"/>
                    <a:pt x="15" y="24"/>
                  </a:cubicBezTo>
                  <a:cubicBezTo>
                    <a:pt x="19" y="21"/>
                    <a:pt x="23" y="20"/>
                    <a:pt x="27" y="20"/>
                  </a:cubicBezTo>
                  <a:cubicBezTo>
                    <a:pt x="30" y="20"/>
                    <a:pt x="33" y="21"/>
                    <a:pt x="35" y="22"/>
                  </a:cubicBezTo>
                  <a:cubicBezTo>
                    <a:pt x="37" y="23"/>
                    <a:pt x="38" y="24"/>
                    <a:pt x="40" y="26"/>
                  </a:cubicBezTo>
                  <a:cubicBezTo>
                    <a:pt x="41" y="28"/>
                    <a:pt x="42" y="31"/>
                    <a:pt x="43" y="33"/>
                  </a:cubicBezTo>
                  <a:cubicBezTo>
                    <a:pt x="43" y="36"/>
                    <a:pt x="44" y="39"/>
                    <a:pt x="44" y="43"/>
                  </a:cubicBezTo>
                  <a:cubicBezTo>
                    <a:pt x="44" y="73"/>
                    <a:pt x="44" y="73"/>
                    <a:pt x="44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97"/>
            <p:cNvSpPr>
              <a:spLocks noEditPoints="1"/>
            </p:cNvSpPr>
            <p:nvPr/>
          </p:nvSpPr>
          <p:spPr bwMode="auto">
            <a:xfrm>
              <a:off x="4686300" y="2392362"/>
              <a:ext cx="60325" cy="61913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7 h 54"/>
                <a:gd name="T8" fmla="*/ 0 w 52"/>
                <a:gd name="T9" fmla="*/ 27 h 54"/>
                <a:gd name="T10" fmla="*/ 2 w 52"/>
                <a:gd name="T11" fmla="*/ 17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6 w 52"/>
                <a:gd name="T19" fmla="*/ 2 h 54"/>
                <a:gd name="T20" fmla="*/ 44 w 52"/>
                <a:gd name="T21" fmla="*/ 8 h 54"/>
                <a:gd name="T22" fmla="*/ 50 w 52"/>
                <a:gd name="T23" fmla="*/ 17 h 54"/>
                <a:gd name="T24" fmla="*/ 52 w 52"/>
                <a:gd name="T25" fmla="*/ 27 h 54"/>
                <a:gd name="T26" fmla="*/ 50 w 52"/>
                <a:gd name="T27" fmla="*/ 37 h 54"/>
                <a:gd name="T28" fmla="*/ 44 w 52"/>
                <a:gd name="T29" fmla="*/ 46 h 54"/>
                <a:gd name="T30" fmla="*/ 36 w 52"/>
                <a:gd name="T31" fmla="*/ 52 h 54"/>
                <a:gd name="T32" fmla="*/ 26 w 52"/>
                <a:gd name="T33" fmla="*/ 54 h 54"/>
                <a:gd name="T34" fmla="*/ 7 w 52"/>
                <a:gd name="T35" fmla="*/ 27 h 54"/>
                <a:gd name="T36" fmla="*/ 9 w 52"/>
                <a:gd name="T37" fmla="*/ 35 h 54"/>
                <a:gd name="T38" fmla="*/ 13 w 52"/>
                <a:gd name="T39" fmla="*/ 42 h 54"/>
                <a:gd name="T40" fmla="*/ 19 w 52"/>
                <a:gd name="T41" fmla="*/ 46 h 54"/>
                <a:gd name="T42" fmla="*/ 26 w 52"/>
                <a:gd name="T43" fmla="*/ 48 h 54"/>
                <a:gd name="T44" fmla="*/ 33 w 52"/>
                <a:gd name="T45" fmla="*/ 46 h 54"/>
                <a:gd name="T46" fmla="*/ 39 w 52"/>
                <a:gd name="T47" fmla="*/ 42 h 54"/>
                <a:gd name="T48" fmla="*/ 43 w 52"/>
                <a:gd name="T49" fmla="*/ 35 h 54"/>
                <a:gd name="T50" fmla="*/ 45 w 52"/>
                <a:gd name="T51" fmla="*/ 27 h 54"/>
                <a:gd name="T52" fmla="*/ 43 w 52"/>
                <a:gd name="T53" fmla="*/ 19 h 54"/>
                <a:gd name="T54" fmla="*/ 39 w 52"/>
                <a:gd name="T55" fmla="*/ 12 h 54"/>
                <a:gd name="T56" fmla="*/ 33 w 52"/>
                <a:gd name="T57" fmla="*/ 8 h 54"/>
                <a:gd name="T58" fmla="*/ 26 w 52"/>
                <a:gd name="T59" fmla="*/ 6 h 54"/>
                <a:gd name="T60" fmla="*/ 19 w 52"/>
                <a:gd name="T61" fmla="*/ 8 h 54"/>
                <a:gd name="T62" fmla="*/ 13 w 52"/>
                <a:gd name="T63" fmla="*/ 12 h 54"/>
                <a:gd name="T64" fmla="*/ 9 w 52"/>
                <a:gd name="T65" fmla="*/ 19 h 54"/>
                <a:gd name="T66" fmla="*/ 7 w 52"/>
                <a:gd name="T67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cubicBezTo>
                    <a:pt x="22" y="54"/>
                    <a:pt x="19" y="53"/>
                    <a:pt x="16" y="52"/>
                  </a:cubicBezTo>
                  <a:cubicBezTo>
                    <a:pt x="12" y="50"/>
                    <a:pt x="10" y="48"/>
                    <a:pt x="8" y="46"/>
                  </a:cubicBezTo>
                  <a:cubicBezTo>
                    <a:pt x="5" y="43"/>
                    <a:pt x="3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0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7" y="11"/>
                    <a:pt x="48" y="14"/>
                    <a:pt x="50" y="17"/>
                  </a:cubicBezTo>
                  <a:cubicBezTo>
                    <a:pt x="51" y="20"/>
                    <a:pt x="52" y="23"/>
                    <a:pt x="52" y="27"/>
                  </a:cubicBezTo>
                  <a:cubicBezTo>
                    <a:pt x="52" y="31"/>
                    <a:pt x="51" y="34"/>
                    <a:pt x="50" y="37"/>
                  </a:cubicBezTo>
                  <a:cubicBezTo>
                    <a:pt x="48" y="41"/>
                    <a:pt x="47" y="43"/>
                    <a:pt x="44" y="46"/>
                  </a:cubicBezTo>
                  <a:cubicBezTo>
                    <a:pt x="42" y="48"/>
                    <a:pt x="39" y="50"/>
                    <a:pt x="36" y="52"/>
                  </a:cubicBezTo>
                  <a:cubicBezTo>
                    <a:pt x="33" y="53"/>
                    <a:pt x="30" y="54"/>
                    <a:pt x="26" y="54"/>
                  </a:cubicBezTo>
                  <a:close/>
                  <a:moveTo>
                    <a:pt x="7" y="27"/>
                  </a:moveTo>
                  <a:cubicBezTo>
                    <a:pt x="7" y="30"/>
                    <a:pt x="8" y="33"/>
                    <a:pt x="9" y="35"/>
                  </a:cubicBezTo>
                  <a:cubicBezTo>
                    <a:pt x="10" y="38"/>
                    <a:pt x="11" y="40"/>
                    <a:pt x="13" y="42"/>
                  </a:cubicBezTo>
                  <a:cubicBezTo>
                    <a:pt x="14" y="44"/>
                    <a:pt x="16" y="45"/>
                    <a:pt x="19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28" y="48"/>
                    <a:pt x="31" y="47"/>
                    <a:pt x="33" y="46"/>
                  </a:cubicBezTo>
                  <a:cubicBezTo>
                    <a:pt x="35" y="45"/>
                    <a:pt x="37" y="44"/>
                    <a:pt x="39" y="42"/>
                  </a:cubicBezTo>
                  <a:cubicBezTo>
                    <a:pt x="41" y="40"/>
                    <a:pt x="42" y="38"/>
                    <a:pt x="43" y="35"/>
                  </a:cubicBezTo>
                  <a:cubicBezTo>
                    <a:pt x="44" y="33"/>
                    <a:pt x="45" y="30"/>
                    <a:pt x="45" y="27"/>
                  </a:cubicBezTo>
                  <a:cubicBezTo>
                    <a:pt x="45" y="24"/>
                    <a:pt x="44" y="21"/>
                    <a:pt x="43" y="19"/>
                  </a:cubicBezTo>
                  <a:cubicBezTo>
                    <a:pt x="42" y="16"/>
                    <a:pt x="41" y="14"/>
                    <a:pt x="39" y="12"/>
                  </a:cubicBezTo>
                  <a:cubicBezTo>
                    <a:pt x="37" y="10"/>
                    <a:pt x="35" y="9"/>
                    <a:pt x="33" y="8"/>
                  </a:cubicBezTo>
                  <a:cubicBezTo>
                    <a:pt x="31" y="7"/>
                    <a:pt x="28" y="6"/>
                    <a:pt x="26" y="6"/>
                  </a:cubicBezTo>
                  <a:cubicBezTo>
                    <a:pt x="23" y="6"/>
                    <a:pt x="21" y="7"/>
                    <a:pt x="19" y="8"/>
                  </a:cubicBezTo>
                  <a:cubicBezTo>
                    <a:pt x="16" y="9"/>
                    <a:pt x="14" y="10"/>
                    <a:pt x="13" y="12"/>
                  </a:cubicBezTo>
                  <a:cubicBezTo>
                    <a:pt x="11" y="14"/>
                    <a:pt x="10" y="16"/>
                    <a:pt x="9" y="19"/>
                  </a:cubicBezTo>
                  <a:cubicBezTo>
                    <a:pt x="8" y="22"/>
                    <a:pt x="7" y="24"/>
                    <a:pt x="7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98"/>
            <p:cNvSpPr>
              <a:spLocks/>
            </p:cNvSpPr>
            <p:nvPr/>
          </p:nvSpPr>
          <p:spPr bwMode="auto">
            <a:xfrm>
              <a:off x="4759325" y="2392362"/>
              <a:ext cx="49213" cy="60325"/>
            </a:xfrm>
            <a:custGeom>
              <a:avLst/>
              <a:gdLst>
                <a:gd name="T0" fmla="*/ 43 w 43"/>
                <a:gd name="T1" fmla="*/ 53 h 53"/>
                <a:gd name="T2" fmla="*/ 37 w 43"/>
                <a:gd name="T3" fmla="*/ 53 h 53"/>
                <a:gd name="T4" fmla="*/ 37 w 43"/>
                <a:gd name="T5" fmla="*/ 24 h 53"/>
                <a:gd name="T6" fmla="*/ 34 w 43"/>
                <a:gd name="T7" fmla="*/ 11 h 53"/>
                <a:gd name="T8" fmla="*/ 25 w 43"/>
                <a:gd name="T9" fmla="*/ 6 h 53"/>
                <a:gd name="T10" fmla="*/ 20 w 43"/>
                <a:gd name="T11" fmla="*/ 7 h 53"/>
                <a:gd name="T12" fmla="*/ 14 w 43"/>
                <a:gd name="T13" fmla="*/ 11 h 53"/>
                <a:gd name="T14" fmla="*/ 10 w 43"/>
                <a:gd name="T15" fmla="*/ 15 h 53"/>
                <a:gd name="T16" fmla="*/ 7 w 43"/>
                <a:gd name="T17" fmla="*/ 21 h 53"/>
                <a:gd name="T18" fmla="*/ 7 w 43"/>
                <a:gd name="T19" fmla="*/ 53 h 53"/>
                <a:gd name="T20" fmla="*/ 0 w 43"/>
                <a:gd name="T21" fmla="*/ 53 h 53"/>
                <a:gd name="T22" fmla="*/ 0 w 43"/>
                <a:gd name="T23" fmla="*/ 1 h 53"/>
                <a:gd name="T24" fmla="*/ 6 w 43"/>
                <a:gd name="T25" fmla="*/ 1 h 53"/>
                <a:gd name="T26" fmla="*/ 6 w 43"/>
                <a:gd name="T27" fmla="*/ 13 h 53"/>
                <a:gd name="T28" fmla="*/ 15 w 43"/>
                <a:gd name="T29" fmla="*/ 4 h 53"/>
                <a:gd name="T30" fmla="*/ 28 w 43"/>
                <a:gd name="T31" fmla="*/ 0 h 53"/>
                <a:gd name="T32" fmla="*/ 35 w 43"/>
                <a:gd name="T33" fmla="*/ 2 h 53"/>
                <a:gd name="T34" fmla="*/ 40 w 43"/>
                <a:gd name="T35" fmla="*/ 6 h 53"/>
                <a:gd name="T36" fmla="*/ 43 w 43"/>
                <a:gd name="T37" fmla="*/ 13 h 53"/>
                <a:gd name="T38" fmla="*/ 43 w 43"/>
                <a:gd name="T39" fmla="*/ 23 h 53"/>
                <a:gd name="T40" fmla="*/ 43 w 43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53">
                  <a:moveTo>
                    <a:pt x="43" y="53"/>
                  </a:moveTo>
                  <a:cubicBezTo>
                    <a:pt x="37" y="53"/>
                    <a:pt x="37" y="53"/>
                    <a:pt x="37" y="5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8"/>
                    <a:pt x="36" y="13"/>
                    <a:pt x="34" y="11"/>
                  </a:cubicBezTo>
                  <a:cubicBezTo>
                    <a:pt x="32" y="8"/>
                    <a:pt x="29" y="6"/>
                    <a:pt x="25" y="6"/>
                  </a:cubicBezTo>
                  <a:cubicBezTo>
                    <a:pt x="23" y="6"/>
                    <a:pt x="22" y="7"/>
                    <a:pt x="20" y="7"/>
                  </a:cubicBezTo>
                  <a:cubicBezTo>
                    <a:pt x="18" y="8"/>
                    <a:pt x="16" y="9"/>
                    <a:pt x="14" y="11"/>
                  </a:cubicBezTo>
                  <a:cubicBezTo>
                    <a:pt x="12" y="12"/>
                    <a:pt x="11" y="13"/>
                    <a:pt x="10" y="15"/>
                  </a:cubicBezTo>
                  <a:cubicBezTo>
                    <a:pt x="8" y="17"/>
                    <a:pt x="7" y="19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5" y="4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31" y="0"/>
                    <a:pt x="33" y="1"/>
                    <a:pt x="35" y="2"/>
                  </a:cubicBezTo>
                  <a:cubicBezTo>
                    <a:pt x="37" y="3"/>
                    <a:pt x="39" y="4"/>
                    <a:pt x="40" y="6"/>
                  </a:cubicBezTo>
                  <a:cubicBezTo>
                    <a:pt x="41" y="8"/>
                    <a:pt x="42" y="11"/>
                    <a:pt x="43" y="13"/>
                  </a:cubicBezTo>
                  <a:cubicBezTo>
                    <a:pt x="43" y="16"/>
                    <a:pt x="43" y="19"/>
                    <a:pt x="43" y="23"/>
                  </a:cubicBezTo>
                  <a:cubicBezTo>
                    <a:pt x="43" y="53"/>
                    <a:pt x="43" y="53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99"/>
            <p:cNvSpPr>
              <a:spLocks/>
            </p:cNvSpPr>
            <p:nvPr/>
          </p:nvSpPr>
          <p:spPr bwMode="auto">
            <a:xfrm>
              <a:off x="4821237" y="2392362"/>
              <a:ext cx="55563" cy="61913"/>
            </a:xfrm>
            <a:custGeom>
              <a:avLst/>
              <a:gdLst>
                <a:gd name="T0" fmla="*/ 0 w 48"/>
                <a:gd name="T1" fmla="*/ 27 h 54"/>
                <a:gd name="T2" fmla="*/ 2 w 48"/>
                <a:gd name="T3" fmla="*/ 16 h 54"/>
                <a:gd name="T4" fmla="*/ 7 w 48"/>
                <a:gd name="T5" fmla="*/ 8 h 54"/>
                <a:gd name="T6" fmla="*/ 16 w 48"/>
                <a:gd name="T7" fmla="*/ 2 h 54"/>
                <a:gd name="T8" fmla="*/ 26 w 48"/>
                <a:gd name="T9" fmla="*/ 0 h 54"/>
                <a:gd name="T10" fmla="*/ 39 w 48"/>
                <a:gd name="T11" fmla="*/ 4 h 54"/>
                <a:gd name="T12" fmla="*/ 47 w 48"/>
                <a:gd name="T13" fmla="*/ 12 h 54"/>
                <a:gd name="T14" fmla="*/ 40 w 48"/>
                <a:gd name="T15" fmla="*/ 15 h 54"/>
                <a:gd name="T16" fmla="*/ 34 w 48"/>
                <a:gd name="T17" fmla="*/ 8 h 54"/>
                <a:gd name="T18" fmla="*/ 26 w 48"/>
                <a:gd name="T19" fmla="*/ 6 h 54"/>
                <a:gd name="T20" fmla="*/ 18 w 48"/>
                <a:gd name="T21" fmla="*/ 8 h 54"/>
                <a:gd name="T22" fmla="*/ 12 w 48"/>
                <a:gd name="T23" fmla="*/ 12 h 54"/>
                <a:gd name="T24" fmla="*/ 8 w 48"/>
                <a:gd name="T25" fmla="*/ 19 h 54"/>
                <a:gd name="T26" fmla="*/ 7 w 48"/>
                <a:gd name="T27" fmla="*/ 27 h 54"/>
                <a:gd name="T28" fmla="*/ 8 w 48"/>
                <a:gd name="T29" fmla="*/ 35 h 54"/>
                <a:gd name="T30" fmla="*/ 13 w 48"/>
                <a:gd name="T31" fmla="*/ 42 h 54"/>
                <a:gd name="T32" fmla="*/ 19 w 48"/>
                <a:gd name="T33" fmla="*/ 46 h 54"/>
                <a:gd name="T34" fmla="*/ 26 w 48"/>
                <a:gd name="T35" fmla="*/ 48 h 54"/>
                <a:gd name="T36" fmla="*/ 31 w 48"/>
                <a:gd name="T37" fmla="*/ 47 h 54"/>
                <a:gd name="T38" fmla="*/ 35 w 48"/>
                <a:gd name="T39" fmla="*/ 45 h 54"/>
                <a:gd name="T40" fmla="*/ 39 w 48"/>
                <a:gd name="T41" fmla="*/ 42 h 54"/>
                <a:gd name="T42" fmla="*/ 41 w 48"/>
                <a:gd name="T43" fmla="*/ 39 h 54"/>
                <a:gd name="T44" fmla="*/ 48 w 48"/>
                <a:gd name="T45" fmla="*/ 41 h 54"/>
                <a:gd name="T46" fmla="*/ 44 w 48"/>
                <a:gd name="T47" fmla="*/ 46 h 54"/>
                <a:gd name="T48" fmla="*/ 39 w 48"/>
                <a:gd name="T49" fmla="*/ 50 h 54"/>
                <a:gd name="T50" fmla="*/ 33 w 48"/>
                <a:gd name="T51" fmla="*/ 53 h 54"/>
                <a:gd name="T52" fmla="*/ 26 w 48"/>
                <a:gd name="T53" fmla="*/ 54 h 54"/>
                <a:gd name="T54" fmla="*/ 16 w 48"/>
                <a:gd name="T55" fmla="*/ 52 h 54"/>
                <a:gd name="T56" fmla="*/ 7 w 48"/>
                <a:gd name="T57" fmla="*/ 46 h 54"/>
                <a:gd name="T58" fmla="*/ 2 w 48"/>
                <a:gd name="T59" fmla="*/ 37 h 54"/>
                <a:gd name="T60" fmla="*/ 0 w 48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4">
                  <a:moveTo>
                    <a:pt x="0" y="27"/>
                  </a:moveTo>
                  <a:cubicBezTo>
                    <a:pt x="0" y="23"/>
                    <a:pt x="1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10" y="6"/>
                    <a:pt x="12" y="4"/>
                    <a:pt x="16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1" y="0"/>
                    <a:pt x="35" y="1"/>
                    <a:pt x="39" y="4"/>
                  </a:cubicBezTo>
                  <a:cubicBezTo>
                    <a:pt x="42" y="6"/>
                    <a:pt x="45" y="9"/>
                    <a:pt x="47" y="1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7" y="10"/>
                    <a:pt x="34" y="8"/>
                  </a:cubicBezTo>
                  <a:cubicBezTo>
                    <a:pt x="32" y="7"/>
                    <a:pt x="29" y="6"/>
                    <a:pt x="26" y="6"/>
                  </a:cubicBezTo>
                  <a:cubicBezTo>
                    <a:pt x="23" y="6"/>
                    <a:pt x="21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1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2"/>
                    <a:pt x="8" y="35"/>
                  </a:cubicBezTo>
                  <a:cubicBezTo>
                    <a:pt x="9" y="38"/>
                    <a:pt x="11" y="40"/>
                    <a:pt x="13" y="42"/>
                  </a:cubicBezTo>
                  <a:cubicBezTo>
                    <a:pt x="14" y="44"/>
                    <a:pt x="16" y="45"/>
                    <a:pt x="19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27" y="48"/>
                    <a:pt x="29" y="48"/>
                    <a:pt x="31" y="47"/>
                  </a:cubicBezTo>
                  <a:cubicBezTo>
                    <a:pt x="32" y="47"/>
                    <a:pt x="34" y="46"/>
                    <a:pt x="35" y="45"/>
                  </a:cubicBezTo>
                  <a:cubicBezTo>
                    <a:pt x="37" y="44"/>
                    <a:pt x="38" y="43"/>
                    <a:pt x="39" y="42"/>
                  </a:cubicBezTo>
                  <a:cubicBezTo>
                    <a:pt x="40" y="41"/>
                    <a:pt x="40" y="40"/>
                    <a:pt x="41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8" y="51"/>
                    <a:pt x="35" y="52"/>
                    <a:pt x="33" y="53"/>
                  </a:cubicBezTo>
                  <a:cubicBezTo>
                    <a:pt x="31" y="53"/>
                    <a:pt x="29" y="54"/>
                    <a:pt x="26" y="54"/>
                  </a:cubicBezTo>
                  <a:cubicBezTo>
                    <a:pt x="22" y="54"/>
                    <a:pt x="19" y="53"/>
                    <a:pt x="16" y="52"/>
                  </a:cubicBezTo>
                  <a:cubicBezTo>
                    <a:pt x="13" y="50"/>
                    <a:pt x="10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4"/>
                    <a:pt x="0" y="3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00"/>
            <p:cNvSpPr>
              <a:spLocks/>
            </p:cNvSpPr>
            <p:nvPr/>
          </p:nvSpPr>
          <p:spPr bwMode="auto">
            <a:xfrm>
              <a:off x="4887912" y="2393950"/>
              <a:ext cx="53975" cy="60325"/>
            </a:xfrm>
            <a:custGeom>
              <a:avLst/>
              <a:gdLst>
                <a:gd name="T0" fmla="*/ 16 w 46"/>
                <a:gd name="T1" fmla="*/ 53 h 53"/>
                <a:gd name="T2" fmla="*/ 4 w 46"/>
                <a:gd name="T3" fmla="*/ 47 h 53"/>
                <a:gd name="T4" fmla="*/ 0 w 46"/>
                <a:gd name="T5" fmla="*/ 30 h 53"/>
                <a:gd name="T6" fmla="*/ 0 w 46"/>
                <a:gd name="T7" fmla="*/ 0 h 53"/>
                <a:gd name="T8" fmla="*/ 6 w 46"/>
                <a:gd name="T9" fmla="*/ 0 h 53"/>
                <a:gd name="T10" fmla="*/ 6 w 46"/>
                <a:gd name="T11" fmla="*/ 29 h 53"/>
                <a:gd name="T12" fmla="*/ 18 w 46"/>
                <a:gd name="T13" fmla="*/ 47 h 53"/>
                <a:gd name="T14" fmla="*/ 24 w 46"/>
                <a:gd name="T15" fmla="*/ 46 h 53"/>
                <a:gd name="T16" fmla="*/ 30 w 46"/>
                <a:gd name="T17" fmla="*/ 43 h 53"/>
                <a:gd name="T18" fmla="*/ 34 w 46"/>
                <a:gd name="T19" fmla="*/ 38 h 53"/>
                <a:gd name="T20" fmla="*/ 37 w 46"/>
                <a:gd name="T21" fmla="*/ 33 h 53"/>
                <a:gd name="T22" fmla="*/ 37 w 46"/>
                <a:gd name="T23" fmla="*/ 0 h 53"/>
                <a:gd name="T24" fmla="*/ 44 w 46"/>
                <a:gd name="T25" fmla="*/ 0 h 53"/>
                <a:gd name="T26" fmla="*/ 44 w 46"/>
                <a:gd name="T27" fmla="*/ 43 h 53"/>
                <a:gd name="T28" fmla="*/ 46 w 46"/>
                <a:gd name="T29" fmla="*/ 46 h 53"/>
                <a:gd name="T30" fmla="*/ 46 w 46"/>
                <a:gd name="T31" fmla="*/ 52 h 53"/>
                <a:gd name="T32" fmla="*/ 44 w 46"/>
                <a:gd name="T33" fmla="*/ 52 h 53"/>
                <a:gd name="T34" fmla="*/ 43 w 46"/>
                <a:gd name="T35" fmla="*/ 52 h 53"/>
                <a:gd name="T36" fmla="*/ 39 w 46"/>
                <a:gd name="T37" fmla="*/ 50 h 53"/>
                <a:gd name="T38" fmla="*/ 38 w 46"/>
                <a:gd name="T39" fmla="*/ 46 h 53"/>
                <a:gd name="T40" fmla="*/ 38 w 46"/>
                <a:gd name="T41" fmla="*/ 40 h 53"/>
                <a:gd name="T42" fmla="*/ 29 w 46"/>
                <a:gd name="T43" fmla="*/ 49 h 53"/>
                <a:gd name="T44" fmla="*/ 16 w 46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3">
                  <a:moveTo>
                    <a:pt x="16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1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41"/>
                    <a:pt x="10" y="47"/>
                    <a:pt x="18" y="47"/>
                  </a:cubicBezTo>
                  <a:cubicBezTo>
                    <a:pt x="20" y="47"/>
                    <a:pt x="22" y="46"/>
                    <a:pt x="24" y="46"/>
                  </a:cubicBezTo>
                  <a:cubicBezTo>
                    <a:pt x="26" y="45"/>
                    <a:pt x="28" y="44"/>
                    <a:pt x="30" y="43"/>
                  </a:cubicBezTo>
                  <a:cubicBezTo>
                    <a:pt x="31" y="42"/>
                    <a:pt x="33" y="40"/>
                    <a:pt x="34" y="38"/>
                  </a:cubicBezTo>
                  <a:cubicBezTo>
                    <a:pt x="35" y="37"/>
                    <a:pt x="36" y="35"/>
                    <a:pt x="37" y="33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ubicBezTo>
                    <a:pt x="44" y="52"/>
                    <a:pt x="43" y="52"/>
                    <a:pt x="43" y="52"/>
                  </a:cubicBezTo>
                  <a:cubicBezTo>
                    <a:pt x="42" y="52"/>
                    <a:pt x="40" y="51"/>
                    <a:pt x="39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2"/>
                    <a:pt x="21" y="53"/>
                    <a:pt x="1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01"/>
            <p:cNvSpPr>
              <a:spLocks/>
            </p:cNvSpPr>
            <p:nvPr/>
          </p:nvSpPr>
          <p:spPr bwMode="auto">
            <a:xfrm>
              <a:off x="4949825" y="2392362"/>
              <a:ext cx="49213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4 w 42"/>
                <a:gd name="T7" fmla="*/ 41 h 54"/>
                <a:gd name="T8" fmla="*/ 12 w 42"/>
                <a:gd name="T9" fmla="*/ 47 h 54"/>
                <a:gd name="T10" fmla="*/ 22 w 42"/>
                <a:gd name="T11" fmla="*/ 49 h 54"/>
                <a:gd name="T12" fmla="*/ 32 w 42"/>
                <a:gd name="T13" fmla="*/ 46 h 54"/>
                <a:gd name="T14" fmla="*/ 36 w 42"/>
                <a:gd name="T15" fmla="*/ 39 h 54"/>
                <a:gd name="T16" fmla="*/ 35 w 42"/>
                <a:gd name="T17" fmla="*/ 35 h 54"/>
                <a:gd name="T18" fmla="*/ 32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3 w 42"/>
                <a:gd name="T25" fmla="*/ 27 h 54"/>
                <a:gd name="T26" fmla="*/ 7 w 42"/>
                <a:gd name="T27" fmla="*/ 24 h 54"/>
                <a:gd name="T28" fmla="*/ 4 w 42"/>
                <a:gd name="T29" fmla="*/ 21 h 54"/>
                <a:gd name="T30" fmla="*/ 3 w 42"/>
                <a:gd name="T31" fmla="*/ 16 h 54"/>
                <a:gd name="T32" fmla="*/ 4 w 42"/>
                <a:gd name="T33" fmla="*/ 9 h 54"/>
                <a:gd name="T34" fmla="*/ 9 w 42"/>
                <a:gd name="T35" fmla="*/ 4 h 54"/>
                <a:gd name="T36" fmla="*/ 15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1 w 42"/>
                <a:gd name="T43" fmla="*/ 7 h 54"/>
                <a:gd name="T44" fmla="*/ 38 w 42"/>
                <a:gd name="T45" fmla="*/ 11 h 54"/>
                <a:gd name="T46" fmla="*/ 31 w 42"/>
                <a:gd name="T47" fmla="*/ 7 h 54"/>
                <a:gd name="T48" fmla="*/ 22 w 42"/>
                <a:gd name="T49" fmla="*/ 5 h 54"/>
                <a:gd name="T50" fmla="*/ 17 w 42"/>
                <a:gd name="T51" fmla="*/ 6 h 54"/>
                <a:gd name="T52" fmla="*/ 13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10 w 42"/>
                <a:gd name="T59" fmla="*/ 18 h 54"/>
                <a:gd name="T60" fmla="*/ 12 w 42"/>
                <a:gd name="T61" fmla="*/ 20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8 h 54"/>
                <a:gd name="T74" fmla="*/ 37 w 42"/>
                <a:gd name="T75" fmla="*/ 50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7" y="50"/>
                    <a:pt x="3" y="49"/>
                    <a:pt x="0" y="4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9" y="49"/>
                    <a:pt x="22" y="49"/>
                  </a:cubicBezTo>
                  <a:cubicBezTo>
                    <a:pt x="26" y="49"/>
                    <a:pt x="30" y="48"/>
                    <a:pt x="32" y="46"/>
                  </a:cubicBezTo>
                  <a:cubicBezTo>
                    <a:pt x="35" y="44"/>
                    <a:pt x="36" y="42"/>
                    <a:pt x="36" y="39"/>
                  </a:cubicBezTo>
                  <a:cubicBezTo>
                    <a:pt x="36" y="37"/>
                    <a:pt x="35" y="36"/>
                    <a:pt x="35" y="35"/>
                  </a:cubicBezTo>
                  <a:cubicBezTo>
                    <a:pt x="34" y="34"/>
                    <a:pt x="33" y="33"/>
                    <a:pt x="32" y="33"/>
                  </a:cubicBezTo>
                  <a:cubicBezTo>
                    <a:pt x="31" y="32"/>
                    <a:pt x="29" y="31"/>
                    <a:pt x="27" y="31"/>
                  </a:cubicBezTo>
                  <a:cubicBezTo>
                    <a:pt x="25" y="30"/>
                    <a:pt x="23" y="30"/>
                    <a:pt x="20" y="29"/>
                  </a:cubicBezTo>
                  <a:cubicBezTo>
                    <a:pt x="17" y="28"/>
                    <a:pt x="15" y="28"/>
                    <a:pt x="13" y="27"/>
                  </a:cubicBezTo>
                  <a:cubicBezTo>
                    <a:pt x="10" y="26"/>
                    <a:pt x="9" y="25"/>
                    <a:pt x="7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7" y="5"/>
                    <a:pt x="9" y="4"/>
                  </a:cubicBezTo>
                  <a:cubicBezTo>
                    <a:pt x="10" y="3"/>
                    <a:pt x="12" y="2"/>
                    <a:pt x="15" y="1"/>
                  </a:cubicBezTo>
                  <a:cubicBezTo>
                    <a:pt x="17" y="1"/>
                    <a:pt x="20" y="0"/>
                    <a:pt x="22" y="0"/>
                  </a:cubicBezTo>
                  <a:cubicBezTo>
                    <a:pt x="26" y="0"/>
                    <a:pt x="30" y="1"/>
                    <a:pt x="33" y="2"/>
                  </a:cubicBezTo>
                  <a:cubicBezTo>
                    <a:pt x="36" y="3"/>
                    <a:pt x="39" y="5"/>
                    <a:pt x="41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9"/>
                    <a:pt x="33" y="8"/>
                    <a:pt x="31" y="7"/>
                  </a:cubicBezTo>
                  <a:cubicBezTo>
                    <a:pt x="28" y="6"/>
                    <a:pt x="25" y="5"/>
                    <a:pt x="22" y="5"/>
                  </a:cubicBezTo>
                  <a:cubicBezTo>
                    <a:pt x="20" y="5"/>
                    <a:pt x="19" y="5"/>
                    <a:pt x="17" y="6"/>
                  </a:cubicBezTo>
                  <a:cubicBezTo>
                    <a:pt x="16" y="6"/>
                    <a:pt x="14" y="7"/>
                    <a:pt x="13" y="8"/>
                  </a:cubicBezTo>
                  <a:cubicBezTo>
                    <a:pt x="12" y="8"/>
                    <a:pt x="11" y="9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9" y="16"/>
                    <a:pt x="10" y="17"/>
                    <a:pt x="10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5" y="22"/>
                    <a:pt x="16" y="22"/>
                  </a:cubicBezTo>
                  <a:cubicBezTo>
                    <a:pt x="18" y="23"/>
                    <a:pt x="20" y="23"/>
                    <a:pt x="22" y="24"/>
                  </a:cubicBezTo>
                  <a:cubicBezTo>
                    <a:pt x="26" y="25"/>
                    <a:pt x="28" y="25"/>
                    <a:pt x="31" y="26"/>
                  </a:cubicBezTo>
                  <a:cubicBezTo>
                    <a:pt x="33" y="27"/>
                    <a:pt x="36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3"/>
                    <a:pt x="41" y="47"/>
                    <a:pt x="37" y="50"/>
                  </a:cubicBezTo>
                  <a:cubicBezTo>
                    <a:pt x="33" y="52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02"/>
            <p:cNvSpPr>
              <a:spLocks/>
            </p:cNvSpPr>
            <p:nvPr/>
          </p:nvSpPr>
          <p:spPr bwMode="auto">
            <a:xfrm>
              <a:off x="4470400" y="2506662"/>
              <a:ext cx="79375" cy="80963"/>
            </a:xfrm>
            <a:custGeom>
              <a:avLst/>
              <a:gdLst>
                <a:gd name="T0" fmla="*/ 45 w 50"/>
                <a:gd name="T1" fmla="*/ 51 h 51"/>
                <a:gd name="T2" fmla="*/ 45 w 50"/>
                <a:gd name="T3" fmla="*/ 8 h 51"/>
                <a:gd name="T4" fmla="*/ 26 w 50"/>
                <a:gd name="T5" fmla="*/ 41 h 51"/>
                <a:gd name="T6" fmla="*/ 24 w 50"/>
                <a:gd name="T7" fmla="*/ 41 h 51"/>
                <a:gd name="T8" fmla="*/ 5 w 50"/>
                <a:gd name="T9" fmla="*/ 8 h 51"/>
                <a:gd name="T10" fmla="*/ 5 w 50"/>
                <a:gd name="T11" fmla="*/ 51 h 51"/>
                <a:gd name="T12" fmla="*/ 0 w 50"/>
                <a:gd name="T13" fmla="*/ 51 h 51"/>
                <a:gd name="T14" fmla="*/ 0 w 50"/>
                <a:gd name="T15" fmla="*/ 0 h 51"/>
                <a:gd name="T16" fmla="*/ 5 w 50"/>
                <a:gd name="T17" fmla="*/ 0 h 51"/>
                <a:gd name="T18" fmla="*/ 25 w 50"/>
                <a:gd name="T19" fmla="*/ 35 h 51"/>
                <a:gd name="T20" fmla="*/ 45 w 50"/>
                <a:gd name="T21" fmla="*/ 0 h 51"/>
                <a:gd name="T22" fmla="*/ 50 w 50"/>
                <a:gd name="T23" fmla="*/ 0 h 51"/>
                <a:gd name="T24" fmla="*/ 50 w 50"/>
                <a:gd name="T25" fmla="*/ 51 h 51"/>
                <a:gd name="T26" fmla="*/ 45 w 50"/>
                <a:gd name="T27" fmla="*/ 51 h 51"/>
                <a:gd name="T28" fmla="*/ 45 w 50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1">
                  <a:moveTo>
                    <a:pt x="45" y="51"/>
                  </a:moveTo>
                  <a:lnTo>
                    <a:pt x="45" y="8"/>
                  </a:lnTo>
                  <a:lnTo>
                    <a:pt x="26" y="41"/>
                  </a:lnTo>
                  <a:lnTo>
                    <a:pt x="24" y="41"/>
                  </a:lnTo>
                  <a:lnTo>
                    <a:pt x="5" y="8"/>
                  </a:lnTo>
                  <a:lnTo>
                    <a:pt x="5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5" y="0"/>
                  </a:lnTo>
                  <a:lnTo>
                    <a:pt x="25" y="3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51"/>
                  </a:lnTo>
                  <a:lnTo>
                    <a:pt x="45" y="51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03"/>
            <p:cNvSpPr>
              <a:spLocks noEditPoints="1"/>
            </p:cNvSpPr>
            <p:nvPr/>
          </p:nvSpPr>
          <p:spPr bwMode="auto">
            <a:xfrm>
              <a:off x="4564062" y="2527300"/>
              <a:ext cx="53975" cy="60325"/>
            </a:xfrm>
            <a:custGeom>
              <a:avLst/>
              <a:gdLst>
                <a:gd name="T0" fmla="*/ 17 w 46"/>
                <a:gd name="T1" fmla="*/ 53 h 53"/>
                <a:gd name="T2" fmla="*/ 10 w 46"/>
                <a:gd name="T3" fmla="*/ 52 h 53"/>
                <a:gd name="T4" fmla="*/ 5 w 46"/>
                <a:gd name="T5" fmla="*/ 49 h 53"/>
                <a:gd name="T6" fmla="*/ 1 w 46"/>
                <a:gd name="T7" fmla="*/ 43 h 53"/>
                <a:gd name="T8" fmla="*/ 0 w 46"/>
                <a:gd name="T9" fmla="*/ 37 h 53"/>
                <a:gd name="T10" fmla="*/ 1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1 w 46"/>
                <a:gd name="T17" fmla="*/ 22 h 53"/>
                <a:gd name="T18" fmla="*/ 29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2 w 46"/>
                <a:gd name="T27" fmla="*/ 5 h 53"/>
                <a:gd name="T28" fmla="*/ 14 w 46"/>
                <a:gd name="T29" fmla="*/ 6 h 53"/>
                <a:gd name="T30" fmla="*/ 5 w 46"/>
                <a:gd name="T31" fmla="*/ 11 h 53"/>
                <a:gd name="T32" fmla="*/ 3 w 46"/>
                <a:gd name="T33" fmla="*/ 6 h 53"/>
                <a:gd name="T34" fmla="*/ 22 w 46"/>
                <a:gd name="T35" fmla="*/ 0 h 53"/>
                <a:gd name="T36" fmla="*/ 38 w 46"/>
                <a:gd name="T37" fmla="*/ 5 h 53"/>
                <a:gd name="T38" fmla="*/ 43 w 46"/>
                <a:gd name="T39" fmla="*/ 20 h 53"/>
                <a:gd name="T40" fmla="*/ 43 w 46"/>
                <a:gd name="T41" fmla="*/ 43 h 53"/>
                <a:gd name="T42" fmla="*/ 46 w 46"/>
                <a:gd name="T43" fmla="*/ 46 h 53"/>
                <a:gd name="T44" fmla="*/ 46 w 46"/>
                <a:gd name="T45" fmla="*/ 52 h 53"/>
                <a:gd name="T46" fmla="*/ 43 w 46"/>
                <a:gd name="T47" fmla="*/ 52 h 53"/>
                <a:gd name="T48" fmla="*/ 39 w 46"/>
                <a:gd name="T49" fmla="*/ 51 h 53"/>
                <a:gd name="T50" fmla="*/ 38 w 46"/>
                <a:gd name="T51" fmla="*/ 48 h 53"/>
                <a:gd name="T52" fmla="*/ 37 w 46"/>
                <a:gd name="T53" fmla="*/ 44 h 53"/>
                <a:gd name="T54" fmla="*/ 28 w 46"/>
                <a:gd name="T55" fmla="*/ 51 h 53"/>
                <a:gd name="T56" fmla="*/ 17 w 46"/>
                <a:gd name="T57" fmla="*/ 53 h 53"/>
                <a:gd name="T58" fmla="*/ 18 w 46"/>
                <a:gd name="T59" fmla="*/ 48 h 53"/>
                <a:gd name="T60" fmla="*/ 28 w 46"/>
                <a:gd name="T61" fmla="*/ 46 h 53"/>
                <a:gd name="T62" fmla="*/ 35 w 46"/>
                <a:gd name="T63" fmla="*/ 41 h 53"/>
                <a:gd name="T64" fmla="*/ 36 w 46"/>
                <a:gd name="T65" fmla="*/ 39 h 53"/>
                <a:gd name="T66" fmla="*/ 37 w 46"/>
                <a:gd name="T67" fmla="*/ 37 h 53"/>
                <a:gd name="T68" fmla="*/ 37 w 46"/>
                <a:gd name="T69" fmla="*/ 28 h 53"/>
                <a:gd name="T70" fmla="*/ 30 w 46"/>
                <a:gd name="T71" fmla="*/ 27 h 53"/>
                <a:gd name="T72" fmla="*/ 22 w 46"/>
                <a:gd name="T73" fmla="*/ 26 h 53"/>
                <a:gd name="T74" fmla="*/ 11 w 46"/>
                <a:gd name="T75" fmla="*/ 29 h 53"/>
                <a:gd name="T76" fmla="*/ 6 w 46"/>
                <a:gd name="T77" fmla="*/ 37 h 53"/>
                <a:gd name="T78" fmla="*/ 7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8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4" y="53"/>
                    <a:pt x="12" y="53"/>
                    <a:pt x="10" y="52"/>
                  </a:cubicBezTo>
                  <a:cubicBezTo>
                    <a:pt x="8" y="51"/>
                    <a:pt x="6" y="50"/>
                    <a:pt x="5" y="49"/>
                  </a:cubicBezTo>
                  <a:cubicBezTo>
                    <a:pt x="3" y="47"/>
                    <a:pt x="2" y="45"/>
                    <a:pt x="1" y="43"/>
                  </a:cubicBezTo>
                  <a:cubicBezTo>
                    <a:pt x="0" y="41"/>
                    <a:pt x="0" y="39"/>
                    <a:pt x="0" y="37"/>
                  </a:cubicBezTo>
                  <a:cubicBezTo>
                    <a:pt x="0" y="35"/>
                    <a:pt x="0" y="33"/>
                    <a:pt x="1" y="31"/>
                  </a:cubicBezTo>
                  <a:cubicBezTo>
                    <a:pt x="2" y="29"/>
                    <a:pt x="4" y="27"/>
                    <a:pt x="6" y="26"/>
                  </a:cubicBezTo>
                  <a:cubicBezTo>
                    <a:pt x="8" y="25"/>
                    <a:pt x="10" y="23"/>
                    <a:pt x="13" y="23"/>
                  </a:cubicBezTo>
                  <a:cubicBezTo>
                    <a:pt x="15" y="22"/>
                    <a:pt x="18" y="22"/>
                    <a:pt x="21" y="22"/>
                  </a:cubicBezTo>
                  <a:cubicBezTo>
                    <a:pt x="24" y="22"/>
                    <a:pt x="27" y="22"/>
                    <a:pt x="29" y="22"/>
                  </a:cubicBezTo>
                  <a:cubicBezTo>
                    <a:pt x="32" y="23"/>
                    <a:pt x="34" y="23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5" y="11"/>
                    <a:pt x="33" y="9"/>
                  </a:cubicBezTo>
                  <a:cubicBezTo>
                    <a:pt x="30" y="6"/>
                    <a:pt x="26" y="5"/>
                    <a:pt x="22" y="5"/>
                  </a:cubicBezTo>
                  <a:cubicBezTo>
                    <a:pt x="19" y="5"/>
                    <a:pt x="17" y="5"/>
                    <a:pt x="14" y="6"/>
                  </a:cubicBezTo>
                  <a:cubicBezTo>
                    <a:pt x="11" y="7"/>
                    <a:pt x="8" y="9"/>
                    <a:pt x="5" y="1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0" y="2"/>
                    <a:pt x="16" y="0"/>
                    <a:pt x="22" y="0"/>
                  </a:cubicBezTo>
                  <a:cubicBezTo>
                    <a:pt x="29" y="0"/>
                    <a:pt x="34" y="1"/>
                    <a:pt x="38" y="5"/>
                  </a:cubicBezTo>
                  <a:cubicBezTo>
                    <a:pt x="41" y="9"/>
                    <a:pt x="43" y="14"/>
                    <a:pt x="43" y="20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5"/>
                    <a:pt x="44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4" y="52"/>
                    <a:pt x="43" y="52"/>
                  </a:cubicBezTo>
                  <a:cubicBezTo>
                    <a:pt x="41" y="52"/>
                    <a:pt x="40" y="52"/>
                    <a:pt x="39" y="51"/>
                  </a:cubicBezTo>
                  <a:cubicBezTo>
                    <a:pt x="38" y="50"/>
                    <a:pt x="38" y="49"/>
                    <a:pt x="38" y="48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5" y="47"/>
                    <a:pt x="32" y="49"/>
                    <a:pt x="28" y="51"/>
                  </a:cubicBezTo>
                  <a:cubicBezTo>
                    <a:pt x="25" y="52"/>
                    <a:pt x="21" y="53"/>
                    <a:pt x="17" y="53"/>
                  </a:cubicBezTo>
                  <a:close/>
                  <a:moveTo>
                    <a:pt x="18" y="48"/>
                  </a:moveTo>
                  <a:cubicBezTo>
                    <a:pt x="22" y="48"/>
                    <a:pt x="25" y="47"/>
                    <a:pt x="28" y="46"/>
                  </a:cubicBezTo>
                  <a:cubicBezTo>
                    <a:pt x="31" y="45"/>
                    <a:pt x="33" y="43"/>
                    <a:pt x="35" y="41"/>
                  </a:cubicBezTo>
                  <a:cubicBezTo>
                    <a:pt x="35" y="40"/>
                    <a:pt x="36" y="40"/>
                    <a:pt x="36" y="39"/>
                  </a:cubicBezTo>
                  <a:cubicBezTo>
                    <a:pt x="36" y="38"/>
                    <a:pt x="37" y="38"/>
                    <a:pt x="37" y="3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28"/>
                    <a:pt x="32" y="27"/>
                    <a:pt x="30" y="27"/>
                  </a:cubicBezTo>
                  <a:cubicBezTo>
                    <a:pt x="27" y="26"/>
                    <a:pt x="25" y="26"/>
                    <a:pt x="22" y="26"/>
                  </a:cubicBezTo>
                  <a:cubicBezTo>
                    <a:pt x="17" y="26"/>
                    <a:pt x="14" y="27"/>
                    <a:pt x="11" y="29"/>
                  </a:cubicBezTo>
                  <a:cubicBezTo>
                    <a:pt x="8" y="31"/>
                    <a:pt x="6" y="33"/>
                    <a:pt x="6" y="37"/>
                  </a:cubicBezTo>
                  <a:cubicBezTo>
                    <a:pt x="6" y="38"/>
                    <a:pt x="6" y="40"/>
                    <a:pt x="7" y="41"/>
                  </a:cubicBezTo>
                  <a:cubicBezTo>
                    <a:pt x="8" y="42"/>
                    <a:pt x="8" y="44"/>
                    <a:pt x="10" y="45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5" y="48"/>
                    <a:pt x="17" y="48"/>
                    <a:pt x="18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04"/>
            <p:cNvSpPr>
              <a:spLocks noEditPoints="1"/>
            </p:cNvSpPr>
            <p:nvPr/>
          </p:nvSpPr>
          <p:spPr bwMode="auto">
            <a:xfrm>
              <a:off x="4625975" y="2527300"/>
              <a:ext cx="60325" cy="60325"/>
            </a:xfrm>
            <a:custGeom>
              <a:avLst/>
              <a:gdLst>
                <a:gd name="T0" fmla="*/ 26 w 52"/>
                <a:gd name="T1" fmla="*/ 53 h 53"/>
                <a:gd name="T2" fmla="*/ 16 w 52"/>
                <a:gd name="T3" fmla="*/ 51 h 53"/>
                <a:gd name="T4" fmla="*/ 8 w 52"/>
                <a:gd name="T5" fmla="*/ 45 h 53"/>
                <a:gd name="T6" fmla="*/ 2 w 52"/>
                <a:gd name="T7" fmla="*/ 37 h 53"/>
                <a:gd name="T8" fmla="*/ 0 w 52"/>
                <a:gd name="T9" fmla="*/ 26 h 53"/>
                <a:gd name="T10" fmla="*/ 2 w 52"/>
                <a:gd name="T11" fmla="*/ 16 h 53"/>
                <a:gd name="T12" fmla="*/ 8 w 52"/>
                <a:gd name="T13" fmla="*/ 8 h 53"/>
                <a:gd name="T14" fmla="*/ 16 w 52"/>
                <a:gd name="T15" fmla="*/ 2 h 53"/>
                <a:gd name="T16" fmla="*/ 26 w 52"/>
                <a:gd name="T17" fmla="*/ 0 h 53"/>
                <a:gd name="T18" fmla="*/ 36 w 52"/>
                <a:gd name="T19" fmla="*/ 2 h 53"/>
                <a:gd name="T20" fmla="*/ 44 w 52"/>
                <a:gd name="T21" fmla="*/ 8 h 53"/>
                <a:gd name="T22" fmla="*/ 50 w 52"/>
                <a:gd name="T23" fmla="*/ 16 h 53"/>
                <a:gd name="T24" fmla="*/ 52 w 52"/>
                <a:gd name="T25" fmla="*/ 26 h 53"/>
                <a:gd name="T26" fmla="*/ 52 w 52"/>
                <a:gd name="T27" fmla="*/ 28 h 53"/>
                <a:gd name="T28" fmla="*/ 52 w 52"/>
                <a:gd name="T29" fmla="*/ 29 h 53"/>
                <a:gd name="T30" fmla="*/ 7 w 52"/>
                <a:gd name="T31" fmla="*/ 29 h 53"/>
                <a:gd name="T32" fmla="*/ 9 w 52"/>
                <a:gd name="T33" fmla="*/ 36 h 53"/>
                <a:gd name="T34" fmla="*/ 13 w 52"/>
                <a:gd name="T35" fmla="*/ 43 h 53"/>
                <a:gd name="T36" fmla="*/ 19 w 52"/>
                <a:gd name="T37" fmla="*/ 47 h 53"/>
                <a:gd name="T38" fmla="*/ 26 w 52"/>
                <a:gd name="T39" fmla="*/ 48 h 53"/>
                <a:gd name="T40" fmla="*/ 31 w 52"/>
                <a:gd name="T41" fmla="*/ 47 h 53"/>
                <a:gd name="T42" fmla="*/ 36 w 52"/>
                <a:gd name="T43" fmla="*/ 45 h 53"/>
                <a:gd name="T44" fmla="*/ 40 w 52"/>
                <a:gd name="T45" fmla="*/ 43 h 53"/>
                <a:gd name="T46" fmla="*/ 42 w 52"/>
                <a:gd name="T47" fmla="*/ 39 h 53"/>
                <a:gd name="T48" fmla="*/ 48 w 52"/>
                <a:gd name="T49" fmla="*/ 40 h 53"/>
                <a:gd name="T50" fmla="*/ 45 w 52"/>
                <a:gd name="T51" fmla="*/ 45 h 53"/>
                <a:gd name="T52" fmla="*/ 40 w 52"/>
                <a:gd name="T53" fmla="*/ 50 h 53"/>
                <a:gd name="T54" fmla="*/ 33 w 52"/>
                <a:gd name="T55" fmla="*/ 52 h 53"/>
                <a:gd name="T56" fmla="*/ 26 w 52"/>
                <a:gd name="T57" fmla="*/ 53 h 53"/>
                <a:gd name="T58" fmla="*/ 45 w 52"/>
                <a:gd name="T59" fmla="*/ 24 h 53"/>
                <a:gd name="T60" fmla="*/ 43 w 52"/>
                <a:gd name="T61" fmla="*/ 16 h 53"/>
                <a:gd name="T62" fmla="*/ 39 w 52"/>
                <a:gd name="T63" fmla="*/ 10 h 53"/>
                <a:gd name="T64" fmla="*/ 33 w 52"/>
                <a:gd name="T65" fmla="*/ 6 h 53"/>
                <a:gd name="T66" fmla="*/ 26 w 52"/>
                <a:gd name="T67" fmla="*/ 5 h 53"/>
                <a:gd name="T68" fmla="*/ 19 w 52"/>
                <a:gd name="T69" fmla="*/ 6 h 53"/>
                <a:gd name="T70" fmla="*/ 13 w 52"/>
                <a:gd name="T71" fmla="*/ 10 h 53"/>
                <a:gd name="T72" fmla="*/ 9 w 52"/>
                <a:gd name="T73" fmla="*/ 16 h 53"/>
                <a:gd name="T74" fmla="*/ 7 w 52"/>
                <a:gd name="T75" fmla="*/ 24 h 53"/>
                <a:gd name="T76" fmla="*/ 45 w 52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3">
                  <a:moveTo>
                    <a:pt x="26" y="53"/>
                  </a:moveTo>
                  <a:cubicBezTo>
                    <a:pt x="22" y="53"/>
                    <a:pt x="19" y="52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3"/>
                    <a:pt x="5" y="10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0" y="0"/>
                    <a:pt x="33" y="0"/>
                    <a:pt x="36" y="2"/>
                  </a:cubicBezTo>
                  <a:cubicBezTo>
                    <a:pt x="40" y="3"/>
                    <a:pt x="42" y="5"/>
                    <a:pt x="44" y="8"/>
                  </a:cubicBezTo>
                  <a:cubicBezTo>
                    <a:pt x="47" y="10"/>
                    <a:pt x="48" y="13"/>
                    <a:pt x="50" y="16"/>
                  </a:cubicBezTo>
                  <a:cubicBezTo>
                    <a:pt x="51" y="19"/>
                    <a:pt x="52" y="23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8"/>
                    <a:pt x="52" y="29"/>
                    <a:pt x="52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32"/>
                    <a:pt x="8" y="34"/>
                    <a:pt x="9" y="36"/>
                  </a:cubicBezTo>
                  <a:cubicBezTo>
                    <a:pt x="10" y="39"/>
                    <a:pt x="12" y="41"/>
                    <a:pt x="13" y="43"/>
                  </a:cubicBezTo>
                  <a:cubicBezTo>
                    <a:pt x="15" y="44"/>
                    <a:pt x="17" y="46"/>
                    <a:pt x="19" y="47"/>
                  </a:cubicBezTo>
                  <a:cubicBezTo>
                    <a:pt x="22" y="48"/>
                    <a:pt x="24" y="48"/>
                    <a:pt x="26" y="48"/>
                  </a:cubicBezTo>
                  <a:cubicBezTo>
                    <a:pt x="28" y="48"/>
                    <a:pt x="30" y="48"/>
                    <a:pt x="31" y="47"/>
                  </a:cubicBezTo>
                  <a:cubicBezTo>
                    <a:pt x="33" y="47"/>
                    <a:pt x="35" y="46"/>
                    <a:pt x="36" y="45"/>
                  </a:cubicBezTo>
                  <a:cubicBezTo>
                    <a:pt x="37" y="45"/>
                    <a:pt x="39" y="44"/>
                    <a:pt x="40" y="43"/>
                  </a:cubicBezTo>
                  <a:cubicBezTo>
                    <a:pt x="41" y="41"/>
                    <a:pt x="42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5" y="45"/>
                  </a:cubicBezTo>
                  <a:cubicBezTo>
                    <a:pt x="43" y="47"/>
                    <a:pt x="42" y="48"/>
                    <a:pt x="40" y="50"/>
                  </a:cubicBezTo>
                  <a:cubicBezTo>
                    <a:pt x="38" y="51"/>
                    <a:pt x="36" y="52"/>
                    <a:pt x="33" y="52"/>
                  </a:cubicBezTo>
                  <a:cubicBezTo>
                    <a:pt x="31" y="53"/>
                    <a:pt x="29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8"/>
                    <a:pt x="43" y="16"/>
                  </a:cubicBezTo>
                  <a:cubicBezTo>
                    <a:pt x="42" y="14"/>
                    <a:pt x="41" y="12"/>
                    <a:pt x="39" y="10"/>
                  </a:cubicBezTo>
                  <a:cubicBezTo>
                    <a:pt x="37" y="8"/>
                    <a:pt x="35" y="7"/>
                    <a:pt x="33" y="6"/>
                  </a:cubicBezTo>
                  <a:cubicBezTo>
                    <a:pt x="31" y="5"/>
                    <a:pt x="29" y="5"/>
                    <a:pt x="26" y="5"/>
                  </a:cubicBezTo>
                  <a:cubicBezTo>
                    <a:pt x="24" y="5"/>
                    <a:pt x="21" y="5"/>
                    <a:pt x="19" y="6"/>
                  </a:cubicBezTo>
                  <a:cubicBezTo>
                    <a:pt x="17" y="7"/>
                    <a:pt x="15" y="8"/>
                    <a:pt x="13" y="10"/>
                  </a:cubicBezTo>
                  <a:cubicBezTo>
                    <a:pt x="11" y="12"/>
                    <a:pt x="10" y="14"/>
                    <a:pt x="9" y="16"/>
                  </a:cubicBezTo>
                  <a:cubicBezTo>
                    <a:pt x="8" y="18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05"/>
            <p:cNvSpPr>
              <a:spLocks/>
            </p:cNvSpPr>
            <p:nvPr/>
          </p:nvSpPr>
          <p:spPr bwMode="auto">
            <a:xfrm>
              <a:off x="4692650" y="2527300"/>
              <a:ext cx="55563" cy="60325"/>
            </a:xfrm>
            <a:custGeom>
              <a:avLst/>
              <a:gdLst>
                <a:gd name="T0" fmla="*/ 0 w 48"/>
                <a:gd name="T1" fmla="*/ 26 h 53"/>
                <a:gd name="T2" fmla="*/ 2 w 48"/>
                <a:gd name="T3" fmla="*/ 16 h 53"/>
                <a:gd name="T4" fmla="*/ 8 w 48"/>
                <a:gd name="T5" fmla="*/ 7 h 53"/>
                <a:gd name="T6" fmla="*/ 16 w 48"/>
                <a:gd name="T7" fmla="*/ 2 h 53"/>
                <a:gd name="T8" fmla="*/ 26 w 48"/>
                <a:gd name="T9" fmla="*/ 0 h 53"/>
                <a:gd name="T10" fmla="*/ 39 w 48"/>
                <a:gd name="T11" fmla="*/ 3 h 53"/>
                <a:gd name="T12" fmla="*/ 47 w 48"/>
                <a:gd name="T13" fmla="*/ 12 h 53"/>
                <a:gd name="T14" fmla="*/ 41 w 48"/>
                <a:gd name="T15" fmla="*/ 14 h 53"/>
                <a:gd name="T16" fmla="*/ 35 w 48"/>
                <a:gd name="T17" fmla="*/ 8 h 53"/>
                <a:gd name="T18" fmla="*/ 26 w 48"/>
                <a:gd name="T19" fmla="*/ 6 h 53"/>
                <a:gd name="T20" fmla="*/ 19 w 48"/>
                <a:gd name="T21" fmla="*/ 7 h 53"/>
                <a:gd name="T22" fmla="*/ 13 w 48"/>
                <a:gd name="T23" fmla="*/ 11 h 53"/>
                <a:gd name="T24" fmla="*/ 9 w 48"/>
                <a:gd name="T25" fmla="*/ 18 h 53"/>
                <a:gd name="T26" fmla="*/ 7 w 48"/>
                <a:gd name="T27" fmla="*/ 26 h 53"/>
                <a:gd name="T28" fmla="*/ 9 w 48"/>
                <a:gd name="T29" fmla="*/ 34 h 53"/>
                <a:gd name="T30" fmla="*/ 13 w 48"/>
                <a:gd name="T31" fmla="*/ 41 h 53"/>
                <a:gd name="T32" fmla="*/ 19 w 48"/>
                <a:gd name="T33" fmla="*/ 46 h 53"/>
                <a:gd name="T34" fmla="*/ 26 w 48"/>
                <a:gd name="T35" fmla="*/ 47 h 53"/>
                <a:gd name="T36" fmla="*/ 31 w 48"/>
                <a:gd name="T37" fmla="*/ 47 h 53"/>
                <a:gd name="T38" fmla="*/ 36 w 48"/>
                <a:gd name="T39" fmla="*/ 45 h 53"/>
                <a:gd name="T40" fmla="*/ 39 w 48"/>
                <a:gd name="T41" fmla="*/ 42 h 53"/>
                <a:gd name="T42" fmla="*/ 41 w 48"/>
                <a:gd name="T43" fmla="*/ 38 h 53"/>
                <a:gd name="T44" fmla="*/ 48 w 48"/>
                <a:gd name="T45" fmla="*/ 40 h 53"/>
                <a:gd name="T46" fmla="*/ 45 w 48"/>
                <a:gd name="T47" fmla="*/ 45 h 53"/>
                <a:gd name="T48" fmla="*/ 40 w 48"/>
                <a:gd name="T49" fmla="*/ 50 h 53"/>
                <a:gd name="T50" fmla="*/ 34 w 48"/>
                <a:gd name="T51" fmla="*/ 52 h 53"/>
                <a:gd name="T52" fmla="*/ 26 w 48"/>
                <a:gd name="T53" fmla="*/ 53 h 53"/>
                <a:gd name="T54" fmla="*/ 16 w 48"/>
                <a:gd name="T55" fmla="*/ 51 h 53"/>
                <a:gd name="T56" fmla="*/ 8 w 48"/>
                <a:gd name="T57" fmla="*/ 45 h 53"/>
                <a:gd name="T58" fmla="*/ 2 w 48"/>
                <a:gd name="T59" fmla="*/ 37 h 53"/>
                <a:gd name="T60" fmla="*/ 0 w 48"/>
                <a:gd name="T61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53">
                  <a:moveTo>
                    <a:pt x="0" y="26"/>
                  </a:moveTo>
                  <a:cubicBezTo>
                    <a:pt x="0" y="23"/>
                    <a:pt x="1" y="19"/>
                    <a:pt x="2" y="16"/>
                  </a:cubicBezTo>
                  <a:cubicBezTo>
                    <a:pt x="4" y="13"/>
                    <a:pt x="5" y="10"/>
                    <a:pt x="8" y="7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31" y="0"/>
                    <a:pt x="36" y="1"/>
                    <a:pt x="39" y="3"/>
                  </a:cubicBezTo>
                  <a:cubicBezTo>
                    <a:pt x="43" y="5"/>
                    <a:pt x="46" y="8"/>
                    <a:pt x="47" y="12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9" y="11"/>
                    <a:pt x="37" y="9"/>
                    <a:pt x="35" y="8"/>
                  </a:cubicBezTo>
                  <a:cubicBezTo>
                    <a:pt x="32" y="6"/>
                    <a:pt x="29" y="6"/>
                    <a:pt x="26" y="6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6" y="8"/>
                    <a:pt x="14" y="10"/>
                    <a:pt x="13" y="11"/>
                  </a:cubicBezTo>
                  <a:cubicBezTo>
                    <a:pt x="11" y="13"/>
                    <a:pt x="10" y="15"/>
                    <a:pt x="9" y="18"/>
                  </a:cubicBezTo>
                  <a:cubicBezTo>
                    <a:pt x="8" y="20"/>
                    <a:pt x="7" y="23"/>
                    <a:pt x="7" y="26"/>
                  </a:cubicBezTo>
                  <a:cubicBezTo>
                    <a:pt x="7" y="29"/>
                    <a:pt x="8" y="32"/>
                    <a:pt x="9" y="34"/>
                  </a:cubicBezTo>
                  <a:cubicBezTo>
                    <a:pt x="10" y="37"/>
                    <a:pt x="11" y="39"/>
                    <a:pt x="13" y="41"/>
                  </a:cubicBezTo>
                  <a:cubicBezTo>
                    <a:pt x="15" y="43"/>
                    <a:pt x="17" y="45"/>
                    <a:pt x="19" y="46"/>
                  </a:cubicBezTo>
                  <a:cubicBezTo>
                    <a:pt x="21" y="47"/>
                    <a:pt x="24" y="47"/>
                    <a:pt x="26" y="47"/>
                  </a:cubicBezTo>
                  <a:cubicBezTo>
                    <a:pt x="28" y="47"/>
                    <a:pt x="29" y="47"/>
                    <a:pt x="31" y="47"/>
                  </a:cubicBezTo>
                  <a:cubicBezTo>
                    <a:pt x="33" y="46"/>
                    <a:pt x="34" y="45"/>
                    <a:pt x="36" y="45"/>
                  </a:cubicBezTo>
                  <a:cubicBezTo>
                    <a:pt x="37" y="44"/>
                    <a:pt x="38" y="43"/>
                    <a:pt x="39" y="42"/>
                  </a:cubicBezTo>
                  <a:cubicBezTo>
                    <a:pt x="40" y="41"/>
                    <a:pt x="41" y="40"/>
                    <a:pt x="41" y="38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5" y="45"/>
                  </a:cubicBezTo>
                  <a:cubicBezTo>
                    <a:pt x="43" y="47"/>
                    <a:pt x="42" y="48"/>
                    <a:pt x="40" y="50"/>
                  </a:cubicBezTo>
                  <a:cubicBezTo>
                    <a:pt x="38" y="51"/>
                    <a:pt x="36" y="52"/>
                    <a:pt x="34" y="52"/>
                  </a:cubicBezTo>
                  <a:cubicBezTo>
                    <a:pt x="31" y="53"/>
                    <a:pt x="29" y="53"/>
                    <a:pt x="26" y="53"/>
                  </a:cubicBezTo>
                  <a:cubicBezTo>
                    <a:pt x="23" y="53"/>
                    <a:pt x="19" y="52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5" y="43"/>
                    <a:pt x="4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06"/>
            <p:cNvSpPr>
              <a:spLocks noEditPoints="1"/>
            </p:cNvSpPr>
            <p:nvPr/>
          </p:nvSpPr>
          <p:spPr bwMode="auto">
            <a:xfrm>
              <a:off x="4756150" y="2527300"/>
              <a:ext cx="58738" cy="60325"/>
            </a:xfrm>
            <a:custGeom>
              <a:avLst/>
              <a:gdLst>
                <a:gd name="T0" fmla="*/ 26 w 52"/>
                <a:gd name="T1" fmla="*/ 53 h 53"/>
                <a:gd name="T2" fmla="*/ 16 w 52"/>
                <a:gd name="T3" fmla="*/ 51 h 53"/>
                <a:gd name="T4" fmla="*/ 8 w 52"/>
                <a:gd name="T5" fmla="*/ 45 h 53"/>
                <a:gd name="T6" fmla="*/ 2 w 52"/>
                <a:gd name="T7" fmla="*/ 37 h 53"/>
                <a:gd name="T8" fmla="*/ 0 w 52"/>
                <a:gd name="T9" fmla="*/ 26 h 53"/>
                <a:gd name="T10" fmla="*/ 2 w 52"/>
                <a:gd name="T11" fmla="*/ 16 h 53"/>
                <a:gd name="T12" fmla="*/ 8 w 52"/>
                <a:gd name="T13" fmla="*/ 8 h 53"/>
                <a:gd name="T14" fmla="*/ 16 w 52"/>
                <a:gd name="T15" fmla="*/ 2 h 53"/>
                <a:gd name="T16" fmla="*/ 26 w 52"/>
                <a:gd name="T17" fmla="*/ 0 h 53"/>
                <a:gd name="T18" fmla="*/ 37 w 52"/>
                <a:gd name="T19" fmla="*/ 2 h 53"/>
                <a:gd name="T20" fmla="*/ 45 w 52"/>
                <a:gd name="T21" fmla="*/ 8 h 53"/>
                <a:gd name="T22" fmla="*/ 50 w 52"/>
                <a:gd name="T23" fmla="*/ 16 h 53"/>
                <a:gd name="T24" fmla="*/ 52 w 52"/>
                <a:gd name="T25" fmla="*/ 26 h 53"/>
                <a:gd name="T26" fmla="*/ 52 w 52"/>
                <a:gd name="T27" fmla="*/ 28 h 53"/>
                <a:gd name="T28" fmla="*/ 52 w 52"/>
                <a:gd name="T29" fmla="*/ 29 h 53"/>
                <a:gd name="T30" fmla="*/ 7 w 52"/>
                <a:gd name="T31" fmla="*/ 29 h 53"/>
                <a:gd name="T32" fmla="*/ 9 w 52"/>
                <a:gd name="T33" fmla="*/ 36 h 53"/>
                <a:gd name="T34" fmla="*/ 14 w 52"/>
                <a:gd name="T35" fmla="*/ 43 h 53"/>
                <a:gd name="T36" fmla="*/ 20 w 52"/>
                <a:gd name="T37" fmla="*/ 47 h 53"/>
                <a:gd name="T38" fmla="*/ 27 w 52"/>
                <a:gd name="T39" fmla="*/ 48 h 53"/>
                <a:gd name="T40" fmla="*/ 32 w 52"/>
                <a:gd name="T41" fmla="*/ 47 h 53"/>
                <a:gd name="T42" fmla="*/ 36 w 52"/>
                <a:gd name="T43" fmla="*/ 45 h 53"/>
                <a:gd name="T44" fmla="*/ 40 w 52"/>
                <a:gd name="T45" fmla="*/ 43 h 53"/>
                <a:gd name="T46" fmla="*/ 42 w 52"/>
                <a:gd name="T47" fmla="*/ 39 h 53"/>
                <a:gd name="T48" fmla="*/ 48 w 52"/>
                <a:gd name="T49" fmla="*/ 40 h 53"/>
                <a:gd name="T50" fmla="*/ 45 w 52"/>
                <a:gd name="T51" fmla="*/ 45 h 53"/>
                <a:gd name="T52" fmla="*/ 40 w 52"/>
                <a:gd name="T53" fmla="*/ 50 h 53"/>
                <a:gd name="T54" fmla="*/ 34 w 52"/>
                <a:gd name="T55" fmla="*/ 52 h 53"/>
                <a:gd name="T56" fmla="*/ 26 w 52"/>
                <a:gd name="T57" fmla="*/ 53 h 53"/>
                <a:gd name="T58" fmla="*/ 45 w 52"/>
                <a:gd name="T59" fmla="*/ 24 h 53"/>
                <a:gd name="T60" fmla="*/ 43 w 52"/>
                <a:gd name="T61" fmla="*/ 16 h 53"/>
                <a:gd name="T62" fmla="*/ 39 w 52"/>
                <a:gd name="T63" fmla="*/ 10 h 53"/>
                <a:gd name="T64" fmla="*/ 33 w 52"/>
                <a:gd name="T65" fmla="*/ 6 h 53"/>
                <a:gd name="T66" fmla="*/ 26 w 52"/>
                <a:gd name="T67" fmla="*/ 5 h 53"/>
                <a:gd name="T68" fmla="*/ 19 w 52"/>
                <a:gd name="T69" fmla="*/ 6 h 53"/>
                <a:gd name="T70" fmla="*/ 13 w 52"/>
                <a:gd name="T71" fmla="*/ 10 h 53"/>
                <a:gd name="T72" fmla="*/ 9 w 52"/>
                <a:gd name="T73" fmla="*/ 16 h 53"/>
                <a:gd name="T74" fmla="*/ 7 w 52"/>
                <a:gd name="T75" fmla="*/ 24 h 53"/>
                <a:gd name="T76" fmla="*/ 45 w 52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3">
                  <a:moveTo>
                    <a:pt x="26" y="53"/>
                  </a:moveTo>
                  <a:cubicBezTo>
                    <a:pt x="23" y="53"/>
                    <a:pt x="19" y="52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5" y="43"/>
                    <a:pt x="4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0"/>
                    <a:pt x="23" y="0"/>
                    <a:pt x="26" y="0"/>
                  </a:cubicBezTo>
                  <a:cubicBezTo>
                    <a:pt x="30" y="0"/>
                    <a:pt x="33" y="0"/>
                    <a:pt x="37" y="2"/>
                  </a:cubicBezTo>
                  <a:cubicBezTo>
                    <a:pt x="40" y="3"/>
                    <a:pt x="42" y="5"/>
                    <a:pt x="45" y="8"/>
                  </a:cubicBezTo>
                  <a:cubicBezTo>
                    <a:pt x="47" y="10"/>
                    <a:pt x="49" y="13"/>
                    <a:pt x="50" y="16"/>
                  </a:cubicBezTo>
                  <a:cubicBezTo>
                    <a:pt x="51" y="19"/>
                    <a:pt x="52" y="23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8"/>
                    <a:pt x="52" y="29"/>
                    <a:pt x="52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32"/>
                    <a:pt x="8" y="34"/>
                    <a:pt x="9" y="36"/>
                  </a:cubicBezTo>
                  <a:cubicBezTo>
                    <a:pt x="10" y="39"/>
                    <a:pt x="12" y="41"/>
                    <a:pt x="14" y="43"/>
                  </a:cubicBezTo>
                  <a:cubicBezTo>
                    <a:pt x="15" y="44"/>
                    <a:pt x="17" y="46"/>
                    <a:pt x="20" y="47"/>
                  </a:cubicBezTo>
                  <a:cubicBezTo>
                    <a:pt x="22" y="48"/>
                    <a:pt x="24" y="48"/>
                    <a:pt x="27" y="48"/>
                  </a:cubicBezTo>
                  <a:cubicBezTo>
                    <a:pt x="28" y="48"/>
                    <a:pt x="30" y="48"/>
                    <a:pt x="32" y="47"/>
                  </a:cubicBezTo>
                  <a:cubicBezTo>
                    <a:pt x="33" y="47"/>
                    <a:pt x="35" y="46"/>
                    <a:pt x="36" y="45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1"/>
                    <a:pt x="42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2"/>
                    <a:pt x="46" y="44"/>
                    <a:pt x="45" y="45"/>
                  </a:cubicBezTo>
                  <a:cubicBezTo>
                    <a:pt x="43" y="47"/>
                    <a:pt x="42" y="48"/>
                    <a:pt x="40" y="50"/>
                  </a:cubicBezTo>
                  <a:cubicBezTo>
                    <a:pt x="38" y="51"/>
                    <a:pt x="36" y="52"/>
                    <a:pt x="34" y="52"/>
                  </a:cubicBezTo>
                  <a:cubicBezTo>
                    <a:pt x="31" y="53"/>
                    <a:pt x="29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5" y="18"/>
                    <a:pt x="43" y="16"/>
                  </a:cubicBezTo>
                  <a:cubicBezTo>
                    <a:pt x="42" y="14"/>
                    <a:pt x="41" y="12"/>
                    <a:pt x="39" y="10"/>
                  </a:cubicBezTo>
                  <a:cubicBezTo>
                    <a:pt x="38" y="8"/>
                    <a:pt x="36" y="7"/>
                    <a:pt x="33" y="6"/>
                  </a:cubicBezTo>
                  <a:cubicBezTo>
                    <a:pt x="31" y="5"/>
                    <a:pt x="29" y="5"/>
                    <a:pt x="26" y="5"/>
                  </a:cubicBezTo>
                  <a:cubicBezTo>
                    <a:pt x="24" y="5"/>
                    <a:pt x="21" y="5"/>
                    <a:pt x="19" y="6"/>
                  </a:cubicBezTo>
                  <a:cubicBezTo>
                    <a:pt x="17" y="7"/>
                    <a:pt x="15" y="8"/>
                    <a:pt x="13" y="10"/>
                  </a:cubicBezTo>
                  <a:cubicBezTo>
                    <a:pt x="12" y="12"/>
                    <a:pt x="10" y="14"/>
                    <a:pt x="9" y="16"/>
                  </a:cubicBezTo>
                  <a:cubicBezTo>
                    <a:pt x="8" y="18"/>
                    <a:pt x="8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07"/>
            <p:cNvSpPr>
              <a:spLocks/>
            </p:cNvSpPr>
            <p:nvPr/>
          </p:nvSpPr>
          <p:spPr bwMode="auto">
            <a:xfrm>
              <a:off x="4827587" y="2527300"/>
              <a:ext cx="50800" cy="60325"/>
            </a:xfrm>
            <a:custGeom>
              <a:avLst/>
              <a:gdLst>
                <a:gd name="T0" fmla="*/ 44 w 44"/>
                <a:gd name="T1" fmla="*/ 52 h 52"/>
                <a:gd name="T2" fmla="*/ 37 w 44"/>
                <a:gd name="T3" fmla="*/ 52 h 52"/>
                <a:gd name="T4" fmla="*/ 37 w 44"/>
                <a:gd name="T5" fmla="*/ 23 h 52"/>
                <a:gd name="T6" fmla="*/ 34 w 44"/>
                <a:gd name="T7" fmla="*/ 10 h 52"/>
                <a:gd name="T8" fmla="*/ 26 w 44"/>
                <a:gd name="T9" fmla="*/ 6 h 52"/>
                <a:gd name="T10" fmla="*/ 20 w 44"/>
                <a:gd name="T11" fmla="*/ 7 h 52"/>
                <a:gd name="T12" fmla="*/ 14 w 44"/>
                <a:gd name="T13" fmla="*/ 10 h 52"/>
                <a:gd name="T14" fmla="*/ 10 w 44"/>
                <a:gd name="T15" fmla="*/ 15 h 52"/>
                <a:gd name="T16" fmla="*/ 7 w 44"/>
                <a:gd name="T17" fmla="*/ 21 h 52"/>
                <a:gd name="T18" fmla="*/ 7 w 44"/>
                <a:gd name="T19" fmla="*/ 52 h 52"/>
                <a:gd name="T20" fmla="*/ 0 w 44"/>
                <a:gd name="T21" fmla="*/ 52 h 52"/>
                <a:gd name="T22" fmla="*/ 0 w 44"/>
                <a:gd name="T23" fmla="*/ 1 h 52"/>
                <a:gd name="T24" fmla="*/ 6 w 44"/>
                <a:gd name="T25" fmla="*/ 1 h 52"/>
                <a:gd name="T26" fmla="*/ 6 w 44"/>
                <a:gd name="T27" fmla="*/ 12 h 52"/>
                <a:gd name="T28" fmla="*/ 15 w 44"/>
                <a:gd name="T29" fmla="*/ 3 h 52"/>
                <a:gd name="T30" fmla="*/ 28 w 44"/>
                <a:gd name="T31" fmla="*/ 0 h 52"/>
                <a:gd name="T32" fmla="*/ 35 w 44"/>
                <a:gd name="T33" fmla="*/ 1 h 52"/>
                <a:gd name="T34" fmla="*/ 40 w 44"/>
                <a:gd name="T35" fmla="*/ 6 h 52"/>
                <a:gd name="T36" fmla="*/ 43 w 44"/>
                <a:gd name="T37" fmla="*/ 13 h 52"/>
                <a:gd name="T38" fmla="*/ 44 w 44"/>
                <a:gd name="T39" fmla="*/ 22 h 52"/>
                <a:gd name="T40" fmla="*/ 44 w 44"/>
                <a:gd name="T4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17"/>
                    <a:pt x="36" y="13"/>
                    <a:pt x="34" y="10"/>
                  </a:cubicBezTo>
                  <a:cubicBezTo>
                    <a:pt x="32" y="7"/>
                    <a:pt x="30" y="6"/>
                    <a:pt x="26" y="6"/>
                  </a:cubicBezTo>
                  <a:cubicBezTo>
                    <a:pt x="24" y="6"/>
                    <a:pt x="22" y="6"/>
                    <a:pt x="20" y="7"/>
                  </a:cubicBezTo>
                  <a:cubicBezTo>
                    <a:pt x="18" y="8"/>
                    <a:pt x="16" y="9"/>
                    <a:pt x="14" y="10"/>
                  </a:cubicBezTo>
                  <a:cubicBezTo>
                    <a:pt x="13" y="11"/>
                    <a:pt x="11" y="13"/>
                    <a:pt x="10" y="15"/>
                  </a:cubicBezTo>
                  <a:cubicBezTo>
                    <a:pt x="8" y="16"/>
                    <a:pt x="8" y="18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5" y="3"/>
                  </a:cubicBezTo>
                  <a:cubicBezTo>
                    <a:pt x="19" y="1"/>
                    <a:pt x="24" y="0"/>
                    <a:pt x="28" y="0"/>
                  </a:cubicBezTo>
                  <a:cubicBezTo>
                    <a:pt x="31" y="0"/>
                    <a:pt x="34" y="0"/>
                    <a:pt x="35" y="1"/>
                  </a:cubicBezTo>
                  <a:cubicBezTo>
                    <a:pt x="37" y="2"/>
                    <a:pt x="39" y="4"/>
                    <a:pt x="40" y="6"/>
                  </a:cubicBezTo>
                  <a:cubicBezTo>
                    <a:pt x="41" y="8"/>
                    <a:pt x="42" y="10"/>
                    <a:pt x="43" y="13"/>
                  </a:cubicBezTo>
                  <a:cubicBezTo>
                    <a:pt x="43" y="15"/>
                    <a:pt x="44" y="19"/>
                    <a:pt x="44" y="22"/>
                  </a:cubicBezTo>
                  <a:cubicBezTo>
                    <a:pt x="44" y="52"/>
                    <a:pt x="44" y="52"/>
                    <a:pt x="44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08"/>
            <p:cNvSpPr>
              <a:spLocks noEditPoints="1"/>
            </p:cNvSpPr>
            <p:nvPr/>
          </p:nvSpPr>
          <p:spPr bwMode="auto">
            <a:xfrm>
              <a:off x="4889500" y="2527300"/>
              <a:ext cx="52388" cy="60325"/>
            </a:xfrm>
            <a:custGeom>
              <a:avLst/>
              <a:gdLst>
                <a:gd name="T0" fmla="*/ 17 w 46"/>
                <a:gd name="T1" fmla="*/ 53 h 53"/>
                <a:gd name="T2" fmla="*/ 10 w 46"/>
                <a:gd name="T3" fmla="*/ 52 h 53"/>
                <a:gd name="T4" fmla="*/ 5 w 46"/>
                <a:gd name="T5" fmla="*/ 49 h 53"/>
                <a:gd name="T6" fmla="*/ 1 w 46"/>
                <a:gd name="T7" fmla="*/ 43 h 53"/>
                <a:gd name="T8" fmla="*/ 0 w 46"/>
                <a:gd name="T9" fmla="*/ 37 h 53"/>
                <a:gd name="T10" fmla="*/ 1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1 w 46"/>
                <a:gd name="T17" fmla="*/ 22 h 53"/>
                <a:gd name="T18" fmla="*/ 30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2 w 46"/>
                <a:gd name="T27" fmla="*/ 5 h 53"/>
                <a:gd name="T28" fmla="*/ 14 w 46"/>
                <a:gd name="T29" fmla="*/ 6 h 53"/>
                <a:gd name="T30" fmla="*/ 6 w 46"/>
                <a:gd name="T31" fmla="*/ 11 h 53"/>
                <a:gd name="T32" fmla="*/ 3 w 46"/>
                <a:gd name="T33" fmla="*/ 6 h 53"/>
                <a:gd name="T34" fmla="*/ 23 w 46"/>
                <a:gd name="T35" fmla="*/ 0 h 53"/>
                <a:gd name="T36" fmla="*/ 38 w 46"/>
                <a:gd name="T37" fmla="*/ 5 h 53"/>
                <a:gd name="T38" fmla="*/ 43 w 46"/>
                <a:gd name="T39" fmla="*/ 20 h 53"/>
                <a:gd name="T40" fmla="*/ 43 w 46"/>
                <a:gd name="T41" fmla="*/ 43 h 53"/>
                <a:gd name="T42" fmla="*/ 46 w 46"/>
                <a:gd name="T43" fmla="*/ 46 h 53"/>
                <a:gd name="T44" fmla="*/ 46 w 46"/>
                <a:gd name="T45" fmla="*/ 52 h 53"/>
                <a:gd name="T46" fmla="*/ 43 w 46"/>
                <a:gd name="T47" fmla="*/ 52 h 53"/>
                <a:gd name="T48" fmla="*/ 39 w 46"/>
                <a:gd name="T49" fmla="*/ 51 h 53"/>
                <a:gd name="T50" fmla="*/ 38 w 46"/>
                <a:gd name="T51" fmla="*/ 48 h 53"/>
                <a:gd name="T52" fmla="*/ 38 w 46"/>
                <a:gd name="T53" fmla="*/ 44 h 53"/>
                <a:gd name="T54" fmla="*/ 29 w 46"/>
                <a:gd name="T55" fmla="*/ 51 h 53"/>
                <a:gd name="T56" fmla="*/ 17 w 46"/>
                <a:gd name="T57" fmla="*/ 53 h 53"/>
                <a:gd name="T58" fmla="*/ 19 w 46"/>
                <a:gd name="T59" fmla="*/ 48 h 53"/>
                <a:gd name="T60" fmla="*/ 28 w 46"/>
                <a:gd name="T61" fmla="*/ 46 h 53"/>
                <a:gd name="T62" fmla="*/ 35 w 46"/>
                <a:gd name="T63" fmla="*/ 41 h 53"/>
                <a:gd name="T64" fmla="*/ 36 w 46"/>
                <a:gd name="T65" fmla="*/ 39 h 53"/>
                <a:gd name="T66" fmla="*/ 37 w 46"/>
                <a:gd name="T67" fmla="*/ 37 h 53"/>
                <a:gd name="T68" fmla="*/ 37 w 46"/>
                <a:gd name="T69" fmla="*/ 28 h 53"/>
                <a:gd name="T70" fmla="*/ 30 w 46"/>
                <a:gd name="T71" fmla="*/ 27 h 53"/>
                <a:gd name="T72" fmla="*/ 22 w 46"/>
                <a:gd name="T73" fmla="*/ 26 h 53"/>
                <a:gd name="T74" fmla="*/ 11 w 46"/>
                <a:gd name="T75" fmla="*/ 29 h 53"/>
                <a:gd name="T76" fmla="*/ 6 w 46"/>
                <a:gd name="T77" fmla="*/ 37 h 53"/>
                <a:gd name="T78" fmla="*/ 7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9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5" y="53"/>
                    <a:pt x="12" y="53"/>
                    <a:pt x="10" y="52"/>
                  </a:cubicBezTo>
                  <a:cubicBezTo>
                    <a:pt x="8" y="51"/>
                    <a:pt x="6" y="50"/>
                    <a:pt x="5" y="49"/>
                  </a:cubicBezTo>
                  <a:cubicBezTo>
                    <a:pt x="3" y="47"/>
                    <a:pt x="2" y="45"/>
                    <a:pt x="1" y="43"/>
                  </a:cubicBezTo>
                  <a:cubicBezTo>
                    <a:pt x="0" y="41"/>
                    <a:pt x="0" y="39"/>
                    <a:pt x="0" y="37"/>
                  </a:cubicBezTo>
                  <a:cubicBezTo>
                    <a:pt x="0" y="35"/>
                    <a:pt x="0" y="33"/>
                    <a:pt x="1" y="31"/>
                  </a:cubicBezTo>
                  <a:cubicBezTo>
                    <a:pt x="2" y="29"/>
                    <a:pt x="4" y="27"/>
                    <a:pt x="6" y="26"/>
                  </a:cubicBezTo>
                  <a:cubicBezTo>
                    <a:pt x="8" y="25"/>
                    <a:pt x="10" y="23"/>
                    <a:pt x="13" y="23"/>
                  </a:cubicBezTo>
                  <a:cubicBezTo>
                    <a:pt x="15" y="22"/>
                    <a:pt x="18" y="22"/>
                    <a:pt x="21" y="22"/>
                  </a:cubicBezTo>
                  <a:cubicBezTo>
                    <a:pt x="24" y="22"/>
                    <a:pt x="27" y="22"/>
                    <a:pt x="30" y="22"/>
                  </a:cubicBezTo>
                  <a:cubicBezTo>
                    <a:pt x="32" y="23"/>
                    <a:pt x="35" y="23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5" y="11"/>
                    <a:pt x="33" y="9"/>
                  </a:cubicBezTo>
                  <a:cubicBezTo>
                    <a:pt x="30" y="6"/>
                    <a:pt x="27" y="5"/>
                    <a:pt x="22" y="5"/>
                  </a:cubicBezTo>
                  <a:cubicBezTo>
                    <a:pt x="20" y="5"/>
                    <a:pt x="17" y="5"/>
                    <a:pt x="14" y="6"/>
                  </a:cubicBezTo>
                  <a:cubicBezTo>
                    <a:pt x="11" y="7"/>
                    <a:pt x="8" y="9"/>
                    <a:pt x="6" y="11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0" y="2"/>
                    <a:pt x="16" y="0"/>
                    <a:pt x="23" y="0"/>
                  </a:cubicBezTo>
                  <a:cubicBezTo>
                    <a:pt x="29" y="0"/>
                    <a:pt x="34" y="1"/>
                    <a:pt x="38" y="5"/>
                  </a:cubicBezTo>
                  <a:cubicBezTo>
                    <a:pt x="42" y="9"/>
                    <a:pt x="43" y="14"/>
                    <a:pt x="43" y="20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45"/>
                    <a:pt x="44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4" y="52"/>
                    <a:pt x="43" y="52"/>
                  </a:cubicBezTo>
                  <a:cubicBezTo>
                    <a:pt x="42" y="52"/>
                    <a:pt x="40" y="52"/>
                    <a:pt x="39" y="51"/>
                  </a:cubicBezTo>
                  <a:cubicBezTo>
                    <a:pt x="38" y="50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49"/>
                    <a:pt x="29" y="51"/>
                  </a:cubicBezTo>
                  <a:cubicBezTo>
                    <a:pt x="25" y="52"/>
                    <a:pt x="21" y="53"/>
                    <a:pt x="17" y="53"/>
                  </a:cubicBezTo>
                  <a:close/>
                  <a:moveTo>
                    <a:pt x="19" y="48"/>
                  </a:moveTo>
                  <a:cubicBezTo>
                    <a:pt x="22" y="48"/>
                    <a:pt x="25" y="47"/>
                    <a:pt x="28" y="46"/>
                  </a:cubicBezTo>
                  <a:cubicBezTo>
                    <a:pt x="31" y="45"/>
                    <a:pt x="33" y="43"/>
                    <a:pt x="35" y="41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4" y="28"/>
                    <a:pt x="32" y="27"/>
                    <a:pt x="30" y="27"/>
                  </a:cubicBezTo>
                  <a:cubicBezTo>
                    <a:pt x="27" y="26"/>
                    <a:pt x="25" y="26"/>
                    <a:pt x="22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6" y="33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8" y="42"/>
                    <a:pt x="9" y="44"/>
                    <a:pt x="10" y="45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5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09"/>
            <p:cNvSpPr>
              <a:spLocks/>
            </p:cNvSpPr>
            <p:nvPr/>
          </p:nvSpPr>
          <p:spPr bwMode="auto">
            <a:xfrm>
              <a:off x="4949825" y="2527300"/>
              <a:ext cx="49213" cy="60325"/>
            </a:xfrm>
            <a:custGeom>
              <a:avLst/>
              <a:gdLst>
                <a:gd name="T0" fmla="*/ 22 w 42"/>
                <a:gd name="T1" fmla="*/ 53 h 53"/>
                <a:gd name="T2" fmla="*/ 10 w 42"/>
                <a:gd name="T3" fmla="*/ 51 h 53"/>
                <a:gd name="T4" fmla="*/ 0 w 42"/>
                <a:gd name="T5" fmla="*/ 45 h 53"/>
                <a:gd name="T6" fmla="*/ 4 w 42"/>
                <a:gd name="T7" fmla="*/ 41 h 53"/>
                <a:gd name="T8" fmla="*/ 12 w 42"/>
                <a:gd name="T9" fmla="*/ 46 h 53"/>
                <a:gd name="T10" fmla="*/ 22 w 42"/>
                <a:gd name="T11" fmla="*/ 48 h 53"/>
                <a:gd name="T12" fmla="*/ 32 w 42"/>
                <a:gd name="T13" fmla="*/ 45 h 53"/>
                <a:gd name="T14" fmla="*/ 36 w 42"/>
                <a:gd name="T15" fmla="*/ 38 h 53"/>
                <a:gd name="T16" fmla="*/ 35 w 42"/>
                <a:gd name="T17" fmla="*/ 35 h 53"/>
                <a:gd name="T18" fmla="*/ 32 w 42"/>
                <a:gd name="T19" fmla="*/ 32 h 53"/>
                <a:gd name="T20" fmla="*/ 27 w 42"/>
                <a:gd name="T21" fmla="*/ 30 h 53"/>
                <a:gd name="T22" fmla="*/ 20 w 42"/>
                <a:gd name="T23" fmla="*/ 28 h 53"/>
                <a:gd name="T24" fmla="*/ 13 w 42"/>
                <a:gd name="T25" fmla="*/ 26 h 53"/>
                <a:gd name="T26" fmla="*/ 7 w 42"/>
                <a:gd name="T27" fmla="*/ 24 h 53"/>
                <a:gd name="T28" fmla="*/ 4 w 42"/>
                <a:gd name="T29" fmla="*/ 20 h 53"/>
                <a:gd name="T30" fmla="*/ 3 w 42"/>
                <a:gd name="T31" fmla="*/ 15 h 53"/>
                <a:gd name="T32" fmla="*/ 4 w 42"/>
                <a:gd name="T33" fmla="*/ 8 h 53"/>
                <a:gd name="T34" fmla="*/ 9 w 42"/>
                <a:gd name="T35" fmla="*/ 4 h 53"/>
                <a:gd name="T36" fmla="*/ 15 w 42"/>
                <a:gd name="T37" fmla="*/ 1 h 53"/>
                <a:gd name="T38" fmla="*/ 22 w 42"/>
                <a:gd name="T39" fmla="*/ 0 h 53"/>
                <a:gd name="T40" fmla="*/ 33 w 42"/>
                <a:gd name="T41" fmla="*/ 2 h 53"/>
                <a:gd name="T42" fmla="*/ 41 w 42"/>
                <a:gd name="T43" fmla="*/ 7 h 53"/>
                <a:gd name="T44" fmla="*/ 38 w 42"/>
                <a:gd name="T45" fmla="*/ 11 h 53"/>
                <a:gd name="T46" fmla="*/ 31 w 42"/>
                <a:gd name="T47" fmla="*/ 6 h 53"/>
                <a:gd name="T48" fmla="*/ 22 w 42"/>
                <a:gd name="T49" fmla="*/ 5 h 53"/>
                <a:gd name="T50" fmla="*/ 17 w 42"/>
                <a:gd name="T51" fmla="*/ 5 h 53"/>
                <a:gd name="T52" fmla="*/ 13 w 42"/>
                <a:gd name="T53" fmla="*/ 7 h 53"/>
                <a:gd name="T54" fmla="*/ 10 w 42"/>
                <a:gd name="T55" fmla="*/ 10 h 53"/>
                <a:gd name="T56" fmla="*/ 9 w 42"/>
                <a:gd name="T57" fmla="*/ 14 h 53"/>
                <a:gd name="T58" fmla="*/ 10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2 w 42"/>
                <a:gd name="T65" fmla="*/ 23 h 53"/>
                <a:gd name="T66" fmla="*/ 31 w 42"/>
                <a:gd name="T67" fmla="*/ 26 h 53"/>
                <a:gd name="T68" fmla="*/ 37 w 42"/>
                <a:gd name="T69" fmla="*/ 28 h 53"/>
                <a:gd name="T70" fmla="*/ 41 w 42"/>
                <a:gd name="T71" fmla="*/ 32 h 53"/>
                <a:gd name="T72" fmla="*/ 42 w 42"/>
                <a:gd name="T73" fmla="*/ 38 h 53"/>
                <a:gd name="T74" fmla="*/ 37 w 42"/>
                <a:gd name="T75" fmla="*/ 49 h 53"/>
                <a:gd name="T76" fmla="*/ 22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2" y="53"/>
                  </a:moveTo>
                  <a:cubicBezTo>
                    <a:pt x="18" y="53"/>
                    <a:pt x="14" y="53"/>
                    <a:pt x="10" y="51"/>
                  </a:cubicBezTo>
                  <a:cubicBezTo>
                    <a:pt x="7" y="50"/>
                    <a:pt x="3" y="48"/>
                    <a:pt x="0" y="45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3"/>
                    <a:pt x="9" y="45"/>
                    <a:pt x="12" y="46"/>
                  </a:cubicBezTo>
                  <a:cubicBezTo>
                    <a:pt x="15" y="47"/>
                    <a:pt x="19" y="48"/>
                    <a:pt x="22" y="48"/>
                  </a:cubicBezTo>
                  <a:cubicBezTo>
                    <a:pt x="26" y="48"/>
                    <a:pt x="30" y="47"/>
                    <a:pt x="32" y="45"/>
                  </a:cubicBezTo>
                  <a:cubicBezTo>
                    <a:pt x="35" y="44"/>
                    <a:pt x="36" y="41"/>
                    <a:pt x="36" y="38"/>
                  </a:cubicBezTo>
                  <a:cubicBezTo>
                    <a:pt x="36" y="37"/>
                    <a:pt x="35" y="36"/>
                    <a:pt x="35" y="35"/>
                  </a:cubicBezTo>
                  <a:cubicBezTo>
                    <a:pt x="34" y="34"/>
                    <a:pt x="33" y="33"/>
                    <a:pt x="32" y="32"/>
                  </a:cubicBezTo>
                  <a:cubicBezTo>
                    <a:pt x="31" y="31"/>
                    <a:pt x="29" y="31"/>
                    <a:pt x="27" y="30"/>
                  </a:cubicBezTo>
                  <a:cubicBezTo>
                    <a:pt x="25" y="30"/>
                    <a:pt x="23" y="29"/>
                    <a:pt x="20" y="28"/>
                  </a:cubicBezTo>
                  <a:cubicBezTo>
                    <a:pt x="17" y="28"/>
                    <a:pt x="15" y="27"/>
                    <a:pt x="13" y="26"/>
                  </a:cubicBezTo>
                  <a:cubicBezTo>
                    <a:pt x="10" y="26"/>
                    <a:pt x="9" y="25"/>
                    <a:pt x="7" y="24"/>
                  </a:cubicBezTo>
                  <a:cubicBezTo>
                    <a:pt x="6" y="23"/>
                    <a:pt x="5" y="22"/>
                    <a:pt x="4" y="20"/>
                  </a:cubicBezTo>
                  <a:cubicBezTo>
                    <a:pt x="3" y="19"/>
                    <a:pt x="3" y="17"/>
                    <a:pt x="3" y="15"/>
                  </a:cubicBezTo>
                  <a:cubicBezTo>
                    <a:pt x="3" y="13"/>
                    <a:pt x="3" y="10"/>
                    <a:pt x="4" y="8"/>
                  </a:cubicBezTo>
                  <a:cubicBezTo>
                    <a:pt x="5" y="6"/>
                    <a:pt x="7" y="5"/>
                    <a:pt x="9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20" y="0"/>
                    <a:pt x="22" y="0"/>
                  </a:cubicBezTo>
                  <a:cubicBezTo>
                    <a:pt x="26" y="0"/>
                    <a:pt x="30" y="0"/>
                    <a:pt x="33" y="2"/>
                  </a:cubicBezTo>
                  <a:cubicBezTo>
                    <a:pt x="36" y="3"/>
                    <a:pt x="39" y="5"/>
                    <a:pt x="41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9"/>
                    <a:pt x="33" y="7"/>
                    <a:pt x="31" y="6"/>
                  </a:cubicBezTo>
                  <a:cubicBezTo>
                    <a:pt x="28" y="5"/>
                    <a:pt x="25" y="5"/>
                    <a:pt x="22" y="5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6" y="6"/>
                    <a:pt x="14" y="6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10" y="11"/>
                    <a:pt x="9" y="13"/>
                    <a:pt x="9" y="14"/>
                  </a:cubicBezTo>
                  <a:cubicBezTo>
                    <a:pt x="9" y="16"/>
                    <a:pt x="10" y="17"/>
                    <a:pt x="10" y="18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3" y="21"/>
                    <a:pt x="15" y="21"/>
                    <a:pt x="16" y="22"/>
                  </a:cubicBezTo>
                  <a:cubicBezTo>
                    <a:pt x="18" y="22"/>
                    <a:pt x="20" y="23"/>
                    <a:pt x="22" y="23"/>
                  </a:cubicBezTo>
                  <a:cubicBezTo>
                    <a:pt x="26" y="24"/>
                    <a:pt x="28" y="25"/>
                    <a:pt x="31" y="26"/>
                  </a:cubicBezTo>
                  <a:cubicBezTo>
                    <a:pt x="33" y="26"/>
                    <a:pt x="36" y="27"/>
                    <a:pt x="37" y="28"/>
                  </a:cubicBezTo>
                  <a:cubicBezTo>
                    <a:pt x="39" y="29"/>
                    <a:pt x="40" y="31"/>
                    <a:pt x="41" y="32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2"/>
                    <a:pt x="41" y="46"/>
                    <a:pt x="37" y="49"/>
                  </a:cubicBezTo>
                  <a:cubicBezTo>
                    <a:pt x="33" y="52"/>
                    <a:pt x="28" y="53"/>
                    <a:pt x="22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10"/>
            <p:cNvSpPr>
              <a:spLocks/>
            </p:cNvSpPr>
            <p:nvPr/>
          </p:nvSpPr>
          <p:spPr bwMode="auto">
            <a:xfrm>
              <a:off x="4603750" y="2641600"/>
              <a:ext cx="33338" cy="80963"/>
            </a:xfrm>
            <a:custGeom>
              <a:avLst/>
              <a:gdLst>
                <a:gd name="T0" fmla="*/ 29 w 29"/>
                <a:gd name="T1" fmla="*/ 67 h 70"/>
                <a:gd name="T2" fmla="*/ 28 w 29"/>
                <a:gd name="T3" fmla="*/ 68 h 70"/>
                <a:gd name="T4" fmla="*/ 25 w 29"/>
                <a:gd name="T5" fmla="*/ 69 h 70"/>
                <a:gd name="T6" fmla="*/ 22 w 29"/>
                <a:gd name="T7" fmla="*/ 70 h 70"/>
                <a:gd name="T8" fmla="*/ 18 w 29"/>
                <a:gd name="T9" fmla="*/ 70 h 70"/>
                <a:gd name="T10" fmla="*/ 14 w 29"/>
                <a:gd name="T11" fmla="*/ 70 h 70"/>
                <a:gd name="T12" fmla="*/ 10 w 29"/>
                <a:gd name="T13" fmla="*/ 68 h 70"/>
                <a:gd name="T14" fmla="*/ 8 w 29"/>
                <a:gd name="T15" fmla="*/ 65 h 70"/>
                <a:gd name="T16" fmla="*/ 7 w 29"/>
                <a:gd name="T17" fmla="*/ 60 h 70"/>
                <a:gd name="T18" fmla="*/ 7 w 29"/>
                <a:gd name="T19" fmla="*/ 23 h 70"/>
                <a:gd name="T20" fmla="*/ 0 w 29"/>
                <a:gd name="T21" fmla="*/ 23 h 70"/>
                <a:gd name="T22" fmla="*/ 0 w 29"/>
                <a:gd name="T23" fmla="*/ 18 h 70"/>
                <a:gd name="T24" fmla="*/ 7 w 29"/>
                <a:gd name="T25" fmla="*/ 18 h 70"/>
                <a:gd name="T26" fmla="*/ 7 w 29"/>
                <a:gd name="T27" fmla="*/ 0 h 70"/>
                <a:gd name="T28" fmla="*/ 14 w 29"/>
                <a:gd name="T29" fmla="*/ 0 h 70"/>
                <a:gd name="T30" fmla="*/ 14 w 29"/>
                <a:gd name="T31" fmla="*/ 18 h 70"/>
                <a:gd name="T32" fmla="*/ 26 w 29"/>
                <a:gd name="T33" fmla="*/ 18 h 70"/>
                <a:gd name="T34" fmla="*/ 26 w 29"/>
                <a:gd name="T35" fmla="*/ 23 h 70"/>
                <a:gd name="T36" fmla="*/ 14 w 29"/>
                <a:gd name="T37" fmla="*/ 23 h 70"/>
                <a:gd name="T38" fmla="*/ 14 w 29"/>
                <a:gd name="T39" fmla="*/ 58 h 70"/>
                <a:gd name="T40" fmla="*/ 16 w 29"/>
                <a:gd name="T41" fmla="*/ 63 h 70"/>
                <a:gd name="T42" fmla="*/ 20 w 29"/>
                <a:gd name="T43" fmla="*/ 64 h 70"/>
                <a:gd name="T44" fmla="*/ 25 w 29"/>
                <a:gd name="T45" fmla="*/ 63 h 70"/>
                <a:gd name="T46" fmla="*/ 28 w 29"/>
                <a:gd name="T47" fmla="*/ 62 h 70"/>
                <a:gd name="T48" fmla="*/ 29 w 29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70">
                  <a:moveTo>
                    <a:pt x="29" y="67"/>
                  </a:moveTo>
                  <a:cubicBezTo>
                    <a:pt x="29" y="67"/>
                    <a:pt x="29" y="68"/>
                    <a:pt x="28" y="68"/>
                  </a:cubicBezTo>
                  <a:cubicBezTo>
                    <a:pt x="27" y="68"/>
                    <a:pt x="26" y="69"/>
                    <a:pt x="25" y="69"/>
                  </a:cubicBezTo>
                  <a:cubicBezTo>
                    <a:pt x="24" y="69"/>
                    <a:pt x="23" y="70"/>
                    <a:pt x="22" y="70"/>
                  </a:cubicBezTo>
                  <a:cubicBezTo>
                    <a:pt x="20" y="70"/>
                    <a:pt x="19" y="70"/>
                    <a:pt x="18" y="70"/>
                  </a:cubicBezTo>
                  <a:cubicBezTo>
                    <a:pt x="16" y="70"/>
                    <a:pt x="15" y="70"/>
                    <a:pt x="14" y="70"/>
                  </a:cubicBezTo>
                  <a:cubicBezTo>
                    <a:pt x="12" y="69"/>
                    <a:pt x="11" y="69"/>
                    <a:pt x="10" y="68"/>
                  </a:cubicBezTo>
                  <a:cubicBezTo>
                    <a:pt x="9" y="67"/>
                    <a:pt x="8" y="66"/>
                    <a:pt x="8" y="65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2"/>
                    <a:pt x="16" y="63"/>
                  </a:cubicBezTo>
                  <a:cubicBezTo>
                    <a:pt x="17" y="64"/>
                    <a:pt x="18" y="64"/>
                    <a:pt x="20" y="64"/>
                  </a:cubicBezTo>
                  <a:cubicBezTo>
                    <a:pt x="22" y="64"/>
                    <a:pt x="23" y="64"/>
                    <a:pt x="25" y="63"/>
                  </a:cubicBezTo>
                  <a:cubicBezTo>
                    <a:pt x="26" y="62"/>
                    <a:pt x="27" y="62"/>
                    <a:pt x="28" y="62"/>
                  </a:cubicBezTo>
                  <a:cubicBezTo>
                    <a:pt x="29" y="67"/>
                    <a:pt x="29" y="67"/>
                    <a:pt x="29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11"/>
            <p:cNvSpPr>
              <a:spLocks noEditPoints="1"/>
            </p:cNvSpPr>
            <p:nvPr/>
          </p:nvSpPr>
          <p:spPr bwMode="auto">
            <a:xfrm>
              <a:off x="4641850" y="266065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6 w 51"/>
                <a:gd name="T3" fmla="*/ 51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6 h 54"/>
                <a:gd name="T12" fmla="*/ 7 w 51"/>
                <a:gd name="T13" fmla="*/ 8 h 54"/>
                <a:gd name="T14" fmla="*/ 16 w 51"/>
                <a:gd name="T15" fmla="*/ 2 h 54"/>
                <a:gd name="T16" fmla="*/ 26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50 w 51"/>
                <a:gd name="T23" fmla="*/ 16 h 54"/>
                <a:gd name="T24" fmla="*/ 51 w 51"/>
                <a:gd name="T25" fmla="*/ 27 h 54"/>
                <a:gd name="T26" fmla="*/ 51 w 51"/>
                <a:gd name="T27" fmla="*/ 28 h 54"/>
                <a:gd name="T28" fmla="*/ 51 w 51"/>
                <a:gd name="T29" fmla="*/ 29 h 54"/>
                <a:gd name="T30" fmla="*/ 7 w 51"/>
                <a:gd name="T31" fmla="*/ 29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8 h 54"/>
                <a:gd name="T40" fmla="*/ 31 w 51"/>
                <a:gd name="T41" fmla="*/ 48 h 54"/>
                <a:gd name="T42" fmla="*/ 36 w 51"/>
                <a:gd name="T43" fmla="*/ 46 h 54"/>
                <a:gd name="T44" fmla="*/ 40 w 51"/>
                <a:gd name="T45" fmla="*/ 43 h 54"/>
                <a:gd name="T46" fmla="*/ 42 w 51"/>
                <a:gd name="T47" fmla="*/ 39 h 54"/>
                <a:gd name="T48" fmla="*/ 48 w 51"/>
                <a:gd name="T49" fmla="*/ 41 h 54"/>
                <a:gd name="T50" fmla="*/ 45 w 51"/>
                <a:gd name="T51" fmla="*/ 46 h 54"/>
                <a:gd name="T52" fmla="*/ 40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6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5 h 54"/>
                <a:gd name="T68" fmla="*/ 19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9" y="53"/>
                    <a:pt x="16" y="51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4"/>
                    <a:pt x="0" y="30"/>
                    <a:pt x="0" y="27"/>
                  </a:cubicBezTo>
                  <a:cubicBezTo>
                    <a:pt x="0" y="23"/>
                    <a:pt x="1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10" y="6"/>
                    <a:pt x="12" y="4"/>
                    <a:pt x="16" y="2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30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7" y="10"/>
                    <a:pt x="48" y="13"/>
                    <a:pt x="50" y="16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39"/>
                    <a:pt x="12" y="41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4" y="48"/>
                    <a:pt x="26" y="48"/>
                  </a:cubicBezTo>
                  <a:cubicBezTo>
                    <a:pt x="28" y="48"/>
                    <a:pt x="30" y="48"/>
                    <a:pt x="31" y="48"/>
                  </a:cubicBezTo>
                  <a:cubicBezTo>
                    <a:pt x="33" y="47"/>
                    <a:pt x="34" y="47"/>
                    <a:pt x="36" y="46"/>
                  </a:cubicBezTo>
                  <a:cubicBezTo>
                    <a:pt x="37" y="45"/>
                    <a:pt x="38" y="44"/>
                    <a:pt x="40" y="43"/>
                  </a:cubicBezTo>
                  <a:cubicBezTo>
                    <a:pt x="41" y="42"/>
                    <a:pt x="42" y="41"/>
                    <a:pt x="42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4"/>
                    <a:pt x="45" y="46"/>
                  </a:cubicBezTo>
                  <a:cubicBezTo>
                    <a:pt x="43" y="47"/>
                    <a:pt x="41" y="49"/>
                    <a:pt x="40" y="50"/>
                  </a:cubicBezTo>
                  <a:cubicBezTo>
                    <a:pt x="38" y="51"/>
                    <a:pt x="35" y="52"/>
                    <a:pt x="33" y="53"/>
                  </a:cubicBezTo>
                  <a:cubicBezTo>
                    <a:pt x="31" y="53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9"/>
                    <a:pt x="43" y="16"/>
                  </a:cubicBezTo>
                  <a:cubicBezTo>
                    <a:pt x="42" y="14"/>
                    <a:pt x="41" y="12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1" y="6"/>
                    <a:pt x="28" y="5"/>
                    <a:pt x="26" y="5"/>
                  </a:cubicBezTo>
                  <a:cubicBezTo>
                    <a:pt x="23" y="5"/>
                    <a:pt x="21" y="6"/>
                    <a:pt x="19" y="7"/>
                  </a:cubicBezTo>
                  <a:cubicBezTo>
                    <a:pt x="17" y="8"/>
                    <a:pt x="15" y="9"/>
                    <a:pt x="13" y="11"/>
                  </a:cubicBezTo>
                  <a:cubicBezTo>
                    <a:pt x="11" y="12"/>
                    <a:pt x="10" y="14"/>
                    <a:pt x="9" y="17"/>
                  </a:cubicBezTo>
                  <a:cubicBezTo>
                    <a:pt x="8" y="19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12"/>
            <p:cNvSpPr>
              <a:spLocks/>
            </p:cNvSpPr>
            <p:nvPr/>
          </p:nvSpPr>
          <p:spPr bwMode="auto">
            <a:xfrm>
              <a:off x="4713287" y="2660650"/>
              <a:ext cx="88900" cy="61913"/>
            </a:xfrm>
            <a:custGeom>
              <a:avLst/>
              <a:gdLst>
                <a:gd name="T0" fmla="*/ 77 w 77"/>
                <a:gd name="T1" fmla="*/ 53 h 53"/>
                <a:gd name="T2" fmla="*/ 70 w 77"/>
                <a:gd name="T3" fmla="*/ 53 h 53"/>
                <a:gd name="T4" fmla="*/ 70 w 77"/>
                <a:gd name="T5" fmla="*/ 24 h 53"/>
                <a:gd name="T6" fmla="*/ 67 w 77"/>
                <a:gd name="T7" fmla="*/ 10 h 53"/>
                <a:gd name="T8" fmla="*/ 59 w 77"/>
                <a:gd name="T9" fmla="*/ 6 h 53"/>
                <a:gd name="T10" fmla="*/ 53 w 77"/>
                <a:gd name="T11" fmla="*/ 7 h 53"/>
                <a:gd name="T12" fmla="*/ 48 w 77"/>
                <a:gd name="T13" fmla="*/ 10 h 53"/>
                <a:gd name="T14" fmla="*/ 44 w 77"/>
                <a:gd name="T15" fmla="*/ 15 h 53"/>
                <a:gd name="T16" fmla="*/ 42 w 77"/>
                <a:gd name="T17" fmla="*/ 21 h 53"/>
                <a:gd name="T18" fmla="*/ 42 w 77"/>
                <a:gd name="T19" fmla="*/ 53 h 53"/>
                <a:gd name="T20" fmla="*/ 35 w 77"/>
                <a:gd name="T21" fmla="*/ 53 h 53"/>
                <a:gd name="T22" fmla="*/ 35 w 77"/>
                <a:gd name="T23" fmla="*/ 24 h 53"/>
                <a:gd name="T24" fmla="*/ 32 w 77"/>
                <a:gd name="T25" fmla="*/ 10 h 53"/>
                <a:gd name="T26" fmla="*/ 24 w 77"/>
                <a:gd name="T27" fmla="*/ 6 h 53"/>
                <a:gd name="T28" fmla="*/ 13 w 77"/>
                <a:gd name="T29" fmla="*/ 10 h 53"/>
                <a:gd name="T30" fmla="*/ 7 w 77"/>
                <a:gd name="T31" fmla="*/ 21 h 53"/>
                <a:gd name="T32" fmla="*/ 7 w 77"/>
                <a:gd name="T33" fmla="*/ 53 h 53"/>
                <a:gd name="T34" fmla="*/ 0 w 77"/>
                <a:gd name="T35" fmla="*/ 53 h 53"/>
                <a:gd name="T36" fmla="*/ 0 w 77"/>
                <a:gd name="T37" fmla="*/ 1 h 53"/>
                <a:gd name="T38" fmla="*/ 6 w 77"/>
                <a:gd name="T39" fmla="*/ 1 h 53"/>
                <a:gd name="T40" fmla="*/ 6 w 77"/>
                <a:gd name="T41" fmla="*/ 13 h 53"/>
                <a:gd name="T42" fmla="*/ 14 w 77"/>
                <a:gd name="T43" fmla="*/ 3 h 53"/>
                <a:gd name="T44" fmla="*/ 26 w 77"/>
                <a:gd name="T45" fmla="*/ 0 h 53"/>
                <a:gd name="T46" fmla="*/ 36 w 77"/>
                <a:gd name="T47" fmla="*/ 4 h 53"/>
                <a:gd name="T48" fmla="*/ 41 w 77"/>
                <a:gd name="T49" fmla="*/ 13 h 53"/>
                <a:gd name="T50" fmla="*/ 61 w 77"/>
                <a:gd name="T51" fmla="*/ 0 h 53"/>
                <a:gd name="T52" fmla="*/ 68 w 77"/>
                <a:gd name="T53" fmla="*/ 2 h 53"/>
                <a:gd name="T54" fmla="*/ 73 w 77"/>
                <a:gd name="T55" fmla="*/ 6 h 53"/>
                <a:gd name="T56" fmla="*/ 76 w 77"/>
                <a:gd name="T57" fmla="*/ 13 h 53"/>
                <a:gd name="T58" fmla="*/ 77 w 77"/>
                <a:gd name="T59" fmla="*/ 22 h 53"/>
                <a:gd name="T60" fmla="*/ 77 w 77"/>
                <a:gd name="T6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3">
                  <a:moveTo>
                    <a:pt x="77" y="53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18"/>
                    <a:pt x="69" y="13"/>
                    <a:pt x="67" y="10"/>
                  </a:cubicBezTo>
                  <a:cubicBezTo>
                    <a:pt x="65" y="8"/>
                    <a:pt x="62" y="6"/>
                    <a:pt x="59" y="6"/>
                  </a:cubicBezTo>
                  <a:cubicBezTo>
                    <a:pt x="57" y="6"/>
                    <a:pt x="55" y="7"/>
                    <a:pt x="53" y="7"/>
                  </a:cubicBezTo>
                  <a:cubicBezTo>
                    <a:pt x="51" y="8"/>
                    <a:pt x="50" y="9"/>
                    <a:pt x="48" y="10"/>
                  </a:cubicBezTo>
                  <a:cubicBezTo>
                    <a:pt x="47" y="12"/>
                    <a:pt x="45" y="13"/>
                    <a:pt x="44" y="15"/>
                  </a:cubicBezTo>
                  <a:cubicBezTo>
                    <a:pt x="43" y="17"/>
                    <a:pt x="42" y="19"/>
                    <a:pt x="42" y="21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4" y="13"/>
                    <a:pt x="32" y="10"/>
                  </a:cubicBezTo>
                  <a:cubicBezTo>
                    <a:pt x="30" y="8"/>
                    <a:pt x="27" y="6"/>
                    <a:pt x="24" y="6"/>
                  </a:cubicBezTo>
                  <a:cubicBezTo>
                    <a:pt x="20" y="6"/>
                    <a:pt x="16" y="8"/>
                    <a:pt x="13" y="10"/>
                  </a:cubicBezTo>
                  <a:cubicBezTo>
                    <a:pt x="10" y="13"/>
                    <a:pt x="8" y="17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4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4" y="1"/>
                    <a:pt x="36" y="4"/>
                  </a:cubicBezTo>
                  <a:cubicBezTo>
                    <a:pt x="39" y="6"/>
                    <a:pt x="40" y="9"/>
                    <a:pt x="41" y="13"/>
                  </a:cubicBezTo>
                  <a:cubicBezTo>
                    <a:pt x="46" y="4"/>
                    <a:pt x="52" y="0"/>
                    <a:pt x="61" y="0"/>
                  </a:cubicBezTo>
                  <a:cubicBezTo>
                    <a:pt x="64" y="0"/>
                    <a:pt x="66" y="1"/>
                    <a:pt x="68" y="2"/>
                  </a:cubicBezTo>
                  <a:cubicBezTo>
                    <a:pt x="70" y="3"/>
                    <a:pt x="72" y="4"/>
                    <a:pt x="73" y="6"/>
                  </a:cubicBezTo>
                  <a:cubicBezTo>
                    <a:pt x="74" y="8"/>
                    <a:pt x="75" y="10"/>
                    <a:pt x="76" y="13"/>
                  </a:cubicBezTo>
                  <a:cubicBezTo>
                    <a:pt x="76" y="16"/>
                    <a:pt x="77" y="19"/>
                    <a:pt x="77" y="22"/>
                  </a:cubicBezTo>
                  <a:cubicBezTo>
                    <a:pt x="77" y="53"/>
                    <a:pt x="77" y="53"/>
                    <a:pt x="7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13"/>
            <p:cNvSpPr>
              <a:spLocks noEditPoints="1"/>
            </p:cNvSpPr>
            <p:nvPr/>
          </p:nvSpPr>
          <p:spPr bwMode="auto">
            <a:xfrm>
              <a:off x="4818062" y="2660650"/>
              <a:ext cx="57150" cy="85725"/>
            </a:xfrm>
            <a:custGeom>
              <a:avLst/>
              <a:gdLst>
                <a:gd name="T0" fmla="*/ 26 w 50"/>
                <a:gd name="T1" fmla="*/ 54 h 74"/>
                <a:gd name="T2" fmla="*/ 15 w 50"/>
                <a:gd name="T3" fmla="*/ 50 h 74"/>
                <a:gd name="T4" fmla="*/ 7 w 50"/>
                <a:gd name="T5" fmla="*/ 42 h 74"/>
                <a:gd name="T6" fmla="*/ 7 w 50"/>
                <a:gd name="T7" fmla="*/ 74 h 74"/>
                <a:gd name="T8" fmla="*/ 0 w 50"/>
                <a:gd name="T9" fmla="*/ 74 h 74"/>
                <a:gd name="T10" fmla="*/ 0 w 50"/>
                <a:gd name="T11" fmla="*/ 1 h 74"/>
                <a:gd name="T12" fmla="*/ 6 w 50"/>
                <a:gd name="T13" fmla="*/ 1 h 74"/>
                <a:gd name="T14" fmla="*/ 6 w 50"/>
                <a:gd name="T15" fmla="*/ 11 h 74"/>
                <a:gd name="T16" fmla="*/ 14 w 50"/>
                <a:gd name="T17" fmla="*/ 3 h 74"/>
                <a:gd name="T18" fmla="*/ 25 w 50"/>
                <a:gd name="T19" fmla="*/ 0 h 74"/>
                <a:gd name="T20" fmla="*/ 35 w 50"/>
                <a:gd name="T21" fmla="*/ 2 h 74"/>
                <a:gd name="T22" fmla="*/ 43 w 50"/>
                <a:gd name="T23" fmla="*/ 8 h 74"/>
                <a:gd name="T24" fmla="*/ 48 w 50"/>
                <a:gd name="T25" fmla="*/ 17 h 74"/>
                <a:gd name="T26" fmla="*/ 50 w 50"/>
                <a:gd name="T27" fmla="*/ 27 h 74"/>
                <a:gd name="T28" fmla="*/ 48 w 50"/>
                <a:gd name="T29" fmla="*/ 37 h 74"/>
                <a:gd name="T30" fmla="*/ 43 w 50"/>
                <a:gd name="T31" fmla="*/ 46 h 74"/>
                <a:gd name="T32" fmla="*/ 36 w 50"/>
                <a:gd name="T33" fmla="*/ 51 h 74"/>
                <a:gd name="T34" fmla="*/ 26 w 50"/>
                <a:gd name="T35" fmla="*/ 54 h 74"/>
                <a:gd name="T36" fmla="*/ 24 w 50"/>
                <a:gd name="T37" fmla="*/ 48 h 74"/>
                <a:gd name="T38" fmla="*/ 32 w 50"/>
                <a:gd name="T39" fmla="*/ 46 h 74"/>
                <a:gd name="T40" fmla="*/ 38 w 50"/>
                <a:gd name="T41" fmla="*/ 41 h 74"/>
                <a:gd name="T42" fmla="*/ 42 w 50"/>
                <a:gd name="T43" fmla="*/ 35 h 74"/>
                <a:gd name="T44" fmla="*/ 43 w 50"/>
                <a:gd name="T45" fmla="*/ 27 h 74"/>
                <a:gd name="T46" fmla="*/ 41 w 50"/>
                <a:gd name="T47" fmla="*/ 19 h 74"/>
                <a:gd name="T48" fmla="*/ 37 w 50"/>
                <a:gd name="T49" fmla="*/ 12 h 74"/>
                <a:gd name="T50" fmla="*/ 31 w 50"/>
                <a:gd name="T51" fmla="*/ 8 h 74"/>
                <a:gd name="T52" fmla="*/ 24 w 50"/>
                <a:gd name="T53" fmla="*/ 6 h 74"/>
                <a:gd name="T54" fmla="*/ 18 w 50"/>
                <a:gd name="T55" fmla="*/ 7 h 74"/>
                <a:gd name="T56" fmla="*/ 13 w 50"/>
                <a:gd name="T57" fmla="*/ 10 h 74"/>
                <a:gd name="T58" fmla="*/ 9 w 50"/>
                <a:gd name="T59" fmla="*/ 14 h 74"/>
                <a:gd name="T60" fmla="*/ 7 w 50"/>
                <a:gd name="T61" fmla="*/ 19 h 74"/>
                <a:gd name="T62" fmla="*/ 7 w 50"/>
                <a:gd name="T63" fmla="*/ 35 h 74"/>
                <a:gd name="T64" fmla="*/ 10 w 50"/>
                <a:gd name="T65" fmla="*/ 40 h 74"/>
                <a:gd name="T66" fmla="*/ 14 w 50"/>
                <a:gd name="T67" fmla="*/ 44 h 74"/>
                <a:gd name="T68" fmla="*/ 19 w 50"/>
                <a:gd name="T69" fmla="*/ 47 h 74"/>
                <a:gd name="T70" fmla="*/ 24 w 50"/>
                <a:gd name="T71" fmla="*/ 4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4">
                  <a:moveTo>
                    <a:pt x="26" y="54"/>
                  </a:moveTo>
                  <a:cubicBezTo>
                    <a:pt x="22" y="54"/>
                    <a:pt x="18" y="52"/>
                    <a:pt x="15" y="50"/>
                  </a:cubicBezTo>
                  <a:cubicBezTo>
                    <a:pt x="11" y="48"/>
                    <a:pt x="9" y="45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8"/>
                    <a:pt x="11" y="5"/>
                    <a:pt x="14" y="3"/>
                  </a:cubicBezTo>
                  <a:cubicBezTo>
                    <a:pt x="18" y="1"/>
                    <a:pt x="21" y="0"/>
                    <a:pt x="25" y="0"/>
                  </a:cubicBezTo>
                  <a:cubicBezTo>
                    <a:pt x="29" y="0"/>
                    <a:pt x="32" y="1"/>
                    <a:pt x="35" y="2"/>
                  </a:cubicBezTo>
                  <a:cubicBezTo>
                    <a:pt x="38" y="4"/>
                    <a:pt x="41" y="6"/>
                    <a:pt x="43" y="8"/>
                  </a:cubicBezTo>
                  <a:cubicBezTo>
                    <a:pt x="45" y="11"/>
                    <a:pt x="47" y="14"/>
                    <a:pt x="48" y="17"/>
                  </a:cubicBezTo>
                  <a:cubicBezTo>
                    <a:pt x="49" y="20"/>
                    <a:pt x="50" y="23"/>
                    <a:pt x="50" y="27"/>
                  </a:cubicBezTo>
                  <a:cubicBezTo>
                    <a:pt x="50" y="30"/>
                    <a:pt x="49" y="34"/>
                    <a:pt x="48" y="37"/>
                  </a:cubicBezTo>
                  <a:cubicBezTo>
                    <a:pt x="47" y="40"/>
                    <a:pt x="45" y="43"/>
                    <a:pt x="43" y="46"/>
                  </a:cubicBezTo>
                  <a:cubicBezTo>
                    <a:pt x="41" y="48"/>
                    <a:pt x="39" y="50"/>
                    <a:pt x="36" y="51"/>
                  </a:cubicBezTo>
                  <a:cubicBezTo>
                    <a:pt x="33" y="53"/>
                    <a:pt x="30" y="54"/>
                    <a:pt x="26" y="54"/>
                  </a:cubicBezTo>
                  <a:close/>
                  <a:moveTo>
                    <a:pt x="24" y="48"/>
                  </a:moveTo>
                  <a:cubicBezTo>
                    <a:pt x="27" y="48"/>
                    <a:pt x="30" y="47"/>
                    <a:pt x="32" y="46"/>
                  </a:cubicBezTo>
                  <a:cubicBezTo>
                    <a:pt x="34" y="45"/>
                    <a:pt x="36" y="43"/>
                    <a:pt x="38" y="41"/>
                  </a:cubicBezTo>
                  <a:cubicBezTo>
                    <a:pt x="40" y="39"/>
                    <a:pt x="41" y="37"/>
                    <a:pt x="42" y="35"/>
                  </a:cubicBezTo>
                  <a:cubicBezTo>
                    <a:pt x="42" y="32"/>
                    <a:pt x="43" y="29"/>
                    <a:pt x="43" y="27"/>
                  </a:cubicBezTo>
                  <a:cubicBezTo>
                    <a:pt x="43" y="24"/>
                    <a:pt x="42" y="21"/>
                    <a:pt x="41" y="19"/>
                  </a:cubicBezTo>
                  <a:cubicBezTo>
                    <a:pt x="40" y="16"/>
                    <a:pt x="39" y="14"/>
                    <a:pt x="37" y="12"/>
                  </a:cubicBezTo>
                  <a:cubicBezTo>
                    <a:pt x="36" y="10"/>
                    <a:pt x="34" y="9"/>
                    <a:pt x="31" y="8"/>
                  </a:cubicBezTo>
                  <a:cubicBezTo>
                    <a:pt x="29" y="7"/>
                    <a:pt x="26" y="6"/>
                    <a:pt x="24" y="6"/>
                  </a:cubicBezTo>
                  <a:cubicBezTo>
                    <a:pt x="22" y="6"/>
                    <a:pt x="20" y="6"/>
                    <a:pt x="18" y="7"/>
                  </a:cubicBezTo>
                  <a:cubicBezTo>
                    <a:pt x="16" y="8"/>
                    <a:pt x="15" y="9"/>
                    <a:pt x="13" y="10"/>
                  </a:cubicBezTo>
                  <a:cubicBezTo>
                    <a:pt x="11" y="11"/>
                    <a:pt x="10" y="12"/>
                    <a:pt x="9" y="14"/>
                  </a:cubicBezTo>
                  <a:cubicBezTo>
                    <a:pt x="8" y="15"/>
                    <a:pt x="7" y="17"/>
                    <a:pt x="7" y="19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7"/>
                    <a:pt x="9" y="38"/>
                    <a:pt x="10" y="40"/>
                  </a:cubicBezTo>
                  <a:cubicBezTo>
                    <a:pt x="11" y="41"/>
                    <a:pt x="12" y="43"/>
                    <a:pt x="14" y="44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7"/>
                    <a:pt x="23" y="48"/>
                    <a:pt x="24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14"/>
            <p:cNvSpPr>
              <a:spLocks/>
            </p:cNvSpPr>
            <p:nvPr/>
          </p:nvSpPr>
          <p:spPr bwMode="auto">
            <a:xfrm>
              <a:off x="4887912" y="2662237"/>
              <a:ext cx="53975" cy="60325"/>
            </a:xfrm>
            <a:custGeom>
              <a:avLst/>
              <a:gdLst>
                <a:gd name="T0" fmla="*/ 16 w 46"/>
                <a:gd name="T1" fmla="*/ 53 h 53"/>
                <a:gd name="T2" fmla="*/ 4 w 46"/>
                <a:gd name="T3" fmla="*/ 47 h 53"/>
                <a:gd name="T4" fmla="*/ 0 w 46"/>
                <a:gd name="T5" fmla="*/ 30 h 53"/>
                <a:gd name="T6" fmla="*/ 0 w 46"/>
                <a:gd name="T7" fmla="*/ 0 h 53"/>
                <a:gd name="T8" fmla="*/ 6 w 46"/>
                <a:gd name="T9" fmla="*/ 0 h 53"/>
                <a:gd name="T10" fmla="*/ 6 w 46"/>
                <a:gd name="T11" fmla="*/ 29 h 53"/>
                <a:gd name="T12" fmla="*/ 18 w 46"/>
                <a:gd name="T13" fmla="*/ 47 h 53"/>
                <a:gd name="T14" fmla="*/ 24 w 46"/>
                <a:gd name="T15" fmla="*/ 46 h 53"/>
                <a:gd name="T16" fmla="*/ 30 w 46"/>
                <a:gd name="T17" fmla="*/ 43 h 53"/>
                <a:gd name="T18" fmla="*/ 34 w 46"/>
                <a:gd name="T19" fmla="*/ 38 h 53"/>
                <a:gd name="T20" fmla="*/ 37 w 46"/>
                <a:gd name="T21" fmla="*/ 32 h 53"/>
                <a:gd name="T22" fmla="*/ 37 w 46"/>
                <a:gd name="T23" fmla="*/ 0 h 53"/>
                <a:gd name="T24" fmla="*/ 44 w 46"/>
                <a:gd name="T25" fmla="*/ 0 h 53"/>
                <a:gd name="T26" fmla="*/ 44 w 46"/>
                <a:gd name="T27" fmla="*/ 43 h 53"/>
                <a:gd name="T28" fmla="*/ 46 w 46"/>
                <a:gd name="T29" fmla="*/ 46 h 53"/>
                <a:gd name="T30" fmla="*/ 46 w 46"/>
                <a:gd name="T31" fmla="*/ 52 h 53"/>
                <a:gd name="T32" fmla="*/ 44 w 46"/>
                <a:gd name="T33" fmla="*/ 52 h 53"/>
                <a:gd name="T34" fmla="*/ 43 w 46"/>
                <a:gd name="T35" fmla="*/ 52 h 53"/>
                <a:gd name="T36" fmla="*/ 39 w 46"/>
                <a:gd name="T37" fmla="*/ 50 h 53"/>
                <a:gd name="T38" fmla="*/ 38 w 46"/>
                <a:gd name="T39" fmla="*/ 46 h 53"/>
                <a:gd name="T40" fmla="*/ 38 w 46"/>
                <a:gd name="T41" fmla="*/ 40 h 53"/>
                <a:gd name="T42" fmla="*/ 29 w 46"/>
                <a:gd name="T43" fmla="*/ 49 h 53"/>
                <a:gd name="T44" fmla="*/ 16 w 46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3">
                  <a:moveTo>
                    <a:pt x="16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1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41"/>
                    <a:pt x="10" y="47"/>
                    <a:pt x="18" y="47"/>
                  </a:cubicBezTo>
                  <a:cubicBezTo>
                    <a:pt x="20" y="47"/>
                    <a:pt x="22" y="46"/>
                    <a:pt x="24" y="46"/>
                  </a:cubicBezTo>
                  <a:cubicBezTo>
                    <a:pt x="26" y="45"/>
                    <a:pt x="28" y="44"/>
                    <a:pt x="30" y="43"/>
                  </a:cubicBezTo>
                  <a:cubicBezTo>
                    <a:pt x="31" y="42"/>
                    <a:pt x="33" y="40"/>
                    <a:pt x="34" y="38"/>
                  </a:cubicBezTo>
                  <a:cubicBezTo>
                    <a:pt x="35" y="37"/>
                    <a:pt x="36" y="35"/>
                    <a:pt x="37" y="3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ubicBezTo>
                    <a:pt x="44" y="52"/>
                    <a:pt x="43" y="52"/>
                    <a:pt x="43" y="52"/>
                  </a:cubicBezTo>
                  <a:cubicBezTo>
                    <a:pt x="42" y="52"/>
                    <a:pt x="40" y="51"/>
                    <a:pt x="39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3"/>
                    <a:pt x="1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15"/>
            <p:cNvSpPr>
              <a:spLocks/>
            </p:cNvSpPr>
            <p:nvPr/>
          </p:nvSpPr>
          <p:spPr bwMode="auto">
            <a:xfrm>
              <a:off x="4949825" y="2660650"/>
              <a:ext cx="49213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4 w 42"/>
                <a:gd name="T7" fmla="*/ 41 h 54"/>
                <a:gd name="T8" fmla="*/ 12 w 42"/>
                <a:gd name="T9" fmla="*/ 47 h 54"/>
                <a:gd name="T10" fmla="*/ 22 w 42"/>
                <a:gd name="T11" fmla="*/ 48 h 54"/>
                <a:gd name="T12" fmla="*/ 32 w 42"/>
                <a:gd name="T13" fmla="*/ 46 h 54"/>
                <a:gd name="T14" fmla="*/ 36 w 42"/>
                <a:gd name="T15" fmla="*/ 39 h 54"/>
                <a:gd name="T16" fmla="*/ 35 w 42"/>
                <a:gd name="T17" fmla="*/ 35 h 54"/>
                <a:gd name="T18" fmla="*/ 32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3 w 42"/>
                <a:gd name="T25" fmla="*/ 27 h 54"/>
                <a:gd name="T26" fmla="*/ 7 w 42"/>
                <a:gd name="T27" fmla="*/ 24 h 54"/>
                <a:gd name="T28" fmla="*/ 4 w 42"/>
                <a:gd name="T29" fmla="*/ 21 h 54"/>
                <a:gd name="T30" fmla="*/ 3 w 42"/>
                <a:gd name="T31" fmla="*/ 16 h 54"/>
                <a:gd name="T32" fmla="*/ 4 w 42"/>
                <a:gd name="T33" fmla="*/ 9 h 54"/>
                <a:gd name="T34" fmla="*/ 9 w 42"/>
                <a:gd name="T35" fmla="*/ 4 h 54"/>
                <a:gd name="T36" fmla="*/ 15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1 w 42"/>
                <a:gd name="T43" fmla="*/ 7 h 54"/>
                <a:gd name="T44" fmla="*/ 38 w 42"/>
                <a:gd name="T45" fmla="*/ 11 h 54"/>
                <a:gd name="T46" fmla="*/ 31 w 42"/>
                <a:gd name="T47" fmla="*/ 7 h 54"/>
                <a:gd name="T48" fmla="*/ 22 w 42"/>
                <a:gd name="T49" fmla="*/ 5 h 54"/>
                <a:gd name="T50" fmla="*/ 17 w 42"/>
                <a:gd name="T51" fmla="*/ 6 h 54"/>
                <a:gd name="T52" fmla="*/ 13 w 42"/>
                <a:gd name="T53" fmla="*/ 7 h 54"/>
                <a:gd name="T54" fmla="*/ 10 w 42"/>
                <a:gd name="T55" fmla="*/ 10 h 54"/>
                <a:gd name="T56" fmla="*/ 9 w 42"/>
                <a:gd name="T57" fmla="*/ 15 h 54"/>
                <a:gd name="T58" fmla="*/ 10 w 42"/>
                <a:gd name="T59" fmla="*/ 18 h 54"/>
                <a:gd name="T60" fmla="*/ 12 w 42"/>
                <a:gd name="T61" fmla="*/ 20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8 h 54"/>
                <a:gd name="T74" fmla="*/ 37 w 42"/>
                <a:gd name="T75" fmla="*/ 49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7" y="50"/>
                    <a:pt x="3" y="48"/>
                    <a:pt x="0" y="46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6" y="44"/>
                    <a:pt x="9" y="45"/>
                    <a:pt x="12" y="47"/>
                  </a:cubicBezTo>
                  <a:cubicBezTo>
                    <a:pt x="15" y="48"/>
                    <a:pt x="19" y="48"/>
                    <a:pt x="22" y="48"/>
                  </a:cubicBezTo>
                  <a:cubicBezTo>
                    <a:pt x="26" y="48"/>
                    <a:pt x="30" y="48"/>
                    <a:pt x="32" y="46"/>
                  </a:cubicBezTo>
                  <a:cubicBezTo>
                    <a:pt x="35" y="44"/>
                    <a:pt x="36" y="42"/>
                    <a:pt x="36" y="39"/>
                  </a:cubicBezTo>
                  <a:cubicBezTo>
                    <a:pt x="36" y="37"/>
                    <a:pt x="35" y="36"/>
                    <a:pt x="35" y="35"/>
                  </a:cubicBezTo>
                  <a:cubicBezTo>
                    <a:pt x="34" y="34"/>
                    <a:pt x="33" y="33"/>
                    <a:pt x="32" y="33"/>
                  </a:cubicBezTo>
                  <a:cubicBezTo>
                    <a:pt x="31" y="32"/>
                    <a:pt x="29" y="31"/>
                    <a:pt x="27" y="31"/>
                  </a:cubicBezTo>
                  <a:cubicBezTo>
                    <a:pt x="25" y="30"/>
                    <a:pt x="23" y="30"/>
                    <a:pt x="20" y="29"/>
                  </a:cubicBezTo>
                  <a:cubicBezTo>
                    <a:pt x="17" y="28"/>
                    <a:pt x="15" y="27"/>
                    <a:pt x="13" y="27"/>
                  </a:cubicBezTo>
                  <a:cubicBezTo>
                    <a:pt x="10" y="26"/>
                    <a:pt x="9" y="25"/>
                    <a:pt x="7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19"/>
                    <a:pt x="3" y="18"/>
                    <a:pt x="3" y="16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7" y="5"/>
                    <a:pt x="9" y="4"/>
                  </a:cubicBezTo>
                  <a:cubicBezTo>
                    <a:pt x="10" y="3"/>
                    <a:pt x="12" y="2"/>
                    <a:pt x="15" y="1"/>
                  </a:cubicBezTo>
                  <a:cubicBezTo>
                    <a:pt x="17" y="0"/>
                    <a:pt x="20" y="0"/>
                    <a:pt x="22" y="0"/>
                  </a:cubicBezTo>
                  <a:cubicBezTo>
                    <a:pt x="26" y="0"/>
                    <a:pt x="30" y="1"/>
                    <a:pt x="33" y="2"/>
                  </a:cubicBezTo>
                  <a:cubicBezTo>
                    <a:pt x="36" y="3"/>
                    <a:pt x="39" y="5"/>
                    <a:pt x="41" y="7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9"/>
                    <a:pt x="33" y="8"/>
                    <a:pt x="31" y="7"/>
                  </a:cubicBezTo>
                  <a:cubicBezTo>
                    <a:pt x="28" y="6"/>
                    <a:pt x="25" y="5"/>
                    <a:pt x="22" y="5"/>
                  </a:cubicBezTo>
                  <a:cubicBezTo>
                    <a:pt x="20" y="5"/>
                    <a:pt x="19" y="5"/>
                    <a:pt x="17" y="6"/>
                  </a:cubicBezTo>
                  <a:cubicBezTo>
                    <a:pt x="16" y="6"/>
                    <a:pt x="14" y="7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9" y="16"/>
                    <a:pt x="10" y="17"/>
                    <a:pt x="10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5" y="22"/>
                    <a:pt x="16" y="22"/>
                  </a:cubicBezTo>
                  <a:cubicBezTo>
                    <a:pt x="18" y="23"/>
                    <a:pt x="20" y="23"/>
                    <a:pt x="22" y="24"/>
                  </a:cubicBezTo>
                  <a:cubicBezTo>
                    <a:pt x="26" y="24"/>
                    <a:pt x="28" y="25"/>
                    <a:pt x="31" y="26"/>
                  </a:cubicBezTo>
                  <a:cubicBezTo>
                    <a:pt x="33" y="27"/>
                    <a:pt x="36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3"/>
                    <a:pt x="41" y="47"/>
                    <a:pt x="37" y="49"/>
                  </a:cubicBezTo>
                  <a:cubicBezTo>
                    <a:pt x="33" y="52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16"/>
            <p:cNvSpPr>
              <a:spLocks/>
            </p:cNvSpPr>
            <p:nvPr/>
          </p:nvSpPr>
          <p:spPr bwMode="auto">
            <a:xfrm>
              <a:off x="4716462" y="2776537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7 h 70"/>
                <a:gd name="T4" fmla="*/ 25 w 30"/>
                <a:gd name="T5" fmla="*/ 68 h 70"/>
                <a:gd name="T6" fmla="*/ 22 w 30"/>
                <a:gd name="T7" fmla="*/ 69 h 70"/>
                <a:gd name="T8" fmla="*/ 18 w 30"/>
                <a:gd name="T9" fmla="*/ 70 h 70"/>
                <a:gd name="T10" fmla="*/ 14 w 30"/>
                <a:gd name="T11" fmla="*/ 69 h 70"/>
                <a:gd name="T12" fmla="*/ 11 w 30"/>
                <a:gd name="T13" fmla="*/ 67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7 h 70"/>
                <a:gd name="T24" fmla="*/ 7 w 30"/>
                <a:gd name="T25" fmla="*/ 17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7 h 70"/>
                <a:gd name="T32" fmla="*/ 26 w 30"/>
                <a:gd name="T33" fmla="*/ 17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3 h 70"/>
                <a:gd name="T44" fmla="*/ 25 w 30"/>
                <a:gd name="T45" fmla="*/ 62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7"/>
                    <a:pt x="28" y="67"/>
                  </a:cubicBezTo>
                  <a:cubicBezTo>
                    <a:pt x="27" y="68"/>
                    <a:pt x="26" y="68"/>
                    <a:pt x="25" y="68"/>
                  </a:cubicBezTo>
                  <a:cubicBezTo>
                    <a:pt x="24" y="69"/>
                    <a:pt x="23" y="69"/>
                    <a:pt x="22" y="69"/>
                  </a:cubicBezTo>
                  <a:cubicBezTo>
                    <a:pt x="21" y="69"/>
                    <a:pt x="20" y="70"/>
                    <a:pt x="18" y="70"/>
                  </a:cubicBezTo>
                  <a:cubicBezTo>
                    <a:pt x="17" y="70"/>
                    <a:pt x="15" y="69"/>
                    <a:pt x="14" y="69"/>
                  </a:cubicBezTo>
                  <a:cubicBezTo>
                    <a:pt x="13" y="69"/>
                    <a:pt x="12" y="68"/>
                    <a:pt x="11" y="67"/>
                  </a:cubicBezTo>
                  <a:cubicBezTo>
                    <a:pt x="10" y="66"/>
                    <a:pt x="9" y="65"/>
                    <a:pt x="8" y="64"/>
                  </a:cubicBezTo>
                  <a:cubicBezTo>
                    <a:pt x="8" y="63"/>
                    <a:pt x="7" y="61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1"/>
                    <a:pt x="16" y="62"/>
                  </a:cubicBezTo>
                  <a:cubicBezTo>
                    <a:pt x="17" y="63"/>
                    <a:pt x="19" y="63"/>
                    <a:pt x="20" y="63"/>
                  </a:cubicBezTo>
                  <a:cubicBezTo>
                    <a:pt x="22" y="63"/>
                    <a:pt x="24" y="63"/>
                    <a:pt x="25" y="62"/>
                  </a:cubicBezTo>
                  <a:cubicBezTo>
                    <a:pt x="27" y="62"/>
                    <a:pt x="28" y="61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17"/>
            <p:cNvSpPr>
              <a:spLocks noEditPoints="1"/>
            </p:cNvSpPr>
            <p:nvPr/>
          </p:nvSpPr>
          <p:spPr bwMode="auto">
            <a:xfrm>
              <a:off x="4754562" y="2794000"/>
              <a:ext cx="60325" cy="63500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7 h 54"/>
                <a:gd name="T8" fmla="*/ 0 w 52"/>
                <a:gd name="T9" fmla="*/ 27 h 54"/>
                <a:gd name="T10" fmla="*/ 2 w 52"/>
                <a:gd name="T11" fmla="*/ 17 h 54"/>
                <a:gd name="T12" fmla="*/ 8 w 52"/>
                <a:gd name="T13" fmla="*/ 8 h 54"/>
                <a:gd name="T14" fmla="*/ 16 w 52"/>
                <a:gd name="T15" fmla="*/ 3 h 54"/>
                <a:gd name="T16" fmla="*/ 26 w 52"/>
                <a:gd name="T17" fmla="*/ 0 h 54"/>
                <a:gd name="T18" fmla="*/ 37 w 52"/>
                <a:gd name="T19" fmla="*/ 3 h 54"/>
                <a:gd name="T20" fmla="*/ 45 w 52"/>
                <a:gd name="T21" fmla="*/ 8 h 54"/>
                <a:gd name="T22" fmla="*/ 50 w 52"/>
                <a:gd name="T23" fmla="*/ 17 h 54"/>
                <a:gd name="T24" fmla="*/ 52 w 52"/>
                <a:gd name="T25" fmla="*/ 27 h 54"/>
                <a:gd name="T26" fmla="*/ 52 w 52"/>
                <a:gd name="T27" fmla="*/ 29 h 54"/>
                <a:gd name="T28" fmla="*/ 52 w 52"/>
                <a:gd name="T29" fmla="*/ 30 h 54"/>
                <a:gd name="T30" fmla="*/ 7 w 52"/>
                <a:gd name="T31" fmla="*/ 30 h 54"/>
                <a:gd name="T32" fmla="*/ 9 w 52"/>
                <a:gd name="T33" fmla="*/ 37 h 54"/>
                <a:gd name="T34" fmla="*/ 14 w 52"/>
                <a:gd name="T35" fmla="*/ 43 h 54"/>
                <a:gd name="T36" fmla="*/ 20 w 52"/>
                <a:gd name="T37" fmla="*/ 47 h 54"/>
                <a:gd name="T38" fmla="*/ 27 w 52"/>
                <a:gd name="T39" fmla="*/ 49 h 54"/>
                <a:gd name="T40" fmla="*/ 32 w 52"/>
                <a:gd name="T41" fmla="*/ 48 h 54"/>
                <a:gd name="T42" fmla="*/ 36 w 52"/>
                <a:gd name="T43" fmla="*/ 46 h 54"/>
                <a:gd name="T44" fmla="*/ 40 w 52"/>
                <a:gd name="T45" fmla="*/ 43 h 54"/>
                <a:gd name="T46" fmla="*/ 42 w 52"/>
                <a:gd name="T47" fmla="*/ 40 h 54"/>
                <a:gd name="T48" fmla="*/ 48 w 52"/>
                <a:gd name="T49" fmla="*/ 41 h 54"/>
                <a:gd name="T50" fmla="*/ 45 w 52"/>
                <a:gd name="T51" fmla="*/ 46 h 54"/>
                <a:gd name="T52" fmla="*/ 40 w 52"/>
                <a:gd name="T53" fmla="*/ 50 h 54"/>
                <a:gd name="T54" fmla="*/ 34 w 52"/>
                <a:gd name="T55" fmla="*/ 53 h 54"/>
                <a:gd name="T56" fmla="*/ 26 w 52"/>
                <a:gd name="T57" fmla="*/ 54 h 54"/>
                <a:gd name="T58" fmla="*/ 45 w 52"/>
                <a:gd name="T59" fmla="*/ 24 h 54"/>
                <a:gd name="T60" fmla="*/ 43 w 52"/>
                <a:gd name="T61" fmla="*/ 17 h 54"/>
                <a:gd name="T62" fmla="*/ 39 w 52"/>
                <a:gd name="T63" fmla="*/ 11 h 54"/>
                <a:gd name="T64" fmla="*/ 33 w 52"/>
                <a:gd name="T65" fmla="*/ 7 h 54"/>
                <a:gd name="T66" fmla="*/ 26 w 52"/>
                <a:gd name="T67" fmla="*/ 6 h 54"/>
                <a:gd name="T68" fmla="*/ 19 w 52"/>
                <a:gd name="T69" fmla="*/ 7 h 54"/>
                <a:gd name="T70" fmla="*/ 13 w 52"/>
                <a:gd name="T71" fmla="*/ 11 h 54"/>
                <a:gd name="T72" fmla="*/ 9 w 52"/>
                <a:gd name="T73" fmla="*/ 17 h 54"/>
                <a:gd name="T74" fmla="*/ 7 w 52"/>
                <a:gd name="T75" fmla="*/ 24 h 54"/>
                <a:gd name="T76" fmla="*/ 45 w 52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cubicBezTo>
                    <a:pt x="23" y="54"/>
                    <a:pt x="19" y="53"/>
                    <a:pt x="16" y="52"/>
                  </a:cubicBezTo>
                  <a:cubicBezTo>
                    <a:pt x="13" y="50"/>
                    <a:pt x="10" y="49"/>
                    <a:pt x="8" y="46"/>
                  </a:cubicBezTo>
                  <a:cubicBezTo>
                    <a:pt x="5" y="44"/>
                    <a:pt x="4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4" y="14"/>
                    <a:pt x="5" y="11"/>
                    <a:pt x="8" y="8"/>
                  </a:cubicBezTo>
                  <a:cubicBezTo>
                    <a:pt x="10" y="6"/>
                    <a:pt x="13" y="4"/>
                    <a:pt x="16" y="3"/>
                  </a:cubicBezTo>
                  <a:cubicBezTo>
                    <a:pt x="19" y="1"/>
                    <a:pt x="23" y="0"/>
                    <a:pt x="26" y="0"/>
                  </a:cubicBezTo>
                  <a:cubicBezTo>
                    <a:pt x="30" y="0"/>
                    <a:pt x="33" y="1"/>
                    <a:pt x="37" y="3"/>
                  </a:cubicBezTo>
                  <a:cubicBezTo>
                    <a:pt x="40" y="4"/>
                    <a:pt x="42" y="6"/>
                    <a:pt x="45" y="8"/>
                  </a:cubicBezTo>
                  <a:cubicBezTo>
                    <a:pt x="47" y="11"/>
                    <a:pt x="49" y="14"/>
                    <a:pt x="50" y="17"/>
                  </a:cubicBezTo>
                  <a:cubicBezTo>
                    <a:pt x="51" y="20"/>
                    <a:pt x="52" y="23"/>
                    <a:pt x="52" y="27"/>
                  </a:cubicBezTo>
                  <a:cubicBezTo>
                    <a:pt x="52" y="27"/>
                    <a:pt x="52" y="28"/>
                    <a:pt x="52" y="29"/>
                  </a:cubicBezTo>
                  <a:cubicBezTo>
                    <a:pt x="52" y="29"/>
                    <a:pt x="52" y="29"/>
                    <a:pt x="52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32"/>
                    <a:pt x="8" y="35"/>
                    <a:pt x="9" y="37"/>
                  </a:cubicBezTo>
                  <a:cubicBezTo>
                    <a:pt x="10" y="40"/>
                    <a:pt x="12" y="42"/>
                    <a:pt x="14" y="43"/>
                  </a:cubicBezTo>
                  <a:cubicBezTo>
                    <a:pt x="15" y="45"/>
                    <a:pt x="17" y="46"/>
                    <a:pt x="20" y="47"/>
                  </a:cubicBezTo>
                  <a:cubicBezTo>
                    <a:pt x="22" y="48"/>
                    <a:pt x="24" y="49"/>
                    <a:pt x="27" y="49"/>
                  </a:cubicBezTo>
                  <a:cubicBezTo>
                    <a:pt x="28" y="49"/>
                    <a:pt x="30" y="49"/>
                    <a:pt x="32" y="48"/>
                  </a:cubicBezTo>
                  <a:cubicBezTo>
                    <a:pt x="33" y="48"/>
                    <a:pt x="35" y="47"/>
                    <a:pt x="36" y="46"/>
                  </a:cubicBezTo>
                  <a:cubicBezTo>
                    <a:pt x="38" y="45"/>
                    <a:pt x="39" y="45"/>
                    <a:pt x="40" y="43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6" y="45"/>
                    <a:pt x="45" y="46"/>
                  </a:cubicBezTo>
                  <a:cubicBezTo>
                    <a:pt x="43" y="48"/>
                    <a:pt x="42" y="49"/>
                    <a:pt x="40" y="50"/>
                  </a:cubicBezTo>
                  <a:cubicBezTo>
                    <a:pt x="38" y="52"/>
                    <a:pt x="36" y="52"/>
                    <a:pt x="34" y="53"/>
                  </a:cubicBezTo>
                  <a:cubicBezTo>
                    <a:pt x="31" y="54"/>
                    <a:pt x="29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2"/>
                    <a:pt x="45" y="19"/>
                    <a:pt x="43" y="17"/>
                  </a:cubicBezTo>
                  <a:cubicBezTo>
                    <a:pt x="42" y="15"/>
                    <a:pt x="41" y="13"/>
                    <a:pt x="39" y="11"/>
                  </a:cubicBezTo>
                  <a:cubicBezTo>
                    <a:pt x="38" y="9"/>
                    <a:pt x="36" y="8"/>
                    <a:pt x="33" y="7"/>
                  </a:cubicBezTo>
                  <a:cubicBezTo>
                    <a:pt x="31" y="6"/>
                    <a:pt x="29" y="6"/>
                    <a:pt x="26" y="6"/>
                  </a:cubicBezTo>
                  <a:cubicBezTo>
                    <a:pt x="24" y="6"/>
                    <a:pt x="21" y="6"/>
                    <a:pt x="19" y="7"/>
                  </a:cubicBezTo>
                  <a:cubicBezTo>
                    <a:pt x="17" y="8"/>
                    <a:pt x="15" y="9"/>
                    <a:pt x="13" y="11"/>
                  </a:cubicBezTo>
                  <a:cubicBezTo>
                    <a:pt x="12" y="13"/>
                    <a:pt x="10" y="15"/>
                    <a:pt x="9" y="17"/>
                  </a:cubicBezTo>
                  <a:cubicBezTo>
                    <a:pt x="8" y="19"/>
                    <a:pt x="8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18"/>
            <p:cNvSpPr>
              <a:spLocks/>
            </p:cNvSpPr>
            <p:nvPr/>
          </p:nvSpPr>
          <p:spPr bwMode="auto">
            <a:xfrm>
              <a:off x="4827587" y="2773362"/>
              <a:ext cx="20638" cy="84138"/>
            </a:xfrm>
            <a:custGeom>
              <a:avLst/>
              <a:gdLst>
                <a:gd name="T0" fmla="*/ 0 w 19"/>
                <a:gd name="T1" fmla="*/ 0 h 73"/>
                <a:gd name="T2" fmla="*/ 6 w 19"/>
                <a:gd name="T3" fmla="*/ 0 h 73"/>
                <a:gd name="T4" fmla="*/ 6 w 19"/>
                <a:gd name="T5" fmla="*/ 60 h 73"/>
                <a:gd name="T6" fmla="*/ 8 w 19"/>
                <a:gd name="T7" fmla="*/ 65 h 73"/>
                <a:gd name="T8" fmla="*/ 12 w 19"/>
                <a:gd name="T9" fmla="*/ 66 h 73"/>
                <a:gd name="T10" fmla="*/ 15 w 19"/>
                <a:gd name="T11" fmla="*/ 66 h 73"/>
                <a:gd name="T12" fmla="*/ 18 w 19"/>
                <a:gd name="T13" fmla="*/ 65 h 73"/>
                <a:gd name="T14" fmla="*/ 19 w 19"/>
                <a:gd name="T15" fmla="*/ 71 h 73"/>
                <a:gd name="T16" fmla="*/ 14 w 19"/>
                <a:gd name="T17" fmla="*/ 72 h 73"/>
                <a:gd name="T18" fmla="*/ 10 w 19"/>
                <a:gd name="T19" fmla="*/ 73 h 73"/>
                <a:gd name="T20" fmla="*/ 2 w 19"/>
                <a:gd name="T21" fmla="*/ 70 h 73"/>
                <a:gd name="T22" fmla="*/ 0 w 19"/>
                <a:gd name="T23" fmla="*/ 63 h 73"/>
                <a:gd name="T24" fmla="*/ 0 w 19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73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2"/>
                    <a:pt x="7" y="64"/>
                    <a:pt x="8" y="65"/>
                  </a:cubicBezTo>
                  <a:cubicBezTo>
                    <a:pt x="9" y="66"/>
                    <a:pt x="10" y="66"/>
                    <a:pt x="12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7" y="66"/>
                    <a:pt x="18" y="65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8" y="71"/>
                    <a:pt x="16" y="72"/>
                    <a:pt x="14" y="72"/>
                  </a:cubicBezTo>
                  <a:cubicBezTo>
                    <a:pt x="12" y="72"/>
                    <a:pt x="11" y="73"/>
                    <a:pt x="10" y="73"/>
                  </a:cubicBezTo>
                  <a:cubicBezTo>
                    <a:pt x="6" y="73"/>
                    <a:pt x="4" y="72"/>
                    <a:pt x="2" y="70"/>
                  </a:cubicBezTo>
                  <a:cubicBezTo>
                    <a:pt x="0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19"/>
            <p:cNvSpPr>
              <a:spLocks/>
            </p:cNvSpPr>
            <p:nvPr/>
          </p:nvSpPr>
          <p:spPr bwMode="auto">
            <a:xfrm>
              <a:off x="4857750" y="2773362"/>
              <a:ext cx="22225" cy="84138"/>
            </a:xfrm>
            <a:custGeom>
              <a:avLst/>
              <a:gdLst>
                <a:gd name="T0" fmla="*/ 0 w 20"/>
                <a:gd name="T1" fmla="*/ 0 h 73"/>
                <a:gd name="T2" fmla="*/ 7 w 20"/>
                <a:gd name="T3" fmla="*/ 0 h 73"/>
                <a:gd name="T4" fmla="*/ 7 w 20"/>
                <a:gd name="T5" fmla="*/ 60 h 73"/>
                <a:gd name="T6" fmla="*/ 9 w 20"/>
                <a:gd name="T7" fmla="*/ 65 h 73"/>
                <a:gd name="T8" fmla="*/ 13 w 20"/>
                <a:gd name="T9" fmla="*/ 66 h 73"/>
                <a:gd name="T10" fmla="*/ 16 w 20"/>
                <a:gd name="T11" fmla="*/ 66 h 73"/>
                <a:gd name="T12" fmla="*/ 19 w 20"/>
                <a:gd name="T13" fmla="*/ 65 h 73"/>
                <a:gd name="T14" fmla="*/ 20 w 20"/>
                <a:gd name="T15" fmla="*/ 71 h 73"/>
                <a:gd name="T16" fmla="*/ 15 w 20"/>
                <a:gd name="T17" fmla="*/ 72 h 73"/>
                <a:gd name="T18" fmla="*/ 10 w 20"/>
                <a:gd name="T19" fmla="*/ 73 h 73"/>
                <a:gd name="T20" fmla="*/ 3 w 20"/>
                <a:gd name="T21" fmla="*/ 70 h 73"/>
                <a:gd name="T22" fmla="*/ 0 w 20"/>
                <a:gd name="T23" fmla="*/ 63 h 73"/>
                <a:gd name="T24" fmla="*/ 0 w 20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2"/>
                    <a:pt x="8" y="64"/>
                    <a:pt x="9" y="65"/>
                  </a:cubicBezTo>
                  <a:cubicBezTo>
                    <a:pt x="10" y="66"/>
                    <a:pt x="11" y="66"/>
                    <a:pt x="13" y="66"/>
                  </a:cubicBezTo>
                  <a:cubicBezTo>
                    <a:pt x="14" y="66"/>
                    <a:pt x="15" y="66"/>
                    <a:pt x="16" y="66"/>
                  </a:cubicBezTo>
                  <a:cubicBezTo>
                    <a:pt x="17" y="66"/>
                    <a:pt x="18" y="66"/>
                    <a:pt x="19" y="65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9" y="71"/>
                    <a:pt x="17" y="72"/>
                    <a:pt x="15" y="72"/>
                  </a:cubicBezTo>
                  <a:cubicBezTo>
                    <a:pt x="13" y="72"/>
                    <a:pt x="12" y="73"/>
                    <a:pt x="10" y="73"/>
                  </a:cubicBezTo>
                  <a:cubicBezTo>
                    <a:pt x="7" y="73"/>
                    <a:pt x="5" y="72"/>
                    <a:pt x="3" y="70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20"/>
            <p:cNvSpPr>
              <a:spLocks/>
            </p:cNvSpPr>
            <p:nvPr/>
          </p:nvSpPr>
          <p:spPr bwMode="auto">
            <a:xfrm>
              <a:off x="4887912" y="2795587"/>
              <a:ext cx="53975" cy="61913"/>
            </a:xfrm>
            <a:custGeom>
              <a:avLst/>
              <a:gdLst>
                <a:gd name="T0" fmla="*/ 16 w 46"/>
                <a:gd name="T1" fmla="*/ 53 h 53"/>
                <a:gd name="T2" fmla="*/ 4 w 46"/>
                <a:gd name="T3" fmla="*/ 47 h 53"/>
                <a:gd name="T4" fmla="*/ 0 w 46"/>
                <a:gd name="T5" fmla="*/ 31 h 53"/>
                <a:gd name="T6" fmla="*/ 0 w 46"/>
                <a:gd name="T7" fmla="*/ 0 h 53"/>
                <a:gd name="T8" fmla="*/ 6 w 46"/>
                <a:gd name="T9" fmla="*/ 0 h 53"/>
                <a:gd name="T10" fmla="*/ 6 w 46"/>
                <a:gd name="T11" fmla="*/ 30 h 53"/>
                <a:gd name="T12" fmla="*/ 18 w 46"/>
                <a:gd name="T13" fmla="*/ 47 h 53"/>
                <a:gd name="T14" fmla="*/ 24 w 46"/>
                <a:gd name="T15" fmla="*/ 46 h 53"/>
                <a:gd name="T16" fmla="*/ 30 w 46"/>
                <a:gd name="T17" fmla="*/ 43 h 53"/>
                <a:gd name="T18" fmla="*/ 34 w 46"/>
                <a:gd name="T19" fmla="*/ 39 h 53"/>
                <a:gd name="T20" fmla="*/ 37 w 46"/>
                <a:gd name="T21" fmla="*/ 33 h 53"/>
                <a:gd name="T22" fmla="*/ 37 w 46"/>
                <a:gd name="T23" fmla="*/ 0 h 53"/>
                <a:gd name="T24" fmla="*/ 44 w 46"/>
                <a:gd name="T25" fmla="*/ 0 h 53"/>
                <a:gd name="T26" fmla="*/ 44 w 46"/>
                <a:gd name="T27" fmla="*/ 43 h 53"/>
                <a:gd name="T28" fmla="*/ 46 w 46"/>
                <a:gd name="T29" fmla="*/ 46 h 53"/>
                <a:gd name="T30" fmla="*/ 46 w 46"/>
                <a:gd name="T31" fmla="*/ 52 h 53"/>
                <a:gd name="T32" fmla="*/ 44 w 46"/>
                <a:gd name="T33" fmla="*/ 52 h 53"/>
                <a:gd name="T34" fmla="*/ 43 w 46"/>
                <a:gd name="T35" fmla="*/ 52 h 53"/>
                <a:gd name="T36" fmla="*/ 39 w 46"/>
                <a:gd name="T37" fmla="*/ 51 h 53"/>
                <a:gd name="T38" fmla="*/ 38 w 46"/>
                <a:gd name="T39" fmla="*/ 46 h 53"/>
                <a:gd name="T40" fmla="*/ 38 w 46"/>
                <a:gd name="T41" fmla="*/ 40 h 53"/>
                <a:gd name="T42" fmla="*/ 29 w 46"/>
                <a:gd name="T43" fmla="*/ 50 h 53"/>
                <a:gd name="T44" fmla="*/ 16 w 46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3">
                  <a:moveTo>
                    <a:pt x="16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1" y="44"/>
                    <a:pt x="0" y="38"/>
                    <a:pt x="0" y="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41"/>
                    <a:pt x="10" y="47"/>
                    <a:pt x="18" y="47"/>
                  </a:cubicBezTo>
                  <a:cubicBezTo>
                    <a:pt x="20" y="47"/>
                    <a:pt x="22" y="47"/>
                    <a:pt x="24" y="46"/>
                  </a:cubicBezTo>
                  <a:cubicBezTo>
                    <a:pt x="26" y="45"/>
                    <a:pt x="28" y="44"/>
                    <a:pt x="30" y="43"/>
                  </a:cubicBezTo>
                  <a:cubicBezTo>
                    <a:pt x="31" y="42"/>
                    <a:pt x="33" y="40"/>
                    <a:pt x="34" y="39"/>
                  </a:cubicBezTo>
                  <a:cubicBezTo>
                    <a:pt x="35" y="37"/>
                    <a:pt x="36" y="35"/>
                    <a:pt x="37" y="33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2"/>
                    <a:pt x="45" y="52"/>
                    <a:pt x="44" y="52"/>
                  </a:cubicBezTo>
                  <a:cubicBezTo>
                    <a:pt x="44" y="52"/>
                    <a:pt x="43" y="52"/>
                    <a:pt x="43" y="52"/>
                  </a:cubicBezTo>
                  <a:cubicBezTo>
                    <a:pt x="42" y="52"/>
                    <a:pt x="40" y="52"/>
                    <a:pt x="39" y="51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50"/>
                  </a:cubicBezTo>
                  <a:cubicBezTo>
                    <a:pt x="25" y="52"/>
                    <a:pt x="21" y="53"/>
                    <a:pt x="16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21"/>
            <p:cNvSpPr>
              <a:spLocks/>
            </p:cNvSpPr>
            <p:nvPr/>
          </p:nvSpPr>
          <p:spPr bwMode="auto">
            <a:xfrm>
              <a:off x="4949825" y="2794000"/>
              <a:ext cx="49213" cy="63500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4 w 42"/>
                <a:gd name="T7" fmla="*/ 42 h 54"/>
                <a:gd name="T8" fmla="*/ 12 w 42"/>
                <a:gd name="T9" fmla="*/ 47 h 54"/>
                <a:gd name="T10" fmla="*/ 22 w 42"/>
                <a:gd name="T11" fmla="*/ 49 h 54"/>
                <a:gd name="T12" fmla="*/ 32 w 42"/>
                <a:gd name="T13" fmla="*/ 46 h 54"/>
                <a:gd name="T14" fmla="*/ 36 w 42"/>
                <a:gd name="T15" fmla="*/ 39 h 54"/>
                <a:gd name="T16" fmla="*/ 35 w 42"/>
                <a:gd name="T17" fmla="*/ 36 h 54"/>
                <a:gd name="T18" fmla="*/ 32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3 w 42"/>
                <a:gd name="T25" fmla="*/ 27 h 54"/>
                <a:gd name="T26" fmla="*/ 7 w 42"/>
                <a:gd name="T27" fmla="*/ 25 h 54"/>
                <a:gd name="T28" fmla="*/ 4 w 42"/>
                <a:gd name="T29" fmla="*/ 21 h 54"/>
                <a:gd name="T30" fmla="*/ 3 w 42"/>
                <a:gd name="T31" fmla="*/ 16 h 54"/>
                <a:gd name="T32" fmla="*/ 4 w 42"/>
                <a:gd name="T33" fmla="*/ 9 h 54"/>
                <a:gd name="T34" fmla="*/ 9 w 42"/>
                <a:gd name="T35" fmla="*/ 4 h 54"/>
                <a:gd name="T36" fmla="*/ 15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1 w 42"/>
                <a:gd name="T43" fmla="*/ 8 h 54"/>
                <a:gd name="T44" fmla="*/ 38 w 42"/>
                <a:gd name="T45" fmla="*/ 11 h 54"/>
                <a:gd name="T46" fmla="*/ 31 w 42"/>
                <a:gd name="T47" fmla="*/ 7 h 54"/>
                <a:gd name="T48" fmla="*/ 22 w 42"/>
                <a:gd name="T49" fmla="*/ 6 h 54"/>
                <a:gd name="T50" fmla="*/ 17 w 42"/>
                <a:gd name="T51" fmla="*/ 6 h 54"/>
                <a:gd name="T52" fmla="*/ 13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10 w 42"/>
                <a:gd name="T59" fmla="*/ 19 h 54"/>
                <a:gd name="T60" fmla="*/ 12 w 42"/>
                <a:gd name="T61" fmla="*/ 21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9 h 54"/>
                <a:gd name="T74" fmla="*/ 37 w 42"/>
                <a:gd name="T75" fmla="*/ 50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7" y="51"/>
                    <a:pt x="3" y="49"/>
                    <a:pt x="0" y="46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9" y="49"/>
                    <a:pt x="22" y="49"/>
                  </a:cubicBezTo>
                  <a:cubicBezTo>
                    <a:pt x="26" y="49"/>
                    <a:pt x="30" y="48"/>
                    <a:pt x="32" y="46"/>
                  </a:cubicBezTo>
                  <a:cubicBezTo>
                    <a:pt x="35" y="45"/>
                    <a:pt x="36" y="42"/>
                    <a:pt x="36" y="39"/>
                  </a:cubicBezTo>
                  <a:cubicBezTo>
                    <a:pt x="36" y="38"/>
                    <a:pt x="35" y="36"/>
                    <a:pt x="35" y="36"/>
                  </a:cubicBezTo>
                  <a:cubicBezTo>
                    <a:pt x="34" y="35"/>
                    <a:pt x="33" y="34"/>
                    <a:pt x="32" y="33"/>
                  </a:cubicBezTo>
                  <a:cubicBezTo>
                    <a:pt x="31" y="32"/>
                    <a:pt x="29" y="32"/>
                    <a:pt x="27" y="31"/>
                  </a:cubicBezTo>
                  <a:cubicBezTo>
                    <a:pt x="25" y="31"/>
                    <a:pt x="23" y="30"/>
                    <a:pt x="20" y="29"/>
                  </a:cubicBezTo>
                  <a:cubicBezTo>
                    <a:pt x="17" y="29"/>
                    <a:pt x="15" y="28"/>
                    <a:pt x="13" y="27"/>
                  </a:cubicBezTo>
                  <a:cubicBezTo>
                    <a:pt x="10" y="26"/>
                    <a:pt x="9" y="26"/>
                    <a:pt x="7" y="25"/>
                  </a:cubicBezTo>
                  <a:cubicBezTo>
                    <a:pt x="6" y="24"/>
                    <a:pt x="5" y="23"/>
                    <a:pt x="4" y="21"/>
                  </a:cubicBezTo>
                  <a:cubicBezTo>
                    <a:pt x="3" y="20"/>
                    <a:pt x="3" y="18"/>
                    <a:pt x="3" y="16"/>
                  </a:cubicBezTo>
                  <a:cubicBezTo>
                    <a:pt x="3" y="14"/>
                    <a:pt x="3" y="11"/>
                    <a:pt x="4" y="9"/>
                  </a:cubicBezTo>
                  <a:cubicBezTo>
                    <a:pt x="5" y="7"/>
                    <a:pt x="7" y="6"/>
                    <a:pt x="9" y="4"/>
                  </a:cubicBezTo>
                  <a:cubicBezTo>
                    <a:pt x="10" y="3"/>
                    <a:pt x="12" y="2"/>
                    <a:pt x="15" y="1"/>
                  </a:cubicBezTo>
                  <a:cubicBezTo>
                    <a:pt x="17" y="1"/>
                    <a:pt x="20" y="0"/>
                    <a:pt x="22" y="0"/>
                  </a:cubicBezTo>
                  <a:cubicBezTo>
                    <a:pt x="26" y="0"/>
                    <a:pt x="30" y="1"/>
                    <a:pt x="33" y="2"/>
                  </a:cubicBezTo>
                  <a:cubicBezTo>
                    <a:pt x="36" y="4"/>
                    <a:pt x="39" y="5"/>
                    <a:pt x="41" y="8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10"/>
                    <a:pt x="33" y="8"/>
                    <a:pt x="31" y="7"/>
                  </a:cubicBezTo>
                  <a:cubicBezTo>
                    <a:pt x="28" y="6"/>
                    <a:pt x="25" y="6"/>
                    <a:pt x="22" y="6"/>
                  </a:cubicBezTo>
                  <a:cubicBezTo>
                    <a:pt x="20" y="6"/>
                    <a:pt x="19" y="6"/>
                    <a:pt x="17" y="6"/>
                  </a:cubicBezTo>
                  <a:cubicBezTo>
                    <a:pt x="16" y="6"/>
                    <a:pt x="14" y="7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9" y="17"/>
                    <a:pt x="10" y="18"/>
                    <a:pt x="10" y="19"/>
                  </a:cubicBezTo>
                  <a:cubicBezTo>
                    <a:pt x="10" y="19"/>
                    <a:pt x="11" y="20"/>
                    <a:pt x="12" y="21"/>
                  </a:cubicBezTo>
                  <a:cubicBezTo>
                    <a:pt x="13" y="21"/>
                    <a:pt x="15" y="22"/>
                    <a:pt x="16" y="22"/>
                  </a:cubicBezTo>
                  <a:cubicBezTo>
                    <a:pt x="18" y="23"/>
                    <a:pt x="20" y="23"/>
                    <a:pt x="22" y="24"/>
                  </a:cubicBezTo>
                  <a:cubicBezTo>
                    <a:pt x="26" y="25"/>
                    <a:pt x="28" y="26"/>
                    <a:pt x="31" y="26"/>
                  </a:cubicBezTo>
                  <a:cubicBezTo>
                    <a:pt x="33" y="27"/>
                    <a:pt x="36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5"/>
                    <a:pt x="42" y="36"/>
                    <a:pt x="42" y="39"/>
                  </a:cubicBezTo>
                  <a:cubicBezTo>
                    <a:pt x="42" y="43"/>
                    <a:pt x="41" y="47"/>
                    <a:pt x="37" y="50"/>
                  </a:cubicBezTo>
                  <a:cubicBezTo>
                    <a:pt x="33" y="53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22"/>
            <p:cNvSpPr>
              <a:spLocks/>
            </p:cNvSpPr>
            <p:nvPr/>
          </p:nvSpPr>
          <p:spPr bwMode="auto">
            <a:xfrm>
              <a:off x="5307012" y="3946525"/>
              <a:ext cx="53975" cy="82550"/>
            </a:xfrm>
            <a:custGeom>
              <a:avLst/>
              <a:gdLst>
                <a:gd name="T0" fmla="*/ 34 w 34"/>
                <a:gd name="T1" fmla="*/ 47 h 52"/>
                <a:gd name="T2" fmla="*/ 34 w 34"/>
                <a:gd name="T3" fmla="*/ 52 h 52"/>
                <a:gd name="T4" fmla="*/ 0 w 34"/>
                <a:gd name="T5" fmla="*/ 52 h 52"/>
                <a:gd name="T6" fmla="*/ 0 w 34"/>
                <a:gd name="T7" fmla="*/ 0 h 52"/>
                <a:gd name="T8" fmla="*/ 33 w 34"/>
                <a:gd name="T9" fmla="*/ 0 h 52"/>
                <a:gd name="T10" fmla="*/ 33 w 34"/>
                <a:gd name="T11" fmla="*/ 5 h 52"/>
                <a:gd name="T12" fmla="*/ 5 w 34"/>
                <a:gd name="T13" fmla="*/ 5 h 52"/>
                <a:gd name="T14" fmla="*/ 5 w 34"/>
                <a:gd name="T15" fmla="*/ 24 h 52"/>
                <a:gd name="T16" fmla="*/ 29 w 34"/>
                <a:gd name="T17" fmla="*/ 24 h 52"/>
                <a:gd name="T18" fmla="*/ 29 w 34"/>
                <a:gd name="T19" fmla="*/ 28 h 52"/>
                <a:gd name="T20" fmla="*/ 5 w 34"/>
                <a:gd name="T21" fmla="*/ 28 h 52"/>
                <a:gd name="T22" fmla="*/ 5 w 34"/>
                <a:gd name="T23" fmla="*/ 47 h 52"/>
                <a:gd name="T24" fmla="*/ 34 w 34"/>
                <a:gd name="T25" fmla="*/ 47 h 52"/>
                <a:gd name="T26" fmla="*/ 34 w 34"/>
                <a:gd name="T2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52">
                  <a:moveTo>
                    <a:pt x="34" y="47"/>
                  </a:moveTo>
                  <a:lnTo>
                    <a:pt x="34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33" y="5"/>
                  </a:lnTo>
                  <a:lnTo>
                    <a:pt x="5" y="5"/>
                  </a:lnTo>
                  <a:lnTo>
                    <a:pt x="5" y="24"/>
                  </a:lnTo>
                  <a:lnTo>
                    <a:pt x="29" y="24"/>
                  </a:lnTo>
                  <a:lnTo>
                    <a:pt x="29" y="28"/>
                  </a:lnTo>
                  <a:lnTo>
                    <a:pt x="5" y="28"/>
                  </a:lnTo>
                  <a:lnTo>
                    <a:pt x="5" y="47"/>
                  </a:lnTo>
                  <a:lnTo>
                    <a:pt x="34" y="47"/>
                  </a:lnTo>
                  <a:lnTo>
                    <a:pt x="34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23"/>
            <p:cNvSpPr>
              <a:spLocks/>
            </p:cNvSpPr>
            <p:nvPr/>
          </p:nvSpPr>
          <p:spPr bwMode="auto">
            <a:xfrm>
              <a:off x="5367337" y="3948112"/>
              <a:ext cx="33338" cy="80963"/>
            </a:xfrm>
            <a:custGeom>
              <a:avLst/>
              <a:gdLst>
                <a:gd name="T0" fmla="*/ 29 w 29"/>
                <a:gd name="T1" fmla="*/ 67 h 70"/>
                <a:gd name="T2" fmla="*/ 28 w 29"/>
                <a:gd name="T3" fmla="*/ 68 h 70"/>
                <a:gd name="T4" fmla="*/ 25 w 29"/>
                <a:gd name="T5" fmla="*/ 69 h 70"/>
                <a:gd name="T6" fmla="*/ 22 w 29"/>
                <a:gd name="T7" fmla="*/ 70 h 70"/>
                <a:gd name="T8" fmla="*/ 18 w 29"/>
                <a:gd name="T9" fmla="*/ 70 h 70"/>
                <a:gd name="T10" fmla="*/ 14 w 29"/>
                <a:gd name="T11" fmla="*/ 70 h 70"/>
                <a:gd name="T12" fmla="*/ 10 w 29"/>
                <a:gd name="T13" fmla="*/ 68 h 70"/>
                <a:gd name="T14" fmla="*/ 8 w 29"/>
                <a:gd name="T15" fmla="*/ 65 h 70"/>
                <a:gd name="T16" fmla="*/ 7 w 29"/>
                <a:gd name="T17" fmla="*/ 60 h 70"/>
                <a:gd name="T18" fmla="*/ 7 w 29"/>
                <a:gd name="T19" fmla="*/ 23 h 70"/>
                <a:gd name="T20" fmla="*/ 0 w 29"/>
                <a:gd name="T21" fmla="*/ 23 h 70"/>
                <a:gd name="T22" fmla="*/ 0 w 29"/>
                <a:gd name="T23" fmla="*/ 18 h 70"/>
                <a:gd name="T24" fmla="*/ 7 w 29"/>
                <a:gd name="T25" fmla="*/ 18 h 70"/>
                <a:gd name="T26" fmla="*/ 7 w 29"/>
                <a:gd name="T27" fmla="*/ 0 h 70"/>
                <a:gd name="T28" fmla="*/ 14 w 29"/>
                <a:gd name="T29" fmla="*/ 0 h 70"/>
                <a:gd name="T30" fmla="*/ 14 w 29"/>
                <a:gd name="T31" fmla="*/ 18 h 70"/>
                <a:gd name="T32" fmla="*/ 25 w 29"/>
                <a:gd name="T33" fmla="*/ 18 h 70"/>
                <a:gd name="T34" fmla="*/ 25 w 29"/>
                <a:gd name="T35" fmla="*/ 23 h 70"/>
                <a:gd name="T36" fmla="*/ 14 w 29"/>
                <a:gd name="T37" fmla="*/ 23 h 70"/>
                <a:gd name="T38" fmla="*/ 14 w 29"/>
                <a:gd name="T39" fmla="*/ 58 h 70"/>
                <a:gd name="T40" fmla="*/ 16 w 29"/>
                <a:gd name="T41" fmla="*/ 63 h 70"/>
                <a:gd name="T42" fmla="*/ 20 w 29"/>
                <a:gd name="T43" fmla="*/ 64 h 70"/>
                <a:gd name="T44" fmla="*/ 25 w 29"/>
                <a:gd name="T45" fmla="*/ 63 h 70"/>
                <a:gd name="T46" fmla="*/ 28 w 29"/>
                <a:gd name="T47" fmla="*/ 62 h 70"/>
                <a:gd name="T48" fmla="*/ 29 w 29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70">
                  <a:moveTo>
                    <a:pt x="29" y="67"/>
                  </a:moveTo>
                  <a:cubicBezTo>
                    <a:pt x="29" y="67"/>
                    <a:pt x="28" y="68"/>
                    <a:pt x="28" y="68"/>
                  </a:cubicBezTo>
                  <a:cubicBezTo>
                    <a:pt x="27" y="68"/>
                    <a:pt x="26" y="69"/>
                    <a:pt x="25" y="69"/>
                  </a:cubicBezTo>
                  <a:cubicBezTo>
                    <a:pt x="24" y="69"/>
                    <a:pt x="23" y="70"/>
                    <a:pt x="22" y="70"/>
                  </a:cubicBezTo>
                  <a:cubicBezTo>
                    <a:pt x="20" y="70"/>
                    <a:pt x="19" y="70"/>
                    <a:pt x="18" y="70"/>
                  </a:cubicBezTo>
                  <a:cubicBezTo>
                    <a:pt x="16" y="70"/>
                    <a:pt x="15" y="70"/>
                    <a:pt x="14" y="70"/>
                  </a:cubicBezTo>
                  <a:cubicBezTo>
                    <a:pt x="12" y="69"/>
                    <a:pt x="11" y="69"/>
                    <a:pt x="10" y="68"/>
                  </a:cubicBezTo>
                  <a:cubicBezTo>
                    <a:pt x="9" y="67"/>
                    <a:pt x="8" y="66"/>
                    <a:pt x="8" y="65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4" y="62"/>
                    <a:pt x="16" y="63"/>
                  </a:cubicBezTo>
                  <a:cubicBezTo>
                    <a:pt x="17" y="63"/>
                    <a:pt x="18" y="64"/>
                    <a:pt x="20" y="64"/>
                  </a:cubicBezTo>
                  <a:cubicBezTo>
                    <a:pt x="22" y="64"/>
                    <a:pt x="23" y="64"/>
                    <a:pt x="25" y="63"/>
                  </a:cubicBezTo>
                  <a:cubicBezTo>
                    <a:pt x="26" y="62"/>
                    <a:pt x="27" y="62"/>
                    <a:pt x="28" y="62"/>
                  </a:cubicBezTo>
                  <a:cubicBezTo>
                    <a:pt x="29" y="67"/>
                    <a:pt x="29" y="67"/>
                    <a:pt x="29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24"/>
            <p:cNvSpPr>
              <a:spLocks noEditPoints="1"/>
            </p:cNvSpPr>
            <p:nvPr/>
          </p:nvSpPr>
          <p:spPr bwMode="auto">
            <a:xfrm>
              <a:off x="5411787" y="3944937"/>
              <a:ext cx="7938" cy="84138"/>
            </a:xfrm>
            <a:custGeom>
              <a:avLst/>
              <a:gdLst>
                <a:gd name="T0" fmla="*/ 0 w 5"/>
                <a:gd name="T1" fmla="*/ 53 h 53"/>
                <a:gd name="T2" fmla="*/ 0 w 5"/>
                <a:gd name="T3" fmla="*/ 15 h 53"/>
                <a:gd name="T4" fmla="*/ 5 w 5"/>
                <a:gd name="T5" fmla="*/ 15 h 53"/>
                <a:gd name="T6" fmla="*/ 5 w 5"/>
                <a:gd name="T7" fmla="*/ 53 h 53"/>
                <a:gd name="T8" fmla="*/ 0 w 5"/>
                <a:gd name="T9" fmla="*/ 53 h 53"/>
                <a:gd name="T10" fmla="*/ 0 w 5"/>
                <a:gd name="T11" fmla="*/ 53 h 53"/>
                <a:gd name="T12" fmla="*/ 0 w 5"/>
                <a:gd name="T13" fmla="*/ 7 h 53"/>
                <a:gd name="T14" fmla="*/ 0 w 5"/>
                <a:gd name="T15" fmla="*/ 0 h 53"/>
                <a:gd name="T16" fmla="*/ 5 w 5"/>
                <a:gd name="T17" fmla="*/ 0 h 53"/>
                <a:gd name="T18" fmla="*/ 5 w 5"/>
                <a:gd name="T19" fmla="*/ 7 h 53"/>
                <a:gd name="T20" fmla="*/ 0 w 5"/>
                <a:gd name="T21" fmla="*/ 7 h 53"/>
                <a:gd name="T22" fmla="*/ 0 w 5"/>
                <a:gd name="T23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3">
                  <a:moveTo>
                    <a:pt x="0" y="53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53"/>
                  </a:lnTo>
                  <a:lnTo>
                    <a:pt x="0" y="53"/>
                  </a:lnTo>
                  <a:lnTo>
                    <a:pt x="0" y="53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25"/>
            <p:cNvSpPr>
              <a:spLocks noEditPoints="1"/>
            </p:cNvSpPr>
            <p:nvPr/>
          </p:nvSpPr>
          <p:spPr bwMode="auto">
            <a:xfrm>
              <a:off x="5430837" y="3968750"/>
              <a:ext cx="53975" cy="61913"/>
            </a:xfrm>
            <a:custGeom>
              <a:avLst/>
              <a:gdLst>
                <a:gd name="T0" fmla="*/ 17 w 46"/>
                <a:gd name="T1" fmla="*/ 54 h 54"/>
                <a:gd name="T2" fmla="*/ 11 w 46"/>
                <a:gd name="T3" fmla="*/ 52 h 54"/>
                <a:gd name="T4" fmla="*/ 5 w 46"/>
                <a:gd name="T5" fmla="*/ 49 h 54"/>
                <a:gd name="T6" fmla="*/ 2 w 46"/>
                <a:gd name="T7" fmla="*/ 44 h 54"/>
                <a:gd name="T8" fmla="*/ 0 w 46"/>
                <a:gd name="T9" fmla="*/ 38 h 54"/>
                <a:gd name="T10" fmla="*/ 2 w 46"/>
                <a:gd name="T11" fmla="*/ 31 h 54"/>
                <a:gd name="T12" fmla="*/ 6 w 46"/>
                <a:gd name="T13" fmla="*/ 26 h 54"/>
                <a:gd name="T14" fmla="*/ 13 w 46"/>
                <a:gd name="T15" fmla="*/ 23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9 h 54"/>
                <a:gd name="T26" fmla="*/ 23 w 46"/>
                <a:gd name="T27" fmla="*/ 5 h 54"/>
                <a:gd name="T28" fmla="*/ 14 w 46"/>
                <a:gd name="T29" fmla="*/ 7 h 54"/>
                <a:gd name="T30" fmla="*/ 6 w 46"/>
                <a:gd name="T31" fmla="*/ 11 h 54"/>
                <a:gd name="T32" fmla="*/ 4 w 46"/>
                <a:gd name="T33" fmla="*/ 7 h 54"/>
                <a:gd name="T34" fmla="*/ 23 w 46"/>
                <a:gd name="T35" fmla="*/ 0 h 54"/>
                <a:gd name="T36" fmla="*/ 38 w 46"/>
                <a:gd name="T37" fmla="*/ 5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1 h 54"/>
                <a:gd name="T56" fmla="*/ 17 w 46"/>
                <a:gd name="T57" fmla="*/ 54 h 54"/>
                <a:gd name="T58" fmla="*/ 19 w 46"/>
                <a:gd name="T59" fmla="*/ 48 h 54"/>
                <a:gd name="T60" fmla="*/ 29 w 46"/>
                <a:gd name="T61" fmla="*/ 46 h 54"/>
                <a:gd name="T62" fmla="*/ 35 w 46"/>
                <a:gd name="T63" fmla="*/ 41 h 54"/>
                <a:gd name="T64" fmla="*/ 37 w 46"/>
                <a:gd name="T65" fmla="*/ 39 h 54"/>
                <a:gd name="T66" fmla="*/ 37 w 46"/>
                <a:gd name="T67" fmla="*/ 37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6 h 54"/>
                <a:gd name="T74" fmla="*/ 11 w 46"/>
                <a:gd name="T75" fmla="*/ 29 h 54"/>
                <a:gd name="T76" fmla="*/ 7 w 46"/>
                <a:gd name="T77" fmla="*/ 37 h 54"/>
                <a:gd name="T78" fmla="*/ 8 w 46"/>
                <a:gd name="T79" fmla="*/ 41 h 54"/>
                <a:gd name="T80" fmla="*/ 10 w 46"/>
                <a:gd name="T81" fmla="*/ 45 h 54"/>
                <a:gd name="T82" fmla="*/ 14 w 46"/>
                <a:gd name="T83" fmla="*/ 48 h 54"/>
                <a:gd name="T84" fmla="*/ 19 w 46"/>
                <a:gd name="T8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3"/>
                    <a:pt x="11" y="52"/>
                  </a:cubicBezTo>
                  <a:cubicBezTo>
                    <a:pt x="9" y="52"/>
                    <a:pt x="7" y="50"/>
                    <a:pt x="5" y="49"/>
                  </a:cubicBezTo>
                  <a:cubicBezTo>
                    <a:pt x="4" y="47"/>
                    <a:pt x="2" y="46"/>
                    <a:pt x="2" y="44"/>
                  </a:cubicBezTo>
                  <a:cubicBezTo>
                    <a:pt x="1" y="42"/>
                    <a:pt x="0" y="40"/>
                    <a:pt x="0" y="38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8"/>
                    <a:pt x="6" y="26"/>
                  </a:cubicBezTo>
                  <a:cubicBezTo>
                    <a:pt x="8" y="25"/>
                    <a:pt x="11" y="24"/>
                    <a:pt x="13" y="23"/>
                  </a:cubicBezTo>
                  <a:cubicBezTo>
                    <a:pt x="16" y="22"/>
                    <a:pt x="19" y="22"/>
                    <a:pt x="22" y="22"/>
                  </a:cubicBezTo>
                  <a:cubicBezTo>
                    <a:pt x="25" y="22"/>
                    <a:pt x="27" y="22"/>
                    <a:pt x="30" y="23"/>
                  </a:cubicBezTo>
                  <a:cubicBezTo>
                    <a:pt x="33" y="23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2"/>
                    <a:pt x="33" y="9"/>
                  </a:cubicBezTo>
                  <a:cubicBezTo>
                    <a:pt x="31" y="6"/>
                    <a:pt x="27" y="5"/>
                    <a:pt x="23" y="5"/>
                  </a:cubicBezTo>
                  <a:cubicBezTo>
                    <a:pt x="20" y="5"/>
                    <a:pt x="17" y="6"/>
                    <a:pt x="14" y="7"/>
                  </a:cubicBezTo>
                  <a:cubicBezTo>
                    <a:pt x="12" y="8"/>
                    <a:pt x="9" y="9"/>
                    <a:pt x="6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30" y="0"/>
                    <a:pt x="35" y="2"/>
                    <a:pt x="38" y="5"/>
                  </a:cubicBezTo>
                  <a:cubicBezTo>
                    <a:pt x="42" y="9"/>
                    <a:pt x="44" y="14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2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49"/>
                    <a:pt x="29" y="51"/>
                  </a:cubicBezTo>
                  <a:cubicBezTo>
                    <a:pt x="25" y="53"/>
                    <a:pt x="22" y="54"/>
                    <a:pt x="17" y="54"/>
                  </a:cubicBezTo>
                  <a:close/>
                  <a:moveTo>
                    <a:pt x="19" y="48"/>
                  </a:moveTo>
                  <a:cubicBezTo>
                    <a:pt x="23" y="48"/>
                    <a:pt x="26" y="48"/>
                    <a:pt x="29" y="46"/>
                  </a:cubicBezTo>
                  <a:cubicBezTo>
                    <a:pt x="32" y="45"/>
                    <a:pt x="34" y="43"/>
                    <a:pt x="35" y="41"/>
                  </a:cubicBezTo>
                  <a:cubicBezTo>
                    <a:pt x="36" y="41"/>
                    <a:pt x="36" y="40"/>
                    <a:pt x="37" y="39"/>
                  </a:cubicBezTo>
                  <a:cubicBezTo>
                    <a:pt x="37" y="39"/>
                    <a:pt x="37" y="38"/>
                    <a:pt x="37" y="37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3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7" y="34"/>
                    <a:pt x="7" y="37"/>
                  </a:cubicBezTo>
                  <a:cubicBezTo>
                    <a:pt x="7" y="39"/>
                    <a:pt x="7" y="40"/>
                    <a:pt x="8" y="41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3" y="47"/>
                    <a:pt x="14" y="48"/>
                  </a:cubicBezTo>
                  <a:cubicBezTo>
                    <a:pt x="16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26"/>
            <p:cNvSpPr>
              <a:spLocks/>
            </p:cNvSpPr>
            <p:nvPr/>
          </p:nvSpPr>
          <p:spPr bwMode="auto">
            <a:xfrm>
              <a:off x="5497512" y="3968750"/>
              <a:ext cx="88900" cy="60325"/>
            </a:xfrm>
            <a:custGeom>
              <a:avLst/>
              <a:gdLst>
                <a:gd name="T0" fmla="*/ 77 w 77"/>
                <a:gd name="T1" fmla="*/ 53 h 53"/>
                <a:gd name="T2" fmla="*/ 71 w 77"/>
                <a:gd name="T3" fmla="*/ 53 h 53"/>
                <a:gd name="T4" fmla="*/ 71 w 77"/>
                <a:gd name="T5" fmla="*/ 24 h 53"/>
                <a:gd name="T6" fmla="*/ 68 w 77"/>
                <a:gd name="T7" fmla="*/ 10 h 53"/>
                <a:gd name="T8" fmla="*/ 59 w 77"/>
                <a:gd name="T9" fmla="*/ 6 h 53"/>
                <a:gd name="T10" fmla="*/ 54 w 77"/>
                <a:gd name="T11" fmla="*/ 7 h 53"/>
                <a:gd name="T12" fmla="*/ 49 w 77"/>
                <a:gd name="T13" fmla="*/ 10 h 53"/>
                <a:gd name="T14" fmla="*/ 45 w 77"/>
                <a:gd name="T15" fmla="*/ 15 h 53"/>
                <a:gd name="T16" fmla="*/ 42 w 77"/>
                <a:gd name="T17" fmla="*/ 21 h 53"/>
                <a:gd name="T18" fmla="*/ 42 w 77"/>
                <a:gd name="T19" fmla="*/ 53 h 53"/>
                <a:gd name="T20" fmla="*/ 36 w 77"/>
                <a:gd name="T21" fmla="*/ 53 h 53"/>
                <a:gd name="T22" fmla="*/ 36 w 77"/>
                <a:gd name="T23" fmla="*/ 24 h 53"/>
                <a:gd name="T24" fmla="*/ 33 w 77"/>
                <a:gd name="T25" fmla="*/ 10 h 53"/>
                <a:gd name="T26" fmla="*/ 24 w 77"/>
                <a:gd name="T27" fmla="*/ 6 h 53"/>
                <a:gd name="T28" fmla="*/ 14 w 77"/>
                <a:gd name="T29" fmla="*/ 10 h 53"/>
                <a:gd name="T30" fmla="*/ 7 w 77"/>
                <a:gd name="T31" fmla="*/ 21 h 53"/>
                <a:gd name="T32" fmla="*/ 7 w 77"/>
                <a:gd name="T33" fmla="*/ 53 h 53"/>
                <a:gd name="T34" fmla="*/ 0 w 77"/>
                <a:gd name="T35" fmla="*/ 53 h 53"/>
                <a:gd name="T36" fmla="*/ 0 w 77"/>
                <a:gd name="T37" fmla="*/ 1 h 53"/>
                <a:gd name="T38" fmla="*/ 7 w 77"/>
                <a:gd name="T39" fmla="*/ 1 h 53"/>
                <a:gd name="T40" fmla="*/ 7 w 77"/>
                <a:gd name="T41" fmla="*/ 13 h 53"/>
                <a:gd name="T42" fmla="*/ 15 w 77"/>
                <a:gd name="T43" fmla="*/ 3 h 53"/>
                <a:gd name="T44" fmla="*/ 26 w 77"/>
                <a:gd name="T45" fmla="*/ 0 h 53"/>
                <a:gd name="T46" fmla="*/ 37 w 77"/>
                <a:gd name="T47" fmla="*/ 4 h 53"/>
                <a:gd name="T48" fmla="*/ 42 w 77"/>
                <a:gd name="T49" fmla="*/ 13 h 53"/>
                <a:gd name="T50" fmla="*/ 62 w 77"/>
                <a:gd name="T51" fmla="*/ 0 h 53"/>
                <a:gd name="T52" fmla="*/ 69 w 77"/>
                <a:gd name="T53" fmla="*/ 2 h 53"/>
                <a:gd name="T54" fmla="*/ 74 w 77"/>
                <a:gd name="T55" fmla="*/ 6 h 53"/>
                <a:gd name="T56" fmla="*/ 77 w 77"/>
                <a:gd name="T57" fmla="*/ 13 h 53"/>
                <a:gd name="T58" fmla="*/ 77 w 77"/>
                <a:gd name="T59" fmla="*/ 22 h 53"/>
                <a:gd name="T60" fmla="*/ 77 w 77"/>
                <a:gd name="T6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3">
                  <a:moveTo>
                    <a:pt x="77" y="53"/>
                  </a:moveTo>
                  <a:cubicBezTo>
                    <a:pt x="71" y="53"/>
                    <a:pt x="71" y="53"/>
                    <a:pt x="71" y="53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18"/>
                    <a:pt x="70" y="13"/>
                    <a:pt x="68" y="10"/>
                  </a:cubicBezTo>
                  <a:cubicBezTo>
                    <a:pt x="66" y="8"/>
                    <a:pt x="63" y="6"/>
                    <a:pt x="59" y="6"/>
                  </a:cubicBezTo>
                  <a:cubicBezTo>
                    <a:pt x="57" y="6"/>
                    <a:pt x="55" y="7"/>
                    <a:pt x="54" y="7"/>
                  </a:cubicBezTo>
                  <a:cubicBezTo>
                    <a:pt x="52" y="8"/>
                    <a:pt x="50" y="9"/>
                    <a:pt x="49" y="10"/>
                  </a:cubicBezTo>
                  <a:cubicBezTo>
                    <a:pt x="47" y="12"/>
                    <a:pt x="46" y="13"/>
                    <a:pt x="45" y="15"/>
                  </a:cubicBezTo>
                  <a:cubicBezTo>
                    <a:pt x="44" y="17"/>
                    <a:pt x="43" y="19"/>
                    <a:pt x="42" y="21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18"/>
                    <a:pt x="35" y="13"/>
                    <a:pt x="33" y="10"/>
                  </a:cubicBezTo>
                  <a:cubicBezTo>
                    <a:pt x="31" y="8"/>
                    <a:pt x="28" y="6"/>
                    <a:pt x="24" y="6"/>
                  </a:cubicBezTo>
                  <a:cubicBezTo>
                    <a:pt x="20" y="6"/>
                    <a:pt x="17" y="8"/>
                    <a:pt x="14" y="10"/>
                  </a:cubicBezTo>
                  <a:cubicBezTo>
                    <a:pt x="11" y="13"/>
                    <a:pt x="9" y="17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9" y="9"/>
                    <a:pt x="12" y="6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4" y="1"/>
                    <a:pt x="37" y="4"/>
                  </a:cubicBezTo>
                  <a:cubicBezTo>
                    <a:pt x="39" y="6"/>
                    <a:pt x="41" y="9"/>
                    <a:pt x="42" y="13"/>
                  </a:cubicBezTo>
                  <a:cubicBezTo>
                    <a:pt x="46" y="4"/>
                    <a:pt x="53" y="0"/>
                    <a:pt x="62" y="0"/>
                  </a:cubicBezTo>
                  <a:cubicBezTo>
                    <a:pt x="64" y="0"/>
                    <a:pt x="67" y="1"/>
                    <a:pt x="69" y="2"/>
                  </a:cubicBezTo>
                  <a:cubicBezTo>
                    <a:pt x="71" y="3"/>
                    <a:pt x="73" y="4"/>
                    <a:pt x="74" y="6"/>
                  </a:cubicBezTo>
                  <a:cubicBezTo>
                    <a:pt x="75" y="8"/>
                    <a:pt x="76" y="10"/>
                    <a:pt x="77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3"/>
                    <a:pt x="77" y="53"/>
                    <a:pt x="7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27"/>
            <p:cNvSpPr>
              <a:spLocks/>
            </p:cNvSpPr>
            <p:nvPr/>
          </p:nvSpPr>
          <p:spPr bwMode="auto">
            <a:xfrm>
              <a:off x="5632450" y="3968750"/>
              <a:ext cx="30163" cy="60325"/>
            </a:xfrm>
            <a:custGeom>
              <a:avLst/>
              <a:gdLst>
                <a:gd name="T0" fmla="*/ 26 w 26"/>
                <a:gd name="T1" fmla="*/ 6 h 52"/>
                <a:gd name="T2" fmla="*/ 14 w 26"/>
                <a:gd name="T3" fmla="*/ 10 h 52"/>
                <a:gd name="T4" fmla="*/ 7 w 26"/>
                <a:gd name="T5" fmla="*/ 19 h 52"/>
                <a:gd name="T6" fmla="*/ 7 w 26"/>
                <a:gd name="T7" fmla="*/ 52 h 52"/>
                <a:gd name="T8" fmla="*/ 0 w 26"/>
                <a:gd name="T9" fmla="*/ 52 h 52"/>
                <a:gd name="T10" fmla="*/ 0 w 26"/>
                <a:gd name="T11" fmla="*/ 0 h 52"/>
                <a:gd name="T12" fmla="*/ 6 w 26"/>
                <a:gd name="T13" fmla="*/ 0 h 52"/>
                <a:gd name="T14" fmla="*/ 6 w 26"/>
                <a:gd name="T15" fmla="*/ 12 h 52"/>
                <a:gd name="T16" fmla="*/ 14 w 26"/>
                <a:gd name="T17" fmla="*/ 3 h 52"/>
                <a:gd name="T18" fmla="*/ 24 w 26"/>
                <a:gd name="T19" fmla="*/ 0 h 52"/>
                <a:gd name="T20" fmla="*/ 26 w 26"/>
                <a:gd name="T21" fmla="*/ 0 h 52"/>
                <a:gd name="T22" fmla="*/ 26 w 2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52">
                  <a:moveTo>
                    <a:pt x="26" y="6"/>
                  </a:moveTo>
                  <a:cubicBezTo>
                    <a:pt x="21" y="6"/>
                    <a:pt x="17" y="7"/>
                    <a:pt x="14" y="10"/>
                  </a:cubicBezTo>
                  <a:cubicBezTo>
                    <a:pt x="10" y="12"/>
                    <a:pt x="8" y="15"/>
                    <a:pt x="7" y="19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4" y="3"/>
                  </a:cubicBezTo>
                  <a:cubicBezTo>
                    <a:pt x="17" y="1"/>
                    <a:pt x="21" y="0"/>
                    <a:pt x="24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6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28"/>
            <p:cNvSpPr>
              <a:spLocks/>
            </p:cNvSpPr>
            <p:nvPr/>
          </p:nvSpPr>
          <p:spPr bwMode="auto">
            <a:xfrm>
              <a:off x="5673725" y="3944937"/>
              <a:ext cx="49213" cy="84138"/>
            </a:xfrm>
            <a:custGeom>
              <a:avLst/>
              <a:gdLst>
                <a:gd name="T0" fmla="*/ 43 w 43"/>
                <a:gd name="T1" fmla="*/ 73 h 73"/>
                <a:gd name="T2" fmla="*/ 36 w 43"/>
                <a:gd name="T3" fmla="*/ 73 h 73"/>
                <a:gd name="T4" fmla="*/ 36 w 43"/>
                <a:gd name="T5" fmla="*/ 44 h 73"/>
                <a:gd name="T6" fmla="*/ 33 w 43"/>
                <a:gd name="T7" fmla="*/ 31 h 73"/>
                <a:gd name="T8" fmla="*/ 25 w 43"/>
                <a:gd name="T9" fmla="*/ 26 h 73"/>
                <a:gd name="T10" fmla="*/ 19 w 43"/>
                <a:gd name="T11" fmla="*/ 27 h 73"/>
                <a:gd name="T12" fmla="*/ 14 w 43"/>
                <a:gd name="T13" fmla="*/ 30 h 73"/>
                <a:gd name="T14" fmla="*/ 9 w 43"/>
                <a:gd name="T15" fmla="*/ 35 h 73"/>
                <a:gd name="T16" fmla="*/ 6 w 43"/>
                <a:gd name="T17" fmla="*/ 41 h 73"/>
                <a:gd name="T18" fmla="*/ 6 w 43"/>
                <a:gd name="T19" fmla="*/ 73 h 73"/>
                <a:gd name="T20" fmla="*/ 0 w 43"/>
                <a:gd name="T21" fmla="*/ 73 h 73"/>
                <a:gd name="T22" fmla="*/ 0 w 43"/>
                <a:gd name="T23" fmla="*/ 0 h 73"/>
                <a:gd name="T24" fmla="*/ 6 w 43"/>
                <a:gd name="T25" fmla="*/ 0 h 73"/>
                <a:gd name="T26" fmla="*/ 6 w 43"/>
                <a:gd name="T27" fmla="*/ 33 h 73"/>
                <a:gd name="T28" fmla="*/ 15 w 43"/>
                <a:gd name="T29" fmla="*/ 23 h 73"/>
                <a:gd name="T30" fmla="*/ 27 w 43"/>
                <a:gd name="T31" fmla="*/ 20 h 73"/>
                <a:gd name="T32" fmla="*/ 34 w 43"/>
                <a:gd name="T33" fmla="*/ 22 h 73"/>
                <a:gd name="T34" fmla="*/ 39 w 43"/>
                <a:gd name="T35" fmla="*/ 26 h 73"/>
                <a:gd name="T36" fmla="*/ 42 w 43"/>
                <a:gd name="T37" fmla="*/ 33 h 73"/>
                <a:gd name="T38" fmla="*/ 43 w 43"/>
                <a:gd name="T39" fmla="*/ 42 h 73"/>
                <a:gd name="T40" fmla="*/ 43 w 43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3">
                  <a:moveTo>
                    <a:pt x="43" y="73"/>
                  </a:moveTo>
                  <a:cubicBezTo>
                    <a:pt x="36" y="73"/>
                    <a:pt x="36" y="73"/>
                    <a:pt x="36" y="73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38"/>
                    <a:pt x="35" y="33"/>
                    <a:pt x="33" y="31"/>
                  </a:cubicBezTo>
                  <a:cubicBezTo>
                    <a:pt x="31" y="28"/>
                    <a:pt x="28" y="26"/>
                    <a:pt x="25" y="26"/>
                  </a:cubicBezTo>
                  <a:cubicBezTo>
                    <a:pt x="23" y="26"/>
                    <a:pt x="21" y="27"/>
                    <a:pt x="19" y="27"/>
                  </a:cubicBezTo>
                  <a:cubicBezTo>
                    <a:pt x="17" y="28"/>
                    <a:pt x="15" y="29"/>
                    <a:pt x="14" y="30"/>
                  </a:cubicBezTo>
                  <a:cubicBezTo>
                    <a:pt x="12" y="32"/>
                    <a:pt x="10" y="33"/>
                    <a:pt x="9" y="35"/>
                  </a:cubicBezTo>
                  <a:cubicBezTo>
                    <a:pt x="8" y="37"/>
                    <a:pt x="7" y="39"/>
                    <a:pt x="6" y="41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9" y="29"/>
                    <a:pt x="11" y="26"/>
                    <a:pt x="15" y="23"/>
                  </a:cubicBezTo>
                  <a:cubicBezTo>
                    <a:pt x="19" y="21"/>
                    <a:pt x="23" y="20"/>
                    <a:pt x="27" y="20"/>
                  </a:cubicBezTo>
                  <a:cubicBezTo>
                    <a:pt x="30" y="20"/>
                    <a:pt x="32" y="21"/>
                    <a:pt x="34" y="22"/>
                  </a:cubicBezTo>
                  <a:cubicBezTo>
                    <a:pt x="36" y="23"/>
                    <a:pt x="38" y="24"/>
                    <a:pt x="39" y="26"/>
                  </a:cubicBezTo>
                  <a:cubicBezTo>
                    <a:pt x="41" y="28"/>
                    <a:pt x="42" y="31"/>
                    <a:pt x="42" y="33"/>
                  </a:cubicBezTo>
                  <a:cubicBezTo>
                    <a:pt x="43" y="36"/>
                    <a:pt x="43" y="39"/>
                    <a:pt x="43" y="42"/>
                  </a:cubicBezTo>
                  <a:cubicBezTo>
                    <a:pt x="43" y="73"/>
                    <a:pt x="43" y="73"/>
                    <a:pt x="43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29"/>
            <p:cNvSpPr>
              <a:spLocks noEditPoints="1"/>
            </p:cNvSpPr>
            <p:nvPr/>
          </p:nvSpPr>
          <p:spPr bwMode="auto">
            <a:xfrm>
              <a:off x="5735637" y="396875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1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2 h 54"/>
                <a:gd name="T16" fmla="*/ 26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49 w 51"/>
                <a:gd name="T27" fmla="*/ 37 h 54"/>
                <a:gd name="T28" fmla="*/ 44 w 51"/>
                <a:gd name="T29" fmla="*/ 46 h 54"/>
                <a:gd name="T30" fmla="*/ 36 w 51"/>
                <a:gd name="T31" fmla="*/ 51 h 54"/>
                <a:gd name="T32" fmla="*/ 26 w 51"/>
                <a:gd name="T33" fmla="*/ 54 h 54"/>
                <a:gd name="T34" fmla="*/ 7 w 51"/>
                <a:gd name="T35" fmla="*/ 27 h 54"/>
                <a:gd name="T36" fmla="*/ 8 w 51"/>
                <a:gd name="T37" fmla="*/ 35 h 54"/>
                <a:gd name="T38" fmla="*/ 12 w 51"/>
                <a:gd name="T39" fmla="*/ 42 h 54"/>
                <a:gd name="T40" fmla="*/ 18 w 51"/>
                <a:gd name="T41" fmla="*/ 46 h 54"/>
                <a:gd name="T42" fmla="*/ 26 w 51"/>
                <a:gd name="T43" fmla="*/ 48 h 54"/>
                <a:gd name="T44" fmla="*/ 33 w 51"/>
                <a:gd name="T45" fmla="*/ 46 h 54"/>
                <a:gd name="T46" fmla="*/ 39 w 51"/>
                <a:gd name="T47" fmla="*/ 42 h 54"/>
                <a:gd name="T48" fmla="*/ 43 w 51"/>
                <a:gd name="T49" fmla="*/ 35 h 54"/>
                <a:gd name="T50" fmla="*/ 44 w 51"/>
                <a:gd name="T51" fmla="*/ 27 h 54"/>
                <a:gd name="T52" fmla="*/ 43 w 51"/>
                <a:gd name="T53" fmla="*/ 19 h 54"/>
                <a:gd name="T54" fmla="*/ 39 w 51"/>
                <a:gd name="T55" fmla="*/ 12 h 54"/>
                <a:gd name="T56" fmla="*/ 33 w 51"/>
                <a:gd name="T57" fmla="*/ 8 h 54"/>
                <a:gd name="T58" fmla="*/ 26 w 51"/>
                <a:gd name="T59" fmla="*/ 6 h 54"/>
                <a:gd name="T60" fmla="*/ 18 w 51"/>
                <a:gd name="T61" fmla="*/ 8 h 54"/>
                <a:gd name="T62" fmla="*/ 12 w 51"/>
                <a:gd name="T63" fmla="*/ 12 h 54"/>
                <a:gd name="T64" fmla="*/ 8 w 51"/>
                <a:gd name="T65" fmla="*/ 19 h 54"/>
                <a:gd name="T66" fmla="*/ 7 w 51"/>
                <a:gd name="T67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8" y="53"/>
                    <a:pt x="15" y="51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4"/>
                    <a:pt x="0" y="30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3" y="13"/>
                    <a:pt x="5" y="11"/>
                    <a:pt x="7" y="8"/>
                  </a:cubicBezTo>
                  <a:cubicBezTo>
                    <a:pt x="10" y="6"/>
                    <a:pt x="12" y="4"/>
                    <a:pt x="15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29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3"/>
                    <a:pt x="49" y="17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30"/>
                    <a:pt x="51" y="34"/>
                    <a:pt x="49" y="37"/>
                  </a:cubicBezTo>
                  <a:cubicBezTo>
                    <a:pt x="48" y="40"/>
                    <a:pt x="46" y="43"/>
                    <a:pt x="44" y="46"/>
                  </a:cubicBezTo>
                  <a:cubicBezTo>
                    <a:pt x="42" y="48"/>
                    <a:pt x="39" y="50"/>
                    <a:pt x="36" y="51"/>
                  </a:cubicBezTo>
                  <a:cubicBezTo>
                    <a:pt x="33" y="53"/>
                    <a:pt x="29" y="54"/>
                    <a:pt x="26" y="54"/>
                  </a:cubicBezTo>
                  <a:close/>
                  <a:moveTo>
                    <a:pt x="7" y="27"/>
                  </a:moveTo>
                  <a:cubicBezTo>
                    <a:pt x="7" y="30"/>
                    <a:pt x="7" y="33"/>
                    <a:pt x="8" y="35"/>
                  </a:cubicBezTo>
                  <a:cubicBezTo>
                    <a:pt x="9" y="38"/>
                    <a:pt x="11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28" y="48"/>
                    <a:pt x="31" y="47"/>
                    <a:pt x="33" y="46"/>
                  </a:cubicBezTo>
                  <a:cubicBezTo>
                    <a:pt x="35" y="45"/>
                    <a:pt x="37" y="43"/>
                    <a:pt x="39" y="42"/>
                  </a:cubicBezTo>
                  <a:cubicBezTo>
                    <a:pt x="41" y="40"/>
                    <a:pt x="42" y="37"/>
                    <a:pt x="43" y="35"/>
                  </a:cubicBezTo>
                  <a:cubicBezTo>
                    <a:pt x="44" y="32"/>
                    <a:pt x="44" y="30"/>
                    <a:pt x="44" y="27"/>
                  </a:cubicBezTo>
                  <a:cubicBezTo>
                    <a:pt x="44" y="24"/>
                    <a:pt x="44" y="21"/>
                    <a:pt x="43" y="19"/>
                  </a:cubicBezTo>
                  <a:cubicBezTo>
                    <a:pt x="42" y="16"/>
                    <a:pt x="41" y="14"/>
                    <a:pt x="39" y="12"/>
                  </a:cubicBezTo>
                  <a:cubicBezTo>
                    <a:pt x="37" y="10"/>
                    <a:pt x="35" y="9"/>
                    <a:pt x="33" y="8"/>
                  </a:cubicBezTo>
                  <a:cubicBezTo>
                    <a:pt x="31" y="7"/>
                    <a:pt x="28" y="6"/>
                    <a:pt x="26" y="6"/>
                  </a:cubicBezTo>
                  <a:cubicBezTo>
                    <a:pt x="23" y="6"/>
                    <a:pt x="21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1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30"/>
            <p:cNvSpPr>
              <a:spLocks/>
            </p:cNvSpPr>
            <p:nvPr/>
          </p:nvSpPr>
          <p:spPr bwMode="auto">
            <a:xfrm>
              <a:off x="5808662" y="3968750"/>
              <a:ext cx="49213" cy="60325"/>
            </a:xfrm>
            <a:custGeom>
              <a:avLst/>
              <a:gdLst>
                <a:gd name="T0" fmla="*/ 43 w 43"/>
                <a:gd name="T1" fmla="*/ 53 h 53"/>
                <a:gd name="T2" fmla="*/ 36 w 43"/>
                <a:gd name="T3" fmla="*/ 53 h 53"/>
                <a:gd name="T4" fmla="*/ 36 w 43"/>
                <a:gd name="T5" fmla="*/ 24 h 53"/>
                <a:gd name="T6" fmla="*/ 34 w 43"/>
                <a:gd name="T7" fmla="*/ 10 h 53"/>
                <a:gd name="T8" fmla="*/ 25 w 43"/>
                <a:gd name="T9" fmla="*/ 6 h 53"/>
                <a:gd name="T10" fmla="*/ 19 w 43"/>
                <a:gd name="T11" fmla="*/ 7 h 53"/>
                <a:gd name="T12" fmla="*/ 14 w 43"/>
                <a:gd name="T13" fmla="*/ 10 h 53"/>
                <a:gd name="T14" fmla="*/ 9 w 43"/>
                <a:gd name="T15" fmla="*/ 15 h 53"/>
                <a:gd name="T16" fmla="*/ 6 w 43"/>
                <a:gd name="T17" fmla="*/ 21 h 53"/>
                <a:gd name="T18" fmla="*/ 6 w 43"/>
                <a:gd name="T19" fmla="*/ 53 h 53"/>
                <a:gd name="T20" fmla="*/ 0 w 43"/>
                <a:gd name="T21" fmla="*/ 53 h 53"/>
                <a:gd name="T22" fmla="*/ 0 w 43"/>
                <a:gd name="T23" fmla="*/ 1 h 53"/>
                <a:gd name="T24" fmla="*/ 6 w 43"/>
                <a:gd name="T25" fmla="*/ 1 h 53"/>
                <a:gd name="T26" fmla="*/ 6 w 43"/>
                <a:gd name="T27" fmla="*/ 13 h 53"/>
                <a:gd name="T28" fmla="*/ 15 w 43"/>
                <a:gd name="T29" fmla="*/ 3 h 53"/>
                <a:gd name="T30" fmla="*/ 28 w 43"/>
                <a:gd name="T31" fmla="*/ 0 h 53"/>
                <a:gd name="T32" fmla="*/ 35 w 43"/>
                <a:gd name="T33" fmla="*/ 2 h 53"/>
                <a:gd name="T34" fmla="*/ 40 w 43"/>
                <a:gd name="T35" fmla="*/ 6 h 53"/>
                <a:gd name="T36" fmla="*/ 42 w 43"/>
                <a:gd name="T37" fmla="*/ 13 h 53"/>
                <a:gd name="T38" fmla="*/ 43 w 43"/>
                <a:gd name="T39" fmla="*/ 22 h 53"/>
                <a:gd name="T40" fmla="*/ 43 w 43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53">
                  <a:moveTo>
                    <a:pt x="43" y="53"/>
                  </a:moveTo>
                  <a:cubicBezTo>
                    <a:pt x="36" y="53"/>
                    <a:pt x="36" y="53"/>
                    <a:pt x="36" y="5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18"/>
                    <a:pt x="35" y="13"/>
                    <a:pt x="34" y="10"/>
                  </a:cubicBezTo>
                  <a:cubicBezTo>
                    <a:pt x="32" y="8"/>
                    <a:pt x="29" y="6"/>
                    <a:pt x="25" y="6"/>
                  </a:cubicBezTo>
                  <a:cubicBezTo>
                    <a:pt x="23" y="6"/>
                    <a:pt x="21" y="7"/>
                    <a:pt x="19" y="7"/>
                  </a:cubicBezTo>
                  <a:cubicBezTo>
                    <a:pt x="17" y="8"/>
                    <a:pt x="15" y="9"/>
                    <a:pt x="14" y="10"/>
                  </a:cubicBezTo>
                  <a:cubicBezTo>
                    <a:pt x="12" y="12"/>
                    <a:pt x="10" y="13"/>
                    <a:pt x="9" y="15"/>
                  </a:cubicBezTo>
                  <a:cubicBezTo>
                    <a:pt x="8" y="17"/>
                    <a:pt x="7" y="19"/>
                    <a:pt x="6" y="21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5" y="3"/>
                  </a:cubicBezTo>
                  <a:cubicBezTo>
                    <a:pt x="19" y="1"/>
                    <a:pt x="23" y="0"/>
                    <a:pt x="28" y="0"/>
                  </a:cubicBezTo>
                  <a:cubicBezTo>
                    <a:pt x="30" y="0"/>
                    <a:pt x="33" y="1"/>
                    <a:pt x="35" y="2"/>
                  </a:cubicBezTo>
                  <a:cubicBezTo>
                    <a:pt x="37" y="3"/>
                    <a:pt x="38" y="4"/>
                    <a:pt x="40" y="6"/>
                  </a:cubicBezTo>
                  <a:cubicBezTo>
                    <a:pt x="41" y="8"/>
                    <a:pt x="42" y="10"/>
                    <a:pt x="42" y="13"/>
                  </a:cubicBezTo>
                  <a:cubicBezTo>
                    <a:pt x="43" y="16"/>
                    <a:pt x="43" y="19"/>
                    <a:pt x="43" y="22"/>
                  </a:cubicBezTo>
                  <a:cubicBezTo>
                    <a:pt x="43" y="53"/>
                    <a:pt x="43" y="53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31"/>
            <p:cNvSpPr>
              <a:spLocks/>
            </p:cNvSpPr>
            <p:nvPr/>
          </p:nvSpPr>
          <p:spPr bwMode="auto">
            <a:xfrm>
              <a:off x="5870575" y="3968750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2 w 47"/>
                <a:gd name="T3" fmla="*/ 16 h 54"/>
                <a:gd name="T4" fmla="*/ 7 w 47"/>
                <a:gd name="T5" fmla="*/ 8 h 54"/>
                <a:gd name="T6" fmla="*/ 15 w 47"/>
                <a:gd name="T7" fmla="*/ 2 h 54"/>
                <a:gd name="T8" fmla="*/ 26 w 47"/>
                <a:gd name="T9" fmla="*/ 0 h 54"/>
                <a:gd name="T10" fmla="*/ 38 w 47"/>
                <a:gd name="T11" fmla="*/ 3 h 54"/>
                <a:gd name="T12" fmla="*/ 47 w 47"/>
                <a:gd name="T13" fmla="*/ 12 h 54"/>
                <a:gd name="T14" fmla="*/ 40 w 47"/>
                <a:gd name="T15" fmla="*/ 14 h 54"/>
                <a:gd name="T16" fmla="*/ 34 w 47"/>
                <a:gd name="T17" fmla="*/ 8 h 54"/>
                <a:gd name="T18" fmla="*/ 25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8 h 54"/>
                <a:gd name="T26" fmla="*/ 7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5 w 47"/>
                <a:gd name="T35" fmla="*/ 48 h 54"/>
                <a:gd name="T36" fmla="*/ 30 w 47"/>
                <a:gd name="T37" fmla="*/ 47 h 54"/>
                <a:gd name="T38" fmla="*/ 35 w 47"/>
                <a:gd name="T39" fmla="*/ 45 h 54"/>
                <a:gd name="T40" fmla="*/ 38 w 47"/>
                <a:gd name="T41" fmla="*/ 42 h 54"/>
                <a:gd name="T42" fmla="*/ 41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5 w 47"/>
                <a:gd name="T55" fmla="*/ 51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0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  <a:cubicBezTo>
                    <a:pt x="42" y="6"/>
                    <a:pt x="45" y="9"/>
                    <a:pt x="47" y="1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2"/>
                    <a:pt x="37" y="10"/>
                    <a:pt x="34" y="8"/>
                  </a:cubicBezTo>
                  <a:cubicBezTo>
                    <a:pt x="31" y="7"/>
                    <a:pt x="29" y="6"/>
                    <a:pt x="25" y="6"/>
                  </a:cubicBezTo>
                  <a:cubicBezTo>
                    <a:pt x="23" y="6"/>
                    <a:pt x="20" y="6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8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2"/>
                    <a:pt x="8" y="35"/>
                  </a:cubicBezTo>
                  <a:cubicBezTo>
                    <a:pt x="9" y="37"/>
                    <a:pt x="10" y="40"/>
                    <a:pt x="12" y="42"/>
                  </a:cubicBezTo>
                  <a:cubicBezTo>
                    <a:pt x="14" y="43"/>
                    <a:pt x="16" y="45"/>
                    <a:pt x="18" y="46"/>
                  </a:cubicBezTo>
                  <a:cubicBezTo>
                    <a:pt x="20" y="47"/>
                    <a:pt x="23" y="48"/>
                    <a:pt x="25" y="48"/>
                  </a:cubicBezTo>
                  <a:cubicBezTo>
                    <a:pt x="27" y="48"/>
                    <a:pt x="29" y="47"/>
                    <a:pt x="30" y="47"/>
                  </a:cubicBezTo>
                  <a:cubicBezTo>
                    <a:pt x="32" y="46"/>
                    <a:pt x="34" y="46"/>
                    <a:pt x="35" y="45"/>
                  </a:cubicBezTo>
                  <a:cubicBezTo>
                    <a:pt x="36" y="44"/>
                    <a:pt x="37" y="43"/>
                    <a:pt x="38" y="42"/>
                  </a:cubicBezTo>
                  <a:cubicBezTo>
                    <a:pt x="39" y="41"/>
                    <a:pt x="40" y="40"/>
                    <a:pt x="4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3"/>
                    <a:pt x="45" y="44"/>
                    <a:pt x="44" y="46"/>
                  </a:cubicBezTo>
                  <a:cubicBezTo>
                    <a:pt x="43" y="47"/>
                    <a:pt x="41" y="49"/>
                    <a:pt x="39" y="50"/>
                  </a:cubicBezTo>
                  <a:cubicBezTo>
                    <a:pt x="37" y="51"/>
                    <a:pt x="35" y="52"/>
                    <a:pt x="33" y="53"/>
                  </a:cubicBezTo>
                  <a:cubicBezTo>
                    <a:pt x="31" y="53"/>
                    <a:pt x="28" y="54"/>
                    <a:pt x="26" y="54"/>
                  </a:cubicBezTo>
                  <a:cubicBezTo>
                    <a:pt x="22" y="54"/>
                    <a:pt x="19" y="53"/>
                    <a:pt x="15" y="51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32"/>
            <p:cNvSpPr>
              <a:spLocks/>
            </p:cNvSpPr>
            <p:nvPr/>
          </p:nvSpPr>
          <p:spPr bwMode="auto">
            <a:xfrm>
              <a:off x="5935662" y="3968750"/>
              <a:ext cx="53975" cy="61913"/>
            </a:xfrm>
            <a:custGeom>
              <a:avLst/>
              <a:gdLst>
                <a:gd name="T0" fmla="*/ 17 w 47"/>
                <a:gd name="T1" fmla="*/ 53 h 53"/>
                <a:gd name="T2" fmla="*/ 4 w 47"/>
                <a:gd name="T3" fmla="*/ 47 h 53"/>
                <a:gd name="T4" fmla="*/ 0 w 47"/>
                <a:gd name="T5" fmla="*/ 30 h 53"/>
                <a:gd name="T6" fmla="*/ 0 w 47"/>
                <a:gd name="T7" fmla="*/ 0 h 53"/>
                <a:gd name="T8" fmla="*/ 7 w 47"/>
                <a:gd name="T9" fmla="*/ 0 h 53"/>
                <a:gd name="T10" fmla="*/ 7 w 47"/>
                <a:gd name="T11" fmla="*/ 29 h 53"/>
                <a:gd name="T12" fmla="*/ 19 w 47"/>
                <a:gd name="T13" fmla="*/ 47 h 53"/>
                <a:gd name="T14" fmla="*/ 25 w 47"/>
                <a:gd name="T15" fmla="*/ 46 h 53"/>
                <a:gd name="T16" fmla="*/ 30 w 47"/>
                <a:gd name="T17" fmla="*/ 43 h 53"/>
                <a:gd name="T18" fmla="*/ 35 w 47"/>
                <a:gd name="T19" fmla="*/ 38 h 53"/>
                <a:gd name="T20" fmla="*/ 38 w 47"/>
                <a:gd name="T21" fmla="*/ 32 h 53"/>
                <a:gd name="T22" fmla="*/ 38 w 47"/>
                <a:gd name="T23" fmla="*/ 0 h 53"/>
                <a:gd name="T24" fmla="*/ 44 w 47"/>
                <a:gd name="T25" fmla="*/ 0 h 53"/>
                <a:gd name="T26" fmla="*/ 44 w 47"/>
                <a:gd name="T27" fmla="*/ 43 h 53"/>
                <a:gd name="T28" fmla="*/ 47 w 47"/>
                <a:gd name="T29" fmla="*/ 46 h 53"/>
                <a:gd name="T30" fmla="*/ 47 w 47"/>
                <a:gd name="T31" fmla="*/ 52 h 53"/>
                <a:gd name="T32" fmla="*/ 45 w 47"/>
                <a:gd name="T33" fmla="*/ 52 h 53"/>
                <a:gd name="T34" fmla="*/ 44 w 47"/>
                <a:gd name="T35" fmla="*/ 52 h 53"/>
                <a:gd name="T36" fmla="*/ 40 w 47"/>
                <a:gd name="T37" fmla="*/ 50 h 53"/>
                <a:gd name="T38" fmla="*/ 38 w 47"/>
                <a:gd name="T39" fmla="*/ 46 h 53"/>
                <a:gd name="T40" fmla="*/ 38 w 47"/>
                <a:gd name="T41" fmla="*/ 40 h 53"/>
                <a:gd name="T42" fmla="*/ 29 w 47"/>
                <a:gd name="T43" fmla="*/ 49 h 53"/>
                <a:gd name="T44" fmla="*/ 17 w 47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3">
                  <a:moveTo>
                    <a:pt x="17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2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1"/>
                    <a:pt x="11" y="47"/>
                    <a:pt x="19" y="47"/>
                  </a:cubicBezTo>
                  <a:cubicBezTo>
                    <a:pt x="21" y="47"/>
                    <a:pt x="23" y="46"/>
                    <a:pt x="25" y="46"/>
                  </a:cubicBezTo>
                  <a:cubicBezTo>
                    <a:pt x="27" y="45"/>
                    <a:pt x="29" y="44"/>
                    <a:pt x="30" y="43"/>
                  </a:cubicBezTo>
                  <a:cubicBezTo>
                    <a:pt x="32" y="42"/>
                    <a:pt x="33" y="40"/>
                    <a:pt x="35" y="38"/>
                  </a:cubicBezTo>
                  <a:cubicBezTo>
                    <a:pt x="36" y="37"/>
                    <a:pt x="37" y="35"/>
                    <a:pt x="38" y="3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7" y="46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1"/>
                    <a:pt x="40" y="50"/>
                  </a:cubicBezTo>
                  <a:cubicBezTo>
                    <a:pt x="39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3"/>
                    <a:pt x="1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33"/>
            <p:cNvSpPr>
              <a:spLocks/>
            </p:cNvSpPr>
            <p:nvPr/>
          </p:nvSpPr>
          <p:spPr bwMode="auto">
            <a:xfrm>
              <a:off x="5999162" y="3968750"/>
              <a:ext cx="49213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1 h 54"/>
                <a:gd name="T8" fmla="*/ 12 w 42"/>
                <a:gd name="T9" fmla="*/ 47 h 54"/>
                <a:gd name="T10" fmla="*/ 22 w 42"/>
                <a:gd name="T11" fmla="*/ 48 h 54"/>
                <a:gd name="T12" fmla="*/ 32 w 42"/>
                <a:gd name="T13" fmla="*/ 46 h 54"/>
                <a:gd name="T14" fmla="*/ 35 w 42"/>
                <a:gd name="T15" fmla="*/ 39 h 54"/>
                <a:gd name="T16" fmla="*/ 34 w 42"/>
                <a:gd name="T17" fmla="*/ 35 h 54"/>
                <a:gd name="T18" fmla="*/ 32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2 w 42"/>
                <a:gd name="T25" fmla="*/ 27 h 54"/>
                <a:gd name="T26" fmla="*/ 7 w 42"/>
                <a:gd name="T27" fmla="*/ 24 h 54"/>
                <a:gd name="T28" fmla="*/ 4 w 42"/>
                <a:gd name="T29" fmla="*/ 21 h 54"/>
                <a:gd name="T30" fmla="*/ 3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1 w 42"/>
                <a:gd name="T43" fmla="*/ 7 h 54"/>
                <a:gd name="T44" fmla="*/ 37 w 42"/>
                <a:gd name="T45" fmla="*/ 11 h 54"/>
                <a:gd name="T46" fmla="*/ 30 w 42"/>
                <a:gd name="T47" fmla="*/ 7 h 54"/>
                <a:gd name="T48" fmla="*/ 22 w 42"/>
                <a:gd name="T49" fmla="*/ 5 h 54"/>
                <a:gd name="T50" fmla="*/ 17 w 42"/>
                <a:gd name="T51" fmla="*/ 6 h 54"/>
                <a:gd name="T52" fmla="*/ 13 w 42"/>
                <a:gd name="T53" fmla="*/ 7 h 54"/>
                <a:gd name="T54" fmla="*/ 10 w 42"/>
                <a:gd name="T55" fmla="*/ 10 h 54"/>
                <a:gd name="T56" fmla="*/ 9 w 42"/>
                <a:gd name="T57" fmla="*/ 15 h 54"/>
                <a:gd name="T58" fmla="*/ 10 w 42"/>
                <a:gd name="T59" fmla="*/ 18 h 54"/>
                <a:gd name="T60" fmla="*/ 12 w 42"/>
                <a:gd name="T61" fmla="*/ 20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8 h 54"/>
                <a:gd name="T74" fmla="*/ 37 w 42"/>
                <a:gd name="T75" fmla="*/ 49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6" y="50"/>
                    <a:pt x="3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9" y="45"/>
                    <a:pt x="12" y="47"/>
                  </a:cubicBezTo>
                  <a:cubicBezTo>
                    <a:pt x="15" y="48"/>
                    <a:pt x="18" y="48"/>
                    <a:pt x="22" y="48"/>
                  </a:cubicBezTo>
                  <a:cubicBezTo>
                    <a:pt x="26" y="48"/>
                    <a:pt x="29" y="48"/>
                    <a:pt x="32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2" y="33"/>
                  </a:cubicBezTo>
                  <a:cubicBezTo>
                    <a:pt x="30" y="32"/>
                    <a:pt x="29" y="31"/>
                    <a:pt x="27" y="31"/>
                  </a:cubicBezTo>
                  <a:cubicBezTo>
                    <a:pt x="25" y="30"/>
                    <a:pt x="22" y="29"/>
                    <a:pt x="20" y="29"/>
                  </a:cubicBezTo>
                  <a:cubicBezTo>
                    <a:pt x="17" y="28"/>
                    <a:pt x="14" y="27"/>
                    <a:pt x="12" y="27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3" y="19"/>
                    <a:pt x="3" y="18"/>
                    <a:pt x="3" y="16"/>
                  </a:cubicBezTo>
                  <a:cubicBezTo>
                    <a:pt x="3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6" y="0"/>
                    <a:pt x="29" y="1"/>
                    <a:pt x="33" y="2"/>
                  </a:cubicBezTo>
                  <a:cubicBezTo>
                    <a:pt x="36" y="3"/>
                    <a:pt x="39" y="5"/>
                    <a:pt x="41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8"/>
                    <a:pt x="30" y="7"/>
                  </a:cubicBezTo>
                  <a:cubicBezTo>
                    <a:pt x="27" y="6"/>
                    <a:pt x="25" y="5"/>
                    <a:pt x="22" y="5"/>
                  </a:cubicBezTo>
                  <a:cubicBezTo>
                    <a:pt x="20" y="5"/>
                    <a:pt x="18" y="5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6"/>
                    <a:pt x="9" y="17"/>
                    <a:pt x="10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8" y="22"/>
                    <a:pt x="20" y="23"/>
                    <a:pt x="22" y="24"/>
                  </a:cubicBezTo>
                  <a:cubicBezTo>
                    <a:pt x="25" y="24"/>
                    <a:pt x="28" y="25"/>
                    <a:pt x="31" y="26"/>
                  </a:cubicBezTo>
                  <a:cubicBezTo>
                    <a:pt x="33" y="27"/>
                    <a:pt x="35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3"/>
                    <a:pt x="40" y="47"/>
                    <a:pt x="37" y="49"/>
                  </a:cubicBezTo>
                  <a:cubicBezTo>
                    <a:pt x="33" y="52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34"/>
            <p:cNvSpPr>
              <a:spLocks/>
            </p:cNvSpPr>
            <p:nvPr/>
          </p:nvSpPr>
          <p:spPr bwMode="auto">
            <a:xfrm>
              <a:off x="5413375" y="4081462"/>
              <a:ext cx="79375" cy="80963"/>
            </a:xfrm>
            <a:custGeom>
              <a:avLst/>
              <a:gdLst>
                <a:gd name="T0" fmla="*/ 45 w 50"/>
                <a:gd name="T1" fmla="*/ 51 h 51"/>
                <a:gd name="T2" fmla="*/ 45 w 50"/>
                <a:gd name="T3" fmla="*/ 9 h 51"/>
                <a:gd name="T4" fmla="*/ 26 w 50"/>
                <a:gd name="T5" fmla="*/ 42 h 51"/>
                <a:gd name="T6" fmla="*/ 23 w 50"/>
                <a:gd name="T7" fmla="*/ 42 h 51"/>
                <a:gd name="T8" fmla="*/ 5 w 50"/>
                <a:gd name="T9" fmla="*/ 9 h 51"/>
                <a:gd name="T10" fmla="*/ 5 w 50"/>
                <a:gd name="T11" fmla="*/ 51 h 51"/>
                <a:gd name="T12" fmla="*/ 0 w 50"/>
                <a:gd name="T13" fmla="*/ 51 h 51"/>
                <a:gd name="T14" fmla="*/ 0 w 50"/>
                <a:gd name="T15" fmla="*/ 0 h 51"/>
                <a:gd name="T16" fmla="*/ 5 w 50"/>
                <a:gd name="T17" fmla="*/ 0 h 51"/>
                <a:gd name="T18" fmla="*/ 25 w 50"/>
                <a:gd name="T19" fmla="*/ 35 h 51"/>
                <a:gd name="T20" fmla="*/ 45 w 50"/>
                <a:gd name="T21" fmla="*/ 0 h 51"/>
                <a:gd name="T22" fmla="*/ 50 w 50"/>
                <a:gd name="T23" fmla="*/ 0 h 51"/>
                <a:gd name="T24" fmla="*/ 50 w 50"/>
                <a:gd name="T25" fmla="*/ 51 h 51"/>
                <a:gd name="T26" fmla="*/ 45 w 50"/>
                <a:gd name="T27" fmla="*/ 51 h 51"/>
                <a:gd name="T28" fmla="*/ 45 w 50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1">
                  <a:moveTo>
                    <a:pt x="45" y="51"/>
                  </a:moveTo>
                  <a:lnTo>
                    <a:pt x="45" y="9"/>
                  </a:lnTo>
                  <a:lnTo>
                    <a:pt x="26" y="42"/>
                  </a:lnTo>
                  <a:lnTo>
                    <a:pt x="23" y="42"/>
                  </a:lnTo>
                  <a:lnTo>
                    <a:pt x="5" y="9"/>
                  </a:lnTo>
                  <a:lnTo>
                    <a:pt x="5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5" y="0"/>
                  </a:lnTo>
                  <a:lnTo>
                    <a:pt x="25" y="3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51"/>
                  </a:lnTo>
                  <a:lnTo>
                    <a:pt x="45" y="51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35"/>
            <p:cNvSpPr>
              <a:spLocks noEditPoints="1"/>
            </p:cNvSpPr>
            <p:nvPr/>
          </p:nvSpPr>
          <p:spPr bwMode="auto">
            <a:xfrm>
              <a:off x="5505450" y="4102100"/>
              <a:ext cx="53975" cy="61913"/>
            </a:xfrm>
            <a:custGeom>
              <a:avLst/>
              <a:gdLst>
                <a:gd name="T0" fmla="*/ 17 w 46"/>
                <a:gd name="T1" fmla="*/ 54 h 54"/>
                <a:gd name="T2" fmla="*/ 10 w 46"/>
                <a:gd name="T3" fmla="*/ 53 h 54"/>
                <a:gd name="T4" fmla="*/ 5 w 46"/>
                <a:gd name="T5" fmla="*/ 49 h 54"/>
                <a:gd name="T6" fmla="*/ 1 w 46"/>
                <a:gd name="T7" fmla="*/ 44 h 54"/>
                <a:gd name="T8" fmla="*/ 0 w 46"/>
                <a:gd name="T9" fmla="*/ 38 h 54"/>
                <a:gd name="T10" fmla="*/ 2 w 46"/>
                <a:gd name="T11" fmla="*/ 32 h 54"/>
                <a:gd name="T12" fmla="*/ 6 w 46"/>
                <a:gd name="T13" fmla="*/ 27 h 54"/>
                <a:gd name="T14" fmla="*/ 13 w 46"/>
                <a:gd name="T15" fmla="*/ 24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10 h 54"/>
                <a:gd name="T26" fmla="*/ 22 w 46"/>
                <a:gd name="T27" fmla="*/ 6 h 54"/>
                <a:gd name="T28" fmla="*/ 14 w 46"/>
                <a:gd name="T29" fmla="*/ 7 h 54"/>
                <a:gd name="T30" fmla="*/ 6 w 46"/>
                <a:gd name="T31" fmla="*/ 12 h 54"/>
                <a:gd name="T32" fmla="*/ 3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2 h 54"/>
                <a:gd name="T56" fmla="*/ 17 w 46"/>
                <a:gd name="T57" fmla="*/ 54 h 54"/>
                <a:gd name="T58" fmla="*/ 19 w 46"/>
                <a:gd name="T59" fmla="*/ 49 h 54"/>
                <a:gd name="T60" fmla="*/ 29 w 46"/>
                <a:gd name="T61" fmla="*/ 47 h 54"/>
                <a:gd name="T62" fmla="*/ 35 w 46"/>
                <a:gd name="T63" fmla="*/ 42 h 54"/>
                <a:gd name="T64" fmla="*/ 37 w 46"/>
                <a:gd name="T65" fmla="*/ 40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7 h 54"/>
                <a:gd name="T74" fmla="*/ 11 w 46"/>
                <a:gd name="T75" fmla="*/ 30 h 54"/>
                <a:gd name="T76" fmla="*/ 7 w 46"/>
                <a:gd name="T77" fmla="*/ 37 h 54"/>
                <a:gd name="T78" fmla="*/ 7 w 46"/>
                <a:gd name="T79" fmla="*/ 42 h 54"/>
                <a:gd name="T80" fmla="*/ 10 w 46"/>
                <a:gd name="T81" fmla="*/ 46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4"/>
                    <a:pt x="10" y="53"/>
                  </a:cubicBezTo>
                  <a:cubicBezTo>
                    <a:pt x="8" y="52"/>
                    <a:pt x="7" y="51"/>
                    <a:pt x="5" y="49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1" y="42"/>
                    <a:pt x="0" y="40"/>
                    <a:pt x="0" y="38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" y="30"/>
                    <a:pt x="4" y="28"/>
                    <a:pt x="6" y="27"/>
                  </a:cubicBezTo>
                  <a:cubicBezTo>
                    <a:pt x="8" y="25"/>
                    <a:pt x="10" y="24"/>
                    <a:pt x="13" y="24"/>
                  </a:cubicBezTo>
                  <a:cubicBezTo>
                    <a:pt x="16" y="23"/>
                    <a:pt x="19" y="22"/>
                    <a:pt x="22" y="22"/>
                  </a:cubicBezTo>
                  <a:cubicBezTo>
                    <a:pt x="24" y="22"/>
                    <a:pt x="27" y="23"/>
                    <a:pt x="30" y="23"/>
                  </a:cubicBezTo>
                  <a:cubicBezTo>
                    <a:pt x="32" y="24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6" y="12"/>
                    <a:pt x="33" y="10"/>
                  </a:cubicBezTo>
                  <a:cubicBezTo>
                    <a:pt x="31" y="7"/>
                    <a:pt x="27" y="6"/>
                    <a:pt x="22" y="6"/>
                  </a:cubicBezTo>
                  <a:cubicBezTo>
                    <a:pt x="20" y="6"/>
                    <a:pt x="17" y="6"/>
                    <a:pt x="14" y="7"/>
                  </a:cubicBezTo>
                  <a:cubicBezTo>
                    <a:pt x="11" y="8"/>
                    <a:pt x="9" y="10"/>
                    <a:pt x="6" y="12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3"/>
                    <a:pt x="17" y="0"/>
                    <a:pt x="23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4" y="15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3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3" y="50"/>
                    <a:pt x="29" y="52"/>
                  </a:cubicBezTo>
                  <a:cubicBezTo>
                    <a:pt x="25" y="53"/>
                    <a:pt x="21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2" y="49"/>
                    <a:pt x="26" y="48"/>
                    <a:pt x="29" y="47"/>
                  </a:cubicBezTo>
                  <a:cubicBezTo>
                    <a:pt x="31" y="46"/>
                    <a:pt x="34" y="44"/>
                    <a:pt x="35" y="42"/>
                  </a:cubicBezTo>
                  <a:cubicBezTo>
                    <a:pt x="36" y="41"/>
                    <a:pt x="36" y="40"/>
                    <a:pt x="37" y="40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2" y="28"/>
                    <a:pt x="30" y="27"/>
                  </a:cubicBezTo>
                  <a:cubicBezTo>
                    <a:pt x="28" y="27"/>
                    <a:pt x="25" y="27"/>
                    <a:pt x="23" y="27"/>
                  </a:cubicBezTo>
                  <a:cubicBezTo>
                    <a:pt x="18" y="27"/>
                    <a:pt x="14" y="28"/>
                    <a:pt x="11" y="30"/>
                  </a:cubicBezTo>
                  <a:cubicBezTo>
                    <a:pt x="8" y="32"/>
                    <a:pt x="7" y="34"/>
                    <a:pt x="7" y="37"/>
                  </a:cubicBezTo>
                  <a:cubicBezTo>
                    <a:pt x="7" y="39"/>
                    <a:pt x="7" y="41"/>
                    <a:pt x="7" y="42"/>
                  </a:cubicBezTo>
                  <a:cubicBezTo>
                    <a:pt x="8" y="43"/>
                    <a:pt x="9" y="44"/>
                    <a:pt x="10" y="46"/>
                  </a:cubicBezTo>
                  <a:cubicBezTo>
                    <a:pt x="11" y="47"/>
                    <a:pt x="12" y="47"/>
                    <a:pt x="14" y="48"/>
                  </a:cubicBezTo>
                  <a:cubicBezTo>
                    <a:pt x="15" y="49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36"/>
            <p:cNvSpPr>
              <a:spLocks noEditPoints="1"/>
            </p:cNvSpPr>
            <p:nvPr/>
          </p:nvSpPr>
          <p:spPr bwMode="auto">
            <a:xfrm>
              <a:off x="5568950" y="410210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3 h 54"/>
                <a:gd name="T16" fmla="*/ 26 w 51"/>
                <a:gd name="T17" fmla="*/ 0 h 54"/>
                <a:gd name="T18" fmla="*/ 36 w 51"/>
                <a:gd name="T19" fmla="*/ 3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51 w 51"/>
                <a:gd name="T27" fmla="*/ 29 h 54"/>
                <a:gd name="T28" fmla="*/ 51 w 51"/>
                <a:gd name="T29" fmla="*/ 30 h 54"/>
                <a:gd name="T30" fmla="*/ 7 w 51"/>
                <a:gd name="T31" fmla="*/ 30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5 w 51"/>
                <a:gd name="T43" fmla="*/ 46 h 54"/>
                <a:gd name="T44" fmla="*/ 39 w 51"/>
                <a:gd name="T45" fmla="*/ 43 h 54"/>
                <a:gd name="T46" fmla="*/ 42 w 51"/>
                <a:gd name="T47" fmla="*/ 40 h 54"/>
                <a:gd name="T48" fmla="*/ 48 w 51"/>
                <a:gd name="T49" fmla="*/ 41 h 54"/>
                <a:gd name="T50" fmla="*/ 44 w 51"/>
                <a:gd name="T51" fmla="*/ 46 h 54"/>
                <a:gd name="T52" fmla="*/ 39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8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ubicBezTo>
                    <a:pt x="0" y="23"/>
                    <a:pt x="0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29" y="0"/>
                    <a:pt x="33" y="1"/>
                    <a:pt x="36" y="3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4"/>
                    <a:pt x="49" y="17"/>
                  </a:cubicBezTo>
                  <a:cubicBezTo>
                    <a:pt x="50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9"/>
                  </a:cubicBezTo>
                  <a:cubicBezTo>
                    <a:pt x="51" y="29"/>
                    <a:pt x="51" y="29"/>
                    <a:pt x="5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40"/>
                    <a:pt x="11" y="42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3" y="49"/>
                    <a:pt x="26" y="49"/>
                  </a:cubicBezTo>
                  <a:cubicBezTo>
                    <a:pt x="28" y="49"/>
                    <a:pt x="29" y="49"/>
                    <a:pt x="31" y="48"/>
                  </a:cubicBezTo>
                  <a:cubicBezTo>
                    <a:pt x="33" y="48"/>
                    <a:pt x="34" y="47"/>
                    <a:pt x="35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4" y="22"/>
                    <a:pt x="44" y="19"/>
                    <a:pt x="43" y="17"/>
                  </a:cubicBezTo>
                  <a:cubicBezTo>
                    <a:pt x="42" y="15"/>
                    <a:pt x="40" y="13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3" y="6"/>
                    <a:pt x="21" y="6"/>
                    <a:pt x="18" y="7"/>
                  </a:cubicBezTo>
                  <a:cubicBezTo>
                    <a:pt x="16" y="8"/>
                    <a:pt x="14" y="9"/>
                    <a:pt x="13" y="11"/>
                  </a:cubicBezTo>
                  <a:cubicBezTo>
                    <a:pt x="11" y="13"/>
                    <a:pt x="10" y="15"/>
                    <a:pt x="9" y="17"/>
                  </a:cubicBezTo>
                  <a:cubicBezTo>
                    <a:pt x="7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37"/>
            <p:cNvSpPr>
              <a:spLocks/>
            </p:cNvSpPr>
            <p:nvPr/>
          </p:nvSpPr>
          <p:spPr bwMode="auto">
            <a:xfrm>
              <a:off x="5635625" y="4102100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2 w 47"/>
                <a:gd name="T3" fmla="*/ 17 h 54"/>
                <a:gd name="T4" fmla="*/ 7 w 47"/>
                <a:gd name="T5" fmla="*/ 8 h 54"/>
                <a:gd name="T6" fmla="*/ 15 w 47"/>
                <a:gd name="T7" fmla="*/ 3 h 54"/>
                <a:gd name="T8" fmla="*/ 26 w 47"/>
                <a:gd name="T9" fmla="*/ 0 h 54"/>
                <a:gd name="T10" fmla="*/ 39 w 47"/>
                <a:gd name="T11" fmla="*/ 4 h 54"/>
                <a:gd name="T12" fmla="*/ 47 w 47"/>
                <a:gd name="T13" fmla="*/ 13 h 54"/>
                <a:gd name="T14" fmla="*/ 40 w 47"/>
                <a:gd name="T15" fmla="*/ 15 h 54"/>
                <a:gd name="T16" fmla="*/ 34 w 47"/>
                <a:gd name="T17" fmla="*/ 9 h 54"/>
                <a:gd name="T18" fmla="*/ 26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9 h 54"/>
                <a:gd name="T26" fmla="*/ 7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6 w 47"/>
                <a:gd name="T35" fmla="*/ 48 h 54"/>
                <a:gd name="T36" fmla="*/ 31 w 47"/>
                <a:gd name="T37" fmla="*/ 47 h 54"/>
                <a:gd name="T38" fmla="*/ 35 w 47"/>
                <a:gd name="T39" fmla="*/ 45 h 54"/>
                <a:gd name="T40" fmla="*/ 39 w 47"/>
                <a:gd name="T41" fmla="*/ 43 h 54"/>
                <a:gd name="T42" fmla="*/ 41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6 w 47"/>
                <a:gd name="T55" fmla="*/ 52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1" y="20"/>
                    <a:pt x="2" y="17"/>
                  </a:cubicBezTo>
                  <a:cubicBezTo>
                    <a:pt x="3" y="13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5" y="2"/>
                    <a:pt x="39" y="4"/>
                  </a:cubicBezTo>
                  <a:cubicBezTo>
                    <a:pt x="42" y="6"/>
                    <a:pt x="45" y="9"/>
                    <a:pt x="47" y="1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7" y="10"/>
                    <a:pt x="34" y="9"/>
                  </a:cubicBezTo>
                  <a:cubicBezTo>
                    <a:pt x="32" y="7"/>
                    <a:pt x="29" y="6"/>
                    <a:pt x="26" y="6"/>
                  </a:cubicBezTo>
                  <a:cubicBezTo>
                    <a:pt x="23" y="6"/>
                    <a:pt x="20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1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3"/>
                    <a:pt x="8" y="35"/>
                  </a:cubicBezTo>
                  <a:cubicBezTo>
                    <a:pt x="9" y="38"/>
                    <a:pt x="11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1" y="48"/>
                    <a:pt x="23" y="48"/>
                    <a:pt x="26" y="48"/>
                  </a:cubicBezTo>
                  <a:cubicBezTo>
                    <a:pt x="27" y="48"/>
                    <a:pt x="29" y="48"/>
                    <a:pt x="31" y="47"/>
                  </a:cubicBezTo>
                  <a:cubicBezTo>
                    <a:pt x="32" y="47"/>
                    <a:pt x="34" y="46"/>
                    <a:pt x="35" y="45"/>
                  </a:cubicBezTo>
                  <a:cubicBezTo>
                    <a:pt x="36" y="45"/>
                    <a:pt x="38" y="44"/>
                    <a:pt x="39" y="43"/>
                  </a:cubicBezTo>
                  <a:cubicBezTo>
                    <a:pt x="40" y="42"/>
                    <a:pt x="40" y="40"/>
                    <a:pt x="4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ubicBezTo>
                    <a:pt x="22" y="54"/>
                    <a:pt x="19" y="53"/>
                    <a:pt x="16" y="52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38"/>
            <p:cNvSpPr>
              <a:spLocks noEditPoints="1"/>
            </p:cNvSpPr>
            <p:nvPr/>
          </p:nvSpPr>
          <p:spPr bwMode="auto">
            <a:xfrm>
              <a:off x="5699125" y="410210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3 h 54"/>
                <a:gd name="T16" fmla="*/ 26 w 51"/>
                <a:gd name="T17" fmla="*/ 0 h 54"/>
                <a:gd name="T18" fmla="*/ 36 w 51"/>
                <a:gd name="T19" fmla="*/ 3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51 w 51"/>
                <a:gd name="T27" fmla="*/ 29 h 54"/>
                <a:gd name="T28" fmla="*/ 51 w 51"/>
                <a:gd name="T29" fmla="*/ 30 h 54"/>
                <a:gd name="T30" fmla="*/ 7 w 51"/>
                <a:gd name="T31" fmla="*/ 30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6 w 51"/>
                <a:gd name="T43" fmla="*/ 46 h 54"/>
                <a:gd name="T44" fmla="*/ 39 w 51"/>
                <a:gd name="T45" fmla="*/ 43 h 54"/>
                <a:gd name="T46" fmla="*/ 42 w 51"/>
                <a:gd name="T47" fmla="*/ 40 h 54"/>
                <a:gd name="T48" fmla="*/ 48 w 51"/>
                <a:gd name="T49" fmla="*/ 41 h 54"/>
                <a:gd name="T50" fmla="*/ 44 w 51"/>
                <a:gd name="T51" fmla="*/ 46 h 54"/>
                <a:gd name="T52" fmla="*/ 39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9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9" y="53"/>
                    <a:pt x="15" y="52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9" y="1"/>
                    <a:pt x="22" y="0"/>
                    <a:pt x="26" y="0"/>
                  </a:cubicBezTo>
                  <a:cubicBezTo>
                    <a:pt x="29" y="0"/>
                    <a:pt x="33" y="1"/>
                    <a:pt x="36" y="3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4"/>
                    <a:pt x="49" y="17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9"/>
                  </a:cubicBezTo>
                  <a:cubicBezTo>
                    <a:pt x="51" y="29"/>
                    <a:pt x="51" y="29"/>
                    <a:pt x="5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40"/>
                    <a:pt x="11" y="42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4" y="49"/>
                    <a:pt x="26" y="49"/>
                  </a:cubicBezTo>
                  <a:cubicBezTo>
                    <a:pt x="28" y="49"/>
                    <a:pt x="29" y="49"/>
                    <a:pt x="31" y="48"/>
                  </a:cubicBezTo>
                  <a:cubicBezTo>
                    <a:pt x="33" y="48"/>
                    <a:pt x="34" y="47"/>
                    <a:pt x="36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2"/>
                    <a:pt x="44" y="19"/>
                    <a:pt x="43" y="17"/>
                  </a:cubicBezTo>
                  <a:cubicBezTo>
                    <a:pt x="42" y="15"/>
                    <a:pt x="40" y="13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1" y="6"/>
                    <a:pt x="28" y="6"/>
                    <a:pt x="26" y="6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6" y="8"/>
                    <a:pt x="14" y="9"/>
                    <a:pt x="13" y="11"/>
                  </a:cubicBezTo>
                  <a:cubicBezTo>
                    <a:pt x="11" y="13"/>
                    <a:pt x="10" y="15"/>
                    <a:pt x="9" y="17"/>
                  </a:cubicBezTo>
                  <a:cubicBezTo>
                    <a:pt x="8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39"/>
            <p:cNvSpPr>
              <a:spLocks/>
            </p:cNvSpPr>
            <p:nvPr/>
          </p:nvSpPr>
          <p:spPr bwMode="auto">
            <a:xfrm>
              <a:off x="5770562" y="4102100"/>
              <a:ext cx="49213" cy="60325"/>
            </a:xfrm>
            <a:custGeom>
              <a:avLst/>
              <a:gdLst>
                <a:gd name="T0" fmla="*/ 43 w 43"/>
                <a:gd name="T1" fmla="*/ 53 h 53"/>
                <a:gd name="T2" fmla="*/ 36 w 43"/>
                <a:gd name="T3" fmla="*/ 53 h 53"/>
                <a:gd name="T4" fmla="*/ 36 w 43"/>
                <a:gd name="T5" fmla="*/ 24 h 53"/>
                <a:gd name="T6" fmla="*/ 34 w 43"/>
                <a:gd name="T7" fmla="*/ 11 h 53"/>
                <a:gd name="T8" fmla="*/ 25 w 43"/>
                <a:gd name="T9" fmla="*/ 7 h 53"/>
                <a:gd name="T10" fmla="*/ 19 w 43"/>
                <a:gd name="T11" fmla="*/ 8 h 53"/>
                <a:gd name="T12" fmla="*/ 14 w 43"/>
                <a:gd name="T13" fmla="*/ 11 h 53"/>
                <a:gd name="T14" fmla="*/ 9 w 43"/>
                <a:gd name="T15" fmla="*/ 15 h 53"/>
                <a:gd name="T16" fmla="*/ 6 w 43"/>
                <a:gd name="T17" fmla="*/ 21 h 53"/>
                <a:gd name="T18" fmla="*/ 6 w 43"/>
                <a:gd name="T19" fmla="*/ 53 h 53"/>
                <a:gd name="T20" fmla="*/ 0 w 43"/>
                <a:gd name="T21" fmla="*/ 53 h 53"/>
                <a:gd name="T22" fmla="*/ 0 w 43"/>
                <a:gd name="T23" fmla="*/ 1 h 53"/>
                <a:gd name="T24" fmla="*/ 6 w 43"/>
                <a:gd name="T25" fmla="*/ 1 h 53"/>
                <a:gd name="T26" fmla="*/ 6 w 43"/>
                <a:gd name="T27" fmla="*/ 13 h 53"/>
                <a:gd name="T28" fmla="*/ 15 w 43"/>
                <a:gd name="T29" fmla="*/ 4 h 53"/>
                <a:gd name="T30" fmla="*/ 28 w 43"/>
                <a:gd name="T31" fmla="*/ 0 h 53"/>
                <a:gd name="T32" fmla="*/ 35 w 43"/>
                <a:gd name="T33" fmla="*/ 2 h 53"/>
                <a:gd name="T34" fmla="*/ 40 w 43"/>
                <a:gd name="T35" fmla="*/ 6 h 53"/>
                <a:gd name="T36" fmla="*/ 42 w 43"/>
                <a:gd name="T37" fmla="*/ 14 h 53"/>
                <a:gd name="T38" fmla="*/ 43 w 43"/>
                <a:gd name="T39" fmla="*/ 23 h 53"/>
                <a:gd name="T40" fmla="*/ 43 w 43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53">
                  <a:moveTo>
                    <a:pt x="43" y="53"/>
                  </a:moveTo>
                  <a:cubicBezTo>
                    <a:pt x="36" y="53"/>
                    <a:pt x="36" y="53"/>
                    <a:pt x="36" y="5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18"/>
                    <a:pt x="35" y="14"/>
                    <a:pt x="34" y="11"/>
                  </a:cubicBezTo>
                  <a:cubicBezTo>
                    <a:pt x="32" y="8"/>
                    <a:pt x="29" y="7"/>
                    <a:pt x="25" y="7"/>
                  </a:cubicBezTo>
                  <a:cubicBezTo>
                    <a:pt x="23" y="7"/>
                    <a:pt x="21" y="7"/>
                    <a:pt x="19" y="8"/>
                  </a:cubicBezTo>
                  <a:cubicBezTo>
                    <a:pt x="17" y="8"/>
                    <a:pt x="15" y="9"/>
                    <a:pt x="14" y="11"/>
                  </a:cubicBezTo>
                  <a:cubicBezTo>
                    <a:pt x="12" y="12"/>
                    <a:pt x="11" y="14"/>
                    <a:pt x="9" y="15"/>
                  </a:cubicBezTo>
                  <a:cubicBezTo>
                    <a:pt x="8" y="17"/>
                    <a:pt x="7" y="19"/>
                    <a:pt x="6" y="21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5" y="4"/>
                  </a:cubicBezTo>
                  <a:cubicBezTo>
                    <a:pt x="19" y="2"/>
                    <a:pt x="23" y="0"/>
                    <a:pt x="28" y="0"/>
                  </a:cubicBezTo>
                  <a:cubicBezTo>
                    <a:pt x="31" y="0"/>
                    <a:pt x="33" y="1"/>
                    <a:pt x="35" y="2"/>
                  </a:cubicBezTo>
                  <a:cubicBezTo>
                    <a:pt x="37" y="3"/>
                    <a:pt x="39" y="5"/>
                    <a:pt x="40" y="6"/>
                  </a:cubicBezTo>
                  <a:cubicBezTo>
                    <a:pt x="41" y="8"/>
                    <a:pt x="42" y="11"/>
                    <a:pt x="42" y="14"/>
                  </a:cubicBezTo>
                  <a:cubicBezTo>
                    <a:pt x="43" y="16"/>
                    <a:pt x="43" y="19"/>
                    <a:pt x="43" y="23"/>
                  </a:cubicBezTo>
                  <a:cubicBezTo>
                    <a:pt x="43" y="53"/>
                    <a:pt x="43" y="53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40"/>
            <p:cNvSpPr>
              <a:spLocks noEditPoints="1"/>
            </p:cNvSpPr>
            <p:nvPr/>
          </p:nvSpPr>
          <p:spPr bwMode="auto">
            <a:xfrm>
              <a:off x="5830887" y="4102100"/>
              <a:ext cx="52388" cy="61913"/>
            </a:xfrm>
            <a:custGeom>
              <a:avLst/>
              <a:gdLst>
                <a:gd name="T0" fmla="*/ 17 w 46"/>
                <a:gd name="T1" fmla="*/ 54 h 54"/>
                <a:gd name="T2" fmla="*/ 11 w 46"/>
                <a:gd name="T3" fmla="*/ 53 h 54"/>
                <a:gd name="T4" fmla="*/ 5 w 46"/>
                <a:gd name="T5" fmla="*/ 49 h 54"/>
                <a:gd name="T6" fmla="*/ 2 w 46"/>
                <a:gd name="T7" fmla="*/ 44 h 54"/>
                <a:gd name="T8" fmla="*/ 0 w 46"/>
                <a:gd name="T9" fmla="*/ 38 h 54"/>
                <a:gd name="T10" fmla="*/ 2 w 46"/>
                <a:gd name="T11" fmla="*/ 32 h 54"/>
                <a:gd name="T12" fmla="*/ 6 w 46"/>
                <a:gd name="T13" fmla="*/ 27 h 54"/>
                <a:gd name="T14" fmla="*/ 13 w 46"/>
                <a:gd name="T15" fmla="*/ 24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10 h 54"/>
                <a:gd name="T26" fmla="*/ 23 w 46"/>
                <a:gd name="T27" fmla="*/ 6 h 54"/>
                <a:gd name="T28" fmla="*/ 15 w 46"/>
                <a:gd name="T29" fmla="*/ 7 h 54"/>
                <a:gd name="T30" fmla="*/ 6 w 46"/>
                <a:gd name="T31" fmla="*/ 12 h 54"/>
                <a:gd name="T32" fmla="*/ 4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2 h 54"/>
                <a:gd name="T56" fmla="*/ 17 w 46"/>
                <a:gd name="T57" fmla="*/ 54 h 54"/>
                <a:gd name="T58" fmla="*/ 19 w 46"/>
                <a:gd name="T59" fmla="*/ 49 h 54"/>
                <a:gd name="T60" fmla="*/ 29 w 46"/>
                <a:gd name="T61" fmla="*/ 47 h 54"/>
                <a:gd name="T62" fmla="*/ 35 w 46"/>
                <a:gd name="T63" fmla="*/ 42 h 54"/>
                <a:gd name="T64" fmla="*/ 37 w 46"/>
                <a:gd name="T65" fmla="*/ 40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7 h 54"/>
                <a:gd name="T74" fmla="*/ 11 w 46"/>
                <a:gd name="T75" fmla="*/ 30 h 54"/>
                <a:gd name="T76" fmla="*/ 7 w 46"/>
                <a:gd name="T77" fmla="*/ 37 h 54"/>
                <a:gd name="T78" fmla="*/ 8 w 46"/>
                <a:gd name="T79" fmla="*/ 42 h 54"/>
                <a:gd name="T80" fmla="*/ 10 w 46"/>
                <a:gd name="T81" fmla="*/ 46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4"/>
                    <a:pt x="11" y="53"/>
                  </a:cubicBezTo>
                  <a:cubicBezTo>
                    <a:pt x="9" y="52"/>
                    <a:pt x="7" y="51"/>
                    <a:pt x="5" y="49"/>
                  </a:cubicBezTo>
                  <a:cubicBezTo>
                    <a:pt x="4" y="48"/>
                    <a:pt x="2" y="46"/>
                    <a:pt x="2" y="44"/>
                  </a:cubicBezTo>
                  <a:cubicBezTo>
                    <a:pt x="1" y="42"/>
                    <a:pt x="0" y="40"/>
                    <a:pt x="0" y="38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" y="30"/>
                    <a:pt x="4" y="28"/>
                    <a:pt x="6" y="27"/>
                  </a:cubicBezTo>
                  <a:cubicBezTo>
                    <a:pt x="8" y="25"/>
                    <a:pt x="11" y="24"/>
                    <a:pt x="13" y="24"/>
                  </a:cubicBezTo>
                  <a:cubicBezTo>
                    <a:pt x="16" y="23"/>
                    <a:pt x="19" y="22"/>
                    <a:pt x="22" y="22"/>
                  </a:cubicBezTo>
                  <a:cubicBezTo>
                    <a:pt x="25" y="22"/>
                    <a:pt x="27" y="23"/>
                    <a:pt x="30" y="23"/>
                  </a:cubicBezTo>
                  <a:cubicBezTo>
                    <a:pt x="33" y="24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6" y="12"/>
                    <a:pt x="33" y="10"/>
                  </a:cubicBezTo>
                  <a:cubicBezTo>
                    <a:pt x="31" y="7"/>
                    <a:pt x="27" y="6"/>
                    <a:pt x="23" y="6"/>
                  </a:cubicBezTo>
                  <a:cubicBezTo>
                    <a:pt x="20" y="6"/>
                    <a:pt x="17" y="6"/>
                    <a:pt x="15" y="7"/>
                  </a:cubicBezTo>
                  <a:cubicBezTo>
                    <a:pt x="12" y="8"/>
                    <a:pt x="9" y="10"/>
                    <a:pt x="6" y="1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0" y="3"/>
                    <a:pt x="17" y="0"/>
                    <a:pt x="23" y="0"/>
                  </a:cubicBezTo>
                  <a:cubicBezTo>
                    <a:pt x="30" y="0"/>
                    <a:pt x="35" y="2"/>
                    <a:pt x="38" y="6"/>
                  </a:cubicBezTo>
                  <a:cubicBezTo>
                    <a:pt x="42" y="10"/>
                    <a:pt x="44" y="15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3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50"/>
                    <a:pt x="29" y="52"/>
                  </a:cubicBezTo>
                  <a:cubicBezTo>
                    <a:pt x="26" y="53"/>
                    <a:pt x="22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3" y="49"/>
                    <a:pt x="26" y="48"/>
                    <a:pt x="29" y="47"/>
                  </a:cubicBezTo>
                  <a:cubicBezTo>
                    <a:pt x="32" y="46"/>
                    <a:pt x="34" y="44"/>
                    <a:pt x="35" y="42"/>
                  </a:cubicBezTo>
                  <a:cubicBezTo>
                    <a:pt x="36" y="41"/>
                    <a:pt x="36" y="40"/>
                    <a:pt x="37" y="40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3" y="28"/>
                    <a:pt x="30" y="27"/>
                  </a:cubicBezTo>
                  <a:cubicBezTo>
                    <a:pt x="28" y="27"/>
                    <a:pt x="25" y="27"/>
                    <a:pt x="23" y="27"/>
                  </a:cubicBezTo>
                  <a:cubicBezTo>
                    <a:pt x="18" y="27"/>
                    <a:pt x="14" y="28"/>
                    <a:pt x="11" y="30"/>
                  </a:cubicBezTo>
                  <a:cubicBezTo>
                    <a:pt x="8" y="32"/>
                    <a:pt x="7" y="34"/>
                    <a:pt x="7" y="37"/>
                  </a:cubicBezTo>
                  <a:cubicBezTo>
                    <a:pt x="7" y="39"/>
                    <a:pt x="7" y="41"/>
                    <a:pt x="8" y="42"/>
                  </a:cubicBezTo>
                  <a:cubicBezTo>
                    <a:pt x="8" y="43"/>
                    <a:pt x="9" y="44"/>
                    <a:pt x="10" y="46"/>
                  </a:cubicBezTo>
                  <a:cubicBezTo>
                    <a:pt x="11" y="47"/>
                    <a:pt x="13" y="47"/>
                    <a:pt x="14" y="48"/>
                  </a:cubicBezTo>
                  <a:cubicBezTo>
                    <a:pt x="16" y="49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41"/>
            <p:cNvSpPr>
              <a:spLocks/>
            </p:cNvSpPr>
            <p:nvPr/>
          </p:nvSpPr>
          <p:spPr bwMode="auto">
            <a:xfrm>
              <a:off x="5892800" y="4102100"/>
              <a:ext cx="49213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2 h 54"/>
                <a:gd name="T8" fmla="*/ 12 w 42"/>
                <a:gd name="T9" fmla="*/ 47 h 54"/>
                <a:gd name="T10" fmla="*/ 22 w 42"/>
                <a:gd name="T11" fmla="*/ 49 h 54"/>
                <a:gd name="T12" fmla="*/ 32 w 42"/>
                <a:gd name="T13" fmla="*/ 46 h 54"/>
                <a:gd name="T14" fmla="*/ 35 w 42"/>
                <a:gd name="T15" fmla="*/ 39 h 54"/>
                <a:gd name="T16" fmla="*/ 34 w 42"/>
                <a:gd name="T17" fmla="*/ 36 h 54"/>
                <a:gd name="T18" fmla="*/ 31 w 42"/>
                <a:gd name="T19" fmla="*/ 33 h 54"/>
                <a:gd name="T20" fmla="*/ 26 w 42"/>
                <a:gd name="T21" fmla="*/ 31 h 54"/>
                <a:gd name="T22" fmla="*/ 20 w 42"/>
                <a:gd name="T23" fmla="*/ 29 h 54"/>
                <a:gd name="T24" fmla="*/ 12 w 42"/>
                <a:gd name="T25" fmla="*/ 27 h 54"/>
                <a:gd name="T26" fmla="*/ 7 w 42"/>
                <a:gd name="T27" fmla="*/ 25 h 54"/>
                <a:gd name="T28" fmla="*/ 3 w 42"/>
                <a:gd name="T29" fmla="*/ 21 h 54"/>
                <a:gd name="T30" fmla="*/ 2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2 w 42"/>
                <a:gd name="T39" fmla="*/ 0 h 54"/>
                <a:gd name="T40" fmla="*/ 32 w 42"/>
                <a:gd name="T41" fmla="*/ 2 h 54"/>
                <a:gd name="T42" fmla="*/ 40 w 42"/>
                <a:gd name="T43" fmla="*/ 7 h 54"/>
                <a:gd name="T44" fmla="*/ 37 w 42"/>
                <a:gd name="T45" fmla="*/ 11 h 54"/>
                <a:gd name="T46" fmla="*/ 30 w 42"/>
                <a:gd name="T47" fmla="*/ 7 h 54"/>
                <a:gd name="T48" fmla="*/ 21 w 42"/>
                <a:gd name="T49" fmla="*/ 6 h 54"/>
                <a:gd name="T50" fmla="*/ 17 w 42"/>
                <a:gd name="T51" fmla="*/ 6 h 54"/>
                <a:gd name="T52" fmla="*/ 13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9 w 42"/>
                <a:gd name="T59" fmla="*/ 18 h 54"/>
                <a:gd name="T60" fmla="*/ 12 w 42"/>
                <a:gd name="T61" fmla="*/ 21 h 54"/>
                <a:gd name="T62" fmla="*/ 16 w 42"/>
                <a:gd name="T63" fmla="*/ 22 h 54"/>
                <a:gd name="T64" fmla="*/ 22 w 42"/>
                <a:gd name="T65" fmla="*/ 24 h 54"/>
                <a:gd name="T66" fmla="*/ 30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9 h 54"/>
                <a:gd name="T74" fmla="*/ 36 w 42"/>
                <a:gd name="T75" fmla="*/ 50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6" y="51"/>
                    <a:pt x="3" y="49"/>
                    <a:pt x="0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8" y="49"/>
                    <a:pt x="22" y="49"/>
                  </a:cubicBezTo>
                  <a:cubicBezTo>
                    <a:pt x="26" y="49"/>
                    <a:pt x="29" y="48"/>
                    <a:pt x="32" y="46"/>
                  </a:cubicBezTo>
                  <a:cubicBezTo>
                    <a:pt x="34" y="45"/>
                    <a:pt x="35" y="42"/>
                    <a:pt x="35" y="39"/>
                  </a:cubicBezTo>
                  <a:cubicBezTo>
                    <a:pt x="35" y="38"/>
                    <a:pt x="35" y="36"/>
                    <a:pt x="34" y="36"/>
                  </a:cubicBezTo>
                  <a:cubicBezTo>
                    <a:pt x="34" y="35"/>
                    <a:pt x="33" y="34"/>
                    <a:pt x="31" y="33"/>
                  </a:cubicBezTo>
                  <a:cubicBezTo>
                    <a:pt x="30" y="32"/>
                    <a:pt x="28" y="32"/>
                    <a:pt x="26" y="31"/>
                  </a:cubicBezTo>
                  <a:cubicBezTo>
                    <a:pt x="25" y="30"/>
                    <a:pt x="22" y="30"/>
                    <a:pt x="20" y="29"/>
                  </a:cubicBezTo>
                  <a:cubicBezTo>
                    <a:pt x="17" y="29"/>
                    <a:pt x="14" y="28"/>
                    <a:pt x="12" y="27"/>
                  </a:cubicBezTo>
                  <a:cubicBezTo>
                    <a:pt x="10" y="26"/>
                    <a:pt x="8" y="26"/>
                    <a:pt x="7" y="25"/>
                  </a:cubicBezTo>
                  <a:cubicBezTo>
                    <a:pt x="5" y="24"/>
                    <a:pt x="4" y="23"/>
                    <a:pt x="3" y="21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14"/>
                    <a:pt x="3" y="11"/>
                    <a:pt x="4" y="9"/>
                  </a:cubicBezTo>
                  <a:cubicBezTo>
                    <a:pt x="5" y="7"/>
                    <a:pt x="6" y="6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7" y="1"/>
                    <a:pt x="19" y="0"/>
                    <a:pt x="22" y="0"/>
                  </a:cubicBezTo>
                  <a:cubicBezTo>
                    <a:pt x="26" y="0"/>
                    <a:pt x="29" y="1"/>
                    <a:pt x="32" y="2"/>
                  </a:cubicBezTo>
                  <a:cubicBezTo>
                    <a:pt x="36" y="4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8"/>
                    <a:pt x="30" y="7"/>
                  </a:cubicBezTo>
                  <a:cubicBezTo>
                    <a:pt x="27" y="6"/>
                    <a:pt x="24" y="6"/>
                    <a:pt x="21" y="6"/>
                  </a:cubicBezTo>
                  <a:cubicBezTo>
                    <a:pt x="20" y="6"/>
                    <a:pt x="18" y="6"/>
                    <a:pt x="17" y="6"/>
                  </a:cubicBezTo>
                  <a:cubicBezTo>
                    <a:pt x="15" y="6"/>
                    <a:pt x="14" y="7"/>
                    <a:pt x="13" y="8"/>
                  </a:cubicBezTo>
                  <a:cubicBezTo>
                    <a:pt x="11" y="9"/>
                    <a:pt x="10" y="10"/>
                    <a:pt x="10" y="11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7"/>
                    <a:pt x="9" y="18"/>
                    <a:pt x="9" y="18"/>
                  </a:cubicBezTo>
                  <a:cubicBezTo>
                    <a:pt x="10" y="19"/>
                    <a:pt x="11" y="20"/>
                    <a:pt x="12" y="21"/>
                  </a:cubicBezTo>
                  <a:cubicBezTo>
                    <a:pt x="13" y="21"/>
                    <a:pt x="14" y="22"/>
                    <a:pt x="16" y="22"/>
                  </a:cubicBezTo>
                  <a:cubicBezTo>
                    <a:pt x="17" y="23"/>
                    <a:pt x="19" y="23"/>
                    <a:pt x="22" y="24"/>
                  </a:cubicBezTo>
                  <a:cubicBezTo>
                    <a:pt x="25" y="25"/>
                    <a:pt x="28" y="26"/>
                    <a:pt x="30" y="26"/>
                  </a:cubicBezTo>
                  <a:cubicBezTo>
                    <a:pt x="33" y="27"/>
                    <a:pt x="35" y="28"/>
                    <a:pt x="37" y="29"/>
                  </a:cubicBezTo>
                  <a:cubicBezTo>
                    <a:pt x="38" y="30"/>
                    <a:pt x="40" y="31"/>
                    <a:pt x="41" y="33"/>
                  </a:cubicBezTo>
                  <a:cubicBezTo>
                    <a:pt x="41" y="34"/>
                    <a:pt x="42" y="36"/>
                    <a:pt x="42" y="39"/>
                  </a:cubicBezTo>
                  <a:cubicBezTo>
                    <a:pt x="42" y="43"/>
                    <a:pt x="40" y="47"/>
                    <a:pt x="36" y="50"/>
                  </a:cubicBezTo>
                  <a:cubicBezTo>
                    <a:pt x="33" y="53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42"/>
            <p:cNvSpPr>
              <a:spLocks/>
            </p:cNvSpPr>
            <p:nvPr/>
          </p:nvSpPr>
          <p:spPr bwMode="auto">
            <a:xfrm>
              <a:off x="5316537" y="4216400"/>
              <a:ext cx="33338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6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69 h 70"/>
                <a:gd name="T12" fmla="*/ 11 w 30"/>
                <a:gd name="T13" fmla="*/ 68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30" y="67"/>
                    <a:pt x="29" y="67"/>
                    <a:pt x="28" y="68"/>
                  </a:cubicBezTo>
                  <a:cubicBezTo>
                    <a:pt x="27" y="68"/>
                    <a:pt x="27" y="68"/>
                    <a:pt x="26" y="69"/>
                  </a:cubicBezTo>
                  <a:cubicBezTo>
                    <a:pt x="25" y="69"/>
                    <a:pt x="23" y="69"/>
                    <a:pt x="22" y="70"/>
                  </a:cubicBezTo>
                  <a:cubicBezTo>
                    <a:pt x="21" y="70"/>
                    <a:pt x="20" y="70"/>
                    <a:pt x="18" y="70"/>
                  </a:cubicBezTo>
                  <a:cubicBezTo>
                    <a:pt x="17" y="70"/>
                    <a:pt x="15" y="70"/>
                    <a:pt x="14" y="69"/>
                  </a:cubicBezTo>
                  <a:cubicBezTo>
                    <a:pt x="13" y="69"/>
                    <a:pt x="12" y="68"/>
                    <a:pt x="11" y="68"/>
                  </a:cubicBezTo>
                  <a:cubicBezTo>
                    <a:pt x="10" y="67"/>
                    <a:pt x="9" y="66"/>
                    <a:pt x="8" y="64"/>
                  </a:cubicBezTo>
                  <a:cubicBezTo>
                    <a:pt x="8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2"/>
                    <a:pt x="16" y="62"/>
                  </a:cubicBezTo>
                  <a:cubicBezTo>
                    <a:pt x="17" y="63"/>
                    <a:pt x="19" y="64"/>
                    <a:pt x="20" y="64"/>
                  </a:cubicBezTo>
                  <a:cubicBezTo>
                    <a:pt x="22" y="64"/>
                    <a:pt x="24" y="63"/>
                    <a:pt x="25" y="63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43"/>
            <p:cNvSpPr>
              <a:spLocks noEditPoints="1"/>
            </p:cNvSpPr>
            <p:nvPr/>
          </p:nvSpPr>
          <p:spPr bwMode="auto">
            <a:xfrm>
              <a:off x="5354637" y="4237037"/>
              <a:ext cx="58738" cy="60325"/>
            </a:xfrm>
            <a:custGeom>
              <a:avLst/>
              <a:gdLst>
                <a:gd name="T0" fmla="*/ 25 w 51"/>
                <a:gd name="T1" fmla="*/ 53 h 53"/>
                <a:gd name="T2" fmla="*/ 15 w 51"/>
                <a:gd name="T3" fmla="*/ 51 h 53"/>
                <a:gd name="T4" fmla="*/ 7 w 51"/>
                <a:gd name="T5" fmla="*/ 45 h 53"/>
                <a:gd name="T6" fmla="*/ 1 w 51"/>
                <a:gd name="T7" fmla="*/ 37 h 53"/>
                <a:gd name="T8" fmla="*/ 0 w 51"/>
                <a:gd name="T9" fmla="*/ 26 h 53"/>
                <a:gd name="T10" fmla="*/ 1 w 51"/>
                <a:gd name="T11" fmla="*/ 16 h 53"/>
                <a:gd name="T12" fmla="*/ 7 w 51"/>
                <a:gd name="T13" fmla="*/ 8 h 53"/>
                <a:gd name="T14" fmla="*/ 15 w 51"/>
                <a:gd name="T15" fmla="*/ 2 h 53"/>
                <a:gd name="T16" fmla="*/ 25 w 51"/>
                <a:gd name="T17" fmla="*/ 0 h 53"/>
                <a:gd name="T18" fmla="*/ 36 w 51"/>
                <a:gd name="T19" fmla="*/ 2 h 53"/>
                <a:gd name="T20" fmla="*/ 44 w 51"/>
                <a:gd name="T21" fmla="*/ 8 h 53"/>
                <a:gd name="T22" fmla="*/ 49 w 51"/>
                <a:gd name="T23" fmla="*/ 16 h 53"/>
                <a:gd name="T24" fmla="*/ 51 w 51"/>
                <a:gd name="T25" fmla="*/ 26 h 53"/>
                <a:gd name="T26" fmla="*/ 51 w 51"/>
                <a:gd name="T27" fmla="*/ 28 h 53"/>
                <a:gd name="T28" fmla="*/ 51 w 51"/>
                <a:gd name="T29" fmla="*/ 29 h 53"/>
                <a:gd name="T30" fmla="*/ 7 w 51"/>
                <a:gd name="T31" fmla="*/ 29 h 53"/>
                <a:gd name="T32" fmla="*/ 9 w 51"/>
                <a:gd name="T33" fmla="*/ 37 h 53"/>
                <a:gd name="T34" fmla="*/ 13 w 51"/>
                <a:gd name="T35" fmla="*/ 43 h 53"/>
                <a:gd name="T36" fmla="*/ 19 w 51"/>
                <a:gd name="T37" fmla="*/ 47 h 53"/>
                <a:gd name="T38" fmla="*/ 26 w 51"/>
                <a:gd name="T39" fmla="*/ 48 h 53"/>
                <a:gd name="T40" fmla="*/ 31 w 51"/>
                <a:gd name="T41" fmla="*/ 48 h 53"/>
                <a:gd name="T42" fmla="*/ 35 w 51"/>
                <a:gd name="T43" fmla="*/ 46 h 53"/>
                <a:gd name="T44" fmla="*/ 39 w 51"/>
                <a:gd name="T45" fmla="*/ 43 h 53"/>
                <a:gd name="T46" fmla="*/ 42 w 51"/>
                <a:gd name="T47" fmla="*/ 39 h 53"/>
                <a:gd name="T48" fmla="*/ 47 w 51"/>
                <a:gd name="T49" fmla="*/ 41 h 53"/>
                <a:gd name="T50" fmla="*/ 44 w 51"/>
                <a:gd name="T51" fmla="*/ 46 h 53"/>
                <a:gd name="T52" fmla="*/ 39 w 51"/>
                <a:gd name="T53" fmla="*/ 50 h 53"/>
                <a:gd name="T54" fmla="*/ 33 w 51"/>
                <a:gd name="T55" fmla="*/ 52 h 53"/>
                <a:gd name="T56" fmla="*/ 25 w 51"/>
                <a:gd name="T57" fmla="*/ 53 h 53"/>
                <a:gd name="T58" fmla="*/ 44 w 51"/>
                <a:gd name="T59" fmla="*/ 24 h 53"/>
                <a:gd name="T60" fmla="*/ 43 w 51"/>
                <a:gd name="T61" fmla="*/ 16 h 53"/>
                <a:gd name="T62" fmla="*/ 38 w 51"/>
                <a:gd name="T63" fmla="*/ 10 h 53"/>
                <a:gd name="T64" fmla="*/ 33 w 51"/>
                <a:gd name="T65" fmla="*/ 7 h 53"/>
                <a:gd name="T66" fmla="*/ 25 w 51"/>
                <a:gd name="T67" fmla="*/ 5 h 53"/>
                <a:gd name="T68" fmla="*/ 18 w 51"/>
                <a:gd name="T69" fmla="*/ 7 h 53"/>
                <a:gd name="T70" fmla="*/ 12 w 51"/>
                <a:gd name="T71" fmla="*/ 10 h 53"/>
                <a:gd name="T72" fmla="*/ 8 w 51"/>
                <a:gd name="T73" fmla="*/ 16 h 53"/>
                <a:gd name="T74" fmla="*/ 6 w 51"/>
                <a:gd name="T75" fmla="*/ 24 h 53"/>
                <a:gd name="T76" fmla="*/ 44 w 51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3">
                  <a:moveTo>
                    <a:pt x="25" y="53"/>
                  </a:moveTo>
                  <a:cubicBezTo>
                    <a:pt x="22" y="53"/>
                    <a:pt x="18" y="53"/>
                    <a:pt x="15" y="51"/>
                  </a:cubicBezTo>
                  <a:cubicBezTo>
                    <a:pt x="12" y="50"/>
                    <a:pt x="9" y="48"/>
                    <a:pt x="7" y="45"/>
                  </a:cubicBezTo>
                  <a:cubicBezTo>
                    <a:pt x="5" y="43"/>
                    <a:pt x="3" y="40"/>
                    <a:pt x="1" y="37"/>
                  </a:cubicBezTo>
                  <a:cubicBezTo>
                    <a:pt x="0" y="34"/>
                    <a:pt x="0" y="30"/>
                    <a:pt x="0" y="26"/>
                  </a:cubicBezTo>
                  <a:cubicBezTo>
                    <a:pt x="0" y="23"/>
                    <a:pt x="0" y="19"/>
                    <a:pt x="1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3" y="1"/>
                    <a:pt x="36" y="2"/>
                  </a:cubicBezTo>
                  <a:cubicBezTo>
                    <a:pt x="39" y="3"/>
                    <a:pt x="42" y="5"/>
                    <a:pt x="44" y="8"/>
                  </a:cubicBezTo>
                  <a:cubicBezTo>
                    <a:pt x="46" y="10"/>
                    <a:pt x="48" y="13"/>
                    <a:pt x="49" y="16"/>
                  </a:cubicBezTo>
                  <a:cubicBezTo>
                    <a:pt x="50" y="19"/>
                    <a:pt x="51" y="23"/>
                    <a:pt x="51" y="26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7" y="34"/>
                    <a:pt x="9" y="37"/>
                  </a:cubicBezTo>
                  <a:cubicBezTo>
                    <a:pt x="10" y="39"/>
                    <a:pt x="11" y="41"/>
                    <a:pt x="13" y="43"/>
                  </a:cubicBezTo>
                  <a:cubicBezTo>
                    <a:pt x="14" y="45"/>
                    <a:pt x="16" y="46"/>
                    <a:pt x="19" y="47"/>
                  </a:cubicBezTo>
                  <a:cubicBezTo>
                    <a:pt x="21" y="48"/>
                    <a:pt x="23" y="48"/>
                    <a:pt x="26" y="48"/>
                  </a:cubicBezTo>
                  <a:cubicBezTo>
                    <a:pt x="27" y="48"/>
                    <a:pt x="29" y="48"/>
                    <a:pt x="31" y="48"/>
                  </a:cubicBezTo>
                  <a:cubicBezTo>
                    <a:pt x="32" y="47"/>
                    <a:pt x="34" y="46"/>
                    <a:pt x="35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0"/>
                    <a:pt x="42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2"/>
                    <a:pt x="46" y="44"/>
                    <a:pt x="44" y="46"/>
                  </a:cubicBezTo>
                  <a:cubicBezTo>
                    <a:pt x="43" y="47"/>
                    <a:pt x="41" y="49"/>
                    <a:pt x="39" y="50"/>
                  </a:cubicBezTo>
                  <a:cubicBezTo>
                    <a:pt x="37" y="51"/>
                    <a:pt x="35" y="52"/>
                    <a:pt x="33" y="52"/>
                  </a:cubicBezTo>
                  <a:cubicBezTo>
                    <a:pt x="30" y="53"/>
                    <a:pt x="28" y="53"/>
                    <a:pt x="25" y="53"/>
                  </a:cubicBezTo>
                  <a:close/>
                  <a:moveTo>
                    <a:pt x="44" y="24"/>
                  </a:moveTo>
                  <a:cubicBezTo>
                    <a:pt x="44" y="21"/>
                    <a:pt x="44" y="19"/>
                    <a:pt x="43" y="16"/>
                  </a:cubicBezTo>
                  <a:cubicBezTo>
                    <a:pt x="41" y="14"/>
                    <a:pt x="40" y="12"/>
                    <a:pt x="38" y="10"/>
                  </a:cubicBezTo>
                  <a:cubicBezTo>
                    <a:pt x="37" y="9"/>
                    <a:pt x="35" y="7"/>
                    <a:pt x="33" y="7"/>
                  </a:cubicBezTo>
                  <a:cubicBezTo>
                    <a:pt x="30" y="6"/>
                    <a:pt x="28" y="5"/>
                    <a:pt x="25" y="5"/>
                  </a:cubicBezTo>
                  <a:cubicBezTo>
                    <a:pt x="23" y="5"/>
                    <a:pt x="21" y="6"/>
                    <a:pt x="18" y="7"/>
                  </a:cubicBezTo>
                  <a:cubicBezTo>
                    <a:pt x="16" y="7"/>
                    <a:pt x="14" y="9"/>
                    <a:pt x="12" y="10"/>
                  </a:cubicBezTo>
                  <a:cubicBezTo>
                    <a:pt x="11" y="12"/>
                    <a:pt x="9" y="14"/>
                    <a:pt x="8" y="16"/>
                  </a:cubicBezTo>
                  <a:cubicBezTo>
                    <a:pt x="7" y="19"/>
                    <a:pt x="7" y="21"/>
                    <a:pt x="6" y="24"/>
                  </a:cubicBezTo>
                  <a:cubicBezTo>
                    <a:pt x="44" y="24"/>
                    <a:pt x="44" y="24"/>
                    <a:pt x="44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44"/>
            <p:cNvSpPr>
              <a:spLocks/>
            </p:cNvSpPr>
            <p:nvPr/>
          </p:nvSpPr>
          <p:spPr bwMode="auto">
            <a:xfrm>
              <a:off x="5426075" y="4237037"/>
              <a:ext cx="87313" cy="60325"/>
            </a:xfrm>
            <a:custGeom>
              <a:avLst/>
              <a:gdLst>
                <a:gd name="T0" fmla="*/ 77 w 77"/>
                <a:gd name="T1" fmla="*/ 52 h 52"/>
                <a:gd name="T2" fmla="*/ 70 w 77"/>
                <a:gd name="T3" fmla="*/ 52 h 52"/>
                <a:gd name="T4" fmla="*/ 70 w 77"/>
                <a:gd name="T5" fmla="*/ 24 h 52"/>
                <a:gd name="T6" fmla="*/ 68 w 77"/>
                <a:gd name="T7" fmla="*/ 10 h 52"/>
                <a:gd name="T8" fmla="*/ 59 w 77"/>
                <a:gd name="T9" fmla="*/ 6 h 52"/>
                <a:gd name="T10" fmla="*/ 53 w 77"/>
                <a:gd name="T11" fmla="*/ 7 h 52"/>
                <a:gd name="T12" fmla="*/ 49 w 77"/>
                <a:gd name="T13" fmla="*/ 10 h 52"/>
                <a:gd name="T14" fmla="*/ 45 w 77"/>
                <a:gd name="T15" fmla="*/ 15 h 52"/>
                <a:gd name="T16" fmla="*/ 42 w 77"/>
                <a:gd name="T17" fmla="*/ 21 h 52"/>
                <a:gd name="T18" fmla="*/ 42 w 77"/>
                <a:gd name="T19" fmla="*/ 52 h 52"/>
                <a:gd name="T20" fmla="*/ 35 w 77"/>
                <a:gd name="T21" fmla="*/ 52 h 52"/>
                <a:gd name="T22" fmla="*/ 35 w 77"/>
                <a:gd name="T23" fmla="*/ 24 h 52"/>
                <a:gd name="T24" fmla="*/ 33 w 77"/>
                <a:gd name="T25" fmla="*/ 10 h 52"/>
                <a:gd name="T26" fmla="*/ 24 w 77"/>
                <a:gd name="T27" fmla="*/ 6 h 52"/>
                <a:gd name="T28" fmla="*/ 14 w 77"/>
                <a:gd name="T29" fmla="*/ 10 h 52"/>
                <a:gd name="T30" fmla="*/ 7 w 77"/>
                <a:gd name="T31" fmla="*/ 21 h 52"/>
                <a:gd name="T32" fmla="*/ 7 w 77"/>
                <a:gd name="T33" fmla="*/ 52 h 52"/>
                <a:gd name="T34" fmla="*/ 0 w 77"/>
                <a:gd name="T35" fmla="*/ 52 h 52"/>
                <a:gd name="T36" fmla="*/ 0 w 77"/>
                <a:gd name="T37" fmla="*/ 1 h 52"/>
                <a:gd name="T38" fmla="*/ 6 w 77"/>
                <a:gd name="T39" fmla="*/ 1 h 52"/>
                <a:gd name="T40" fmla="*/ 6 w 77"/>
                <a:gd name="T41" fmla="*/ 12 h 52"/>
                <a:gd name="T42" fmla="*/ 15 w 77"/>
                <a:gd name="T43" fmla="*/ 3 h 52"/>
                <a:gd name="T44" fmla="*/ 26 w 77"/>
                <a:gd name="T45" fmla="*/ 0 h 52"/>
                <a:gd name="T46" fmla="*/ 37 w 77"/>
                <a:gd name="T47" fmla="*/ 4 h 52"/>
                <a:gd name="T48" fmla="*/ 41 w 77"/>
                <a:gd name="T49" fmla="*/ 13 h 52"/>
                <a:gd name="T50" fmla="*/ 61 w 77"/>
                <a:gd name="T51" fmla="*/ 0 h 52"/>
                <a:gd name="T52" fmla="*/ 69 w 77"/>
                <a:gd name="T53" fmla="*/ 1 h 52"/>
                <a:gd name="T54" fmla="*/ 74 w 77"/>
                <a:gd name="T55" fmla="*/ 6 h 52"/>
                <a:gd name="T56" fmla="*/ 76 w 77"/>
                <a:gd name="T57" fmla="*/ 13 h 52"/>
                <a:gd name="T58" fmla="*/ 77 w 77"/>
                <a:gd name="T59" fmla="*/ 22 h 52"/>
                <a:gd name="T60" fmla="*/ 77 w 77"/>
                <a:gd name="T6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2">
                  <a:moveTo>
                    <a:pt x="77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18"/>
                    <a:pt x="69" y="13"/>
                    <a:pt x="68" y="10"/>
                  </a:cubicBezTo>
                  <a:cubicBezTo>
                    <a:pt x="66" y="7"/>
                    <a:pt x="63" y="6"/>
                    <a:pt x="59" y="6"/>
                  </a:cubicBezTo>
                  <a:cubicBezTo>
                    <a:pt x="57" y="6"/>
                    <a:pt x="55" y="6"/>
                    <a:pt x="53" y="7"/>
                  </a:cubicBezTo>
                  <a:cubicBezTo>
                    <a:pt x="52" y="8"/>
                    <a:pt x="50" y="9"/>
                    <a:pt x="49" y="10"/>
                  </a:cubicBezTo>
                  <a:cubicBezTo>
                    <a:pt x="47" y="12"/>
                    <a:pt x="46" y="13"/>
                    <a:pt x="45" y="15"/>
                  </a:cubicBezTo>
                  <a:cubicBezTo>
                    <a:pt x="44" y="17"/>
                    <a:pt x="43" y="19"/>
                    <a:pt x="42" y="21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7"/>
                    <a:pt x="34" y="13"/>
                    <a:pt x="33" y="10"/>
                  </a:cubicBezTo>
                  <a:cubicBezTo>
                    <a:pt x="31" y="7"/>
                    <a:pt x="28" y="6"/>
                    <a:pt x="24" y="6"/>
                  </a:cubicBezTo>
                  <a:cubicBezTo>
                    <a:pt x="20" y="6"/>
                    <a:pt x="17" y="7"/>
                    <a:pt x="14" y="10"/>
                  </a:cubicBezTo>
                  <a:cubicBezTo>
                    <a:pt x="11" y="13"/>
                    <a:pt x="8" y="16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9" y="9"/>
                    <a:pt x="11" y="5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4" y="1"/>
                    <a:pt x="37" y="4"/>
                  </a:cubicBezTo>
                  <a:cubicBezTo>
                    <a:pt x="39" y="6"/>
                    <a:pt x="41" y="9"/>
                    <a:pt x="41" y="13"/>
                  </a:cubicBezTo>
                  <a:cubicBezTo>
                    <a:pt x="46" y="4"/>
                    <a:pt x="53" y="0"/>
                    <a:pt x="61" y="0"/>
                  </a:cubicBezTo>
                  <a:cubicBezTo>
                    <a:pt x="64" y="0"/>
                    <a:pt x="67" y="0"/>
                    <a:pt x="69" y="1"/>
                  </a:cubicBezTo>
                  <a:cubicBezTo>
                    <a:pt x="71" y="3"/>
                    <a:pt x="72" y="4"/>
                    <a:pt x="74" y="6"/>
                  </a:cubicBezTo>
                  <a:cubicBezTo>
                    <a:pt x="75" y="8"/>
                    <a:pt x="76" y="10"/>
                    <a:pt x="76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2"/>
                    <a:pt x="77" y="52"/>
                    <a:pt x="7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45"/>
            <p:cNvSpPr>
              <a:spLocks noEditPoints="1"/>
            </p:cNvSpPr>
            <p:nvPr/>
          </p:nvSpPr>
          <p:spPr bwMode="auto">
            <a:xfrm>
              <a:off x="5530850" y="4237037"/>
              <a:ext cx="57150" cy="84138"/>
            </a:xfrm>
            <a:custGeom>
              <a:avLst/>
              <a:gdLst>
                <a:gd name="T0" fmla="*/ 27 w 50"/>
                <a:gd name="T1" fmla="*/ 53 h 74"/>
                <a:gd name="T2" fmla="*/ 15 w 50"/>
                <a:gd name="T3" fmla="*/ 50 h 74"/>
                <a:gd name="T4" fmla="*/ 7 w 50"/>
                <a:gd name="T5" fmla="*/ 42 h 74"/>
                <a:gd name="T6" fmla="*/ 7 w 50"/>
                <a:gd name="T7" fmla="*/ 74 h 74"/>
                <a:gd name="T8" fmla="*/ 0 w 50"/>
                <a:gd name="T9" fmla="*/ 74 h 74"/>
                <a:gd name="T10" fmla="*/ 0 w 50"/>
                <a:gd name="T11" fmla="*/ 1 h 74"/>
                <a:gd name="T12" fmla="*/ 7 w 50"/>
                <a:gd name="T13" fmla="*/ 1 h 74"/>
                <a:gd name="T14" fmla="*/ 7 w 50"/>
                <a:gd name="T15" fmla="*/ 11 h 74"/>
                <a:gd name="T16" fmla="*/ 15 w 50"/>
                <a:gd name="T17" fmla="*/ 3 h 74"/>
                <a:gd name="T18" fmla="*/ 26 w 50"/>
                <a:gd name="T19" fmla="*/ 0 h 74"/>
                <a:gd name="T20" fmla="*/ 36 w 50"/>
                <a:gd name="T21" fmla="*/ 2 h 74"/>
                <a:gd name="T22" fmla="*/ 43 w 50"/>
                <a:gd name="T23" fmla="*/ 8 h 74"/>
                <a:gd name="T24" fmla="*/ 48 w 50"/>
                <a:gd name="T25" fmla="*/ 17 h 74"/>
                <a:gd name="T26" fmla="*/ 50 w 50"/>
                <a:gd name="T27" fmla="*/ 27 h 74"/>
                <a:gd name="T28" fmla="*/ 49 w 50"/>
                <a:gd name="T29" fmla="*/ 37 h 74"/>
                <a:gd name="T30" fmla="*/ 44 w 50"/>
                <a:gd name="T31" fmla="*/ 45 h 74"/>
                <a:gd name="T32" fmla="*/ 36 w 50"/>
                <a:gd name="T33" fmla="*/ 51 h 74"/>
                <a:gd name="T34" fmla="*/ 27 w 50"/>
                <a:gd name="T35" fmla="*/ 53 h 74"/>
                <a:gd name="T36" fmla="*/ 25 w 50"/>
                <a:gd name="T37" fmla="*/ 47 h 74"/>
                <a:gd name="T38" fmla="*/ 33 w 50"/>
                <a:gd name="T39" fmla="*/ 46 h 74"/>
                <a:gd name="T40" fmla="*/ 38 w 50"/>
                <a:gd name="T41" fmla="*/ 41 h 74"/>
                <a:gd name="T42" fmla="*/ 42 w 50"/>
                <a:gd name="T43" fmla="*/ 34 h 74"/>
                <a:gd name="T44" fmla="*/ 43 w 50"/>
                <a:gd name="T45" fmla="*/ 27 h 74"/>
                <a:gd name="T46" fmla="*/ 42 w 50"/>
                <a:gd name="T47" fmla="*/ 19 h 74"/>
                <a:gd name="T48" fmla="*/ 38 w 50"/>
                <a:gd name="T49" fmla="*/ 12 h 74"/>
                <a:gd name="T50" fmla="*/ 32 w 50"/>
                <a:gd name="T51" fmla="*/ 8 h 74"/>
                <a:gd name="T52" fmla="*/ 24 w 50"/>
                <a:gd name="T53" fmla="*/ 6 h 74"/>
                <a:gd name="T54" fmla="*/ 19 w 50"/>
                <a:gd name="T55" fmla="*/ 7 h 74"/>
                <a:gd name="T56" fmla="*/ 14 w 50"/>
                <a:gd name="T57" fmla="*/ 10 h 74"/>
                <a:gd name="T58" fmla="*/ 9 w 50"/>
                <a:gd name="T59" fmla="*/ 14 h 74"/>
                <a:gd name="T60" fmla="*/ 7 w 50"/>
                <a:gd name="T61" fmla="*/ 19 h 74"/>
                <a:gd name="T62" fmla="*/ 7 w 50"/>
                <a:gd name="T63" fmla="*/ 34 h 74"/>
                <a:gd name="T64" fmla="*/ 10 w 50"/>
                <a:gd name="T65" fmla="*/ 40 h 74"/>
                <a:gd name="T66" fmla="*/ 14 w 50"/>
                <a:gd name="T67" fmla="*/ 44 h 74"/>
                <a:gd name="T68" fmla="*/ 19 w 50"/>
                <a:gd name="T69" fmla="*/ 46 h 74"/>
                <a:gd name="T70" fmla="*/ 25 w 50"/>
                <a:gd name="T71" fmla="*/ 4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4">
                  <a:moveTo>
                    <a:pt x="27" y="53"/>
                  </a:moveTo>
                  <a:cubicBezTo>
                    <a:pt x="22" y="53"/>
                    <a:pt x="19" y="52"/>
                    <a:pt x="15" y="50"/>
                  </a:cubicBezTo>
                  <a:cubicBezTo>
                    <a:pt x="12" y="48"/>
                    <a:pt x="9" y="45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9" y="8"/>
                    <a:pt x="11" y="5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29" y="0"/>
                    <a:pt x="33" y="1"/>
                    <a:pt x="36" y="2"/>
                  </a:cubicBezTo>
                  <a:cubicBezTo>
                    <a:pt x="39" y="4"/>
                    <a:pt x="41" y="6"/>
                    <a:pt x="43" y="8"/>
                  </a:cubicBezTo>
                  <a:cubicBezTo>
                    <a:pt x="45" y="11"/>
                    <a:pt x="47" y="13"/>
                    <a:pt x="48" y="17"/>
                  </a:cubicBezTo>
                  <a:cubicBezTo>
                    <a:pt x="50" y="20"/>
                    <a:pt x="50" y="23"/>
                    <a:pt x="50" y="27"/>
                  </a:cubicBezTo>
                  <a:cubicBezTo>
                    <a:pt x="50" y="30"/>
                    <a:pt x="50" y="34"/>
                    <a:pt x="49" y="37"/>
                  </a:cubicBezTo>
                  <a:cubicBezTo>
                    <a:pt x="47" y="40"/>
                    <a:pt x="46" y="43"/>
                    <a:pt x="44" y="45"/>
                  </a:cubicBezTo>
                  <a:cubicBezTo>
                    <a:pt x="42" y="48"/>
                    <a:pt x="39" y="50"/>
                    <a:pt x="36" y="51"/>
                  </a:cubicBezTo>
                  <a:cubicBezTo>
                    <a:pt x="33" y="53"/>
                    <a:pt x="30" y="53"/>
                    <a:pt x="27" y="53"/>
                  </a:cubicBezTo>
                  <a:close/>
                  <a:moveTo>
                    <a:pt x="25" y="47"/>
                  </a:moveTo>
                  <a:cubicBezTo>
                    <a:pt x="28" y="47"/>
                    <a:pt x="30" y="47"/>
                    <a:pt x="33" y="46"/>
                  </a:cubicBezTo>
                  <a:cubicBezTo>
                    <a:pt x="35" y="44"/>
                    <a:pt x="37" y="43"/>
                    <a:pt x="38" y="41"/>
                  </a:cubicBezTo>
                  <a:cubicBezTo>
                    <a:pt x="40" y="39"/>
                    <a:pt x="41" y="37"/>
                    <a:pt x="42" y="34"/>
                  </a:cubicBezTo>
                  <a:cubicBezTo>
                    <a:pt x="43" y="32"/>
                    <a:pt x="43" y="29"/>
                    <a:pt x="43" y="27"/>
                  </a:cubicBezTo>
                  <a:cubicBezTo>
                    <a:pt x="43" y="24"/>
                    <a:pt x="43" y="21"/>
                    <a:pt x="42" y="19"/>
                  </a:cubicBezTo>
                  <a:cubicBezTo>
                    <a:pt x="41" y="16"/>
                    <a:pt x="40" y="14"/>
                    <a:pt x="38" y="12"/>
                  </a:cubicBezTo>
                  <a:cubicBezTo>
                    <a:pt x="36" y="10"/>
                    <a:pt x="34" y="9"/>
                    <a:pt x="32" y="8"/>
                  </a:cubicBezTo>
                  <a:cubicBezTo>
                    <a:pt x="29" y="6"/>
                    <a:pt x="27" y="6"/>
                    <a:pt x="24" y="6"/>
                  </a:cubicBezTo>
                  <a:cubicBezTo>
                    <a:pt x="22" y="6"/>
                    <a:pt x="21" y="6"/>
                    <a:pt x="19" y="7"/>
                  </a:cubicBezTo>
                  <a:cubicBezTo>
                    <a:pt x="17" y="8"/>
                    <a:pt x="15" y="8"/>
                    <a:pt x="14" y="10"/>
                  </a:cubicBezTo>
                  <a:cubicBezTo>
                    <a:pt x="12" y="11"/>
                    <a:pt x="10" y="12"/>
                    <a:pt x="9" y="14"/>
                  </a:cubicBezTo>
                  <a:cubicBezTo>
                    <a:pt x="8" y="15"/>
                    <a:pt x="7" y="17"/>
                    <a:pt x="7" y="19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6"/>
                    <a:pt x="9" y="38"/>
                    <a:pt x="10" y="40"/>
                  </a:cubicBezTo>
                  <a:cubicBezTo>
                    <a:pt x="11" y="41"/>
                    <a:pt x="13" y="43"/>
                    <a:pt x="14" y="44"/>
                  </a:cubicBezTo>
                  <a:cubicBezTo>
                    <a:pt x="16" y="45"/>
                    <a:pt x="18" y="46"/>
                    <a:pt x="19" y="46"/>
                  </a:cubicBezTo>
                  <a:cubicBezTo>
                    <a:pt x="21" y="47"/>
                    <a:pt x="23" y="47"/>
                    <a:pt x="2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46"/>
            <p:cNvSpPr>
              <a:spLocks/>
            </p:cNvSpPr>
            <p:nvPr/>
          </p:nvSpPr>
          <p:spPr bwMode="auto">
            <a:xfrm>
              <a:off x="5600700" y="4237037"/>
              <a:ext cx="53975" cy="60325"/>
            </a:xfrm>
            <a:custGeom>
              <a:avLst/>
              <a:gdLst>
                <a:gd name="T0" fmla="*/ 17 w 47"/>
                <a:gd name="T1" fmla="*/ 52 h 52"/>
                <a:gd name="T2" fmla="*/ 4 w 47"/>
                <a:gd name="T3" fmla="*/ 47 h 52"/>
                <a:gd name="T4" fmla="*/ 0 w 47"/>
                <a:gd name="T5" fmla="*/ 30 h 52"/>
                <a:gd name="T6" fmla="*/ 0 w 47"/>
                <a:gd name="T7" fmla="*/ 0 h 52"/>
                <a:gd name="T8" fmla="*/ 7 w 47"/>
                <a:gd name="T9" fmla="*/ 0 h 52"/>
                <a:gd name="T10" fmla="*/ 7 w 47"/>
                <a:gd name="T11" fmla="*/ 29 h 52"/>
                <a:gd name="T12" fmla="*/ 19 w 47"/>
                <a:gd name="T13" fmla="*/ 46 h 52"/>
                <a:gd name="T14" fmla="*/ 25 w 47"/>
                <a:gd name="T15" fmla="*/ 45 h 52"/>
                <a:gd name="T16" fmla="*/ 30 w 47"/>
                <a:gd name="T17" fmla="*/ 43 h 52"/>
                <a:gd name="T18" fmla="*/ 34 w 47"/>
                <a:gd name="T19" fmla="*/ 38 h 52"/>
                <a:gd name="T20" fmla="*/ 38 w 47"/>
                <a:gd name="T21" fmla="*/ 32 h 52"/>
                <a:gd name="T22" fmla="*/ 38 w 47"/>
                <a:gd name="T23" fmla="*/ 0 h 52"/>
                <a:gd name="T24" fmla="*/ 44 w 47"/>
                <a:gd name="T25" fmla="*/ 0 h 52"/>
                <a:gd name="T26" fmla="*/ 44 w 47"/>
                <a:gd name="T27" fmla="*/ 43 h 52"/>
                <a:gd name="T28" fmla="*/ 47 w 47"/>
                <a:gd name="T29" fmla="*/ 45 h 52"/>
                <a:gd name="T30" fmla="*/ 47 w 47"/>
                <a:gd name="T31" fmla="*/ 51 h 52"/>
                <a:gd name="T32" fmla="*/ 45 w 47"/>
                <a:gd name="T33" fmla="*/ 52 h 52"/>
                <a:gd name="T34" fmla="*/ 44 w 47"/>
                <a:gd name="T35" fmla="*/ 52 h 52"/>
                <a:gd name="T36" fmla="*/ 40 w 47"/>
                <a:gd name="T37" fmla="*/ 50 h 52"/>
                <a:gd name="T38" fmla="*/ 38 w 47"/>
                <a:gd name="T39" fmla="*/ 46 h 52"/>
                <a:gd name="T40" fmla="*/ 38 w 47"/>
                <a:gd name="T41" fmla="*/ 40 h 52"/>
                <a:gd name="T42" fmla="*/ 29 w 47"/>
                <a:gd name="T43" fmla="*/ 49 h 52"/>
                <a:gd name="T44" fmla="*/ 17 w 47"/>
                <a:gd name="T4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2">
                  <a:moveTo>
                    <a:pt x="17" y="52"/>
                  </a:moveTo>
                  <a:cubicBezTo>
                    <a:pt x="11" y="52"/>
                    <a:pt x="7" y="51"/>
                    <a:pt x="4" y="47"/>
                  </a:cubicBezTo>
                  <a:cubicBezTo>
                    <a:pt x="2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1"/>
                    <a:pt x="11" y="46"/>
                    <a:pt x="19" y="46"/>
                  </a:cubicBezTo>
                  <a:cubicBezTo>
                    <a:pt x="21" y="46"/>
                    <a:pt x="23" y="46"/>
                    <a:pt x="25" y="45"/>
                  </a:cubicBezTo>
                  <a:cubicBezTo>
                    <a:pt x="27" y="45"/>
                    <a:pt x="28" y="44"/>
                    <a:pt x="30" y="43"/>
                  </a:cubicBezTo>
                  <a:cubicBezTo>
                    <a:pt x="32" y="41"/>
                    <a:pt x="33" y="40"/>
                    <a:pt x="34" y="38"/>
                  </a:cubicBezTo>
                  <a:cubicBezTo>
                    <a:pt x="36" y="36"/>
                    <a:pt x="37" y="34"/>
                    <a:pt x="38" y="3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5"/>
                    <a:pt x="47" y="45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1"/>
                    <a:pt x="40" y="50"/>
                  </a:cubicBezTo>
                  <a:cubicBezTo>
                    <a:pt x="39" y="49"/>
                    <a:pt x="38" y="47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2"/>
                    <a:pt x="1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47"/>
            <p:cNvSpPr>
              <a:spLocks/>
            </p:cNvSpPr>
            <p:nvPr/>
          </p:nvSpPr>
          <p:spPr bwMode="auto">
            <a:xfrm>
              <a:off x="5664200" y="4237037"/>
              <a:ext cx="47625" cy="60325"/>
            </a:xfrm>
            <a:custGeom>
              <a:avLst/>
              <a:gdLst>
                <a:gd name="T0" fmla="*/ 22 w 42"/>
                <a:gd name="T1" fmla="*/ 53 h 53"/>
                <a:gd name="T2" fmla="*/ 10 w 42"/>
                <a:gd name="T3" fmla="*/ 51 h 53"/>
                <a:gd name="T4" fmla="*/ 0 w 42"/>
                <a:gd name="T5" fmla="*/ 46 h 53"/>
                <a:gd name="T6" fmla="*/ 3 w 42"/>
                <a:gd name="T7" fmla="*/ 41 h 53"/>
                <a:gd name="T8" fmla="*/ 12 w 42"/>
                <a:gd name="T9" fmla="*/ 46 h 53"/>
                <a:gd name="T10" fmla="*/ 22 w 42"/>
                <a:gd name="T11" fmla="*/ 48 h 53"/>
                <a:gd name="T12" fmla="*/ 32 w 42"/>
                <a:gd name="T13" fmla="*/ 46 h 53"/>
                <a:gd name="T14" fmla="*/ 35 w 42"/>
                <a:gd name="T15" fmla="*/ 39 h 53"/>
                <a:gd name="T16" fmla="*/ 34 w 42"/>
                <a:gd name="T17" fmla="*/ 35 h 53"/>
                <a:gd name="T18" fmla="*/ 31 w 42"/>
                <a:gd name="T19" fmla="*/ 32 h 53"/>
                <a:gd name="T20" fmla="*/ 27 w 42"/>
                <a:gd name="T21" fmla="*/ 30 h 53"/>
                <a:gd name="T22" fmla="*/ 20 w 42"/>
                <a:gd name="T23" fmla="*/ 29 h 53"/>
                <a:gd name="T24" fmla="*/ 12 w 42"/>
                <a:gd name="T25" fmla="*/ 27 h 53"/>
                <a:gd name="T26" fmla="*/ 7 w 42"/>
                <a:gd name="T27" fmla="*/ 24 h 53"/>
                <a:gd name="T28" fmla="*/ 3 w 42"/>
                <a:gd name="T29" fmla="*/ 21 h 53"/>
                <a:gd name="T30" fmla="*/ 2 w 42"/>
                <a:gd name="T31" fmla="*/ 16 h 53"/>
                <a:gd name="T32" fmla="*/ 4 w 42"/>
                <a:gd name="T33" fmla="*/ 9 h 53"/>
                <a:gd name="T34" fmla="*/ 8 w 42"/>
                <a:gd name="T35" fmla="*/ 4 h 53"/>
                <a:gd name="T36" fmla="*/ 14 w 42"/>
                <a:gd name="T37" fmla="*/ 1 h 53"/>
                <a:gd name="T38" fmla="*/ 22 w 42"/>
                <a:gd name="T39" fmla="*/ 0 h 53"/>
                <a:gd name="T40" fmla="*/ 33 w 42"/>
                <a:gd name="T41" fmla="*/ 2 h 53"/>
                <a:gd name="T42" fmla="*/ 40 w 42"/>
                <a:gd name="T43" fmla="*/ 7 h 53"/>
                <a:gd name="T44" fmla="*/ 37 w 42"/>
                <a:gd name="T45" fmla="*/ 11 h 53"/>
                <a:gd name="T46" fmla="*/ 30 w 42"/>
                <a:gd name="T47" fmla="*/ 6 h 53"/>
                <a:gd name="T48" fmla="*/ 22 w 42"/>
                <a:gd name="T49" fmla="*/ 5 h 53"/>
                <a:gd name="T50" fmla="*/ 17 w 42"/>
                <a:gd name="T51" fmla="*/ 5 h 53"/>
                <a:gd name="T52" fmla="*/ 13 w 42"/>
                <a:gd name="T53" fmla="*/ 7 h 53"/>
                <a:gd name="T54" fmla="*/ 10 w 42"/>
                <a:gd name="T55" fmla="*/ 10 h 53"/>
                <a:gd name="T56" fmla="*/ 9 w 42"/>
                <a:gd name="T57" fmla="*/ 15 h 53"/>
                <a:gd name="T58" fmla="*/ 10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2 w 42"/>
                <a:gd name="T65" fmla="*/ 23 h 53"/>
                <a:gd name="T66" fmla="*/ 30 w 42"/>
                <a:gd name="T67" fmla="*/ 26 h 53"/>
                <a:gd name="T68" fmla="*/ 37 w 42"/>
                <a:gd name="T69" fmla="*/ 29 h 53"/>
                <a:gd name="T70" fmla="*/ 41 w 42"/>
                <a:gd name="T71" fmla="*/ 32 h 53"/>
                <a:gd name="T72" fmla="*/ 42 w 42"/>
                <a:gd name="T73" fmla="*/ 38 h 53"/>
                <a:gd name="T74" fmla="*/ 36 w 42"/>
                <a:gd name="T75" fmla="*/ 49 h 53"/>
                <a:gd name="T76" fmla="*/ 22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2" y="53"/>
                  </a:moveTo>
                  <a:cubicBezTo>
                    <a:pt x="18" y="53"/>
                    <a:pt x="14" y="53"/>
                    <a:pt x="10" y="51"/>
                  </a:cubicBezTo>
                  <a:cubicBezTo>
                    <a:pt x="6" y="50"/>
                    <a:pt x="3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9" y="45"/>
                    <a:pt x="12" y="46"/>
                  </a:cubicBezTo>
                  <a:cubicBezTo>
                    <a:pt x="15" y="48"/>
                    <a:pt x="18" y="48"/>
                    <a:pt x="22" y="48"/>
                  </a:cubicBezTo>
                  <a:cubicBezTo>
                    <a:pt x="26" y="48"/>
                    <a:pt x="29" y="47"/>
                    <a:pt x="32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1" y="32"/>
                  </a:cubicBezTo>
                  <a:cubicBezTo>
                    <a:pt x="30" y="32"/>
                    <a:pt x="28" y="31"/>
                    <a:pt x="27" y="30"/>
                  </a:cubicBezTo>
                  <a:cubicBezTo>
                    <a:pt x="25" y="30"/>
                    <a:pt x="22" y="29"/>
                    <a:pt x="20" y="29"/>
                  </a:cubicBezTo>
                  <a:cubicBezTo>
                    <a:pt x="17" y="28"/>
                    <a:pt x="14" y="27"/>
                    <a:pt x="12" y="27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2"/>
                    <a:pt x="14" y="1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6" y="0"/>
                    <a:pt x="29" y="1"/>
                    <a:pt x="33" y="2"/>
                  </a:cubicBezTo>
                  <a:cubicBezTo>
                    <a:pt x="36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7"/>
                    <a:pt x="30" y="6"/>
                  </a:cubicBezTo>
                  <a:cubicBezTo>
                    <a:pt x="27" y="5"/>
                    <a:pt x="24" y="5"/>
                    <a:pt x="22" y="5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5" y="6"/>
                    <a:pt x="14" y="6"/>
                    <a:pt x="13" y="7"/>
                  </a:cubicBezTo>
                  <a:cubicBezTo>
                    <a:pt x="11" y="8"/>
                    <a:pt x="10" y="9"/>
                    <a:pt x="10" y="10"/>
                  </a:cubicBezTo>
                  <a:cubicBezTo>
                    <a:pt x="9" y="11"/>
                    <a:pt x="9" y="13"/>
                    <a:pt x="9" y="15"/>
                  </a:cubicBezTo>
                  <a:cubicBezTo>
                    <a:pt x="9" y="16"/>
                    <a:pt x="9" y="17"/>
                    <a:pt x="10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7" y="22"/>
                    <a:pt x="19" y="23"/>
                    <a:pt x="22" y="23"/>
                  </a:cubicBezTo>
                  <a:cubicBezTo>
                    <a:pt x="25" y="24"/>
                    <a:pt x="28" y="25"/>
                    <a:pt x="30" y="26"/>
                  </a:cubicBezTo>
                  <a:cubicBezTo>
                    <a:pt x="33" y="27"/>
                    <a:pt x="35" y="27"/>
                    <a:pt x="37" y="29"/>
                  </a:cubicBezTo>
                  <a:cubicBezTo>
                    <a:pt x="38" y="30"/>
                    <a:pt x="40" y="31"/>
                    <a:pt x="41" y="32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3"/>
                    <a:pt x="40" y="46"/>
                    <a:pt x="36" y="49"/>
                  </a:cubicBezTo>
                  <a:cubicBezTo>
                    <a:pt x="33" y="52"/>
                    <a:pt x="28" y="53"/>
                    <a:pt x="22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48"/>
            <p:cNvSpPr>
              <a:spLocks/>
            </p:cNvSpPr>
            <p:nvPr/>
          </p:nvSpPr>
          <p:spPr bwMode="auto">
            <a:xfrm>
              <a:off x="5748337" y="4216400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6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69 h 70"/>
                <a:gd name="T12" fmla="*/ 11 w 30"/>
                <a:gd name="T13" fmla="*/ 68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30" y="67"/>
                    <a:pt x="29" y="67"/>
                    <a:pt x="28" y="68"/>
                  </a:cubicBezTo>
                  <a:cubicBezTo>
                    <a:pt x="27" y="68"/>
                    <a:pt x="27" y="68"/>
                    <a:pt x="26" y="69"/>
                  </a:cubicBezTo>
                  <a:cubicBezTo>
                    <a:pt x="25" y="69"/>
                    <a:pt x="23" y="69"/>
                    <a:pt x="22" y="70"/>
                  </a:cubicBezTo>
                  <a:cubicBezTo>
                    <a:pt x="21" y="70"/>
                    <a:pt x="20" y="70"/>
                    <a:pt x="18" y="70"/>
                  </a:cubicBezTo>
                  <a:cubicBezTo>
                    <a:pt x="17" y="70"/>
                    <a:pt x="15" y="70"/>
                    <a:pt x="14" y="69"/>
                  </a:cubicBezTo>
                  <a:cubicBezTo>
                    <a:pt x="13" y="69"/>
                    <a:pt x="12" y="68"/>
                    <a:pt x="11" y="68"/>
                  </a:cubicBezTo>
                  <a:cubicBezTo>
                    <a:pt x="10" y="67"/>
                    <a:pt x="9" y="66"/>
                    <a:pt x="8" y="64"/>
                  </a:cubicBezTo>
                  <a:cubicBezTo>
                    <a:pt x="8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2"/>
                    <a:pt x="16" y="62"/>
                  </a:cubicBezTo>
                  <a:cubicBezTo>
                    <a:pt x="17" y="63"/>
                    <a:pt x="19" y="64"/>
                    <a:pt x="20" y="64"/>
                  </a:cubicBezTo>
                  <a:cubicBezTo>
                    <a:pt x="22" y="64"/>
                    <a:pt x="24" y="63"/>
                    <a:pt x="25" y="63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49"/>
            <p:cNvSpPr>
              <a:spLocks noEditPoints="1"/>
            </p:cNvSpPr>
            <p:nvPr/>
          </p:nvSpPr>
          <p:spPr bwMode="auto">
            <a:xfrm>
              <a:off x="5786437" y="4237037"/>
              <a:ext cx="60325" cy="60325"/>
            </a:xfrm>
            <a:custGeom>
              <a:avLst/>
              <a:gdLst>
                <a:gd name="T0" fmla="*/ 26 w 52"/>
                <a:gd name="T1" fmla="*/ 53 h 53"/>
                <a:gd name="T2" fmla="*/ 16 w 52"/>
                <a:gd name="T3" fmla="*/ 51 h 53"/>
                <a:gd name="T4" fmla="*/ 8 w 52"/>
                <a:gd name="T5" fmla="*/ 45 h 53"/>
                <a:gd name="T6" fmla="*/ 2 w 52"/>
                <a:gd name="T7" fmla="*/ 37 h 53"/>
                <a:gd name="T8" fmla="*/ 0 w 52"/>
                <a:gd name="T9" fmla="*/ 26 h 53"/>
                <a:gd name="T10" fmla="*/ 2 w 52"/>
                <a:gd name="T11" fmla="*/ 16 h 53"/>
                <a:gd name="T12" fmla="*/ 8 w 52"/>
                <a:gd name="T13" fmla="*/ 8 h 53"/>
                <a:gd name="T14" fmla="*/ 16 w 52"/>
                <a:gd name="T15" fmla="*/ 2 h 53"/>
                <a:gd name="T16" fmla="*/ 26 w 52"/>
                <a:gd name="T17" fmla="*/ 0 h 53"/>
                <a:gd name="T18" fmla="*/ 37 w 52"/>
                <a:gd name="T19" fmla="*/ 2 h 53"/>
                <a:gd name="T20" fmla="*/ 45 w 52"/>
                <a:gd name="T21" fmla="*/ 8 h 53"/>
                <a:gd name="T22" fmla="*/ 50 w 52"/>
                <a:gd name="T23" fmla="*/ 16 h 53"/>
                <a:gd name="T24" fmla="*/ 52 w 52"/>
                <a:gd name="T25" fmla="*/ 26 h 53"/>
                <a:gd name="T26" fmla="*/ 52 w 52"/>
                <a:gd name="T27" fmla="*/ 28 h 53"/>
                <a:gd name="T28" fmla="*/ 52 w 52"/>
                <a:gd name="T29" fmla="*/ 29 h 53"/>
                <a:gd name="T30" fmla="*/ 8 w 52"/>
                <a:gd name="T31" fmla="*/ 29 h 53"/>
                <a:gd name="T32" fmla="*/ 9 w 52"/>
                <a:gd name="T33" fmla="*/ 37 h 53"/>
                <a:gd name="T34" fmla="*/ 14 w 52"/>
                <a:gd name="T35" fmla="*/ 43 h 53"/>
                <a:gd name="T36" fmla="*/ 20 w 52"/>
                <a:gd name="T37" fmla="*/ 47 h 53"/>
                <a:gd name="T38" fmla="*/ 27 w 52"/>
                <a:gd name="T39" fmla="*/ 48 h 53"/>
                <a:gd name="T40" fmla="*/ 32 w 52"/>
                <a:gd name="T41" fmla="*/ 48 h 53"/>
                <a:gd name="T42" fmla="*/ 36 w 52"/>
                <a:gd name="T43" fmla="*/ 46 h 53"/>
                <a:gd name="T44" fmla="*/ 40 w 52"/>
                <a:gd name="T45" fmla="*/ 43 h 53"/>
                <a:gd name="T46" fmla="*/ 43 w 52"/>
                <a:gd name="T47" fmla="*/ 39 h 53"/>
                <a:gd name="T48" fmla="*/ 48 w 52"/>
                <a:gd name="T49" fmla="*/ 41 h 53"/>
                <a:gd name="T50" fmla="*/ 45 w 52"/>
                <a:gd name="T51" fmla="*/ 46 h 53"/>
                <a:gd name="T52" fmla="*/ 40 w 52"/>
                <a:gd name="T53" fmla="*/ 50 h 53"/>
                <a:gd name="T54" fmla="*/ 34 w 52"/>
                <a:gd name="T55" fmla="*/ 52 h 53"/>
                <a:gd name="T56" fmla="*/ 26 w 52"/>
                <a:gd name="T57" fmla="*/ 53 h 53"/>
                <a:gd name="T58" fmla="*/ 45 w 52"/>
                <a:gd name="T59" fmla="*/ 24 h 53"/>
                <a:gd name="T60" fmla="*/ 43 w 52"/>
                <a:gd name="T61" fmla="*/ 16 h 53"/>
                <a:gd name="T62" fmla="*/ 39 w 52"/>
                <a:gd name="T63" fmla="*/ 10 h 53"/>
                <a:gd name="T64" fmla="*/ 33 w 52"/>
                <a:gd name="T65" fmla="*/ 7 h 53"/>
                <a:gd name="T66" fmla="*/ 26 w 52"/>
                <a:gd name="T67" fmla="*/ 5 h 53"/>
                <a:gd name="T68" fmla="*/ 19 w 52"/>
                <a:gd name="T69" fmla="*/ 7 h 53"/>
                <a:gd name="T70" fmla="*/ 13 w 52"/>
                <a:gd name="T71" fmla="*/ 10 h 53"/>
                <a:gd name="T72" fmla="*/ 9 w 52"/>
                <a:gd name="T73" fmla="*/ 16 h 53"/>
                <a:gd name="T74" fmla="*/ 7 w 52"/>
                <a:gd name="T75" fmla="*/ 24 h 53"/>
                <a:gd name="T76" fmla="*/ 45 w 52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3">
                  <a:moveTo>
                    <a:pt x="26" y="53"/>
                  </a:moveTo>
                  <a:cubicBezTo>
                    <a:pt x="23" y="53"/>
                    <a:pt x="19" y="53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6" y="43"/>
                    <a:pt x="4" y="40"/>
                    <a:pt x="2" y="37"/>
                  </a:cubicBezTo>
                  <a:cubicBezTo>
                    <a:pt x="1" y="34"/>
                    <a:pt x="0" y="30"/>
                    <a:pt x="0" y="26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4" y="13"/>
                    <a:pt x="6" y="10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1"/>
                    <a:pt x="23" y="0"/>
                    <a:pt x="26" y="0"/>
                  </a:cubicBezTo>
                  <a:cubicBezTo>
                    <a:pt x="30" y="0"/>
                    <a:pt x="34" y="1"/>
                    <a:pt x="37" y="2"/>
                  </a:cubicBezTo>
                  <a:cubicBezTo>
                    <a:pt x="40" y="3"/>
                    <a:pt x="42" y="5"/>
                    <a:pt x="45" y="8"/>
                  </a:cubicBezTo>
                  <a:cubicBezTo>
                    <a:pt x="47" y="10"/>
                    <a:pt x="49" y="13"/>
                    <a:pt x="50" y="16"/>
                  </a:cubicBezTo>
                  <a:cubicBezTo>
                    <a:pt x="51" y="19"/>
                    <a:pt x="52" y="23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8"/>
                    <a:pt x="52" y="29"/>
                    <a:pt x="52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2"/>
                    <a:pt x="8" y="34"/>
                    <a:pt x="9" y="37"/>
                  </a:cubicBezTo>
                  <a:cubicBezTo>
                    <a:pt x="11" y="39"/>
                    <a:pt x="12" y="41"/>
                    <a:pt x="14" y="43"/>
                  </a:cubicBezTo>
                  <a:cubicBezTo>
                    <a:pt x="15" y="45"/>
                    <a:pt x="17" y="46"/>
                    <a:pt x="20" y="47"/>
                  </a:cubicBezTo>
                  <a:cubicBezTo>
                    <a:pt x="22" y="48"/>
                    <a:pt x="24" y="48"/>
                    <a:pt x="27" y="48"/>
                  </a:cubicBezTo>
                  <a:cubicBezTo>
                    <a:pt x="28" y="48"/>
                    <a:pt x="30" y="48"/>
                    <a:pt x="32" y="48"/>
                  </a:cubicBezTo>
                  <a:cubicBezTo>
                    <a:pt x="33" y="47"/>
                    <a:pt x="35" y="46"/>
                    <a:pt x="36" y="46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0"/>
                    <a:pt x="43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2"/>
                    <a:pt x="46" y="44"/>
                    <a:pt x="45" y="46"/>
                  </a:cubicBezTo>
                  <a:cubicBezTo>
                    <a:pt x="44" y="47"/>
                    <a:pt x="42" y="49"/>
                    <a:pt x="40" y="50"/>
                  </a:cubicBezTo>
                  <a:cubicBezTo>
                    <a:pt x="38" y="51"/>
                    <a:pt x="36" y="52"/>
                    <a:pt x="34" y="52"/>
                  </a:cubicBezTo>
                  <a:cubicBezTo>
                    <a:pt x="31" y="53"/>
                    <a:pt x="29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5" y="19"/>
                    <a:pt x="43" y="16"/>
                  </a:cubicBezTo>
                  <a:cubicBezTo>
                    <a:pt x="42" y="14"/>
                    <a:pt x="41" y="12"/>
                    <a:pt x="39" y="10"/>
                  </a:cubicBezTo>
                  <a:cubicBezTo>
                    <a:pt x="38" y="9"/>
                    <a:pt x="36" y="7"/>
                    <a:pt x="33" y="7"/>
                  </a:cubicBezTo>
                  <a:cubicBezTo>
                    <a:pt x="31" y="6"/>
                    <a:pt x="29" y="5"/>
                    <a:pt x="26" y="5"/>
                  </a:cubicBezTo>
                  <a:cubicBezTo>
                    <a:pt x="24" y="5"/>
                    <a:pt x="21" y="6"/>
                    <a:pt x="19" y="7"/>
                  </a:cubicBezTo>
                  <a:cubicBezTo>
                    <a:pt x="17" y="7"/>
                    <a:pt x="15" y="9"/>
                    <a:pt x="13" y="10"/>
                  </a:cubicBezTo>
                  <a:cubicBezTo>
                    <a:pt x="12" y="12"/>
                    <a:pt x="10" y="14"/>
                    <a:pt x="9" y="16"/>
                  </a:cubicBezTo>
                  <a:cubicBezTo>
                    <a:pt x="8" y="19"/>
                    <a:pt x="8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50"/>
            <p:cNvSpPr>
              <a:spLocks/>
            </p:cNvSpPr>
            <p:nvPr/>
          </p:nvSpPr>
          <p:spPr bwMode="auto">
            <a:xfrm>
              <a:off x="5857875" y="4213225"/>
              <a:ext cx="22225" cy="84138"/>
            </a:xfrm>
            <a:custGeom>
              <a:avLst/>
              <a:gdLst>
                <a:gd name="T0" fmla="*/ 0 w 19"/>
                <a:gd name="T1" fmla="*/ 0 h 73"/>
                <a:gd name="T2" fmla="*/ 6 w 19"/>
                <a:gd name="T3" fmla="*/ 0 h 73"/>
                <a:gd name="T4" fmla="*/ 6 w 19"/>
                <a:gd name="T5" fmla="*/ 61 h 73"/>
                <a:gd name="T6" fmla="*/ 8 w 19"/>
                <a:gd name="T7" fmla="*/ 65 h 73"/>
                <a:gd name="T8" fmla="*/ 12 w 19"/>
                <a:gd name="T9" fmla="*/ 67 h 73"/>
                <a:gd name="T10" fmla="*/ 15 w 19"/>
                <a:gd name="T11" fmla="*/ 67 h 73"/>
                <a:gd name="T12" fmla="*/ 18 w 19"/>
                <a:gd name="T13" fmla="*/ 66 h 73"/>
                <a:gd name="T14" fmla="*/ 19 w 19"/>
                <a:gd name="T15" fmla="*/ 71 h 73"/>
                <a:gd name="T16" fmla="*/ 14 w 19"/>
                <a:gd name="T17" fmla="*/ 73 h 73"/>
                <a:gd name="T18" fmla="*/ 10 w 19"/>
                <a:gd name="T19" fmla="*/ 73 h 73"/>
                <a:gd name="T20" fmla="*/ 2 w 19"/>
                <a:gd name="T21" fmla="*/ 70 h 73"/>
                <a:gd name="T22" fmla="*/ 0 w 19"/>
                <a:gd name="T23" fmla="*/ 63 h 73"/>
                <a:gd name="T24" fmla="*/ 0 w 19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73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3"/>
                    <a:pt x="7" y="64"/>
                    <a:pt x="8" y="65"/>
                  </a:cubicBezTo>
                  <a:cubicBezTo>
                    <a:pt x="9" y="66"/>
                    <a:pt x="10" y="67"/>
                    <a:pt x="12" y="67"/>
                  </a:cubicBezTo>
                  <a:cubicBezTo>
                    <a:pt x="13" y="67"/>
                    <a:pt x="14" y="67"/>
                    <a:pt x="15" y="67"/>
                  </a:cubicBezTo>
                  <a:cubicBezTo>
                    <a:pt x="16" y="66"/>
                    <a:pt x="17" y="66"/>
                    <a:pt x="18" y="66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8" y="72"/>
                    <a:pt x="16" y="72"/>
                    <a:pt x="14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6" y="73"/>
                    <a:pt x="4" y="72"/>
                    <a:pt x="2" y="70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51"/>
            <p:cNvSpPr>
              <a:spLocks/>
            </p:cNvSpPr>
            <p:nvPr/>
          </p:nvSpPr>
          <p:spPr bwMode="auto">
            <a:xfrm>
              <a:off x="5889625" y="4213225"/>
              <a:ext cx="22225" cy="84138"/>
            </a:xfrm>
            <a:custGeom>
              <a:avLst/>
              <a:gdLst>
                <a:gd name="T0" fmla="*/ 0 w 19"/>
                <a:gd name="T1" fmla="*/ 0 h 73"/>
                <a:gd name="T2" fmla="*/ 6 w 19"/>
                <a:gd name="T3" fmla="*/ 0 h 73"/>
                <a:gd name="T4" fmla="*/ 6 w 19"/>
                <a:gd name="T5" fmla="*/ 61 h 73"/>
                <a:gd name="T6" fmla="*/ 8 w 19"/>
                <a:gd name="T7" fmla="*/ 65 h 73"/>
                <a:gd name="T8" fmla="*/ 12 w 19"/>
                <a:gd name="T9" fmla="*/ 67 h 73"/>
                <a:gd name="T10" fmla="*/ 15 w 19"/>
                <a:gd name="T11" fmla="*/ 67 h 73"/>
                <a:gd name="T12" fmla="*/ 18 w 19"/>
                <a:gd name="T13" fmla="*/ 66 h 73"/>
                <a:gd name="T14" fmla="*/ 19 w 19"/>
                <a:gd name="T15" fmla="*/ 71 h 73"/>
                <a:gd name="T16" fmla="*/ 14 w 19"/>
                <a:gd name="T17" fmla="*/ 73 h 73"/>
                <a:gd name="T18" fmla="*/ 10 w 19"/>
                <a:gd name="T19" fmla="*/ 73 h 73"/>
                <a:gd name="T20" fmla="*/ 2 w 19"/>
                <a:gd name="T21" fmla="*/ 70 h 73"/>
                <a:gd name="T22" fmla="*/ 0 w 19"/>
                <a:gd name="T23" fmla="*/ 63 h 73"/>
                <a:gd name="T24" fmla="*/ 0 w 19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73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3"/>
                    <a:pt x="7" y="64"/>
                    <a:pt x="8" y="65"/>
                  </a:cubicBezTo>
                  <a:cubicBezTo>
                    <a:pt x="9" y="66"/>
                    <a:pt x="10" y="67"/>
                    <a:pt x="12" y="67"/>
                  </a:cubicBezTo>
                  <a:cubicBezTo>
                    <a:pt x="13" y="67"/>
                    <a:pt x="14" y="67"/>
                    <a:pt x="15" y="67"/>
                  </a:cubicBezTo>
                  <a:cubicBezTo>
                    <a:pt x="16" y="66"/>
                    <a:pt x="17" y="66"/>
                    <a:pt x="18" y="66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18" y="72"/>
                    <a:pt x="16" y="72"/>
                    <a:pt x="14" y="73"/>
                  </a:cubicBezTo>
                  <a:cubicBezTo>
                    <a:pt x="12" y="73"/>
                    <a:pt x="11" y="73"/>
                    <a:pt x="10" y="73"/>
                  </a:cubicBezTo>
                  <a:cubicBezTo>
                    <a:pt x="6" y="73"/>
                    <a:pt x="4" y="72"/>
                    <a:pt x="2" y="70"/>
                  </a:cubicBezTo>
                  <a:cubicBezTo>
                    <a:pt x="0" y="69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52"/>
            <p:cNvSpPr>
              <a:spLocks/>
            </p:cNvSpPr>
            <p:nvPr/>
          </p:nvSpPr>
          <p:spPr bwMode="auto">
            <a:xfrm>
              <a:off x="5919787" y="4237037"/>
              <a:ext cx="52388" cy="60325"/>
            </a:xfrm>
            <a:custGeom>
              <a:avLst/>
              <a:gdLst>
                <a:gd name="T0" fmla="*/ 16 w 46"/>
                <a:gd name="T1" fmla="*/ 52 h 52"/>
                <a:gd name="T2" fmla="*/ 4 w 46"/>
                <a:gd name="T3" fmla="*/ 47 h 52"/>
                <a:gd name="T4" fmla="*/ 0 w 46"/>
                <a:gd name="T5" fmla="*/ 30 h 52"/>
                <a:gd name="T6" fmla="*/ 0 w 46"/>
                <a:gd name="T7" fmla="*/ 0 h 52"/>
                <a:gd name="T8" fmla="*/ 6 w 46"/>
                <a:gd name="T9" fmla="*/ 0 h 52"/>
                <a:gd name="T10" fmla="*/ 6 w 46"/>
                <a:gd name="T11" fmla="*/ 29 h 52"/>
                <a:gd name="T12" fmla="*/ 18 w 46"/>
                <a:gd name="T13" fmla="*/ 46 h 52"/>
                <a:gd name="T14" fmla="*/ 24 w 46"/>
                <a:gd name="T15" fmla="*/ 45 h 52"/>
                <a:gd name="T16" fmla="*/ 30 w 46"/>
                <a:gd name="T17" fmla="*/ 43 h 52"/>
                <a:gd name="T18" fmla="*/ 34 w 46"/>
                <a:gd name="T19" fmla="*/ 38 h 52"/>
                <a:gd name="T20" fmla="*/ 37 w 46"/>
                <a:gd name="T21" fmla="*/ 32 h 52"/>
                <a:gd name="T22" fmla="*/ 37 w 46"/>
                <a:gd name="T23" fmla="*/ 0 h 52"/>
                <a:gd name="T24" fmla="*/ 44 w 46"/>
                <a:gd name="T25" fmla="*/ 0 h 52"/>
                <a:gd name="T26" fmla="*/ 44 w 46"/>
                <a:gd name="T27" fmla="*/ 43 h 52"/>
                <a:gd name="T28" fmla="*/ 46 w 46"/>
                <a:gd name="T29" fmla="*/ 45 h 52"/>
                <a:gd name="T30" fmla="*/ 46 w 46"/>
                <a:gd name="T31" fmla="*/ 51 h 52"/>
                <a:gd name="T32" fmla="*/ 44 w 46"/>
                <a:gd name="T33" fmla="*/ 52 h 52"/>
                <a:gd name="T34" fmla="*/ 43 w 46"/>
                <a:gd name="T35" fmla="*/ 52 h 52"/>
                <a:gd name="T36" fmla="*/ 39 w 46"/>
                <a:gd name="T37" fmla="*/ 50 h 52"/>
                <a:gd name="T38" fmla="*/ 38 w 46"/>
                <a:gd name="T39" fmla="*/ 46 h 52"/>
                <a:gd name="T40" fmla="*/ 38 w 46"/>
                <a:gd name="T41" fmla="*/ 40 h 52"/>
                <a:gd name="T42" fmla="*/ 29 w 46"/>
                <a:gd name="T43" fmla="*/ 49 h 52"/>
                <a:gd name="T44" fmla="*/ 16 w 46"/>
                <a:gd name="T4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2">
                  <a:moveTo>
                    <a:pt x="16" y="52"/>
                  </a:moveTo>
                  <a:cubicBezTo>
                    <a:pt x="11" y="52"/>
                    <a:pt x="7" y="51"/>
                    <a:pt x="4" y="47"/>
                  </a:cubicBezTo>
                  <a:cubicBezTo>
                    <a:pt x="1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41"/>
                    <a:pt x="10" y="46"/>
                    <a:pt x="18" y="46"/>
                  </a:cubicBezTo>
                  <a:cubicBezTo>
                    <a:pt x="20" y="46"/>
                    <a:pt x="22" y="46"/>
                    <a:pt x="24" y="45"/>
                  </a:cubicBezTo>
                  <a:cubicBezTo>
                    <a:pt x="26" y="45"/>
                    <a:pt x="28" y="44"/>
                    <a:pt x="30" y="43"/>
                  </a:cubicBezTo>
                  <a:cubicBezTo>
                    <a:pt x="31" y="41"/>
                    <a:pt x="33" y="40"/>
                    <a:pt x="34" y="38"/>
                  </a:cubicBezTo>
                  <a:cubicBezTo>
                    <a:pt x="35" y="36"/>
                    <a:pt x="36" y="34"/>
                    <a:pt x="37" y="3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5"/>
                    <a:pt x="46" y="45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5" y="52"/>
                    <a:pt x="45" y="52"/>
                    <a:pt x="44" y="52"/>
                  </a:cubicBezTo>
                  <a:cubicBezTo>
                    <a:pt x="44" y="52"/>
                    <a:pt x="43" y="52"/>
                    <a:pt x="43" y="52"/>
                  </a:cubicBezTo>
                  <a:cubicBezTo>
                    <a:pt x="42" y="52"/>
                    <a:pt x="40" y="51"/>
                    <a:pt x="39" y="50"/>
                  </a:cubicBezTo>
                  <a:cubicBezTo>
                    <a:pt x="38" y="49"/>
                    <a:pt x="38" y="47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2"/>
                    <a:pt x="16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53"/>
            <p:cNvSpPr>
              <a:spLocks/>
            </p:cNvSpPr>
            <p:nvPr/>
          </p:nvSpPr>
          <p:spPr bwMode="auto">
            <a:xfrm>
              <a:off x="5983287" y="4237037"/>
              <a:ext cx="47625" cy="60325"/>
            </a:xfrm>
            <a:custGeom>
              <a:avLst/>
              <a:gdLst>
                <a:gd name="T0" fmla="*/ 21 w 41"/>
                <a:gd name="T1" fmla="*/ 53 h 53"/>
                <a:gd name="T2" fmla="*/ 9 w 41"/>
                <a:gd name="T3" fmla="*/ 51 h 53"/>
                <a:gd name="T4" fmla="*/ 0 w 41"/>
                <a:gd name="T5" fmla="*/ 46 h 53"/>
                <a:gd name="T6" fmla="*/ 3 w 41"/>
                <a:gd name="T7" fmla="*/ 41 h 53"/>
                <a:gd name="T8" fmla="*/ 12 w 41"/>
                <a:gd name="T9" fmla="*/ 46 h 53"/>
                <a:gd name="T10" fmla="*/ 21 w 41"/>
                <a:gd name="T11" fmla="*/ 48 h 53"/>
                <a:gd name="T12" fmla="*/ 31 w 41"/>
                <a:gd name="T13" fmla="*/ 46 h 53"/>
                <a:gd name="T14" fmla="*/ 35 w 41"/>
                <a:gd name="T15" fmla="*/ 39 h 53"/>
                <a:gd name="T16" fmla="*/ 34 w 41"/>
                <a:gd name="T17" fmla="*/ 35 h 53"/>
                <a:gd name="T18" fmla="*/ 31 w 41"/>
                <a:gd name="T19" fmla="*/ 32 h 53"/>
                <a:gd name="T20" fmla="*/ 26 w 41"/>
                <a:gd name="T21" fmla="*/ 30 h 53"/>
                <a:gd name="T22" fmla="*/ 19 w 41"/>
                <a:gd name="T23" fmla="*/ 29 h 53"/>
                <a:gd name="T24" fmla="*/ 12 w 41"/>
                <a:gd name="T25" fmla="*/ 27 h 53"/>
                <a:gd name="T26" fmla="*/ 6 w 41"/>
                <a:gd name="T27" fmla="*/ 24 h 53"/>
                <a:gd name="T28" fmla="*/ 3 w 41"/>
                <a:gd name="T29" fmla="*/ 21 h 53"/>
                <a:gd name="T30" fmla="*/ 2 w 41"/>
                <a:gd name="T31" fmla="*/ 16 h 53"/>
                <a:gd name="T32" fmla="*/ 3 w 41"/>
                <a:gd name="T33" fmla="*/ 9 h 53"/>
                <a:gd name="T34" fmla="*/ 8 w 41"/>
                <a:gd name="T35" fmla="*/ 4 h 53"/>
                <a:gd name="T36" fmla="*/ 14 w 41"/>
                <a:gd name="T37" fmla="*/ 1 h 53"/>
                <a:gd name="T38" fmla="*/ 21 w 41"/>
                <a:gd name="T39" fmla="*/ 0 h 53"/>
                <a:gd name="T40" fmla="*/ 32 w 41"/>
                <a:gd name="T41" fmla="*/ 2 h 53"/>
                <a:gd name="T42" fmla="*/ 40 w 41"/>
                <a:gd name="T43" fmla="*/ 7 h 53"/>
                <a:gd name="T44" fmla="*/ 37 w 41"/>
                <a:gd name="T45" fmla="*/ 11 h 53"/>
                <a:gd name="T46" fmla="*/ 30 w 41"/>
                <a:gd name="T47" fmla="*/ 6 h 53"/>
                <a:gd name="T48" fmla="*/ 21 w 41"/>
                <a:gd name="T49" fmla="*/ 5 h 53"/>
                <a:gd name="T50" fmla="*/ 16 w 41"/>
                <a:gd name="T51" fmla="*/ 5 h 53"/>
                <a:gd name="T52" fmla="*/ 12 w 41"/>
                <a:gd name="T53" fmla="*/ 7 h 53"/>
                <a:gd name="T54" fmla="*/ 9 w 41"/>
                <a:gd name="T55" fmla="*/ 10 h 53"/>
                <a:gd name="T56" fmla="*/ 8 w 41"/>
                <a:gd name="T57" fmla="*/ 15 h 53"/>
                <a:gd name="T58" fmla="*/ 9 w 41"/>
                <a:gd name="T59" fmla="*/ 18 h 53"/>
                <a:gd name="T60" fmla="*/ 11 w 41"/>
                <a:gd name="T61" fmla="*/ 20 h 53"/>
                <a:gd name="T62" fmla="*/ 15 w 41"/>
                <a:gd name="T63" fmla="*/ 22 h 53"/>
                <a:gd name="T64" fmla="*/ 21 w 41"/>
                <a:gd name="T65" fmla="*/ 23 h 53"/>
                <a:gd name="T66" fmla="*/ 30 w 41"/>
                <a:gd name="T67" fmla="*/ 26 h 53"/>
                <a:gd name="T68" fmla="*/ 36 w 41"/>
                <a:gd name="T69" fmla="*/ 29 h 53"/>
                <a:gd name="T70" fmla="*/ 40 w 41"/>
                <a:gd name="T71" fmla="*/ 32 h 53"/>
                <a:gd name="T72" fmla="*/ 41 w 41"/>
                <a:gd name="T73" fmla="*/ 38 h 53"/>
                <a:gd name="T74" fmla="*/ 36 w 41"/>
                <a:gd name="T75" fmla="*/ 49 h 53"/>
                <a:gd name="T76" fmla="*/ 21 w 41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" h="53">
                  <a:moveTo>
                    <a:pt x="21" y="53"/>
                  </a:moveTo>
                  <a:cubicBezTo>
                    <a:pt x="17" y="53"/>
                    <a:pt x="13" y="53"/>
                    <a:pt x="9" y="51"/>
                  </a:cubicBezTo>
                  <a:cubicBezTo>
                    <a:pt x="6" y="50"/>
                    <a:pt x="2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9" y="45"/>
                    <a:pt x="12" y="46"/>
                  </a:cubicBezTo>
                  <a:cubicBezTo>
                    <a:pt x="15" y="48"/>
                    <a:pt x="18" y="48"/>
                    <a:pt x="21" y="48"/>
                  </a:cubicBezTo>
                  <a:cubicBezTo>
                    <a:pt x="25" y="48"/>
                    <a:pt x="29" y="47"/>
                    <a:pt x="31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3" y="34"/>
                    <a:pt x="32" y="33"/>
                    <a:pt x="31" y="32"/>
                  </a:cubicBezTo>
                  <a:cubicBezTo>
                    <a:pt x="30" y="32"/>
                    <a:pt x="28" y="31"/>
                    <a:pt x="26" y="30"/>
                  </a:cubicBezTo>
                  <a:cubicBezTo>
                    <a:pt x="24" y="30"/>
                    <a:pt x="22" y="29"/>
                    <a:pt x="19" y="29"/>
                  </a:cubicBezTo>
                  <a:cubicBezTo>
                    <a:pt x="16" y="28"/>
                    <a:pt x="14" y="27"/>
                    <a:pt x="12" y="27"/>
                  </a:cubicBezTo>
                  <a:cubicBezTo>
                    <a:pt x="9" y="26"/>
                    <a:pt x="8" y="25"/>
                    <a:pt x="6" y="24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2" y="19"/>
                    <a:pt x="2" y="18"/>
                    <a:pt x="2" y="16"/>
                  </a:cubicBezTo>
                  <a:cubicBezTo>
                    <a:pt x="2" y="13"/>
                    <a:pt x="2" y="11"/>
                    <a:pt x="3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9" y="2"/>
                    <a:pt x="11" y="2"/>
                    <a:pt x="14" y="1"/>
                  </a:cubicBezTo>
                  <a:cubicBezTo>
                    <a:pt x="16" y="0"/>
                    <a:pt x="19" y="0"/>
                    <a:pt x="21" y="0"/>
                  </a:cubicBezTo>
                  <a:cubicBezTo>
                    <a:pt x="25" y="0"/>
                    <a:pt x="29" y="1"/>
                    <a:pt x="32" y="2"/>
                  </a:cubicBezTo>
                  <a:cubicBezTo>
                    <a:pt x="35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2" y="7"/>
                    <a:pt x="30" y="6"/>
                  </a:cubicBezTo>
                  <a:cubicBezTo>
                    <a:pt x="27" y="5"/>
                    <a:pt x="24" y="5"/>
                    <a:pt x="21" y="5"/>
                  </a:cubicBezTo>
                  <a:cubicBezTo>
                    <a:pt x="19" y="5"/>
                    <a:pt x="18" y="5"/>
                    <a:pt x="16" y="5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9" y="11"/>
                    <a:pt x="8" y="13"/>
                    <a:pt x="8" y="15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10" y="19"/>
                    <a:pt x="10" y="20"/>
                    <a:pt x="11" y="20"/>
                  </a:cubicBezTo>
                  <a:cubicBezTo>
                    <a:pt x="12" y="21"/>
                    <a:pt x="14" y="21"/>
                    <a:pt x="15" y="22"/>
                  </a:cubicBezTo>
                  <a:cubicBezTo>
                    <a:pt x="17" y="22"/>
                    <a:pt x="19" y="23"/>
                    <a:pt x="21" y="23"/>
                  </a:cubicBezTo>
                  <a:cubicBezTo>
                    <a:pt x="25" y="24"/>
                    <a:pt x="28" y="25"/>
                    <a:pt x="30" y="26"/>
                  </a:cubicBezTo>
                  <a:cubicBezTo>
                    <a:pt x="33" y="27"/>
                    <a:pt x="35" y="27"/>
                    <a:pt x="36" y="29"/>
                  </a:cubicBezTo>
                  <a:cubicBezTo>
                    <a:pt x="38" y="30"/>
                    <a:pt x="39" y="31"/>
                    <a:pt x="40" y="32"/>
                  </a:cubicBezTo>
                  <a:cubicBezTo>
                    <a:pt x="41" y="34"/>
                    <a:pt x="41" y="36"/>
                    <a:pt x="41" y="38"/>
                  </a:cubicBezTo>
                  <a:cubicBezTo>
                    <a:pt x="41" y="43"/>
                    <a:pt x="40" y="46"/>
                    <a:pt x="36" y="49"/>
                  </a:cubicBezTo>
                  <a:cubicBezTo>
                    <a:pt x="32" y="52"/>
                    <a:pt x="27" y="53"/>
                    <a:pt x="21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54"/>
            <p:cNvSpPr>
              <a:spLocks/>
            </p:cNvSpPr>
            <p:nvPr/>
          </p:nvSpPr>
          <p:spPr bwMode="auto">
            <a:xfrm>
              <a:off x="4587875" y="4949825"/>
              <a:ext cx="53975" cy="79375"/>
            </a:xfrm>
            <a:custGeom>
              <a:avLst/>
              <a:gdLst>
                <a:gd name="T0" fmla="*/ 34 w 34"/>
                <a:gd name="T1" fmla="*/ 46 h 50"/>
                <a:gd name="T2" fmla="*/ 34 w 34"/>
                <a:gd name="T3" fmla="*/ 50 h 50"/>
                <a:gd name="T4" fmla="*/ 0 w 34"/>
                <a:gd name="T5" fmla="*/ 50 h 50"/>
                <a:gd name="T6" fmla="*/ 0 w 34"/>
                <a:gd name="T7" fmla="*/ 0 h 50"/>
                <a:gd name="T8" fmla="*/ 33 w 34"/>
                <a:gd name="T9" fmla="*/ 0 h 50"/>
                <a:gd name="T10" fmla="*/ 33 w 34"/>
                <a:gd name="T11" fmla="*/ 4 h 50"/>
                <a:gd name="T12" fmla="*/ 5 w 34"/>
                <a:gd name="T13" fmla="*/ 4 h 50"/>
                <a:gd name="T14" fmla="*/ 5 w 34"/>
                <a:gd name="T15" fmla="*/ 23 h 50"/>
                <a:gd name="T16" fmla="*/ 29 w 34"/>
                <a:gd name="T17" fmla="*/ 23 h 50"/>
                <a:gd name="T18" fmla="*/ 29 w 34"/>
                <a:gd name="T19" fmla="*/ 26 h 50"/>
                <a:gd name="T20" fmla="*/ 5 w 34"/>
                <a:gd name="T21" fmla="*/ 26 h 50"/>
                <a:gd name="T22" fmla="*/ 5 w 34"/>
                <a:gd name="T23" fmla="*/ 46 h 50"/>
                <a:gd name="T24" fmla="*/ 34 w 34"/>
                <a:gd name="T25" fmla="*/ 46 h 50"/>
                <a:gd name="T26" fmla="*/ 34 w 34"/>
                <a:gd name="T27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50">
                  <a:moveTo>
                    <a:pt x="34" y="46"/>
                  </a:moveTo>
                  <a:lnTo>
                    <a:pt x="34" y="50"/>
                  </a:lnTo>
                  <a:lnTo>
                    <a:pt x="0" y="50"/>
                  </a:lnTo>
                  <a:lnTo>
                    <a:pt x="0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5" y="4"/>
                  </a:lnTo>
                  <a:lnTo>
                    <a:pt x="5" y="23"/>
                  </a:lnTo>
                  <a:lnTo>
                    <a:pt x="29" y="23"/>
                  </a:lnTo>
                  <a:lnTo>
                    <a:pt x="29" y="26"/>
                  </a:lnTo>
                  <a:lnTo>
                    <a:pt x="5" y="26"/>
                  </a:lnTo>
                  <a:lnTo>
                    <a:pt x="5" y="46"/>
                  </a:lnTo>
                  <a:lnTo>
                    <a:pt x="34" y="46"/>
                  </a:lnTo>
                  <a:lnTo>
                    <a:pt x="34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55"/>
            <p:cNvSpPr>
              <a:spLocks/>
            </p:cNvSpPr>
            <p:nvPr/>
          </p:nvSpPr>
          <p:spPr bwMode="auto">
            <a:xfrm>
              <a:off x="4646612" y="4949825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6 w 30"/>
                <a:gd name="T5" fmla="*/ 69 h 70"/>
                <a:gd name="T6" fmla="*/ 22 w 30"/>
                <a:gd name="T7" fmla="*/ 70 h 70"/>
                <a:gd name="T8" fmla="*/ 18 w 30"/>
                <a:gd name="T9" fmla="*/ 70 h 70"/>
                <a:gd name="T10" fmla="*/ 14 w 30"/>
                <a:gd name="T11" fmla="*/ 69 h 70"/>
                <a:gd name="T12" fmla="*/ 11 w 30"/>
                <a:gd name="T13" fmla="*/ 68 h 70"/>
                <a:gd name="T14" fmla="*/ 8 w 30"/>
                <a:gd name="T15" fmla="*/ 64 h 70"/>
                <a:gd name="T16" fmla="*/ 8 w 30"/>
                <a:gd name="T17" fmla="*/ 60 h 70"/>
                <a:gd name="T18" fmla="*/ 8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8 w 30"/>
                <a:gd name="T25" fmla="*/ 18 h 70"/>
                <a:gd name="T26" fmla="*/ 8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1 w 30"/>
                <a:gd name="T43" fmla="*/ 64 h 70"/>
                <a:gd name="T44" fmla="*/ 26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30" y="67"/>
                    <a:pt x="29" y="67"/>
                    <a:pt x="28" y="68"/>
                  </a:cubicBezTo>
                  <a:cubicBezTo>
                    <a:pt x="28" y="68"/>
                    <a:pt x="27" y="68"/>
                    <a:pt x="26" y="69"/>
                  </a:cubicBezTo>
                  <a:cubicBezTo>
                    <a:pt x="25" y="69"/>
                    <a:pt x="24" y="69"/>
                    <a:pt x="22" y="70"/>
                  </a:cubicBezTo>
                  <a:cubicBezTo>
                    <a:pt x="21" y="70"/>
                    <a:pt x="20" y="70"/>
                    <a:pt x="18" y="70"/>
                  </a:cubicBezTo>
                  <a:cubicBezTo>
                    <a:pt x="17" y="70"/>
                    <a:pt x="16" y="70"/>
                    <a:pt x="14" y="69"/>
                  </a:cubicBezTo>
                  <a:cubicBezTo>
                    <a:pt x="13" y="69"/>
                    <a:pt x="12" y="68"/>
                    <a:pt x="11" y="68"/>
                  </a:cubicBezTo>
                  <a:cubicBezTo>
                    <a:pt x="10" y="67"/>
                    <a:pt x="9" y="66"/>
                    <a:pt x="8" y="64"/>
                  </a:cubicBezTo>
                  <a:cubicBezTo>
                    <a:pt x="8" y="63"/>
                    <a:pt x="8" y="62"/>
                    <a:pt x="8" y="60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2"/>
                    <a:pt x="16" y="62"/>
                  </a:cubicBezTo>
                  <a:cubicBezTo>
                    <a:pt x="18" y="63"/>
                    <a:pt x="19" y="64"/>
                    <a:pt x="21" y="64"/>
                  </a:cubicBezTo>
                  <a:cubicBezTo>
                    <a:pt x="22" y="64"/>
                    <a:pt x="24" y="63"/>
                    <a:pt x="26" y="63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56"/>
            <p:cNvSpPr>
              <a:spLocks noEditPoints="1"/>
            </p:cNvSpPr>
            <p:nvPr/>
          </p:nvSpPr>
          <p:spPr bwMode="auto">
            <a:xfrm>
              <a:off x="4692650" y="4946650"/>
              <a:ext cx="6350" cy="82550"/>
            </a:xfrm>
            <a:custGeom>
              <a:avLst/>
              <a:gdLst>
                <a:gd name="T0" fmla="*/ 0 w 4"/>
                <a:gd name="T1" fmla="*/ 52 h 52"/>
                <a:gd name="T2" fmla="*/ 0 w 4"/>
                <a:gd name="T3" fmla="*/ 15 h 52"/>
                <a:gd name="T4" fmla="*/ 4 w 4"/>
                <a:gd name="T5" fmla="*/ 15 h 52"/>
                <a:gd name="T6" fmla="*/ 4 w 4"/>
                <a:gd name="T7" fmla="*/ 52 h 52"/>
                <a:gd name="T8" fmla="*/ 0 w 4"/>
                <a:gd name="T9" fmla="*/ 52 h 52"/>
                <a:gd name="T10" fmla="*/ 0 w 4"/>
                <a:gd name="T11" fmla="*/ 52 h 52"/>
                <a:gd name="T12" fmla="*/ 0 w 4"/>
                <a:gd name="T13" fmla="*/ 7 h 52"/>
                <a:gd name="T14" fmla="*/ 0 w 4"/>
                <a:gd name="T15" fmla="*/ 0 h 52"/>
                <a:gd name="T16" fmla="*/ 4 w 4"/>
                <a:gd name="T17" fmla="*/ 0 h 52"/>
                <a:gd name="T18" fmla="*/ 4 w 4"/>
                <a:gd name="T19" fmla="*/ 7 h 52"/>
                <a:gd name="T20" fmla="*/ 0 w 4"/>
                <a:gd name="T21" fmla="*/ 7 h 52"/>
                <a:gd name="T22" fmla="*/ 0 w 4"/>
                <a:gd name="T2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52">
                  <a:moveTo>
                    <a:pt x="0" y="52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52"/>
                  </a:lnTo>
                  <a:lnTo>
                    <a:pt x="0" y="52"/>
                  </a:lnTo>
                  <a:lnTo>
                    <a:pt x="0" y="52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57"/>
            <p:cNvSpPr>
              <a:spLocks noEditPoints="1"/>
            </p:cNvSpPr>
            <p:nvPr/>
          </p:nvSpPr>
          <p:spPr bwMode="auto">
            <a:xfrm>
              <a:off x="4711700" y="4970462"/>
              <a:ext cx="52388" cy="60325"/>
            </a:xfrm>
            <a:custGeom>
              <a:avLst/>
              <a:gdLst>
                <a:gd name="T0" fmla="*/ 17 w 46"/>
                <a:gd name="T1" fmla="*/ 53 h 53"/>
                <a:gd name="T2" fmla="*/ 10 w 46"/>
                <a:gd name="T3" fmla="*/ 52 h 53"/>
                <a:gd name="T4" fmla="*/ 5 w 46"/>
                <a:gd name="T5" fmla="*/ 49 h 53"/>
                <a:gd name="T6" fmla="*/ 1 w 46"/>
                <a:gd name="T7" fmla="*/ 44 h 53"/>
                <a:gd name="T8" fmla="*/ 0 w 46"/>
                <a:gd name="T9" fmla="*/ 37 h 53"/>
                <a:gd name="T10" fmla="*/ 2 w 46"/>
                <a:gd name="T11" fmla="*/ 31 h 53"/>
                <a:gd name="T12" fmla="*/ 6 w 46"/>
                <a:gd name="T13" fmla="*/ 26 h 53"/>
                <a:gd name="T14" fmla="*/ 13 w 46"/>
                <a:gd name="T15" fmla="*/ 23 h 53"/>
                <a:gd name="T16" fmla="*/ 22 w 46"/>
                <a:gd name="T17" fmla="*/ 22 h 53"/>
                <a:gd name="T18" fmla="*/ 30 w 46"/>
                <a:gd name="T19" fmla="*/ 22 h 53"/>
                <a:gd name="T20" fmla="*/ 37 w 46"/>
                <a:gd name="T21" fmla="*/ 24 h 53"/>
                <a:gd name="T22" fmla="*/ 37 w 46"/>
                <a:gd name="T23" fmla="*/ 20 h 53"/>
                <a:gd name="T24" fmla="*/ 33 w 46"/>
                <a:gd name="T25" fmla="*/ 9 h 53"/>
                <a:gd name="T26" fmla="*/ 22 w 46"/>
                <a:gd name="T27" fmla="*/ 5 h 53"/>
                <a:gd name="T28" fmla="*/ 14 w 46"/>
                <a:gd name="T29" fmla="*/ 6 h 53"/>
                <a:gd name="T30" fmla="*/ 6 w 46"/>
                <a:gd name="T31" fmla="*/ 11 h 53"/>
                <a:gd name="T32" fmla="*/ 3 w 46"/>
                <a:gd name="T33" fmla="*/ 7 h 53"/>
                <a:gd name="T34" fmla="*/ 23 w 46"/>
                <a:gd name="T35" fmla="*/ 0 h 53"/>
                <a:gd name="T36" fmla="*/ 38 w 46"/>
                <a:gd name="T37" fmla="*/ 5 h 53"/>
                <a:gd name="T38" fmla="*/ 44 w 46"/>
                <a:gd name="T39" fmla="*/ 20 h 53"/>
                <a:gd name="T40" fmla="*/ 44 w 46"/>
                <a:gd name="T41" fmla="*/ 44 h 53"/>
                <a:gd name="T42" fmla="*/ 46 w 46"/>
                <a:gd name="T43" fmla="*/ 46 h 53"/>
                <a:gd name="T44" fmla="*/ 46 w 46"/>
                <a:gd name="T45" fmla="*/ 52 h 53"/>
                <a:gd name="T46" fmla="*/ 44 w 46"/>
                <a:gd name="T47" fmla="*/ 53 h 53"/>
                <a:gd name="T48" fmla="*/ 40 w 46"/>
                <a:gd name="T49" fmla="*/ 51 h 53"/>
                <a:gd name="T50" fmla="*/ 38 w 46"/>
                <a:gd name="T51" fmla="*/ 48 h 53"/>
                <a:gd name="T52" fmla="*/ 38 w 46"/>
                <a:gd name="T53" fmla="*/ 44 h 53"/>
                <a:gd name="T54" fmla="*/ 29 w 46"/>
                <a:gd name="T55" fmla="*/ 51 h 53"/>
                <a:gd name="T56" fmla="*/ 17 w 46"/>
                <a:gd name="T57" fmla="*/ 53 h 53"/>
                <a:gd name="T58" fmla="*/ 19 w 46"/>
                <a:gd name="T59" fmla="*/ 48 h 53"/>
                <a:gd name="T60" fmla="*/ 28 w 46"/>
                <a:gd name="T61" fmla="*/ 46 h 53"/>
                <a:gd name="T62" fmla="*/ 35 w 46"/>
                <a:gd name="T63" fmla="*/ 41 h 53"/>
                <a:gd name="T64" fmla="*/ 36 w 46"/>
                <a:gd name="T65" fmla="*/ 39 h 53"/>
                <a:gd name="T66" fmla="*/ 37 w 46"/>
                <a:gd name="T67" fmla="*/ 37 h 53"/>
                <a:gd name="T68" fmla="*/ 37 w 46"/>
                <a:gd name="T69" fmla="*/ 29 h 53"/>
                <a:gd name="T70" fmla="*/ 30 w 46"/>
                <a:gd name="T71" fmla="*/ 27 h 53"/>
                <a:gd name="T72" fmla="*/ 23 w 46"/>
                <a:gd name="T73" fmla="*/ 26 h 53"/>
                <a:gd name="T74" fmla="*/ 11 w 46"/>
                <a:gd name="T75" fmla="*/ 29 h 53"/>
                <a:gd name="T76" fmla="*/ 6 w 46"/>
                <a:gd name="T77" fmla="*/ 37 h 53"/>
                <a:gd name="T78" fmla="*/ 7 w 46"/>
                <a:gd name="T79" fmla="*/ 41 h 53"/>
                <a:gd name="T80" fmla="*/ 10 w 46"/>
                <a:gd name="T81" fmla="*/ 45 h 53"/>
                <a:gd name="T82" fmla="*/ 14 w 46"/>
                <a:gd name="T83" fmla="*/ 47 h 53"/>
                <a:gd name="T84" fmla="*/ 19 w 46"/>
                <a:gd name="T85" fmla="*/ 4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3">
                  <a:moveTo>
                    <a:pt x="17" y="53"/>
                  </a:moveTo>
                  <a:cubicBezTo>
                    <a:pt x="15" y="53"/>
                    <a:pt x="12" y="53"/>
                    <a:pt x="10" y="52"/>
                  </a:cubicBezTo>
                  <a:cubicBezTo>
                    <a:pt x="8" y="51"/>
                    <a:pt x="6" y="50"/>
                    <a:pt x="5" y="49"/>
                  </a:cubicBezTo>
                  <a:cubicBezTo>
                    <a:pt x="3" y="47"/>
                    <a:pt x="2" y="46"/>
                    <a:pt x="1" y="44"/>
                  </a:cubicBezTo>
                  <a:cubicBezTo>
                    <a:pt x="0" y="42"/>
                    <a:pt x="0" y="40"/>
                    <a:pt x="0" y="37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8"/>
                    <a:pt x="6" y="26"/>
                  </a:cubicBezTo>
                  <a:cubicBezTo>
                    <a:pt x="8" y="25"/>
                    <a:pt x="10" y="24"/>
                    <a:pt x="13" y="23"/>
                  </a:cubicBezTo>
                  <a:cubicBezTo>
                    <a:pt x="16" y="22"/>
                    <a:pt x="18" y="22"/>
                    <a:pt x="22" y="22"/>
                  </a:cubicBezTo>
                  <a:cubicBezTo>
                    <a:pt x="24" y="22"/>
                    <a:pt x="27" y="22"/>
                    <a:pt x="30" y="22"/>
                  </a:cubicBezTo>
                  <a:cubicBezTo>
                    <a:pt x="32" y="23"/>
                    <a:pt x="35" y="24"/>
                    <a:pt x="37" y="24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2"/>
                    <a:pt x="33" y="9"/>
                  </a:cubicBezTo>
                  <a:cubicBezTo>
                    <a:pt x="30" y="6"/>
                    <a:pt x="27" y="5"/>
                    <a:pt x="22" y="5"/>
                  </a:cubicBezTo>
                  <a:cubicBezTo>
                    <a:pt x="20" y="5"/>
                    <a:pt x="17" y="5"/>
                    <a:pt x="14" y="6"/>
                  </a:cubicBezTo>
                  <a:cubicBezTo>
                    <a:pt x="11" y="8"/>
                    <a:pt x="9" y="9"/>
                    <a:pt x="6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29" y="0"/>
                    <a:pt x="34" y="2"/>
                    <a:pt x="38" y="5"/>
                  </a:cubicBezTo>
                  <a:cubicBezTo>
                    <a:pt x="42" y="9"/>
                    <a:pt x="44" y="14"/>
                    <a:pt x="44" y="20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4" y="46"/>
                    <a:pt x="46" y="46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2"/>
                    <a:pt x="40" y="51"/>
                  </a:cubicBezTo>
                  <a:cubicBezTo>
                    <a:pt x="39" y="51"/>
                    <a:pt x="38" y="49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49"/>
                    <a:pt x="29" y="51"/>
                  </a:cubicBezTo>
                  <a:cubicBezTo>
                    <a:pt x="25" y="53"/>
                    <a:pt x="21" y="53"/>
                    <a:pt x="17" y="53"/>
                  </a:cubicBezTo>
                  <a:close/>
                  <a:moveTo>
                    <a:pt x="19" y="48"/>
                  </a:moveTo>
                  <a:cubicBezTo>
                    <a:pt x="22" y="48"/>
                    <a:pt x="25" y="48"/>
                    <a:pt x="28" y="46"/>
                  </a:cubicBezTo>
                  <a:cubicBezTo>
                    <a:pt x="31" y="45"/>
                    <a:pt x="34" y="43"/>
                    <a:pt x="35" y="41"/>
                  </a:cubicBezTo>
                  <a:cubicBezTo>
                    <a:pt x="36" y="40"/>
                    <a:pt x="36" y="40"/>
                    <a:pt x="36" y="39"/>
                  </a:cubicBezTo>
                  <a:cubicBezTo>
                    <a:pt x="37" y="38"/>
                    <a:pt x="37" y="38"/>
                    <a:pt x="37" y="37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2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6" y="34"/>
                    <a:pt x="6" y="37"/>
                  </a:cubicBezTo>
                  <a:cubicBezTo>
                    <a:pt x="6" y="38"/>
                    <a:pt x="7" y="40"/>
                    <a:pt x="7" y="41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2" y="47"/>
                    <a:pt x="14" y="47"/>
                  </a:cubicBezTo>
                  <a:cubicBezTo>
                    <a:pt x="15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58"/>
            <p:cNvSpPr>
              <a:spLocks/>
            </p:cNvSpPr>
            <p:nvPr/>
          </p:nvSpPr>
          <p:spPr bwMode="auto">
            <a:xfrm>
              <a:off x="4778375" y="4970462"/>
              <a:ext cx="88900" cy="58738"/>
            </a:xfrm>
            <a:custGeom>
              <a:avLst/>
              <a:gdLst>
                <a:gd name="T0" fmla="*/ 77 w 77"/>
                <a:gd name="T1" fmla="*/ 52 h 52"/>
                <a:gd name="T2" fmla="*/ 70 w 77"/>
                <a:gd name="T3" fmla="*/ 52 h 52"/>
                <a:gd name="T4" fmla="*/ 70 w 77"/>
                <a:gd name="T5" fmla="*/ 24 h 52"/>
                <a:gd name="T6" fmla="*/ 67 w 77"/>
                <a:gd name="T7" fmla="*/ 10 h 52"/>
                <a:gd name="T8" fmla="*/ 59 w 77"/>
                <a:gd name="T9" fmla="*/ 6 h 52"/>
                <a:gd name="T10" fmla="*/ 53 w 77"/>
                <a:gd name="T11" fmla="*/ 7 h 52"/>
                <a:gd name="T12" fmla="*/ 48 w 77"/>
                <a:gd name="T13" fmla="*/ 10 h 52"/>
                <a:gd name="T14" fmla="*/ 45 w 77"/>
                <a:gd name="T15" fmla="*/ 15 h 52"/>
                <a:gd name="T16" fmla="*/ 42 w 77"/>
                <a:gd name="T17" fmla="*/ 21 h 52"/>
                <a:gd name="T18" fmla="*/ 42 w 77"/>
                <a:gd name="T19" fmla="*/ 52 h 52"/>
                <a:gd name="T20" fmla="*/ 35 w 77"/>
                <a:gd name="T21" fmla="*/ 52 h 52"/>
                <a:gd name="T22" fmla="*/ 35 w 77"/>
                <a:gd name="T23" fmla="*/ 24 h 52"/>
                <a:gd name="T24" fmla="*/ 32 w 77"/>
                <a:gd name="T25" fmla="*/ 10 h 52"/>
                <a:gd name="T26" fmla="*/ 24 w 77"/>
                <a:gd name="T27" fmla="*/ 6 h 52"/>
                <a:gd name="T28" fmla="*/ 14 w 77"/>
                <a:gd name="T29" fmla="*/ 10 h 52"/>
                <a:gd name="T30" fmla="*/ 7 w 77"/>
                <a:gd name="T31" fmla="*/ 21 h 52"/>
                <a:gd name="T32" fmla="*/ 7 w 77"/>
                <a:gd name="T33" fmla="*/ 52 h 52"/>
                <a:gd name="T34" fmla="*/ 0 w 77"/>
                <a:gd name="T35" fmla="*/ 52 h 52"/>
                <a:gd name="T36" fmla="*/ 0 w 77"/>
                <a:gd name="T37" fmla="*/ 1 h 52"/>
                <a:gd name="T38" fmla="*/ 6 w 77"/>
                <a:gd name="T39" fmla="*/ 1 h 52"/>
                <a:gd name="T40" fmla="*/ 6 w 77"/>
                <a:gd name="T41" fmla="*/ 12 h 52"/>
                <a:gd name="T42" fmla="*/ 15 w 77"/>
                <a:gd name="T43" fmla="*/ 3 h 52"/>
                <a:gd name="T44" fmla="*/ 26 w 77"/>
                <a:gd name="T45" fmla="*/ 0 h 52"/>
                <a:gd name="T46" fmla="*/ 37 w 77"/>
                <a:gd name="T47" fmla="*/ 3 h 52"/>
                <a:gd name="T48" fmla="*/ 41 w 77"/>
                <a:gd name="T49" fmla="*/ 13 h 52"/>
                <a:gd name="T50" fmla="*/ 61 w 77"/>
                <a:gd name="T51" fmla="*/ 0 h 52"/>
                <a:gd name="T52" fmla="*/ 69 w 77"/>
                <a:gd name="T53" fmla="*/ 1 h 52"/>
                <a:gd name="T54" fmla="*/ 74 w 77"/>
                <a:gd name="T55" fmla="*/ 6 h 52"/>
                <a:gd name="T56" fmla="*/ 76 w 77"/>
                <a:gd name="T57" fmla="*/ 13 h 52"/>
                <a:gd name="T58" fmla="*/ 77 w 77"/>
                <a:gd name="T59" fmla="*/ 22 h 52"/>
                <a:gd name="T60" fmla="*/ 77 w 77"/>
                <a:gd name="T6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2">
                  <a:moveTo>
                    <a:pt x="77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18"/>
                    <a:pt x="69" y="13"/>
                    <a:pt x="67" y="10"/>
                  </a:cubicBezTo>
                  <a:cubicBezTo>
                    <a:pt x="66" y="7"/>
                    <a:pt x="63" y="6"/>
                    <a:pt x="59" y="6"/>
                  </a:cubicBezTo>
                  <a:cubicBezTo>
                    <a:pt x="57" y="6"/>
                    <a:pt x="55" y="6"/>
                    <a:pt x="53" y="7"/>
                  </a:cubicBezTo>
                  <a:cubicBezTo>
                    <a:pt x="52" y="8"/>
                    <a:pt x="50" y="9"/>
                    <a:pt x="48" y="10"/>
                  </a:cubicBezTo>
                  <a:cubicBezTo>
                    <a:pt x="47" y="11"/>
                    <a:pt x="46" y="13"/>
                    <a:pt x="45" y="15"/>
                  </a:cubicBezTo>
                  <a:cubicBezTo>
                    <a:pt x="43" y="17"/>
                    <a:pt x="43" y="19"/>
                    <a:pt x="42" y="21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7"/>
                    <a:pt x="34" y="13"/>
                    <a:pt x="32" y="10"/>
                  </a:cubicBezTo>
                  <a:cubicBezTo>
                    <a:pt x="31" y="7"/>
                    <a:pt x="28" y="6"/>
                    <a:pt x="24" y="6"/>
                  </a:cubicBezTo>
                  <a:cubicBezTo>
                    <a:pt x="20" y="6"/>
                    <a:pt x="17" y="7"/>
                    <a:pt x="14" y="10"/>
                  </a:cubicBezTo>
                  <a:cubicBezTo>
                    <a:pt x="10" y="13"/>
                    <a:pt x="8" y="16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4" y="1"/>
                    <a:pt x="37" y="3"/>
                  </a:cubicBezTo>
                  <a:cubicBezTo>
                    <a:pt x="39" y="6"/>
                    <a:pt x="41" y="9"/>
                    <a:pt x="41" y="13"/>
                  </a:cubicBezTo>
                  <a:cubicBezTo>
                    <a:pt x="46" y="4"/>
                    <a:pt x="53" y="0"/>
                    <a:pt x="61" y="0"/>
                  </a:cubicBezTo>
                  <a:cubicBezTo>
                    <a:pt x="64" y="0"/>
                    <a:pt x="67" y="0"/>
                    <a:pt x="69" y="1"/>
                  </a:cubicBezTo>
                  <a:cubicBezTo>
                    <a:pt x="71" y="2"/>
                    <a:pt x="72" y="4"/>
                    <a:pt x="74" y="6"/>
                  </a:cubicBezTo>
                  <a:cubicBezTo>
                    <a:pt x="75" y="8"/>
                    <a:pt x="76" y="10"/>
                    <a:pt x="76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2"/>
                    <a:pt x="77" y="52"/>
                    <a:pt x="7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59"/>
            <p:cNvSpPr>
              <a:spLocks/>
            </p:cNvSpPr>
            <p:nvPr/>
          </p:nvSpPr>
          <p:spPr bwMode="auto">
            <a:xfrm>
              <a:off x="4913312" y="4970462"/>
              <a:ext cx="28575" cy="58738"/>
            </a:xfrm>
            <a:custGeom>
              <a:avLst/>
              <a:gdLst>
                <a:gd name="T0" fmla="*/ 25 w 25"/>
                <a:gd name="T1" fmla="*/ 7 h 52"/>
                <a:gd name="T2" fmla="*/ 14 w 25"/>
                <a:gd name="T3" fmla="*/ 10 h 52"/>
                <a:gd name="T4" fmla="*/ 6 w 25"/>
                <a:gd name="T5" fmla="*/ 20 h 52"/>
                <a:gd name="T6" fmla="*/ 6 w 25"/>
                <a:gd name="T7" fmla="*/ 52 h 52"/>
                <a:gd name="T8" fmla="*/ 0 w 25"/>
                <a:gd name="T9" fmla="*/ 52 h 52"/>
                <a:gd name="T10" fmla="*/ 0 w 25"/>
                <a:gd name="T11" fmla="*/ 1 h 52"/>
                <a:gd name="T12" fmla="*/ 6 w 25"/>
                <a:gd name="T13" fmla="*/ 1 h 52"/>
                <a:gd name="T14" fmla="*/ 6 w 25"/>
                <a:gd name="T15" fmla="*/ 13 h 52"/>
                <a:gd name="T16" fmla="*/ 14 w 25"/>
                <a:gd name="T17" fmla="*/ 4 h 52"/>
                <a:gd name="T18" fmla="*/ 24 w 25"/>
                <a:gd name="T19" fmla="*/ 0 h 52"/>
                <a:gd name="T20" fmla="*/ 25 w 25"/>
                <a:gd name="T21" fmla="*/ 1 h 52"/>
                <a:gd name="T22" fmla="*/ 25 w 25"/>
                <a:gd name="T2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52">
                  <a:moveTo>
                    <a:pt x="25" y="7"/>
                  </a:moveTo>
                  <a:cubicBezTo>
                    <a:pt x="21" y="7"/>
                    <a:pt x="17" y="8"/>
                    <a:pt x="14" y="10"/>
                  </a:cubicBezTo>
                  <a:cubicBezTo>
                    <a:pt x="10" y="13"/>
                    <a:pt x="8" y="16"/>
                    <a:pt x="6" y="20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4" y="4"/>
                  </a:cubicBezTo>
                  <a:cubicBezTo>
                    <a:pt x="17" y="2"/>
                    <a:pt x="20" y="0"/>
                    <a:pt x="24" y="0"/>
                  </a:cubicBezTo>
                  <a:cubicBezTo>
                    <a:pt x="25" y="0"/>
                    <a:pt x="25" y="0"/>
                    <a:pt x="25" y="1"/>
                  </a:cubicBezTo>
                  <a:cubicBezTo>
                    <a:pt x="25" y="7"/>
                    <a:pt x="25" y="7"/>
                    <a:pt x="2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60"/>
            <p:cNvSpPr>
              <a:spLocks/>
            </p:cNvSpPr>
            <p:nvPr/>
          </p:nvSpPr>
          <p:spPr bwMode="auto">
            <a:xfrm>
              <a:off x="4953000" y="4946650"/>
              <a:ext cx="50800" cy="82550"/>
            </a:xfrm>
            <a:custGeom>
              <a:avLst/>
              <a:gdLst>
                <a:gd name="T0" fmla="*/ 44 w 44"/>
                <a:gd name="T1" fmla="*/ 72 h 72"/>
                <a:gd name="T2" fmla="*/ 37 w 44"/>
                <a:gd name="T3" fmla="*/ 72 h 72"/>
                <a:gd name="T4" fmla="*/ 37 w 44"/>
                <a:gd name="T5" fmla="*/ 44 h 72"/>
                <a:gd name="T6" fmla="*/ 34 w 44"/>
                <a:gd name="T7" fmla="*/ 30 h 72"/>
                <a:gd name="T8" fmla="*/ 25 w 44"/>
                <a:gd name="T9" fmla="*/ 26 h 72"/>
                <a:gd name="T10" fmla="*/ 20 w 44"/>
                <a:gd name="T11" fmla="*/ 27 h 72"/>
                <a:gd name="T12" fmla="*/ 14 w 44"/>
                <a:gd name="T13" fmla="*/ 30 h 72"/>
                <a:gd name="T14" fmla="*/ 10 w 44"/>
                <a:gd name="T15" fmla="*/ 35 h 72"/>
                <a:gd name="T16" fmla="*/ 7 w 44"/>
                <a:gd name="T17" fmla="*/ 41 h 72"/>
                <a:gd name="T18" fmla="*/ 7 w 44"/>
                <a:gd name="T19" fmla="*/ 72 h 72"/>
                <a:gd name="T20" fmla="*/ 0 w 44"/>
                <a:gd name="T21" fmla="*/ 72 h 72"/>
                <a:gd name="T22" fmla="*/ 0 w 44"/>
                <a:gd name="T23" fmla="*/ 0 h 72"/>
                <a:gd name="T24" fmla="*/ 7 w 44"/>
                <a:gd name="T25" fmla="*/ 0 h 72"/>
                <a:gd name="T26" fmla="*/ 7 w 44"/>
                <a:gd name="T27" fmla="*/ 32 h 72"/>
                <a:gd name="T28" fmla="*/ 16 w 44"/>
                <a:gd name="T29" fmla="*/ 23 h 72"/>
                <a:gd name="T30" fmla="*/ 28 w 44"/>
                <a:gd name="T31" fmla="*/ 20 h 72"/>
                <a:gd name="T32" fmla="*/ 35 w 44"/>
                <a:gd name="T33" fmla="*/ 21 h 72"/>
                <a:gd name="T34" fmla="*/ 40 w 44"/>
                <a:gd name="T35" fmla="*/ 26 h 72"/>
                <a:gd name="T36" fmla="*/ 43 w 44"/>
                <a:gd name="T37" fmla="*/ 33 h 72"/>
                <a:gd name="T38" fmla="*/ 44 w 44"/>
                <a:gd name="T39" fmla="*/ 42 h 72"/>
                <a:gd name="T40" fmla="*/ 44 w 44"/>
                <a:gd name="T41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72">
                  <a:moveTo>
                    <a:pt x="44" y="72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7" y="44"/>
                    <a:pt x="37" y="44"/>
                    <a:pt x="37" y="44"/>
                  </a:cubicBezTo>
                  <a:cubicBezTo>
                    <a:pt x="37" y="38"/>
                    <a:pt x="36" y="33"/>
                    <a:pt x="34" y="30"/>
                  </a:cubicBezTo>
                  <a:cubicBezTo>
                    <a:pt x="32" y="27"/>
                    <a:pt x="29" y="26"/>
                    <a:pt x="25" y="26"/>
                  </a:cubicBezTo>
                  <a:cubicBezTo>
                    <a:pt x="23" y="26"/>
                    <a:pt x="21" y="26"/>
                    <a:pt x="20" y="27"/>
                  </a:cubicBezTo>
                  <a:cubicBezTo>
                    <a:pt x="18" y="28"/>
                    <a:pt x="16" y="29"/>
                    <a:pt x="14" y="30"/>
                  </a:cubicBezTo>
                  <a:cubicBezTo>
                    <a:pt x="13" y="32"/>
                    <a:pt x="11" y="33"/>
                    <a:pt x="10" y="35"/>
                  </a:cubicBezTo>
                  <a:cubicBezTo>
                    <a:pt x="9" y="37"/>
                    <a:pt x="8" y="39"/>
                    <a:pt x="7" y="4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9" y="29"/>
                    <a:pt x="12" y="25"/>
                    <a:pt x="16" y="23"/>
                  </a:cubicBezTo>
                  <a:cubicBezTo>
                    <a:pt x="19" y="21"/>
                    <a:pt x="23" y="20"/>
                    <a:pt x="28" y="20"/>
                  </a:cubicBezTo>
                  <a:cubicBezTo>
                    <a:pt x="31" y="20"/>
                    <a:pt x="33" y="20"/>
                    <a:pt x="35" y="21"/>
                  </a:cubicBezTo>
                  <a:cubicBezTo>
                    <a:pt x="37" y="23"/>
                    <a:pt x="39" y="24"/>
                    <a:pt x="40" y="26"/>
                  </a:cubicBezTo>
                  <a:cubicBezTo>
                    <a:pt x="41" y="28"/>
                    <a:pt x="42" y="30"/>
                    <a:pt x="43" y="33"/>
                  </a:cubicBezTo>
                  <a:cubicBezTo>
                    <a:pt x="44" y="36"/>
                    <a:pt x="44" y="39"/>
                    <a:pt x="44" y="42"/>
                  </a:cubicBezTo>
                  <a:cubicBezTo>
                    <a:pt x="44" y="72"/>
                    <a:pt x="44" y="72"/>
                    <a:pt x="44" y="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61"/>
            <p:cNvSpPr>
              <a:spLocks noEditPoints="1"/>
            </p:cNvSpPr>
            <p:nvPr/>
          </p:nvSpPr>
          <p:spPr bwMode="auto">
            <a:xfrm>
              <a:off x="5016500" y="4970462"/>
              <a:ext cx="58738" cy="60325"/>
            </a:xfrm>
            <a:custGeom>
              <a:avLst/>
              <a:gdLst>
                <a:gd name="T0" fmla="*/ 25 w 51"/>
                <a:gd name="T1" fmla="*/ 53 h 53"/>
                <a:gd name="T2" fmla="*/ 15 w 51"/>
                <a:gd name="T3" fmla="*/ 51 h 53"/>
                <a:gd name="T4" fmla="*/ 7 w 51"/>
                <a:gd name="T5" fmla="*/ 45 h 53"/>
                <a:gd name="T6" fmla="*/ 2 w 51"/>
                <a:gd name="T7" fmla="*/ 37 h 53"/>
                <a:gd name="T8" fmla="*/ 0 w 51"/>
                <a:gd name="T9" fmla="*/ 27 h 53"/>
                <a:gd name="T10" fmla="*/ 2 w 51"/>
                <a:gd name="T11" fmla="*/ 16 h 53"/>
                <a:gd name="T12" fmla="*/ 7 w 51"/>
                <a:gd name="T13" fmla="*/ 8 h 53"/>
                <a:gd name="T14" fmla="*/ 15 w 51"/>
                <a:gd name="T15" fmla="*/ 2 h 53"/>
                <a:gd name="T16" fmla="*/ 25 w 51"/>
                <a:gd name="T17" fmla="*/ 0 h 53"/>
                <a:gd name="T18" fmla="*/ 36 w 51"/>
                <a:gd name="T19" fmla="*/ 2 h 53"/>
                <a:gd name="T20" fmla="*/ 44 w 51"/>
                <a:gd name="T21" fmla="*/ 8 h 53"/>
                <a:gd name="T22" fmla="*/ 49 w 51"/>
                <a:gd name="T23" fmla="*/ 16 h 53"/>
                <a:gd name="T24" fmla="*/ 51 w 51"/>
                <a:gd name="T25" fmla="*/ 27 h 53"/>
                <a:gd name="T26" fmla="*/ 49 w 51"/>
                <a:gd name="T27" fmla="*/ 37 h 53"/>
                <a:gd name="T28" fmla="*/ 44 w 51"/>
                <a:gd name="T29" fmla="*/ 45 h 53"/>
                <a:gd name="T30" fmla="*/ 36 w 51"/>
                <a:gd name="T31" fmla="*/ 51 h 53"/>
                <a:gd name="T32" fmla="*/ 25 w 51"/>
                <a:gd name="T33" fmla="*/ 53 h 53"/>
                <a:gd name="T34" fmla="*/ 7 w 51"/>
                <a:gd name="T35" fmla="*/ 27 h 53"/>
                <a:gd name="T36" fmla="*/ 8 w 51"/>
                <a:gd name="T37" fmla="*/ 35 h 53"/>
                <a:gd name="T38" fmla="*/ 12 w 51"/>
                <a:gd name="T39" fmla="*/ 41 h 53"/>
                <a:gd name="T40" fmla="*/ 18 w 51"/>
                <a:gd name="T41" fmla="*/ 46 h 53"/>
                <a:gd name="T42" fmla="*/ 25 w 51"/>
                <a:gd name="T43" fmla="*/ 47 h 53"/>
                <a:gd name="T44" fmla="*/ 33 w 51"/>
                <a:gd name="T45" fmla="*/ 46 h 53"/>
                <a:gd name="T46" fmla="*/ 39 w 51"/>
                <a:gd name="T47" fmla="*/ 41 h 53"/>
                <a:gd name="T48" fmla="*/ 43 w 51"/>
                <a:gd name="T49" fmla="*/ 35 h 53"/>
                <a:gd name="T50" fmla="*/ 44 w 51"/>
                <a:gd name="T51" fmla="*/ 27 h 53"/>
                <a:gd name="T52" fmla="*/ 43 w 51"/>
                <a:gd name="T53" fmla="*/ 19 h 53"/>
                <a:gd name="T54" fmla="*/ 39 w 51"/>
                <a:gd name="T55" fmla="*/ 12 h 53"/>
                <a:gd name="T56" fmla="*/ 33 w 51"/>
                <a:gd name="T57" fmla="*/ 7 h 53"/>
                <a:gd name="T58" fmla="*/ 25 w 51"/>
                <a:gd name="T59" fmla="*/ 6 h 53"/>
                <a:gd name="T60" fmla="*/ 18 w 51"/>
                <a:gd name="T61" fmla="*/ 7 h 53"/>
                <a:gd name="T62" fmla="*/ 12 w 51"/>
                <a:gd name="T63" fmla="*/ 12 h 53"/>
                <a:gd name="T64" fmla="*/ 8 w 51"/>
                <a:gd name="T65" fmla="*/ 19 h 53"/>
                <a:gd name="T66" fmla="*/ 7 w 51"/>
                <a:gd name="T67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3">
                  <a:moveTo>
                    <a:pt x="25" y="53"/>
                  </a:moveTo>
                  <a:cubicBezTo>
                    <a:pt x="22" y="53"/>
                    <a:pt x="18" y="53"/>
                    <a:pt x="15" y="51"/>
                  </a:cubicBezTo>
                  <a:cubicBezTo>
                    <a:pt x="12" y="50"/>
                    <a:pt x="9" y="48"/>
                    <a:pt x="7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0"/>
                    <a:pt x="0" y="27"/>
                  </a:cubicBezTo>
                  <a:cubicBezTo>
                    <a:pt x="0" y="23"/>
                    <a:pt x="0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2" y="1"/>
                    <a:pt x="36" y="2"/>
                  </a:cubicBezTo>
                  <a:cubicBezTo>
                    <a:pt x="39" y="3"/>
                    <a:pt x="41" y="5"/>
                    <a:pt x="44" y="8"/>
                  </a:cubicBezTo>
                  <a:cubicBezTo>
                    <a:pt x="46" y="10"/>
                    <a:pt x="48" y="13"/>
                    <a:pt x="49" y="16"/>
                  </a:cubicBezTo>
                  <a:cubicBezTo>
                    <a:pt x="50" y="20"/>
                    <a:pt x="51" y="23"/>
                    <a:pt x="51" y="27"/>
                  </a:cubicBezTo>
                  <a:cubicBezTo>
                    <a:pt x="51" y="30"/>
                    <a:pt x="50" y="34"/>
                    <a:pt x="49" y="37"/>
                  </a:cubicBezTo>
                  <a:cubicBezTo>
                    <a:pt x="48" y="40"/>
                    <a:pt x="46" y="43"/>
                    <a:pt x="44" y="45"/>
                  </a:cubicBezTo>
                  <a:cubicBezTo>
                    <a:pt x="42" y="48"/>
                    <a:pt x="39" y="50"/>
                    <a:pt x="36" y="51"/>
                  </a:cubicBezTo>
                  <a:cubicBezTo>
                    <a:pt x="33" y="53"/>
                    <a:pt x="29" y="53"/>
                    <a:pt x="25" y="53"/>
                  </a:cubicBezTo>
                  <a:close/>
                  <a:moveTo>
                    <a:pt x="7" y="27"/>
                  </a:moveTo>
                  <a:cubicBezTo>
                    <a:pt x="7" y="30"/>
                    <a:pt x="7" y="32"/>
                    <a:pt x="8" y="35"/>
                  </a:cubicBezTo>
                  <a:cubicBezTo>
                    <a:pt x="9" y="37"/>
                    <a:pt x="10" y="40"/>
                    <a:pt x="12" y="41"/>
                  </a:cubicBezTo>
                  <a:cubicBezTo>
                    <a:pt x="14" y="43"/>
                    <a:pt x="16" y="45"/>
                    <a:pt x="18" y="46"/>
                  </a:cubicBezTo>
                  <a:cubicBezTo>
                    <a:pt x="20" y="47"/>
                    <a:pt x="23" y="47"/>
                    <a:pt x="25" y="47"/>
                  </a:cubicBezTo>
                  <a:cubicBezTo>
                    <a:pt x="28" y="47"/>
                    <a:pt x="30" y="47"/>
                    <a:pt x="33" y="46"/>
                  </a:cubicBezTo>
                  <a:cubicBezTo>
                    <a:pt x="35" y="45"/>
                    <a:pt x="37" y="43"/>
                    <a:pt x="39" y="41"/>
                  </a:cubicBezTo>
                  <a:cubicBezTo>
                    <a:pt x="40" y="39"/>
                    <a:pt x="42" y="37"/>
                    <a:pt x="43" y="35"/>
                  </a:cubicBezTo>
                  <a:cubicBezTo>
                    <a:pt x="44" y="32"/>
                    <a:pt x="44" y="30"/>
                    <a:pt x="44" y="27"/>
                  </a:cubicBezTo>
                  <a:cubicBezTo>
                    <a:pt x="44" y="24"/>
                    <a:pt x="44" y="21"/>
                    <a:pt x="43" y="19"/>
                  </a:cubicBezTo>
                  <a:cubicBezTo>
                    <a:pt x="42" y="16"/>
                    <a:pt x="40" y="14"/>
                    <a:pt x="39" y="12"/>
                  </a:cubicBezTo>
                  <a:cubicBezTo>
                    <a:pt x="37" y="10"/>
                    <a:pt x="35" y="9"/>
                    <a:pt x="33" y="7"/>
                  </a:cubicBezTo>
                  <a:cubicBezTo>
                    <a:pt x="30" y="6"/>
                    <a:pt x="28" y="6"/>
                    <a:pt x="25" y="6"/>
                  </a:cubicBezTo>
                  <a:cubicBezTo>
                    <a:pt x="23" y="6"/>
                    <a:pt x="20" y="6"/>
                    <a:pt x="18" y="7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62"/>
            <p:cNvSpPr>
              <a:spLocks/>
            </p:cNvSpPr>
            <p:nvPr/>
          </p:nvSpPr>
          <p:spPr bwMode="auto">
            <a:xfrm>
              <a:off x="5087937" y="4970462"/>
              <a:ext cx="50800" cy="58738"/>
            </a:xfrm>
            <a:custGeom>
              <a:avLst/>
              <a:gdLst>
                <a:gd name="T0" fmla="*/ 44 w 44"/>
                <a:gd name="T1" fmla="*/ 52 h 52"/>
                <a:gd name="T2" fmla="*/ 37 w 44"/>
                <a:gd name="T3" fmla="*/ 52 h 52"/>
                <a:gd name="T4" fmla="*/ 37 w 44"/>
                <a:gd name="T5" fmla="*/ 24 h 52"/>
                <a:gd name="T6" fmla="*/ 34 w 44"/>
                <a:gd name="T7" fmla="*/ 10 h 52"/>
                <a:gd name="T8" fmla="*/ 26 w 44"/>
                <a:gd name="T9" fmla="*/ 6 h 52"/>
                <a:gd name="T10" fmla="*/ 20 w 44"/>
                <a:gd name="T11" fmla="*/ 7 h 52"/>
                <a:gd name="T12" fmla="*/ 14 w 44"/>
                <a:gd name="T13" fmla="*/ 10 h 52"/>
                <a:gd name="T14" fmla="*/ 10 w 44"/>
                <a:gd name="T15" fmla="*/ 15 h 52"/>
                <a:gd name="T16" fmla="*/ 7 w 44"/>
                <a:gd name="T17" fmla="*/ 21 h 52"/>
                <a:gd name="T18" fmla="*/ 7 w 44"/>
                <a:gd name="T19" fmla="*/ 52 h 52"/>
                <a:gd name="T20" fmla="*/ 0 w 44"/>
                <a:gd name="T21" fmla="*/ 52 h 52"/>
                <a:gd name="T22" fmla="*/ 0 w 44"/>
                <a:gd name="T23" fmla="*/ 1 h 52"/>
                <a:gd name="T24" fmla="*/ 6 w 44"/>
                <a:gd name="T25" fmla="*/ 1 h 52"/>
                <a:gd name="T26" fmla="*/ 6 w 44"/>
                <a:gd name="T27" fmla="*/ 12 h 52"/>
                <a:gd name="T28" fmla="*/ 16 w 44"/>
                <a:gd name="T29" fmla="*/ 3 h 52"/>
                <a:gd name="T30" fmla="*/ 28 w 44"/>
                <a:gd name="T31" fmla="*/ 0 h 52"/>
                <a:gd name="T32" fmla="*/ 36 w 44"/>
                <a:gd name="T33" fmla="*/ 1 h 52"/>
                <a:gd name="T34" fmla="*/ 40 w 44"/>
                <a:gd name="T35" fmla="*/ 6 h 52"/>
                <a:gd name="T36" fmla="*/ 43 w 44"/>
                <a:gd name="T37" fmla="*/ 13 h 52"/>
                <a:gd name="T38" fmla="*/ 44 w 44"/>
                <a:gd name="T39" fmla="*/ 22 h 52"/>
                <a:gd name="T40" fmla="*/ 44 w 44"/>
                <a:gd name="T4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52">
                  <a:moveTo>
                    <a:pt x="44" y="52"/>
                  </a:moveTo>
                  <a:cubicBezTo>
                    <a:pt x="37" y="52"/>
                    <a:pt x="37" y="52"/>
                    <a:pt x="37" y="52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7"/>
                    <a:pt x="36" y="13"/>
                    <a:pt x="34" y="10"/>
                  </a:cubicBezTo>
                  <a:cubicBezTo>
                    <a:pt x="32" y="7"/>
                    <a:pt x="30" y="6"/>
                    <a:pt x="26" y="6"/>
                  </a:cubicBezTo>
                  <a:cubicBezTo>
                    <a:pt x="24" y="6"/>
                    <a:pt x="22" y="6"/>
                    <a:pt x="20" y="7"/>
                  </a:cubicBezTo>
                  <a:cubicBezTo>
                    <a:pt x="18" y="8"/>
                    <a:pt x="16" y="9"/>
                    <a:pt x="14" y="10"/>
                  </a:cubicBezTo>
                  <a:cubicBezTo>
                    <a:pt x="13" y="11"/>
                    <a:pt x="11" y="13"/>
                    <a:pt x="10" y="15"/>
                  </a:cubicBezTo>
                  <a:cubicBezTo>
                    <a:pt x="9" y="17"/>
                    <a:pt x="8" y="19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9" y="9"/>
                    <a:pt x="12" y="6"/>
                    <a:pt x="16" y="3"/>
                  </a:cubicBezTo>
                  <a:cubicBezTo>
                    <a:pt x="19" y="1"/>
                    <a:pt x="24" y="0"/>
                    <a:pt x="28" y="0"/>
                  </a:cubicBezTo>
                  <a:cubicBezTo>
                    <a:pt x="31" y="0"/>
                    <a:pt x="34" y="0"/>
                    <a:pt x="36" y="1"/>
                  </a:cubicBezTo>
                  <a:cubicBezTo>
                    <a:pt x="38" y="2"/>
                    <a:pt x="39" y="4"/>
                    <a:pt x="40" y="6"/>
                  </a:cubicBezTo>
                  <a:cubicBezTo>
                    <a:pt x="42" y="8"/>
                    <a:pt x="42" y="10"/>
                    <a:pt x="43" y="13"/>
                  </a:cubicBezTo>
                  <a:cubicBezTo>
                    <a:pt x="43" y="16"/>
                    <a:pt x="44" y="19"/>
                    <a:pt x="44" y="22"/>
                  </a:cubicBezTo>
                  <a:cubicBezTo>
                    <a:pt x="44" y="52"/>
                    <a:pt x="44" y="52"/>
                    <a:pt x="44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63"/>
            <p:cNvSpPr>
              <a:spLocks/>
            </p:cNvSpPr>
            <p:nvPr/>
          </p:nvSpPr>
          <p:spPr bwMode="auto">
            <a:xfrm>
              <a:off x="5151437" y="4970462"/>
              <a:ext cx="53975" cy="60325"/>
            </a:xfrm>
            <a:custGeom>
              <a:avLst/>
              <a:gdLst>
                <a:gd name="T0" fmla="*/ 0 w 47"/>
                <a:gd name="T1" fmla="*/ 26 h 53"/>
                <a:gd name="T2" fmla="*/ 1 w 47"/>
                <a:gd name="T3" fmla="*/ 16 h 53"/>
                <a:gd name="T4" fmla="*/ 7 w 47"/>
                <a:gd name="T5" fmla="*/ 8 h 53"/>
                <a:gd name="T6" fmla="*/ 15 w 47"/>
                <a:gd name="T7" fmla="*/ 2 h 53"/>
                <a:gd name="T8" fmla="*/ 25 w 47"/>
                <a:gd name="T9" fmla="*/ 0 h 53"/>
                <a:gd name="T10" fmla="*/ 38 w 47"/>
                <a:gd name="T11" fmla="*/ 3 h 53"/>
                <a:gd name="T12" fmla="*/ 46 w 47"/>
                <a:gd name="T13" fmla="*/ 12 h 53"/>
                <a:gd name="T14" fmla="*/ 40 w 47"/>
                <a:gd name="T15" fmla="*/ 14 h 53"/>
                <a:gd name="T16" fmla="*/ 34 w 47"/>
                <a:gd name="T17" fmla="*/ 8 h 53"/>
                <a:gd name="T18" fmla="*/ 25 w 47"/>
                <a:gd name="T19" fmla="*/ 6 h 53"/>
                <a:gd name="T20" fmla="*/ 18 w 47"/>
                <a:gd name="T21" fmla="*/ 7 h 53"/>
                <a:gd name="T22" fmla="*/ 12 w 47"/>
                <a:gd name="T23" fmla="*/ 12 h 53"/>
                <a:gd name="T24" fmla="*/ 8 w 47"/>
                <a:gd name="T25" fmla="*/ 18 h 53"/>
                <a:gd name="T26" fmla="*/ 6 w 47"/>
                <a:gd name="T27" fmla="*/ 26 h 53"/>
                <a:gd name="T28" fmla="*/ 8 w 47"/>
                <a:gd name="T29" fmla="*/ 35 h 53"/>
                <a:gd name="T30" fmla="*/ 12 w 47"/>
                <a:gd name="T31" fmla="*/ 41 h 53"/>
                <a:gd name="T32" fmla="*/ 18 w 47"/>
                <a:gd name="T33" fmla="*/ 46 h 53"/>
                <a:gd name="T34" fmla="*/ 25 w 47"/>
                <a:gd name="T35" fmla="*/ 47 h 53"/>
                <a:gd name="T36" fmla="*/ 30 w 47"/>
                <a:gd name="T37" fmla="*/ 47 h 53"/>
                <a:gd name="T38" fmla="*/ 35 w 47"/>
                <a:gd name="T39" fmla="*/ 45 h 53"/>
                <a:gd name="T40" fmla="*/ 38 w 47"/>
                <a:gd name="T41" fmla="*/ 42 h 53"/>
                <a:gd name="T42" fmla="*/ 40 w 47"/>
                <a:gd name="T43" fmla="*/ 39 h 53"/>
                <a:gd name="T44" fmla="*/ 47 w 47"/>
                <a:gd name="T45" fmla="*/ 41 h 53"/>
                <a:gd name="T46" fmla="*/ 44 w 47"/>
                <a:gd name="T47" fmla="*/ 46 h 53"/>
                <a:gd name="T48" fmla="*/ 39 w 47"/>
                <a:gd name="T49" fmla="*/ 50 h 53"/>
                <a:gd name="T50" fmla="*/ 33 w 47"/>
                <a:gd name="T51" fmla="*/ 52 h 53"/>
                <a:gd name="T52" fmla="*/ 26 w 47"/>
                <a:gd name="T53" fmla="*/ 53 h 53"/>
                <a:gd name="T54" fmla="*/ 15 w 47"/>
                <a:gd name="T55" fmla="*/ 51 h 53"/>
                <a:gd name="T56" fmla="*/ 7 w 47"/>
                <a:gd name="T57" fmla="*/ 45 h 53"/>
                <a:gd name="T58" fmla="*/ 1 w 47"/>
                <a:gd name="T59" fmla="*/ 37 h 53"/>
                <a:gd name="T60" fmla="*/ 0 w 47"/>
                <a:gd name="T61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3">
                  <a:moveTo>
                    <a:pt x="0" y="26"/>
                  </a:moveTo>
                  <a:cubicBezTo>
                    <a:pt x="0" y="23"/>
                    <a:pt x="0" y="19"/>
                    <a:pt x="1" y="16"/>
                  </a:cubicBezTo>
                  <a:cubicBezTo>
                    <a:pt x="3" y="13"/>
                    <a:pt x="4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30" y="0"/>
                    <a:pt x="35" y="1"/>
                    <a:pt x="38" y="3"/>
                  </a:cubicBezTo>
                  <a:cubicBezTo>
                    <a:pt x="42" y="5"/>
                    <a:pt x="45" y="8"/>
                    <a:pt x="46" y="1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8" y="12"/>
                    <a:pt x="36" y="9"/>
                    <a:pt x="34" y="8"/>
                  </a:cubicBezTo>
                  <a:cubicBezTo>
                    <a:pt x="31" y="7"/>
                    <a:pt x="28" y="6"/>
                    <a:pt x="25" y="6"/>
                  </a:cubicBezTo>
                  <a:cubicBezTo>
                    <a:pt x="22" y="6"/>
                    <a:pt x="20" y="6"/>
                    <a:pt x="18" y="7"/>
                  </a:cubicBezTo>
                  <a:cubicBezTo>
                    <a:pt x="15" y="8"/>
                    <a:pt x="13" y="10"/>
                    <a:pt x="12" y="12"/>
                  </a:cubicBezTo>
                  <a:cubicBezTo>
                    <a:pt x="10" y="14"/>
                    <a:pt x="9" y="16"/>
                    <a:pt x="8" y="18"/>
                  </a:cubicBezTo>
                  <a:cubicBezTo>
                    <a:pt x="7" y="21"/>
                    <a:pt x="6" y="23"/>
                    <a:pt x="6" y="26"/>
                  </a:cubicBezTo>
                  <a:cubicBezTo>
                    <a:pt x="6" y="29"/>
                    <a:pt x="7" y="32"/>
                    <a:pt x="8" y="35"/>
                  </a:cubicBezTo>
                  <a:cubicBezTo>
                    <a:pt x="9" y="37"/>
                    <a:pt x="10" y="39"/>
                    <a:pt x="12" y="41"/>
                  </a:cubicBezTo>
                  <a:cubicBezTo>
                    <a:pt x="14" y="43"/>
                    <a:pt x="16" y="45"/>
                    <a:pt x="18" y="46"/>
                  </a:cubicBezTo>
                  <a:cubicBezTo>
                    <a:pt x="20" y="47"/>
                    <a:pt x="23" y="47"/>
                    <a:pt x="25" y="47"/>
                  </a:cubicBezTo>
                  <a:cubicBezTo>
                    <a:pt x="27" y="47"/>
                    <a:pt x="28" y="47"/>
                    <a:pt x="30" y="47"/>
                  </a:cubicBezTo>
                  <a:cubicBezTo>
                    <a:pt x="32" y="46"/>
                    <a:pt x="33" y="46"/>
                    <a:pt x="35" y="45"/>
                  </a:cubicBezTo>
                  <a:cubicBezTo>
                    <a:pt x="36" y="44"/>
                    <a:pt x="37" y="43"/>
                    <a:pt x="38" y="42"/>
                  </a:cubicBezTo>
                  <a:cubicBezTo>
                    <a:pt x="39" y="41"/>
                    <a:pt x="40" y="40"/>
                    <a:pt x="40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2"/>
                    <a:pt x="45" y="44"/>
                    <a:pt x="44" y="46"/>
                  </a:cubicBezTo>
                  <a:cubicBezTo>
                    <a:pt x="42" y="47"/>
                    <a:pt x="41" y="49"/>
                    <a:pt x="39" y="50"/>
                  </a:cubicBezTo>
                  <a:cubicBezTo>
                    <a:pt x="37" y="51"/>
                    <a:pt x="35" y="52"/>
                    <a:pt x="33" y="52"/>
                  </a:cubicBezTo>
                  <a:cubicBezTo>
                    <a:pt x="30" y="53"/>
                    <a:pt x="28" y="53"/>
                    <a:pt x="26" y="53"/>
                  </a:cubicBezTo>
                  <a:cubicBezTo>
                    <a:pt x="22" y="53"/>
                    <a:pt x="18" y="53"/>
                    <a:pt x="15" y="51"/>
                  </a:cubicBezTo>
                  <a:cubicBezTo>
                    <a:pt x="12" y="50"/>
                    <a:pt x="9" y="48"/>
                    <a:pt x="7" y="45"/>
                  </a:cubicBezTo>
                  <a:cubicBezTo>
                    <a:pt x="5" y="43"/>
                    <a:pt x="3" y="40"/>
                    <a:pt x="1" y="37"/>
                  </a:cubicBezTo>
                  <a:cubicBezTo>
                    <a:pt x="0" y="34"/>
                    <a:pt x="0" y="30"/>
                    <a:pt x="0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64"/>
            <p:cNvSpPr>
              <a:spLocks/>
            </p:cNvSpPr>
            <p:nvPr/>
          </p:nvSpPr>
          <p:spPr bwMode="auto">
            <a:xfrm>
              <a:off x="5216525" y="4970462"/>
              <a:ext cx="53975" cy="60325"/>
            </a:xfrm>
            <a:custGeom>
              <a:avLst/>
              <a:gdLst>
                <a:gd name="T0" fmla="*/ 17 w 47"/>
                <a:gd name="T1" fmla="*/ 52 h 52"/>
                <a:gd name="T2" fmla="*/ 4 w 47"/>
                <a:gd name="T3" fmla="*/ 47 h 52"/>
                <a:gd name="T4" fmla="*/ 0 w 47"/>
                <a:gd name="T5" fmla="*/ 30 h 52"/>
                <a:gd name="T6" fmla="*/ 0 w 47"/>
                <a:gd name="T7" fmla="*/ 0 h 52"/>
                <a:gd name="T8" fmla="*/ 7 w 47"/>
                <a:gd name="T9" fmla="*/ 0 h 52"/>
                <a:gd name="T10" fmla="*/ 7 w 47"/>
                <a:gd name="T11" fmla="*/ 29 h 52"/>
                <a:gd name="T12" fmla="*/ 19 w 47"/>
                <a:gd name="T13" fmla="*/ 46 h 52"/>
                <a:gd name="T14" fmla="*/ 25 w 47"/>
                <a:gd name="T15" fmla="*/ 45 h 52"/>
                <a:gd name="T16" fmla="*/ 30 w 47"/>
                <a:gd name="T17" fmla="*/ 43 h 52"/>
                <a:gd name="T18" fmla="*/ 34 w 47"/>
                <a:gd name="T19" fmla="*/ 38 h 52"/>
                <a:gd name="T20" fmla="*/ 37 w 47"/>
                <a:gd name="T21" fmla="*/ 32 h 52"/>
                <a:gd name="T22" fmla="*/ 37 w 47"/>
                <a:gd name="T23" fmla="*/ 0 h 52"/>
                <a:gd name="T24" fmla="*/ 44 w 47"/>
                <a:gd name="T25" fmla="*/ 0 h 52"/>
                <a:gd name="T26" fmla="*/ 44 w 47"/>
                <a:gd name="T27" fmla="*/ 43 h 52"/>
                <a:gd name="T28" fmla="*/ 47 w 47"/>
                <a:gd name="T29" fmla="*/ 45 h 52"/>
                <a:gd name="T30" fmla="*/ 47 w 47"/>
                <a:gd name="T31" fmla="*/ 51 h 52"/>
                <a:gd name="T32" fmla="*/ 45 w 47"/>
                <a:gd name="T33" fmla="*/ 52 h 52"/>
                <a:gd name="T34" fmla="*/ 44 w 47"/>
                <a:gd name="T35" fmla="*/ 52 h 52"/>
                <a:gd name="T36" fmla="*/ 40 w 47"/>
                <a:gd name="T37" fmla="*/ 50 h 52"/>
                <a:gd name="T38" fmla="*/ 38 w 47"/>
                <a:gd name="T39" fmla="*/ 46 h 52"/>
                <a:gd name="T40" fmla="*/ 38 w 47"/>
                <a:gd name="T41" fmla="*/ 40 h 52"/>
                <a:gd name="T42" fmla="*/ 29 w 47"/>
                <a:gd name="T43" fmla="*/ 49 h 52"/>
                <a:gd name="T44" fmla="*/ 17 w 47"/>
                <a:gd name="T4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2">
                  <a:moveTo>
                    <a:pt x="17" y="52"/>
                  </a:moveTo>
                  <a:cubicBezTo>
                    <a:pt x="11" y="52"/>
                    <a:pt x="7" y="51"/>
                    <a:pt x="4" y="47"/>
                  </a:cubicBezTo>
                  <a:cubicBezTo>
                    <a:pt x="1" y="43"/>
                    <a:pt x="0" y="37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1"/>
                    <a:pt x="11" y="46"/>
                    <a:pt x="19" y="46"/>
                  </a:cubicBezTo>
                  <a:cubicBezTo>
                    <a:pt x="21" y="46"/>
                    <a:pt x="23" y="46"/>
                    <a:pt x="25" y="45"/>
                  </a:cubicBezTo>
                  <a:cubicBezTo>
                    <a:pt x="27" y="45"/>
                    <a:pt x="28" y="44"/>
                    <a:pt x="30" y="43"/>
                  </a:cubicBezTo>
                  <a:cubicBezTo>
                    <a:pt x="32" y="41"/>
                    <a:pt x="33" y="40"/>
                    <a:pt x="34" y="38"/>
                  </a:cubicBezTo>
                  <a:cubicBezTo>
                    <a:pt x="36" y="36"/>
                    <a:pt x="37" y="34"/>
                    <a:pt x="37" y="3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5"/>
                    <a:pt x="47" y="45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1"/>
                    <a:pt x="40" y="50"/>
                  </a:cubicBezTo>
                  <a:cubicBezTo>
                    <a:pt x="39" y="49"/>
                    <a:pt x="38" y="47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2"/>
                    <a:pt x="1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65"/>
            <p:cNvSpPr>
              <a:spLocks/>
            </p:cNvSpPr>
            <p:nvPr/>
          </p:nvSpPr>
          <p:spPr bwMode="auto">
            <a:xfrm>
              <a:off x="5280025" y="4970462"/>
              <a:ext cx="49213" cy="60325"/>
            </a:xfrm>
            <a:custGeom>
              <a:avLst/>
              <a:gdLst>
                <a:gd name="T0" fmla="*/ 22 w 42"/>
                <a:gd name="T1" fmla="*/ 53 h 53"/>
                <a:gd name="T2" fmla="*/ 10 w 42"/>
                <a:gd name="T3" fmla="*/ 51 h 53"/>
                <a:gd name="T4" fmla="*/ 0 w 42"/>
                <a:gd name="T5" fmla="*/ 46 h 53"/>
                <a:gd name="T6" fmla="*/ 3 w 42"/>
                <a:gd name="T7" fmla="*/ 41 h 53"/>
                <a:gd name="T8" fmla="*/ 12 w 42"/>
                <a:gd name="T9" fmla="*/ 46 h 53"/>
                <a:gd name="T10" fmla="*/ 21 w 42"/>
                <a:gd name="T11" fmla="*/ 48 h 53"/>
                <a:gd name="T12" fmla="*/ 31 w 42"/>
                <a:gd name="T13" fmla="*/ 46 h 53"/>
                <a:gd name="T14" fmla="*/ 35 w 42"/>
                <a:gd name="T15" fmla="*/ 39 h 53"/>
                <a:gd name="T16" fmla="*/ 34 w 42"/>
                <a:gd name="T17" fmla="*/ 35 h 53"/>
                <a:gd name="T18" fmla="*/ 31 w 42"/>
                <a:gd name="T19" fmla="*/ 32 h 53"/>
                <a:gd name="T20" fmla="*/ 26 w 42"/>
                <a:gd name="T21" fmla="*/ 30 h 53"/>
                <a:gd name="T22" fmla="*/ 20 w 42"/>
                <a:gd name="T23" fmla="*/ 29 h 53"/>
                <a:gd name="T24" fmla="*/ 12 w 42"/>
                <a:gd name="T25" fmla="*/ 27 h 53"/>
                <a:gd name="T26" fmla="*/ 6 w 42"/>
                <a:gd name="T27" fmla="*/ 24 h 53"/>
                <a:gd name="T28" fmla="*/ 3 w 42"/>
                <a:gd name="T29" fmla="*/ 21 h 53"/>
                <a:gd name="T30" fmla="*/ 2 w 42"/>
                <a:gd name="T31" fmla="*/ 15 h 53"/>
                <a:gd name="T32" fmla="*/ 4 w 42"/>
                <a:gd name="T33" fmla="*/ 9 h 53"/>
                <a:gd name="T34" fmla="*/ 8 w 42"/>
                <a:gd name="T35" fmla="*/ 4 h 53"/>
                <a:gd name="T36" fmla="*/ 14 w 42"/>
                <a:gd name="T37" fmla="*/ 1 h 53"/>
                <a:gd name="T38" fmla="*/ 22 w 42"/>
                <a:gd name="T39" fmla="*/ 0 h 53"/>
                <a:gd name="T40" fmla="*/ 32 w 42"/>
                <a:gd name="T41" fmla="*/ 2 h 53"/>
                <a:gd name="T42" fmla="*/ 40 w 42"/>
                <a:gd name="T43" fmla="*/ 7 h 53"/>
                <a:gd name="T44" fmla="*/ 37 w 42"/>
                <a:gd name="T45" fmla="*/ 11 h 53"/>
                <a:gd name="T46" fmla="*/ 30 w 42"/>
                <a:gd name="T47" fmla="*/ 6 h 53"/>
                <a:gd name="T48" fmla="*/ 21 w 42"/>
                <a:gd name="T49" fmla="*/ 5 h 53"/>
                <a:gd name="T50" fmla="*/ 16 w 42"/>
                <a:gd name="T51" fmla="*/ 5 h 53"/>
                <a:gd name="T52" fmla="*/ 12 w 42"/>
                <a:gd name="T53" fmla="*/ 7 h 53"/>
                <a:gd name="T54" fmla="*/ 10 w 42"/>
                <a:gd name="T55" fmla="*/ 10 h 53"/>
                <a:gd name="T56" fmla="*/ 9 w 42"/>
                <a:gd name="T57" fmla="*/ 15 h 53"/>
                <a:gd name="T58" fmla="*/ 9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2 w 42"/>
                <a:gd name="T65" fmla="*/ 23 h 53"/>
                <a:gd name="T66" fmla="*/ 30 w 42"/>
                <a:gd name="T67" fmla="*/ 26 h 53"/>
                <a:gd name="T68" fmla="*/ 37 w 42"/>
                <a:gd name="T69" fmla="*/ 28 h 53"/>
                <a:gd name="T70" fmla="*/ 40 w 42"/>
                <a:gd name="T71" fmla="*/ 32 h 53"/>
                <a:gd name="T72" fmla="*/ 42 w 42"/>
                <a:gd name="T73" fmla="*/ 38 h 53"/>
                <a:gd name="T74" fmla="*/ 36 w 42"/>
                <a:gd name="T75" fmla="*/ 49 h 53"/>
                <a:gd name="T76" fmla="*/ 22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2" y="53"/>
                  </a:moveTo>
                  <a:cubicBezTo>
                    <a:pt x="18" y="53"/>
                    <a:pt x="14" y="53"/>
                    <a:pt x="10" y="51"/>
                  </a:cubicBezTo>
                  <a:cubicBezTo>
                    <a:pt x="6" y="50"/>
                    <a:pt x="3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3"/>
                    <a:pt x="9" y="45"/>
                    <a:pt x="12" y="46"/>
                  </a:cubicBezTo>
                  <a:cubicBezTo>
                    <a:pt x="15" y="48"/>
                    <a:pt x="18" y="48"/>
                    <a:pt x="21" y="48"/>
                  </a:cubicBezTo>
                  <a:cubicBezTo>
                    <a:pt x="26" y="48"/>
                    <a:pt x="29" y="47"/>
                    <a:pt x="31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1" y="32"/>
                  </a:cubicBezTo>
                  <a:cubicBezTo>
                    <a:pt x="30" y="32"/>
                    <a:pt x="28" y="31"/>
                    <a:pt x="26" y="30"/>
                  </a:cubicBezTo>
                  <a:cubicBezTo>
                    <a:pt x="24" y="30"/>
                    <a:pt x="22" y="29"/>
                    <a:pt x="20" y="29"/>
                  </a:cubicBezTo>
                  <a:cubicBezTo>
                    <a:pt x="17" y="28"/>
                    <a:pt x="14" y="27"/>
                    <a:pt x="12" y="27"/>
                  </a:cubicBezTo>
                  <a:cubicBezTo>
                    <a:pt x="10" y="26"/>
                    <a:pt x="8" y="25"/>
                    <a:pt x="6" y="24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3" y="19"/>
                    <a:pt x="2" y="18"/>
                    <a:pt x="2" y="15"/>
                  </a:cubicBezTo>
                  <a:cubicBezTo>
                    <a:pt x="2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6" y="0"/>
                    <a:pt x="19" y="0"/>
                    <a:pt x="22" y="0"/>
                  </a:cubicBezTo>
                  <a:cubicBezTo>
                    <a:pt x="26" y="0"/>
                    <a:pt x="29" y="0"/>
                    <a:pt x="32" y="2"/>
                  </a:cubicBezTo>
                  <a:cubicBezTo>
                    <a:pt x="36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7"/>
                    <a:pt x="30" y="6"/>
                  </a:cubicBezTo>
                  <a:cubicBezTo>
                    <a:pt x="27" y="5"/>
                    <a:pt x="24" y="5"/>
                    <a:pt x="21" y="5"/>
                  </a:cubicBezTo>
                  <a:cubicBezTo>
                    <a:pt x="20" y="5"/>
                    <a:pt x="18" y="5"/>
                    <a:pt x="16" y="5"/>
                  </a:cubicBezTo>
                  <a:cubicBezTo>
                    <a:pt x="15" y="6"/>
                    <a:pt x="14" y="6"/>
                    <a:pt x="12" y="7"/>
                  </a:cubicBezTo>
                  <a:cubicBezTo>
                    <a:pt x="11" y="8"/>
                    <a:pt x="10" y="9"/>
                    <a:pt x="10" y="10"/>
                  </a:cubicBezTo>
                  <a:cubicBezTo>
                    <a:pt x="9" y="11"/>
                    <a:pt x="9" y="13"/>
                    <a:pt x="9" y="15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7" y="22"/>
                    <a:pt x="19" y="23"/>
                    <a:pt x="22" y="23"/>
                  </a:cubicBezTo>
                  <a:cubicBezTo>
                    <a:pt x="25" y="24"/>
                    <a:pt x="28" y="25"/>
                    <a:pt x="30" y="26"/>
                  </a:cubicBezTo>
                  <a:cubicBezTo>
                    <a:pt x="33" y="27"/>
                    <a:pt x="35" y="27"/>
                    <a:pt x="37" y="28"/>
                  </a:cubicBezTo>
                  <a:cubicBezTo>
                    <a:pt x="38" y="30"/>
                    <a:pt x="40" y="31"/>
                    <a:pt x="40" y="32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3"/>
                    <a:pt x="40" y="46"/>
                    <a:pt x="36" y="49"/>
                  </a:cubicBezTo>
                  <a:cubicBezTo>
                    <a:pt x="33" y="52"/>
                    <a:pt x="28" y="53"/>
                    <a:pt x="22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66"/>
            <p:cNvSpPr>
              <a:spLocks/>
            </p:cNvSpPr>
            <p:nvPr/>
          </p:nvSpPr>
          <p:spPr bwMode="auto">
            <a:xfrm>
              <a:off x="4692650" y="5083175"/>
              <a:ext cx="80963" cy="80963"/>
            </a:xfrm>
            <a:custGeom>
              <a:avLst/>
              <a:gdLst>
                <a:gd name="T0" fmla="*/ 45 w 51"/>
                <a:gd name="T1" fmla="*/ 51 h 51"/>
                <a:gd name="T2" fmla="*/ 45 w 51"/>
                <a:gd name="T3" fmla="*/ 9 h 51"/>
                <a:gd name="T4" fmla="*/ 27 w 51"/>
                <a:gd name="T5" fmla="*/ 42 h 51"/>
                <a:gd name="T6" fmla="*/ 24 w 51"/>
                <a:gd name="T7" fmla="*/ 42 h 51"/>
                <a:gd name="T8" fmla="*/ 6 w 51"/>
                <a:gd name="T9" fmla="*/ 9 h 51"/>
                <a:gd name="T10" fmla="*/ 6 w 51"/>
                <a:gd name="T11" fmla="*/ 51 h 51"/>
                <a:gd name="T12" fmla="*/ 0 w 51"/>
                <a:gd name="T13" fmla="*/ 51 h 51"/>
                <a:gd name="T14" fmla="*/ 0 w 51"/>
                <a:gd name="T15" fmla="*/ 0 h 51"/>
                <a:gd name="T16" fmla="*/ 6 w 51"/>
                <a:gd name="T17" fmla="*/ 0 h 51"/>
                <a:gd name="T18" fmla="*/ 26 w 51"/>
                <a:gd name="T19" fmla="*/ 35 h 51"/>
                <a:gd name="T20" fmla="*/ 45 w 51"/>
                <a:gd name="T21" fmla="*/ 0 h 51"/>
                <a:gd name="T22" fmla="*/ 51 w 51"/>
                <a:gd name="T23" fmla="*/ 0 h 51"/>
                <a:gd name="T24" fmla="*/ 51 w 51"/>
                <a:gd name="T25" fmla="*/ 51 h 51"/>
                <a:gd name="T26" fmla="*/ 45 w 51"/>
                <a:gd name="T27" fmla="*/ 51 h 51"/>
                <a:gd name="T28" fmla="*/ 45 w 51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51">
                  <a:moveTo>
                    <a:pt x="45" y="51"/>
                  </a:moveTo>
                  <a:lnTo>
                    <a:pt x="45" y="9"/>
                  </a:lnTo>
                  <a:lnTo>
                    <a:pt x="27" y="42"/>
                  </a:lnTo>
                  <a:lnTo>
                    <a:pt x="24" y="42"/>
                  </a:lnTo>
                  <a:lnTo>
                    <a:pt x="6" y="9"/>
                  </a:lnTo>
                  <a:lnTo>
                    <a:pt x="6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6" y="0"/>
                  </a:lnTo>
                  <a:lnTo>
                    <a:pt x="26" y="35"/>
                  </a:lnTo>
                  <a:lnTo>
                    <a:pt x="45" y="0"/>
                  </a:lnTo>
                  <a:lnTo>
                    <a:pt x="51" y="0"/>
                  </a:lnTo>
                  <a:lnTo>
                    <a:pt x="51" y="51"/>
                  </a:lnTo>
                  <a:lnTo>
                    <a:pt x="45" y="51"/>
                  </a:lnTo>
                  <a:lnTo>
                    <a:pt x="45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67"/>
            <p:cNvSpPr>
              <a:spLocks noEditPoints="1"/>
            </p:cNvSpPr>
            <p:nvPr/>
          </p:nvSpPr>
          <p:spPr bwMode="auto">
            <a:xfrm>
              <a:off x="4786312" y="5103812"/>
              <a:ext cx="53975" cy="61913"/>
            </a:xfrm>
            <a:custGeom>
              <a:avLst/>
              <a:gdLst>
                <a:gd name="T0" fmla="*/ 17 w 46"/>
                <a:gd name="T1" fmla="*/ 54 h 54"/>
                <a:gd name="T2" fmla="*/ 10 w 46"/>
                <a:gd name="T3" fmla="*/ 53 h 54"/>
                <a:gd name="T4" fmla="*/ 5 w 46"/>
                <a:gd name="T5" fmla="*/ 49 h 54"/>
                <a:gd name="T6" fmla="*/ 1 w 46"/>
                <a:gd name="T7" fmla="*/ 44 h 54"/>
                <a:gd name="T8" fmla="*/ 0 w 46"/>
                <a:gd name="T9" fmla="*/ 38 h 54"/>
                <a:gd name="T10" fmla="*/ 1 w 46"/>
                <a:gd name="T11" fmla="*/ 31 h 54"/>
                <a:gd name="T12" fmla="*/ 6 w 46"/>
                <a:gd name="T13" fmla="*/ 27 h 54"/>
                <a:gd name="T14" fmla="*/ 13 w 46"/>
                <a:gd name="T15" fmla="*/ 23 h 54"/>
                <a:gd name="T16" fmla="*/ 21 w 46"/>
                <a:gd name="T17" fmla="*/ 22 h 54"/>
                <a:gd name="T18" fmla="*/ 29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9 h 54"/>
                <a:gd name="T26" fmla="*/ 22 w 46"/>
                <a:gd name="T27" fmla="*/ 5 h 54"/>
                <a:gd name="T28" fmla="*/ 14 w 46"/>
                <a:gd name="T29" fmla="*/ 7 h 54"/>
                <a:gd name="T30" fmla="*/ 6 w 46"/>
                <a:gd name="T31" fmla="*/ 11 h 54"/>
                <a:gd name="T32" fmla="*/ 3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3 w 46"/>
                <a:gd name="T39" fmla="*/ 21 h 54"/>
                <a:gd name="T40" fmla="*/ 43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3 w 46"/>
                <a:gd name="T47" fmla="*/ 53 h 54"/>
                <a:gd name="T48" fmla="*/ 39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1 h 54"/>
                <a:gd name="T56" fmla="*/ 17 w 46"/>
                <a:gd name="T57" fmla="*/ 54 h 54"/>
                <a:gd name="T58" fmla="*/ 19 w 46"/>
                <a:gd name="T59" fmla="*/ 49 h 54"/>
                <a:gd name="T60" fmla="*/ 28 w 46"/>
                <a:gd name="T61" fmla="*/ 47 h 54"/>
                <a:gd name="T62" fmla="*/ 35 w 46"/>
                <a:gd name="T63" fmla="*/ 41 h 54"/>
                <a:gd name="T64" fmla="*/ 36 w 46"/>
                <a:gd name="T65" fmla="*/ 39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2 w 46"/>
                <a:gd name="T73" fmla="*/ 26 h 54"/>
                <a:gd name="T74" fmla="*/ 11 w 46"/>
                <a:gd name="T75" fmla="*/ 29 h 54"/>
                <a:gd name="T76" fmla="*/ 6 w 46"/>
                <a:gd name="T77" fmla="*/ 37 h 54"/>
                <a:gd name="T78" fmla="*/ 7 w 46"/>
                <a:gd name="T79" fmla="*/ 42 h 54"/>
                <a:gd name="T80" fmla="*/ 10 w 46"/>
                <a:gd name="T81" fmla="*/ 45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2" y="53"/>
                    <a:pt x="10" y="53"/>
                  </a:cubicBezTo>
                  <a:cubicBezTo>
                    <a:pt x="8" y="52"/>
                    <a:pt x="6" y="51"/>
                    <a:pt x="5" y="49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2"/>
                    <a:pt x="0" y="40"/>
                    <a:pt x="0" y="38"/>
                  </a:cubicBezTo>
                  <a:cubicBezTo>
                    <a:pt x="0" y="35"/>
                    <a:pt x="0" y="33"/>
                    <a:pt x="1" y="31"/>
                  </a:cubicBezTo>
                  <a:cubicBezTo>
                    <a:pt x="2" y="30"/>
                    <a:pt x="4" y="28"/>
                    <a:pt x="6" y="27"/>
                  </a:cubicBezTo>
                  <a:cubicBezTo>
                    <a:pt x="8" y="25"/>
                    <a:pt x="10" y="24"/>
                    <a:pt x="13" y="23"/>
                  </a:cubicBezTo>
                  <a:cubicBezTo>
                    <a:pt x="15" y="23"/>
                    <a:pt x="18" y="22"/>
                    <a:pt x="21" y="22"/>
                  </a:cubicBezTo>
                  <a:cubicBezTo>
                    <a:pt x="24" y="22"/>
                    <a:pt x="27" y="22"/>
                    <a:pt x="29" y="23"/>
                  </a:cubicBezTo>
                  <a:cubicBezTo>
                    <a:pt x="32" y="23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5" y="12"/>
                    <a:pt x="33" y="9"/>
                  </a:cubicBezTo>
                  <a:cubicBezTo>
                    <a:pt x="30" y="7"/>
                    <a:pt x="27" y="5"/>
                    <a:pt x="22" y="5"/>
                  </a:cubicBezTo>
                  <a:cubicBezTo>
                    <a:pt x="20" y="5"/>
                    <a:pt x="17" y="6"/>
                    <a:pt x="14" y="7"/>
                  </a:cubicBezTo>
                  <a:cubicBezTo>
                    <a:pt x="11" y="8"/>
                    <a:pt x="8" y="9"/>
                    <a:pt x="6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3"/>
                    <a:pt x="16" y="0"/>
                    <a:pt x="23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9"/>
                    <a:pt x="43" y="14"/>
                    <a:pt x="43" y="21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6"/>
                    <a:pt x="44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3" y="53"/>
                  </a:cubicBezTo>
                  <a:cubicBezTo>
                    <a:pt x="42" y="53"/>
                    <a:pt x="40" y="53"/>
                    <a:pt x="39" y="52"/>
                  </a:cubicBezTo>
                  <a:cubicBezTo>
                    <a:pt x="38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50"/>
                    <a:pt x="29" y="51"/>
                  </a:cubicBezTo>
                  <a:cubicBezTo>
                    <a:pt x="25" y="53"/>
                    <a:pt x="21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2" y="49"/>
                    <a:pt x="25" y="48"/>
                    <a:pt x="28" y="47"/>
                  </a:cubicBezTo>
                  <a:cubicBezTo>
                    <a:pt x="31" y="45"/>
                    <a:pt x="33" y="44"/>
                    <a:pt x="35" y="41"/>
                  </a:cubicBezTo>
                  <a:cubicBezTo>
                    <a:pt x="36" y="41"/>
                    <a:pt x="36" y="40"/>
                    <a:pt x="36" y="39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4" y="28"/>
                    <a:pt x="32" y="28"/>
                    <a:pt x="30" y="27"/>
                  </a:cubicBezTo>
                  <a:cubicBezTo>
                    <a:pt x="27" y="27"/>
                    <a:pt x="25" y="26"/>
                    <a:pt x="22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6" y="34"/>
                    <a:pt x="6" y="37"/>
                  </a:cubicBezTo>
                  <a:cubicBezTo>
                    <a:pt x="6" y="39"/>
                    <a:pt x="7" y="40"/>
                    <a:pt x="7" y="42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2" y="47"/>
                    <a:pt x="14" y="48"/>
                  </a:cubicBezTo>
                  <a:cubicBezTo>
                    <a:pt x="15" y="48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68"/>
            <p:cNvSpPr>
              <a:spLocks noEditPoints="1"/>
            </p:cNvSpPr>
            <p:nvPr/>
          </p:nvSpPr>
          <p:spPr bwMode="auto">
            <a:xfrm>
              <a:off x="4848225" y="5103812"/>
              <a:ext cx="60325" cy="61913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7 h 54"/>
                <a:gd name="T8" fmla="*/ 0 w 52"/>
                <a:gd name="T9" fmla="*/ 27 h 54"/>
                <a:gd name="T10" fmla="*/ 2 w 52"/>
                <a:gd name="T11" fmla="*/ 17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7 w 52"/>
                <a:gd name="T19" fmla="*/ 2 h 54"/>
                <a:gd name="T20" fmla="*/ 45 w 52"/>
                <a:gd name="T21" fmla="*/ 8 h 54"/>
                <a:gd name="T22" fmla="*/ 50 w 52"/>
                <a:gd name="T23" fmla="*/ 17 h 54"/>
                <a:gd name="T24" fmla="*/ 52 w 52"/>
                <a:gd name="T25" fmla="*/ 27 h 54"/>
                <a:gd name="T26" fmla="*/ 52 w 52"/>
                <a:gd name="T27" fmla="*/ 28 h 54"/>
                <a:gd name="T28" fmla="*/ 52 w 52"/>
                <a:gd name="T29" fmla="*/ 29 h 54"/>
                <a:gd name="T30" fmla="*/ 8 w 52"/>
                <a:gd name="T31" fmla="*/ 29 h 54"/>
                <a:gd name="T32" fmla="*/ 9 w 52"/>
                <a:gd name="T33" fmla="*/ 37 h 54"/>
                <a:gd name="T34" fmla="*/ 14 w 52"/>
                <a:gd name="T35" fmla="*/ 43 h 54"/>
                <a:gd name="T36" fmla="*/ 20 w 52"/>
                <a:gd name="T37" fmla="*/ 47 h 54"/>
                <a:gd name="T38" fmla="*/ 27 w 52"/>
                <a:gd name="T39" fmla="*/ 49 h 54"/>
                <a:gd name="T40" fmla="*/ 32 w 52"/>
                <a:gd name="T41" fmla="*/ 48 h 54"/>
                <a:gd name="T42" fmla="*/ 36 w 52"/>
                <a:gd name="T43" fmla="*/ 46 h 54"/>
                <a:gd name="T44" fmla="*/ 40 w 52"/>
                <a:gd name="T45" fmla="*/ 43 h 54"/>
                <a:gd name="T46" fmla="*/ 43 w 52"/>
                <a:gd name="T47" fmla="*/ 39 h 54"/>
                <a:gd name="T48" fmla="*/ 48 w 52"/>
                <a:gd name="T49" fmla="*/ 41 h 54"/>
                <a:gd name="T50" fmla="*/ 45 w 52"/>
                <a:gd name="T51" fmla="*/ 46 h 54"/>
                <a:gd name="T52" fmla="*/ 40 w 52"/>
                <a:gd name="T53" fmla="*/ 50 h 54"/>
                <a:gd name="T54" fmla="*/ 34 w 52"/>
                <a:gd name="T55" fmla="*/ 53 h 54"/>
                <a:gd name="T56" fmla="*/ 26 w 52"/>
                <a:gd name="T57" fmla="*/ 54 h 54"/>
                <a:gd name="T58" fmla="*/ 45 w 52"/>
                <a:gd name="T59" fmla="*/ 24 h 54"/>
                <a:gd name="T60" fmla="*/ 43 w 52"/>
                <a:gd name="T61" fmla="*/ 17 h 54"/>
                <a:gd name="T62" fmla="*/ 39 w 52"/>
                <a:gd name="T63" fmla="*/ 11 h 54"/>
                <a:gd name="T64" fmla="*/ 33 w 52"/>
                <a:gd name="T65" fmla="*/ 7 h 54"/>
                <a:gd name="T66" fmla="*/ 26 w 52"/>
                <a:gd name="T67" fmla="*/ 6 h 54"/>
                <a:gd name="T68" fmla="*/ 19 w 52"/>
                <a:gd name="T69" fmla="*/ 7 h 54"/>
                <a:gd name="T70" fmla="*/ 13 w 52"/>
                <a:gd name="T71" fmla="*/ 11 h 54"/>
                <a:gd name="T72" fmla="*/ 9 w 52"/>
                <a:gd name="T73" fmla="*/ 17 h 54"/>
                <a:gd name="T74" fmla="*/ 7 w 52"/>
                <a:gd name="T75" fmla="*/ 24 h 54"/>
                <a:gd name="T76" fmla="*/ 45 w 52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cubicBezTo>
                    <a:pt x="23" y="54"/>
                    <a:pt x="19" y="53"/>
                    <a:pt x="16" y="52"/>
                  </a:cubicBezTo>
                  <a:cubicBezTo>
                    <a:pt x="13" y="50"/>
                    <a:pt x="10" y="48"/>
                    <a:pt x="8" y="46"/>
                  </a:cubicBezTo>
                  <a:cubicBezTo>
                    <a:pt x="5" y="43"/>
                    <a:pt x="4" y="40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4" y="13"/>
                    <a:pt x="5" y="11"/>
                    <a:pt x="8" y="8"/>
                  </a:cubicBezTo>
                  <a:cubicBezTo>
                    <a:pt x="10" y="6"/>
                    <a:pt x="13" y="4"/>
                    <a:pt x="16" y="2"/>
                  </a:cubicBezTo>
                  <a:cubicBezTo>
                    <a:pt x="19" y="1"/>
                    <a:pt x="23" y="0"/>
                    <a:pt x="26" y="0"/>
                  </a:cubicBezTo>
                  <a:cubicBezTo>
                    <a:pt x="30" y="0"/>
                    <a:pt x="33" y="1"/>
                    <a:pt x="37" y="2"/>
                  </a:cubicBezTo>
                  <a:cubicBezTo>
                    <a:pt x="40" y="4"/>
                    <a:pt x="42" y="6"/>
                    <a:pt x="45" y="8"/>
                  </a:cubicBezTo>
                  <a:cubicBezTo>
                    <a:pt x="47" y="11"/>
                    <a:pt x="49" y="13"/>
                    <a:pt x="50" y="17"/>
                  </a:cubicBezTo>
                  <a:cubicBezTo>
                    <a:pt x="51" y="20"/>
                    <a:pt x="52" y="23"/>
                    <a:pt x="52" y="27"/>
                  </a:cubicBezTo>
                  <a:cubicBezTo>
                    <a:pt x="52" y="27"/>
                    <a:pt x="52" y="28"/>
                    <a:pt x="52" y="28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32"/>
                    <a:pt x="8" y="35"/>
                    <a:pt x="9" y="37"/>
                  </a:cubicBezTo>
                  <a:cubicBezTo>
                    <a:pt x="11" y="39"/>
                    <a:pt x="12" y="41"/>
                    <a:pt x="14" y="43"/>
                  </a:cubicBezTo>
                  <a:cubicBezTo>
                    <a:pt x="15" y="45"/>
                    <a:pt x="17" y="46"/>
                    <a:pt x="20" y="47"/>
                  </a:cubicBezTo>
                  <a:cubicBezTo>
                    <a:pt x="22" y="48"/>
                    <a:pt x="24" y="49"/>
                    <a:pt x="27" y="49"/>
                  </a:cubicBezTo>
                  <a:cubicBezTo>
                    <a:pt x="28" y="49"/>
                    <a:pt x="30" y="48"/>
                    <a:pt x="32" y="48"/>
                  </a:cubicBezTo>
                  <a:cubicBezTo>
                    <a:pt x="33" y="47"/>
                    <a:pt x="35" y="47"/>
                    <a:pt x="36" y="46"/>
                  </a:cubicBezTo>
                  <a:cubicBezTo>
                    <a:pt x="38" y="45"/>
                    <a:pt x="39" y="44"/>
                    <a:pt x="40" y="43"/>
                  </a:cubicBezTo>
                  <a:cubicBezTo>
                    <a:pt x="41" y="42"/>
                    <a:pt x="42" y="41"/>
                    <a:pt x="43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6" y="45"/>
                    <a:pt x="45" y="46"/>
                  </a:cubicBezTo>
                  <a:cubicBezTo>
                    <a:pt x="44" y="48"/>
                    <a:pt x="42" y="49"/>
                    <a:pt x="40" y="50"/>
                  </a:cubicBezTo>
                  <a:cubicBezTo>
                    <a:pt x="38" y="51"/>
                    <a:pt x="36" y="52"/>
                    <a:pt x="34" y="53"/>
                  </a:cubicBezTo>
                  <a:cubicBezTo>
                    <a:pt x="31" y="53"/>
                    <a:pt x="29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1"/>
                    <a:pt x="45" y="19"/>
                    <a:pt x="43" y="17"/>
                  </a:cubicBezTo>
                  <a:cubicBezTo>
                    <a:pt x="42" y="14"/>
                    <a:pt x="41" y="12"/>
                    <a:pt x="39" y="11"/>
                  </a:cubicBezTo>
                  <a:cubicBezTo>
                    <a:pt x="38" y="9"/>
                    <a:pt x="36" y="8"/>
                    <a:pt x="33" y="7"/>
                  </a:cubicBezTo>
                  <a:cubicBezTo>
                    <a:pt x="31" y="6"/>
                    <a:pt x="29" y="6"/>
                    <a:pt x="26" y="6"/>
                  </a:cubicBezTo>
                  <a:cubicBezTo>
                    <a:pt x="24" y="6"/>
                    <a:pt x="21" y="6"/>
                    <a:pt x="19" y="7"/>
                  </a:cubicBezTo>
                  <a:cubicBezTo>
                    <a:pt x="17" y="8"/>
                    <a:pt x="15" y="9"/>
                    <a:pt x="13" y="11"/>
                  </a:cubicBezTo>
                  <a:cubicBezTo>
                    <a:pt x="12" y="12"/>
                    <a:pt x="10" y="14"/>
                    <a:pt x="9" y="17"/>
                  </a:cubicBezTo>
                  <a:cubicBezTo>
                    <a:pt x="8" y="19"/>
                    <a:pt x="8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69"/>
            <p:cNvSpPr>
              <a:spLocks/>
            </p:cNvSpPr>
            <p:nvPr/>
          </p:nvSpPr>
          <p:spPr bwMode="auto">
            <a:xfrm>
              <a:off x="4916487" y="5103812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2 w 47"/>
                <a:gd name="T3" fmla="*/ 17 h 54"/>
                <a:gd name="T4" fmla="*/ 7 w 47"/>
                <a:gd name="T5" fmla="*/ 8 h 54"/>
                <a:gd name="T6" fmla="*/ 15 w 47"/>
                <a:gd name="T7" fmla="*/ 2 h 54"/>
                <a:gd name="T8" fmla="*/ 26 w 47"/>
                <a:gd name="T9" fmla="*/ 0 h 54"/>
                <a:gd name="T10" fmla="*/ 38 w 47"/>
                <a:gd name="T11" fmla="*/ 4 h 54"/>
                <a:gd name="T12" fmla="*/ 47 w 47"/>
                <a:gd name="T13" fmla="*/ 13 h 54"/>
                <a:gd name="T14" fmla="*/ 40 w 47"/>
                <a:gd name="T15" fmla="*/ 15 h 54"/>
                <a:gd name="T16" fmla="*/ 34 w 47"/>
                <a:gd name="T17" fmla="*/ 8 h 54"/>
                <a:gd name="T18" fmla="*/ 25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9 h 54"/>
                <a:gd name="T26" fmla="*/ 7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5 w 47"/>
                <a:gd name="T35" fmla="*/ 48 h 54"/>
                <a:gd name="T36" fmla="*/ 30 w 47"/>
                <a:gd name="T37" fmla="*/ 47 h 54"/>
                <a:gd name="T38" fmla="*/ 35 w 47"/>
                <a:gd name="T39" fmla="*/ 45 h 54"/>
                <a:gd name="T40" fmla="*/ 38 w 47"/>
                <a:gd name="T41" fmla="*/ 42 h 54"/>
                <a:gd name="T42" fmla="*/ 40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5 w 47"/>
                <a:gd name="T55" fmla="*/ 52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0" y="20"/>
                    <a:pt x="2" y="17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6"/>
                    <a:pt x="12" y="4"/>
                    <a:pt x="15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5" y="1"/>
                    <a:pt x="38" y="4"/>
                  </a:cubicBezTo>
                  <a:cubicBezTo>
                    <a:pt x="42" y="6"/>
                    <a:pt x="45" y="9"/>
                    <a:pt x="47" y="1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7" y="10"/>
                    <a:pt x="34" y="8"/>
                  </a:cubicBezTo>
                  <a:cubicBezTo>
                    <a:pt x="31" y="7"/>
                    <a:pt x="28" y="6"/>
                    <a:pt x="25" y="6"/>
                  </a:cubicBezTo>
                  <a:cubicBezTo>
                    <a:pt x="23" y="6"/>
                    <a:pt x="20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2"/>
                    <a:pt x="8" y="35"/>
                  </a:cubicBezTo>
                  <a:cubicBezTo>
                    <a:pt x="9" y="38"/>
                    <a:pt x="10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0" y="47"/>
                    <a:pt x="23" y="48"/>
                    <a:pt x="25" y="48"/>
                  </a:cubicBezTo>
                  <a:cubicBezTo>
                    <a:pt x="27" y="48"/>
                    <a:pt x="29" y="48"/>
                    <a:pt x="30" y="47"/>
                  </a:cubicBezTo>
                  <a:cubicBezTo>
                    <a:pt x="32" y="47"/>
                    <a:pt x="33" y="46"/>
                    <a:pt x="35" y="45"/>
                  </a:cubicBezTo>
                  <a:cubicBezTo>
                    <a:pt x="36" y="44"/>
                    <a:pt x="37" y="43"/>
                    <a:pt x="38" y="42"/>
                  </a:cubicBezTo>
                  <a:cubicBezTo>
                    <a:pt x="39" y="41"/>
                    <a:pt x="40" y="40"/>
                    <a:pt x="40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3"/>
                    <a:pt x="45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1"/>
                    <a:pt x="35" y="52"/>
                    <a:pt x="33" y="53"/>
                  </a:cubicBezTo>
                  <a:cubicBezTo>
                    <a:pt x="30" y="53"/>
                    <a:pt x="28" y="54"/>
                    <a:pt x="26" y="54"/>
                  </a:cubicBez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70"/>
            <p:cNvSpPr>
              <a:spLocks noEditPoints="1"/>
            </p:cNvSpPr>
            <p:nvPr/>
          </p:nvSpPr>
          <p:spPr bwMode="auto">
            <a:xfrm>
              <a:off x="4979987" y="5103812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2 h 54"/>
                <a:gd name="T16" fmla="*/ 25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51 w 51"/>
                <a:gd name="T27" fmla="*/ 28 h 54"/>
                <a:gd name="T28" fmla="*/ 51 w 51"/>
                <a:gd name="T29" fmla="*/ 29 h 54"/>
                <a:gd name="T30" fmla="*/ 7 w 51"/>
                <a:gd name="T31" fmla="*/ 29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5 w 51"/>
                <a:gd name="T43" fmla="*/ 46 h 54"/>
                <a:gd name="T44" fmla="*/ 39 w 51"/>
                <a:gd name="T45" fmla="*/ 43 h 54"/>
                <a:gd name="T46" fmla="*/ 42 w 51"/>
                <a:gd name="T47" fmla="*/ 39 h 54"/>
                <a:gd name="T48" fmla="*/ 48 w 51"/>
                <a:gd name="T49" fmla="*/ 41 h 54"/>
                <a:gd name="T50" fmla="*/ 44 w 51"/>
                <a:gd name="T51" fmla="*/ 46 h 54"/>
                <a:gd name="T52" fmla="*/ 39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8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8 w 51"/>
                <a:gd name="T69" fmla="*/ 7 h 54"/>
                <a:gd name="T70" fmla="*/ 12 w 51"/>
                <a:gd name="T71" fmla="*/ 11 h 54"/>
                <a:gd name="T72" fmla="*/ 8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ubicBezTo>
                    <a:pt x="0" y="23"/>
                    <a:pt x="0" y="20"/>
                    <a:pt x="2" y="17"/>
                  </a:cubicBezTo>
                  <a:cubicBezTo>
                    <a:pt x="3" y="13"/>
                    <a:pt x="5" y="11"/>
                    <a:pt x="7" y="8"/>
                  </a:cubicBezTo>
                  <a:cubicBezTo>
                    <a:pt x="9" y="6"/>
                    <a:pt x="12" y="4"/>
                    <a:pt x="15" y="2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3"/>
                    <a:pt x="49" y="17"/>
                  </a:cubicBezTo>
                  <a:cubicBezTo>
                    <a:pt x="50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8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39"/>
                    <a:pt x="11" y="41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3" y="49"/>
                    <a:pt x="26" y="49"/>
                  </a:cubicBezTo>
                  <a:cubicBezTo>
                    <a:pt x="27" y="49"/>
                    <a:pt x="29" y="48"/>
                    <a:pt x="31" y="48"/>
                  </a:cubicBezTo>
                  <a:cubicBezTo>
                    <a:pt x="32" y="47"/>
                    <a:pt x="34" y="47"/>
                    <a:pt x="35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1"/>
                    <a:pt x="42" y="39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1"/>
                    <a:pt x="35" y="52"/>
                    <a:pt x="33" y="53"/>
                  </a:cubicBezTo>
                  <a:cubicBezTo>
                    <a:pt x="30" y="53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4" y="21"/>
                    <a:pt x="44" y="19"/>
                    <a:pt x="43" y="17"/>
                  </a:cubicBezTo>
                  <a:cubicBezTo>
                    <a:pt x="42" y="14"/>
                    <a:pt x="40" y="12"/>
                    <a:pt x="38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3" y="6"/>
                    <a:pt x="21" y="6"/>
                    <a:pt x="18" y="7"/>
                  </a:cubicBezTo>
                  <a:cubicBezTo>
                    <a:pt x="16" y="8"/>
                    <a:pt x="14" y="9"/>
                    <a:pt x="12" y="11"/>
                  </a:cubicBezTo>
                  <a:cubicBezTo>
                    <a:pt x="11" y="12"/>
                    <a:pt x="9" y="14"/>
                    <a:pt x="8" y="17"/>
                  </a:cubicBezTo>
                  <a:cubicBezTo>
                    <a:pt x="7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71"/>
            <p:cNvSpPr>
              <a:spLocks/>
            </p:cNvSpPr>
            <p:nvPr/>
          </p:nvSpPr>
          <p:spPr bwMode="auto">
            <a:xfrm>
              <a:off x="5049837" y="5103812"/>
              <a:ext cx="50800" cy="60325"/>
            </a:xfrm>
            <a:custGeom>
              <a:avLst/>
              <a:gdLst>
                <a:gd name="T0" fmla="*/ 44 w 44"/>
                <a:gd name="T1" fmla="*/ 53 h 53"/>
                <a:gd name="T2" fmla="*/ 37 w 44"/>
                <a:gd name="T3" fmla="*/ 53 h 53"/>
                <a:gd name="T4" fmla="*/ 37 w 44"/>
                <a:gd name="T5" fmla="*/ 24 h 53"/>
                <a:gd name="T6" fmla="*/ 34 w 44"/>
                <a:gd name="T7" fmla="*/ 11 h 53"/>
                <a:gd name="T8" fmla="*/ 26 w 44"/>
                <a:gd name="T9" fmla="*/ 6 h 53"/>
                <a:gd name="T10" fmla="*/ 20 w 44"/>
                <a:gd name="T11" fmla="*/ 7 h 53"/>
                <a:gd name="T12" fmla="*/ 15 w 44"/>
                <a:gd name="T13" fmla="*/ 11 h 53"/>
                <a:gd name="T14" fmla="*/ 10 w 44"/>
                <a:gd name="T15" fmla="*/ 15 h 53"/>
                <a:gd name="T16" fmla="*/ 7 w 44"/>
                <a:gd name="T17" fmla="*/ 21 h 53"/>
                <a:gd name="T18" fmla="*/ 7 w 44"/>
                <a:gd name="T19" fmla="*/ 53 h 53"/>
                <a:gd name="T20" fmla="*/ 0 w 44"/>
                <a:gd name="T21" fmla="*/ 53 h 53"/>
                <a:gd name="T22" fmla="*/ 0 w 44"/>
                <a:gd name="T23" fmla="*/ 1 h 53"/>
                <a:gd name="T24" fmla="*/ 7 w 44"/>
                <a:gd name="T25" fmla="*/ 1 h 53"/>
                <a:gd name="T26" fmla="*/ 7 w 44"/>
                <a:gd name="T27" fmla="*/ 13 h 53"/>
                <a:gd name="T28" fmla="*/ 16 w 44"/>
                <a:gd name="T29" fmla="*/ 4 h 53"/>
                <a:gd name="T30" fmla="*/ 28 w 44"/>
                <a:gd name="T31" fmla="*/ 0 h 53"/>
                <a:gd name="T32" fmla="*/ 36 w 44"/>
                <a:gd name="T33" fmla="*/ 2 h 53"/>
                <a:gd name="T34" fmla="*/ 40 w 44"/>
                <a:gd name="T35" fmla="*/ 6 h 53"/>
                <a:gd name="T36" fmla="*/ 43 w 44"/>
                <a:gd name="T37" fmla="*/ 13 h 53"/>
                <a:gd name="T38" fmla="*/ 44 w 44"/>
                <a:gd name="T39" fmla="*/ 23 h 53"/>
                <a:gd name="T40" fmla="*/ 44 w 44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53">
                  <a:moveTo>
                    <a:pt x="44" y="53"/>
                  </a:moveTo>
                  <a:cubicBezTo>
                    <a:pt x="37" y="53"/>
                    <a:pt x="37" y="53"/>
                    <a:pt x="37" y="5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8"/>
                    <a:pt x="36" y="13"/>
                    <a:pt x="34" y="11"/>
                  </a:cubicBezTo>
                  <a:cubicBezTo>
                    <a:pt x="33" y="8"/>
                    <a:pt x="30" y="6"/>
                    <a:pt x="26" y="6"/>
                  </a:cubicBezTo>
                  <a:cubicBezTo>
                    <a:pt x="24" y="6"/>
                    <a:pt x="22" y="7"/>
                    <a:pt x="20" y="7"/>
                  </a:cubicBezTo>
                  <a:cubicBezTo>
                    <a:pt x="18" y="8"/>
                    <a:pt x="16" y="9"/>
                    <a:pt x="15" y="11"/>
                  </a:cubicBezTo>
                  <a:cubicBezTo>
                    <a:pt x="13" y="12"/>
                    <a:pt x="11" y="13"/>
                    <a:pt x="10" y="15"/>
                  </a:cubicBezTo>
                  <a:cubicBezTo>
                    <a:pt x="9" y="17"/>
                    <a:pt x="8" y="19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9" y="9"/>
                    <a:pt x="12" y="6"/>
                    <a:pt x="16" y="4"/>
                  </a:cubicBezTo>
                  <a:cubicBezTo>
                    <a:pt x="20" y="1"/>
                    <a:pt x="24" y="0"/>
                    <a:pt x="28" y="0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8" y="3"/>
                    <a:pt x="39" y="4"/>
                    <a:pt x="40" y="6"/>
                  </a:cubicBezTo>
                  <a:cubicBezTo>
                    <a:pt x="42" y="8"/>
                    <a:pt x="43" y="11"/>
                    <a:pt x="43" y="13"/>
                  </a:cubicBezTo>
                  <a:cubicBezTo>
                    <a:pt x="44" y="16"/>
                    <a:pt x="44" y="19"/>
                    <a:pt x="44" y="23"/>
                  </a:cubicBezTo>
                  <a:cubicBezTo>
                    <a:pt x="44" y="53"/>
                    <a:pt x="44" y="53"/>
                    <a:pt x="44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72"/>
            <p:cNvSpPr>
              <a:spLocks noEditPoints="1"/>
            </p:cNvSpPr>
            <p:nvPr/>
          </p:nvSpPr>
          <p:spPr bwMode="auto">
            <a:xfrm>
              <a:off x="5111750" y="5103812"/>
              <a:ext cx="52388" cy="61913"/>
            </a:xfrm>
            <a:custGeom>
              <a:avLst/>
              <a:gdLst>
                <a:gd name="T0" fmla="*/ 17 w 46"/>
                <a:gd name="T1" fmla="*/ 54 h 54"/>
                <a:gd name="T2" fmla="*/ 10 w 46"/>
                <a:gd name="T3" fmla="*/ 53 h 54"/>
                <a:gd name="T4" fmla="*/ 5 w 46"/>
                <a:gd name="T5" fmla="*/ 49 h 54"/>
                <a:gd name="T6" fmla="*/ 1 w 46"/>
                <a:gd name="T7" fmla="*/ 44 h 54"/>
                <a:gd name="T8" fmla="*/ 0 w 46"/>
                <a:gd name="T9" fmla="*/ 38 h 54"/>
                <a:gd name="T10" fmla="*/ 2 w 46"/>
                <a:gd name="T11" fmla="*/ 31 h 54"/>
                <a:gd name="T12" fmla="*/ 6 w 46"/>
                <a:gd name="T13" fmla="*/ 27 h 54"/>
                <a:gd name="T14" fmla="*/ 13 w 46"/>
                <a:gd name="T15" fmla="*/ 23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9 h 54"/>
                <a:gd name="T26" fmla="*/ 22 w 46"/>
                <a:gd name="T27" fmla="*/ 5 h 54"/>
                <a:gd name="T28" fmla="*/ 14 w 46"/>
                <a:gd name="T29" fmla="*/ 7 h 54"/>
                <a:gd name="T30" fmla="*/ 6 w 46"/>
                <a:gd name="T31" fmla="*/ 11 h 54"/>
                <a:gd name="T32" fmla="*/ 3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1 h 54"/>
                <a:gd name="T56" fmla="*/ 17 w 46"/>
                <a:gd name="T57" fmla="*/ 54 h 54"/>
                <a:gd name="T58" fmla="*/ 19 w 46"/>
                <a:gd name="T59" fmla="*/ 49 h 54"/>
                <a:gd name="T60" fmla="*/ 28 w 46"/>
                <a:gd name="T61" fmla="*/ 47 h 54"/>
                <a:gd name="T62" fmla="*/ 35 w 46"/>
                <a:gd name="T63" fmla="*/ 41 h 54"/>
                <a:gd name="T64" fmla="*/ 37 w 46"/>
                <a:gd name="T65" fmla="*/ 39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6 h 54"/>
                <a:gd name="T74" fmla="*/ 11 w 46"/>
                <a:gd name="T75" fmla="*/ 29 h 54"/>
                <a:gd name="T76" fmla="*/ 7 w 46"/>
                <a:gd name="T77" fmla="*/ 37 h 54"/>
                <a:gd name="T78" fmla="*/ 7 w 46"/>
                <a:gd name="T79" fmla="*/ 42 h 54"/>
                <a:gd name="T80" fmla="*/ 10 w 46"/>
                <a:gd name="T81" fmla="*/ 45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3"/>
                    <a:pt x="10" y="53"/>
                  </a:cubicBezTo>
                  <a:cubicBezTo>
                    <a:pt x="8" y="52"/>
                    <a:pt x="7" y="51"/>
                    <a:pt x="5" y="49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2"/>
                    <a:pt x="0" y="40"/>
                    <a:pt x="0" y="38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30"/>
                    <a:pt x="4" y="28"/>
                    <a:pt x="6" y="27"/>
                  </a:cubicBezTo>
                  <a:cubicBezTo>
                    <a:pt x="8" y="25"/>
                    <a:pt x="10" y="24"/>
                    <a:pt x="13" y="23"/>
                  </a:cubicBezTo>
                  <a:cubicBezTo>
                    <a:pt x="16" y="23"/>
                    <a:pt x="19" y="22"/>
                    <a:pt x="22" y="22"/>
                  </a:cubicBezTo>
                  <a:cubicBezTo>
                    <a:pt x="24" y="22"/>
                    <a:pt x="27" y="22"/>
                    <a:pt x="30" y="23"/>
                  </a:cubicBezTo>
                  <a:cubicBezTo>
                    <a:pt x="32" y="23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6" y="12"/>
                    <a:pt x="33" y="9"/>
                  </a:cubicBezTo>
                  <a:cubicBezTo>
                    <a:pt x="31" y="7"/>
                    <a:pt x="27" y="5"/>
                    <a:pt x="22" y="5"/>
                  </a:cubicBezTo>
                  <a:cubicBezTo>
                    <a:pt x="20" y="5"/>
                    <a:pt x="17" y="6"/>
                    <a:pt x="14" y="7"/>
                  </a:cubicBezTo>
                  <a:cubicBezTo>
                    <a:pt x="11" y="8"/>
                    <a:pt x="9" y="9"/>
                    <a:pt x="6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3"/>
                    <a:pt x="17" y="0"/>
                    <a:pt x="23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9"/>
                    <a:pt x="44" y="14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3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50"/>
                    <a:pt x="29" y="51"/>
                  </a:cubicBezTo>
                  <a:cubicBezTo>
                    <a:pt x="25" y="53"/>
                    <a:pt x="21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2" y="49"/>
                    <a:pt x="26" y="48"/>
                    <a:pt x="28" y="47"/>
                  </a:cubicBezTo>
                  <a:cubicBezTo>
                    <a:pt x="31" y="45"/>
                    <a:pt x="34" y="44"/>
                    <a:pt x="35" y="41"/>
                  </a:cubicBezTo>
                  <a:cubicBezTo>
                    <a:pt x="36" y="41"/>
                    <a:pt x="36" y="40"/>
                    <a:pt x="37" y="39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2" y="28"/>
                    <a:pt x="30" y="27"/>
                  </a:cubicBezTo>
                  <a:cubicBezTo>
                    <a:pt x="28" y="27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7" y="34"/>
                    <a:pt x="7" y="37"/>
                  </a:cubicBezTo>
                  <a:cubicBezTo>
                    <a:pt x="7" y="39"/>
                    <a:pt x="7" y="40"/>
                    <a:pt x="7" y="42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2" y="47"/>
                    <a:pt x="14" y="48"/>
                  </a:cubicBezTo>
                  <a:cubicBezTo>
                    <a:pt x="15" y="48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73"/>
            <p:cNvSpPr>
              <a:spLocks/>
            </p:cNvSpPr>
            <p:nvPr/>
          </p:nvSpPr>
          <p:spPr bwMode="auto">
            <a:xfrm>
              <a:off x="5173662" y="5103812"/>
              <a:ext cx="49213" cy="61913"/>
            </a:xfrm>
            <a:custGeom>
              <a:avLst/>
              <a:gdLst>
                <a:gd name="T0" fmla="*/ 21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2 h 54"/>
                <a:gd name="T8" fmla="*/ 12 w 42"/>
                <a:gd name="T9" fmla="*/ 47 h 54"/>
                <a:gd name="T10" fmla="*/ 21 w 42"/>
                <a:gd name="T11" fmla="*/ 49 h 54"/>
                <a:gd name="T12" fmla="*/ 31 w 42"/>
                <a:gd name="T13" fmla="*/ 46 h 54"/>
                <a:gd name="T14" fmla="*/ 35 w 42"/>
                <a:gd name="T15" fmla="*/ 39 h 54"/>
                <a:gd name="T16" fmla="*/ 34 w 42"/>
                <a:gd name="T17" fmla="*/ 35 h 54"/>
                <a:gd name="T18" fmla="*/ 31 w 42"/>
                <a:gd name="T19" fmla="*/ 33 h 54"/>
                <a:gd name="T20" fmla="*/ 26 w 42"/>
                <a:gd name="T21" fmla="*/ 31 h 54"/>
                <a:gd name="T22" fmla="*/ 19 w 42"/>
                <a:gd name="T23" fmla="*/ 29 h 54"/>
                <a:gd name="T24" fmla="*/ 12 w 42"/>
                <a:gd name="T25" fmla="*/ 27 h 54"/>
                <a:gd name="T26" fmla="*/ 6 w 42"/>
                <a:gd name="T27" fmla="*/ 24 h 54"/>
                <a:gd name="T28" fmla="*/ 3 w 42"/>
                <a:gd name="T29" fmla="*/ 21 h 54"/>
                <a:gd name="T30" fmla="*/ 2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1 w 42"/>
                <a:gd name="T39" fmla="*/ 0 h 54"/>
                <a:gd name="T40" fmla="*/ 32 w 42"/>
                <a:gd name="T41" fmla="*/ 2 h 54"/>
                <a:gd name="T42" fmla="*/ 40 w 42"/>
                <a:gd name="T43" fmla="*/ 7 h 54"/>
                <a:gd name="T44" fmla="*/ 37 w 42"/>
                <a:gd name="T45" fmla="*/ 11 h 54"/>
                <a:gd name="T46" fmla="*/ 30 w 42"/>
                <a:gd name="T47" fmla="*/ 7 h 54"/>
                <a:gd name="T48" fmla="*/ 21 w 42"/>
                <a:gd name="T49" fmla="*/ 5 h 54"/>
                <a:gd name="T50" fmla="*/ 16 w 42"/>
                <a:gd name="T51" fmla="*/ 6 h 54"/>
                <a:gd name="T52" fmla="*/ 12 w 42"/>
                <a:gd name="T53" fmla="*/ 8 h 54"/>
                <a:gd name="T54" fmla="*/ 10 w 42"/>
                <a:gd name="T55" fmla="*/ 11 h 54"/>
                <a:gd name="T56" fmla="*/ 9 w 42"/>
                <a:gd name="T57" fmla="*/ 15 h 54"/>
                <a:gd name="T58" fmla="*/ 9 w 42"/>
                <a:gd name="T59" fmla="*/ 18 h 54"/>
                <a:gd name="T60" fmla="*/ 12 w 42"/>
                <a:gd name="T61" fmla="*/ 21 h 54"/>
                <a:gd name="T62" fmla="*/ 16 w 42"/>
                <a:gd name="T63" fmla="*/ 22 h 54"/>
                <a:gd name="T64" fmla="*/ 21 w 42"/>
                <a:gd name="T65" fmla="*/ 24 h 54"/>
                <a:gd name="T66" fmla="*/ 30 w 42"/>
                <a:gd name="T67" fmla="*/ 26 h 54"/>
                <a:gd name="T68" fmla="*/ 36 w 42"/>
                <a:gd name="T69" fmla="*/ 29 h 54"/>
                <a:gd name="T70" fmla="*/ 40 w 42"/>
                <a:gd name="T71" fmla="*/ 33 h 54"/>
                <a:gd name="T72" fmla="*/ 42 w 42"/>
                <a:gd name="T73" fmla="*/ 38 h 54"/>
                <a:gd name="T74" fmla="*/ 36 w 42"/>
                <a:gd name="T75" fmla="*/ 50 h 54"/>
                <a:gd name="T76" fmla="*/ 21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1" y="54"/>
                  </a:moveTo>
                  <a:cubicBezTo>
                    <a:pt x="17" y="54"/>
                    <a:pt x="13" y="53"/>
                    <a:pt x="10" y="52"/>
                  </a:cubicBezTo>
                  <a:cubicBezTo>
                    <a:pt x="6" y="50"/>
                    <a:pt x="2" y="49"/>
                    <a:pt x="0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6" y="44"/>
                    <a:pt x="9" y="46"/>
                    <a:pt x="12" y="47"/>
                  </a:cubicBezTo>
                  <a:cubicBezTo>
                    <a:pt x="15" y="48"/>
                    <a:pt x="18" y="49"/>
                    <a:pt x="21" y="49"/>
                  </a:cubicBezTo>
                  <a:cubicBezTo>
                    <a:pt x="25" y="49"/>
                    <a:pt x="29" y="48"/>
                    <a:pt x="31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3" y="34"/>
                    <a:pt x="32" y="34"/>
                    <a:pt x="31" y="33"/>
                  </a:cubicBezTo>
                  <a:cubicBezTo>
                    <a:pt x="30" y="32"/>
                    <a:pt x="28" y="31"/>
                    <a:pt x="26" y="31"/>
                  </a:cubicBezTo>
                  <a:cubicBezTo>
                    <a:pt x="24" y="30"/>
                    <a:pt x="22" y="30"/>
                    <a:pt x="19" y="29"/>
                  </a:cubicBezTo>
                  <a:cubicBezTo>
                    <a:pt x="16" y="28"/>
                    <a:pt x="14" y="28"/>
                    <a:pt x="12" y="27"/>
                  </a:cubicBezTo>
                  <a:cubicBezTo>
                    <a:pt x="10" y="26"/>
                    <a:pt x="8" y="25"/>
                    <a:pt x="6" y="24"/>
                  </a:cubicBezTo>
                  <a:cubicBezTo>
                    <a:pt x="5" y="24"/>
                    <a:pt x="4" y="22"/>
                    <a:pt x="3" y="21"/>
                  </a:cubicBezTo>
                  <a:cubicBezTo>
                    <a:pt x="2" y="20"/>
                    <a:pt x="2" y="18"/>
                    <a:pt x="2" y="16"/>
                  </a:cubicBezTo>
                  <a:cubicBezTo>
                    <a:pt x="2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6" y="1"/>
                    <a:pt x="19" y="0"/>
                    <a:pt x="21" y="0"/>
                  </a:cubicBezTo>
                  <a:cubicBezTo>
                    <a:pt x="25" y="0"/>
                    <a:pt x="29" y="1"/>
                    <a:pt x="32" y="2"/>
                  </a:cubicBezTo>
                  <a:cubicBezTo>
                    <a:pt x="35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8"/>
                    <a:pt x="30" y="7"/>
                  </a:cubicBezTo>
                  <a:cubicBezTo>
                    <a:pt x="27" y="6"/>
                    <a:pt x="24" y="5"/>
                    <a:pt x="21" y="5"/>
                  </a:cubicBezTo>
                  <a:cubicBezTo>
                    <a:pt x="19" y="5"/>
                    <a:pt x="18" y="5"/>
                    <a:pt x="16" y="6"/>
                  </a:cubicBezTo>
                  <a:cubicBezTo>
                    <a:pt x="15" y="6"/>
                    <a:pt x="13" y="7"/>
                    <a:pt x="12" y="8"/>
                  </a:cubicBezTo>
                  <a:cubicBezTo>
                    <a:pt x="11" y="8"/>
                    <a:pt x="10" y="9"/>
                    <a:pt x="10" y="11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10" y="19"/>
                    <a:pt x="10" y="20"/>
                    <a:pt x="12" y="21"/>
                  </a:cubicBezTo>
                  <a:cubicBezTo>
                    <a:pt x="13" y="21"/>
                    <a:pt x="14" y="22"/>
                    <a:pt x="16" y="22"/>
                  </a:cubicBezTo>
                  <a:cubicBezTo>
                    <a:pt x="17" y="23"/>
                    <a:pt x="19" y="23"/>
                    <a:pt x="21" y="24"/>
                  </a:cubicBezTo>
                  <a:cubicBezTo>
                    <a:pt x="25" y="25"/>
                    <a:pt x="28" y="25"/>
                    <a:pt x="30" y="26"/>
                  </a:cubicBezTo>
                  <a:cubicBezTo>
                    <a:pt x="33" y="27"/>
                    <a:pt x="35" y="28"/>
                    <a:pt x="36" y="29"/>
                  </a:cubicBezTo>
                  <a:cubicBezTo>
                    <a:pt x="38" y="30"/>
                    <a:pt x="39" y="31"/>
                    <a:pt x="40" y="33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3"/>
                    <a:pt x="40" y="47"/>
                    <a:pt x="36" y="50"/>
                  </a:cubicBezTo>
                  <a:cubicBezTo>
                    <a:pt x="32" y="52"/>
                    <a:pt x="28" y="54"/>
                    <a:pt x="21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74"/>
            <p:cNvSpPr>
              <a:spLocks/>
            </p:cNvSpPr>
            <p:nvPr/>
          </p:nvSpPr>
          <p:spPr bwMode="auto">
            <a:xfrm>
              <a:off x="4595812" y="5218112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5 w 30"/>
                <a:gd name="T5" fmla="*/ 69 h 70"/>
                <a:gd name="T6" fmla="*/ 22 w 30"/>
                <a:gd name="T7" fmla="*/ 69 h 70"/>
                <a:gd name="T8" fmla="*/ 18 w 30"/>
                <a:gd name="T9" fmla="*/ 70 h 70"/>
                <a:gd name="T10" fmla="*/ 14 w 30"/>
                <a:gd name="T11" fmla="*/ 69 h 70"/>
                <a:gd name="T12" fmla="*/ 10 w 30"/>
                <a:gd name="T13" fmla="*/ 67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7"/>
                    <a:pt x="28" y="68"/>
                  </a:cubicBezTo>
                  <a:cubicBezTo>
                    <a:pt x="27" y="68"/>
                    <a:pt x="26" y="68"/>
                    <a:pt x="25" y="69"/>
                  </a:cubicBezTo>
                  <a:cubicBezTo>
                    <a:pt x="24" y="69"/>
                    <a:pt x="23" y="69"/>
                    <a:pt x="22" y="69"/>
                  </a:cubicBezTo>
                  <a:cubicBezTo>
                    <a:pt x="21" y="70"/>
                    <a:pt x="19" y="70"/>
                    <a:pt x="18" y="70"/>
                  </a:cubicBezTo>
                  <a:cubicBezTo>
                    <a:pt x="17" y="70"/>
                    <a:pt x="15" y="70"/>
                    <a:pt x="14" y="69"/>
                  </a:cubicBezTo>
                  <a:cubicBezTo>
                    <a:pt x="13" y="69"/>
                    <a:pt x="11" y="68"/>
                    <a:pt x="10" y="67"/>
                  </a:cubicBezTo>
                  <a:cubicBezTo>
                    <a:pt x="9" y="67"/>
                    <a:pt x="9" y="66"/>
                    <a:pt x="8" y="64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1"/>
                    <a:pt x="16" y="62"/>
                  </a:cubicBezTo>
                  <a:cubicBezTo>
                    <a:pt x="17" y="63"/>
                    <a:pt x="19" y="64"/>
                    <a:pt x="20" y="64"/>
                  </a:cubicBezTo>
                  <a:cubicBezTo>
                    <a:pt x="22" y="64"/>
                    <a:pt x="24" y="63"/>
                    <a:pt x="25" y="63"/>
                  </a:cubicBezTo>
                  <a:cubicBezTo>
                    <a:pt x="27" y="62"/>
                    <a:pt x="28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75"/>
            <p:cNvSpPr>
              <a:spLocks noEditPoints="1"/>
            </p:cNvSpPr>
            <p:nvPr/>
          </p:nvSpPr>
          <p:spPr bwMode="auto">
            <a:xfrm>
              <a:off x="4633912" y="5238750"/>
              <a:ext cx="60325" cy="60325"/>
            </a:xfrm>
            <a:custGeom>
              <a:avLst/>
              <a:gdLst>
                <a:gd name="T0" fmla="*/ 26 w 52"/>
                <a:gd name="T1" fmla="*/ 53 h 53"/>
                <a:gd name="T2" fmla="*/ 16 w 52"/>
                <a:gd name="T3" fmla="*/ 51 h 53"/>
                <a:gd name="T4" fmla="*/ 8 w 52"/>
                <a:gd name="T5" fmla="*/ 45 h 53"/>
                <a:gd name="T6" fmla="*/ 2 w 52"/>
                <a:gd name="T7" fmla="*/ 37 h 53"/>
                <a:gd name="T8" fmla="*/ 0 w 52"/>
                <a:gd name="T9" fmla="*/ 26 h 53"/>
                <a:gd name="T10" fmla="*/ 2 w 52"/>
                <a:gd name="T11" fmla="*/ 16 h 53"/>
                <a:gd name="T12" fmla="*/ 8 w 52"/>
                <a:gd name="T13" fmla="*/ 8 h 53"/>
                <a:gd name="T14" fmla="*/ 16 w 52"/>
                <a:gd name="T15" fmla="*/ 2 h 53"/>
                <a:gd name="T16" fmla="*/ 26 w 52"/>
                <a:gd name="T17" fmla="*/ 0 h 53"/>
                <a:gd name="T18" fmla="*/ 36 w 52"/>
                <a:gd name="T19" fmla="*/ 2 h 53"/>
                <a:gd name="T20" fmla="*/ 45 w 52"/>
                <a:gd name="T21" fmla="*/ 8 h 53"/>
                <a:gd name="T22" fmla="*/ 50 w 52"/>
                <a:gd name="T23" fmla="*/ 16 h 53"/>
                <a:gd name="T24" fmla="*/ 52 w 52"/>
                <a:gd name="T25" fmla="*/ 26 h 53"/>
                <a:gd name="T26" fmla="*/ 52 w 52"/>
                <a:gd name="T27" fmla="*/ 28 h 53"/>
                <a:gd name="T28" fmla="*/ 52 w 52"/>
                <a:gd name="T29" fmla="*/ 29 h 53"/>
                <a:gd name="T30" fmla="*/ 7 w 52"/>
                <a:gd name="T31" fmla="*/ 29 h 53"/>
                <a:gd name="T32" fmla="*/ 9 w 52"/>
                <a:gd name="T33" fmla="*/ 37 h 53"/>
                <a:gd name="T34" fmla="*/ 13 w 52"/>
                <a:gd name="T35" fmla="*/ 43 h 53"/>
                <a:gd name="T36" fmla="*/ 19 w 52"/>
                <a:gd name="T37" fmla="*/ 47 h 53"/>
                <a:gd name="T38" fmla="*/ 26 w 52"/>
                <a:gd name="T39" fmla="*/ 48 h 53"/>
                <a:gd name="T40" fmla="*/ 31 w 52"/>
                <a:gd name="T41" fmla="*/ 47 h 53"/>
                <a:gd name="T42" fmla="*/ 36 w 52"/>
                <a:gd name="T43" fmla="*/ 45 h 53"/>
                <a:gd name="T44" fmla="*/ 40 w 52"/>
                <a:gd name="T45" fmla="*/ 43 h 53"/>
                <a:gd name="T46" fmla="*/ 42 w 52"/>
                <a:gd name="T47" fmla="*/ 39 h 53"/>
                <a:gd name="T48" fmla="*/ 48 w 52"/>
                <a:gd name="T49" fmla="*/ 40 h 53"/>
                <a:gd name="T50" fmla="*/ 45 w 52"/>
                <a:gd name="T51" fmla="*/ 46 h 53"/>
                <a:gd name="T52" fmla="*/ 40 w 52"/>
                <a:gd name="T53" fmla="*/ 50 h 53"/>
                <a:gd name="T54" fmla="*/ 33 w 52"/>
                <a:gd name="T55" fmla="*/ 52 h 53"/>
                <a:gd name="T56" fmla="*/ 26 w 52"/>
                <a:gd name="T57" fmla="*/ 53 h 53"/>
                <a:gd name="T58" fmla="*/ 45 w 52"/>
                <a:gd name="T59" fmla="*/ 24 h 53"/>
                <a:gd name="T60" fmla="*/ 43 w 52"/>
                <a:gd name="T61" fmla="*/ 16 h 53"/>
                <a:gd name="T62" fmla="*/ 39 w 52"/>
                <a:gd name="T63" fmla="*/ 10 h 53"/>
                <a:gd name="T64" fmla="*/ 33 w 52"/>
                <a:gd name="T65" fmla="*/ 6 h 53"/>
                <a:gd name="T66" fmla="*/ 26 w 52"/>
                <a:gd name="T67" fmla="*/ 5 h 53"/>
                <a:gd name="T68" fmla="*/ 19 w 52"/>
                <a:gd name="T69" fmla="*/ 6 h 53"/>
                <a:gd name="T70" fmla="*/ 13 w 52"/>
                <a:gd name="T71" fmla="*/ 10 h 53"/>
                <a:gd name="T72" fmla="*/ 9 w 52"/>
                <a:gd name="T73" fmla="*/ 16 h 53"/>
                <a:gd name="T74" fmla="*/ 7 w 52"/>
                <a:gd name="T75" fmla="*/ 24 h 53"/>
                <a:gd name="T76" fmla="*/ 45 w 52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3">
                  <a:moveTo>
                    <a:pt x="26" y="53"/>
                  </a:moveTo>
                  <a:cubicBezTo>
                    <a:pt x="22" y="53"/>
                    <a:pt x="19" y="53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5" y="43"/>
                    <a:pt x="4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4" y="13"/>
                    <a:pt x="5" y="10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0" y="0"/>
                    <a:pt x="33" y="0"/>
                    <a:pt x="36" y="2"/>
                  </a:cubicBezTo>
                  <a:cubicBezTo>
                    <a:pt x="40" y="3"/>
                    <a:pt x="42" y="5"/>
                    <a:pt x="45" y="8"/>
                  </a:cubicBezTo>
                  <a:cubicBezTo>
                    <a:pt x="47" y="10"/>
                    <a:pt x="49" y="13"/>
                    <a:pt x="50" y="16"/>
                  </a:cubicBezTo>
                  <a:cubicBezTo>
                    <a:pt x="51" y="19"/>
                    <a:pt x="52" y="23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8"/>
                    <a:pt x="52" y="29"/>
                    <a:pt x="52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8" y="32"/>
                    <a:pt x="8" y="34"/>
                    <a:pt x="9" y="37"/>
                  </a:cubicBezTo>
                  <a:cubicBezTo>
                    <a:pt x="10" y="39"/>
                    <a:pt x="12" y="41"/>
                    <a:pt x="13" y="43"/>
                  </a:cubicBezTo>
                  <a:cubicBezTo>
                    <a:pt x="15" y="44"/>
                    <a:pt x="17" y="46"/>
                    <a:pt x="19" y="47"/>
                  </a:cubicBezTo>
                  <a:cubicBezTo>
                    <a:pt x="22" y="48"/>
                    <a:pt x="24" y="48"/>
                    <a:pt x="26" y="48"/>
                  </a:cubicBezTo>
                  <a:cubicBezTo>
                    <a:pt x="28" y="48"/>
                    <a:pt x="30" y="48"/>
                    <a:pt x="31" y="47"/>
                  </a:cubicBezTo>
                  <a:cubicBezTo>
                    <a:pt x="33" y="47"/>
                    <a:pt x="35" y="46"/>
                    <a:pt x="36" y="45"/>
                  </a:cubicBezTo>
                  <a:cubicBezTo>
                    <a:pt x="37" y="45"/>
                    <a:pt x="39" y="44"/>
                    <a:pt x="40" y="43"/>
                  </a:cubicBezTo>
                  <a:cubicBezTo>
                    <a:pt x="41" y="41"/>
                    <a:pt x="42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5" y="46"/>
                  </a:cubicBezTo>
                  <a:cubicBezTo>
                    <a:pt x="43" y="47"/>
                    <a:pt x="42" y="48"/>
                    <a:pt x="40" y="50"/>
                  </a:cubicBezTo>
                  <a:cubicBezTo>
                    <a:pt x="38" y="51"/>
                    <a:pt x="36" y="52"/>
                    <a:pt x="33" y="52"/>
                  </a:cubicBezTo>
                  <a:cubicBezTo>
                    <a:pt x="31" y="53"/>
                    <a:pt x="29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8"/>
                    <a:pt x="43" y="16"/>
                  </a:cubicBezTo>
                  <a:cubicBezTo>
                    <a:pt x="42" y="14"/>
                    <a:pt x="41" y="12"/>
                    <a:pt x="39" y="10"/>
                  </a:cubicBezTo>
                  <a:cubicBezTo>
                    <a:pt x="37" y="9"/>
                    <a:pt x="35" y="7"/>
                    <a:pt x="33" y="6"/>
                  </a:cubicBezTo>
                  <a:cubicBezTo>
                    <a:pt x="31" y="5"/>
                    <a:pt x="29" y="5"/>
                    <a:pt x="26" y="5"/>
                  </a:cubicBezTo>
                  <a:cubicBezTo>
                    <a:pt x="24" y="5"/>
                    <a:pt x="21" y="5"/>
                    <a:pt x="19" y="6"/>
                  </a:cubicBezTo>
                  <a:cubicBezTo>
                    <a:pt x="17" y="7"/>
                    <a:pt x="15" y="9"/>
                    <a:pt x="13" y="10"/>
                  </a:cubicBezTo>
                  <a:cubicBezTo>
                    <a:pt x="11" y="12"/>
                    <a:pt x="10" y="14"/>
                    <a:pt x="9" y="16"/>
                  </a:cubicBezTo>
                  <a:cubicBezTo>
                    <a:pt x="8" y="18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76"/>
            <p:cNvSpPr>
              <a:spLocks/>
            </p:cNvSpPr>
            <p:nvPr/>
          </p:nvSpPr>
          <p:spPr bwMode="auto">
            <a:xfrm>
              <a:off x="4705350" y="5238750"/>
              <a:ext cx="88900" cy="60325"/>
            </a:xfrm>
            <a:custGeom>
              <a:avLst/>
              <a:gdLst>
                <a:gd name="T0" fmla="*/ 77 w 77"/>
                <a:gd name="T1" fmla="*/ 52 h 52"/>
                <a:gd name="T2" fmla="*/ 70 w 77"/>
                <a:gd name="T3" fmla="*/ 52 h 52"/>
                <a:gd name="T4" fmla="*/ 70 w 77"/>
                <a:gd name="T5" fmla="*/ 23 h 52"/>
                <a:gd name="T6" fmla="*/ 67 w 77"/>
                <a:gd name="T7" fmla="*/ 10 h 52"/>
                <a:gd name="T8" fmla="*/ 59 w 77"/>
                <a:gd name="T9" fmla="*/ 6 h 52"/>
                <a:gd name="T10" fmla="*/ 53 w 77"/>
                <a:gd name="T11" fmla="*/ 7 h 52"/>
                <a:gd name="T12" fmla="*/ 48 w 77"/>
                <a:gd name="T13" fmla="*/ 10 h 52"/>
                <a:gd name="T14" fmla="*/ 44 w 77"/>
                <a:gd name="T15" fmla="*/ 15 h 52"/>
                <a:gd name="T16" fmla="*/ 42 w 77"/>
                <a:gd name="T17" fmla="*/ 21 h 52"/>
                <a:gd name="T18" fmla="*/ 42 w 77"/>
                <a:gd name="T19" fmla="*/ 52 h 52"/>
                <a:gd name="T20" fmla="*/ 35 w 77"/>
                <a:gd name="T21" fmla="*/ 52 h 52"/>
                <a:gd name="T22" fmla="*/ 35 w 77"/>
                <a:gd name="T23" fmla="*/ 23 h 52"/>
                <a:gd name="T24" fmla="*/ 32 w 77"/>
                <a:gd name="T25" fmla="*/ 10 h 52"/>
                <a:gd name="T26" fmla="*/ 24 w 77"/>
                <a:gd name="T27" fmla="*/ 6 h 52"/>
                <a:gd name="T28" fmla="*/ 13 w 77"/>
                <a:gd name="T29" fmla="*/ 10 h 52"/>
                <a:gd name="T30" fmla="*/ 7 w 77"/>
                <a:gd name="T31" fmla="*/ 21 h 52"/>
                <a:gd name="T32" fmla="*/ 7 w 77"/>
                <a:gd name="T33" fmla="*/ 52 h 52"/>
                <a:gd name="T34" fmla="*/ 0 w 77"/>
                <a:gd name="T35" fmla="*/ 52 h 52"/>
                <a:gd name="T36" fmla="*/ 0 w 77"/>
                <a:gd name="T37" fmla="*/ 1 h 52"/>
                <a:gd name="T38" fmla="*/ 6 w 77"/>
                <a:gd name="T39" fmla="*/ 1 h 52"/>
                <a:gd name="T40" fmla="*/ 6 w 77"/>
                <a:gd name="T41" fmla="*/ 12 h 52"/>
                <a:gd name="T42" fmla="*/ 15 w 77"/>
                <a:gd name="T43" fmla="*/ 3 h 52"/>
                <a:gd name="T44" fmla="*/ 26 w 77"/>
                <a:gd name="T45" fmla="*/ 0 h 52"/>
                <a:gd name="T46" fmla="*/ 36 w 77"/>
                <a:gd name="T47" fmla="*/ 3 h 52"/>
                <a:gd name="T48" fmla="*/ 41 w 77"/>
                <a:gd name="T49" fmla="*/ 13 h 52"/>
                <a:gd name="T50" fmla="*/ 61 w 77"/>
                <a:gd name="T51" fmla="*/ 0 h 52"/>
                <a:gd name="T52" fmla="*/ 69 w 77"/>
                <a:gd name="T53" fmla="*/ 1 h 52"/>
                <a:gd name="T54" fmla="*/ 73 w 77"/>
                <a:gd name="T55" fmla="*/ 6 h 52"/>
                <a:gd name="T56" fmla="*/ 76 w 77"/>
                <a:gd name="T57" fmla="*/ 13 h 52"/>
                <a:gd name="T58" fmla="*/ 77 w 77"/>
                <a:gd name="T59" fmla="*/ 22 h 52"/>
                <a:gd name="T60" fmla="*/ 77 w 77"/>
                <a:gd name="T61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2">
                  <a:moveTo>
                    <a:pt x="77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17"/>
                    <a:pt x="69" y="13"/>
                    <a:pt x="67" y="10"/>
                  </a:cubicBezTo>
                  <a:cubicBezTo>
                    <a:pt x="65" y="7"/>
                    <a:pt x="63" y="6"/>
                    <a:pt x="59" y="6"/>
                  </a:cubicBezTo>
                  <a:cubicBezTo>
                    <a:pt x="57" y="6"/>
                    <a:pt x="55" y="6"/>
                    <a:pt x="53" y="7"/>
                  </a:cubicBezTo>
                  <a:cubicBezTo>
                    <a:pt x="51" y="8"/>
                    <a:pt x="50" y="9"/>
                    <a:pt x="48" y="10"/>
                  </a:cubicBezTo>
                  <a:cubicBezTo>
                    <a:pt x="47" y="11"/>
                    <a:pt x="46" y="13"/>
                    <a:pt x="44" y="15"/>
                  </a:cubicBezTo>
                  <a:cubicBezTo>
                    <a:pt x="43" y="17"/>
                    <a:pt x="42" y="19"/>
                    <a:pt x="42" y="21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17"/>
                    <a:pt x="34" y="13"/>
                    <a:pt x="32" y="10"/>
                  </a:cubicBezTo>
                  <a:cubicBezTo>
                    <a:pt x="30" y="7"/>
                    <a:pt x="28" y="6"/>
                    <a:pt x="24" y="6"/>
                  </a:cubicBezTo>
                  <a:cubicBezTo>
                    <a:pt x="20" y="6"/>
                    <a:pt x="16" y="7"/>
                    <a:pt x="13" y="10"/>
                  </a:cubicBezTo>
                  <a:cubicBezTo>
                    <a:pt x="10" y="13"/>
                    <a:pt x="8" y="16"/>
                    <a:pt x="7" y="2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0" y="0"/>
                    <a:pt x="34" y="1"/>
                    <a:pt x="36" y="3"/>
                  </a:cubicBezTo>
                  <a:cubicBezTo>
                    <a:pt x="39" y="6"/>
                    <a:pt x="41" y="9"/>
                    <a:pt x="41" y="13"/>
                  </a:cubicBezTo>
                  <a:cubicBezTo>
                    <a:pt x="46" y="4"/>
                    <a:pt x="53" y="0"/>
                    <a:pt x="61" y="0"/>
                  </a:cubicBezTo>
                  <a:cubicBezTo>
                    <a:pt x="64" y="0"/>
                    <a:pt x="67" y="0"/>
                    <a:pt x="69" y="1"/>
                  </a:cubicBezTo>
                  <a:cubicBezTo>
                    <a:pt x="71" y="2"/>
                    <a:pt x="72" y="4"/>
                    <a:pt x="73" y="6"/>
                  </a:cubicBezTo>
                  <a:cubicBezTo>
                    <a:pt x="75" y="8"/>
                    <a:pt x="76" y="10"/>
                    <a:pt x="76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2"/>
                    <a:pt x="77" y="52"/>
                    <a:pt x="7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77"/>
            <p:cNvSpPr>
              <a:spLocks noEditPoints="1"/>
            </p:cNvSpPr>
            <p:nvPr/>
          </p:nvSpPr>
          <p:spPr bwMode="auto">
            <a:xfrm>
              <a:off x="4811712" y="5238750"/>
              <a:ext cx="57150" cy="84138"/>
            </a:xfrm>
            <a:custGeom>
              <a:avLst/>
              <a:gdLst>
                <a:gd name="T0" fmla="*/ 27 w 50"/>
                <a:gd name="T1" fmla="*/ 53 h 73"/>
                <a:gd name="T2" fmla="*/ 15 w 50"/>
                <a:gd name="T3" fmla="*/ 50 h 73"/>
                <a:gd name="T4" fmla="*/ 7 w 50"/>
                <a:gd name="T5" fmla="*/ 42 h 73"/>
                <a:gd name="T6" fmla="*/ 7 w 50"/>
                <a:gd name="T7" fmla="*/ 73 h 73"/>
                <a:gd name="T8" fmla="*/ 0 w 50"/>
                <a:gd name="T9" fmla="*/ 73 h 73"/>
                <a:gd name="T10" fmla="*/ 0 w 50"/>
                <a:gd name="T11" fmla="*/ 1 h 73"/>
                <a:gd name="T12" fmla="*/ 6 w 50"/>
                <a:gd name="T13" fmla="*/ 1 h 73"/>
                <a:gd name="T14" fmla="*/ 6 w 50"/>
                <a:gd name="T15" fmla="*/ 11 h 73"/>
                <a:gd name="T16" fmla="*/ 14 w 50"/>
                <a:gd name="T17" fmla="*/ 3 h 73"/>
                <a:gd name="T18" fmla="*/ 25 w 50"/>
                <a:gd name="T19" fmla="*/ 0 h 73"/>
                <a:gd name="T20" fmla="*/ 35 w 50"/>
                <a:gd name="T21" fmla="*/ 2 h 73"/>
                <a:gd name="T22" fmla="*/ 43 w 50"/>
                <a:gd name="T23" fmla="*/ 8 h 73"/>
                <a:gd name="T24" fmla="*/ 48 w 50"/>
                <a:gd name="T25" fmla="*/ 16 h 73"/>
                <a:gd name="T26" fmla="*/ 50 w 50"/>
                <a:gd name="T27" fmla="*/ 26 h 73"/>
                <a:gd name="T28" fmla="*/ 48 w 50"/>
                <a:gd name="T29" fmla="*/ 37 h 73"/>
                <a:gd name="T30" fmla="*/ 43 w 50"/>
                <a:gd name="T31" fmla="*/ 45 h 73"/>
                <a:gd name="T32" fmla="*/ 36 w 50"/>
                <a:gd name="T33" fmla="*/ 51 h 73"/>
                <a:gd name="T34" fmla="*/ 27 w 50"/>
                <a:gd name="T35" fmla="*/ 53 h 73"/>
                <a:gd name="T36" fmla="*/ 25 w 50"/>
                <a:gd name="T37" fmla="*/ 47 h 73"/>
                <a:gd name="T38" fmla="*/ 32 w 50"/>
                <a:gd name="T39" fmla="*/ 45 h 73"/>
                <a:gd name="T40" fmla="*/ 38 w 50"/>
                <a:gd name="T41" fmla="*/ 41 h 73"/>
                <a:gd name="T42" fmla="*/ 42 w 50"/>
                <a:gd name="T43" fmla="*/ 34 h 73"/>
                <a:gd name="T44" fmla="*/ 43 w 50"/>
                <a:gd name="T45" fmla="*/ 26 h 73"/>
                <a:gd name="T46" fmla="*/ 42 w 50"/>
                <a:gd name="T47" fmla="*/ 19 h 73"/>
                <a:gd name="T48" fmla="*/ 38 w 50"/>
                <a:gd name="T49" fmla="*/ 12 h 73"/>
                <a:gd name="T50" fmla="*/ 31 w 50"/>
                <a:gd name="T51" fmla="*/ 7 h 73"/>
                <a:gd name="T52" fmla="*/ 24 w 50"/>
                <a:gd name="T53" fmla="*/ 6 h 73"/>
                <a:gd name="T54" fmla="*/ 18 w 50"/>
                <a:gd name="T55" fmla="*/ 7 h 73"/>
                <a:gd name="T56" fmla="*/ 13 w 50"/>
                <a:gd name="T57" fmla="*/ 9 h 73"/>
                <a:gd name="T58" fmla="*/ 9 w 50"/>
                <a:gd name="T59" fmla="*/ 14 h 73"/>
                <a:gd name="T60" fmla="*/ 7 w 50"/>
                <a:gd name="T61" fmla="*/ 18 h 73"/>
                <a:gd name="T62" fmla="*/ 7 w 50"/>
                <a:gd name="T63" fmla="*/ 34 h 73"/>
                <a:gd name="T64" fmla="*/ 10 w 50"/>
                <a:gd name="T65" fmla="*/ 39 h 73"/>
                <a:gd name="T66" fmla="*/ 14 w 50"/>
                <a:gd name="T67" fmla="*/ 44 h 73"/>
                <a:gd name="T68" fmla="*/ 19 w 50"/>
                <a:gd name="T69" fmla="*/ 46 h 73"/>
                <a:gd name="T70" fmla="*/ 25 w 50"/>
                <a:gd name="T71" fmla="*/ 4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0" h="73">
                  <a:moveTo>
                    <a:pt x="27" y="53"/>
                  </a:moveTo>
                  <a:cubicBezTo>
                    <a:pt x="22" y="53"/>
                    <a:pt x="18" y="52"/>
                    <a:pt x="15" y="50"/>
                  </a:cubicBezTo>
                  <a:cubicBezTo>
                    <a:pt x="12" y="48"/>
                    <a:pt x="9" y="45"/>
                    <a:pt x="7" y="4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8" y="7"/>
                    <a:pt x="11" y="5"/>
                    <a:pt x="14" y="3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2" y="0"/>
                    <a:pt x="35" y="2"/>
                  </a:cubicBezTo>
                  <a:cubicBezTo>
                    <a:pt x="38" y="3"/>
                    <a:pt x="41" y="5"/>
                    <a:pt x="43" y="8"/>
                  </a:cubicBezTo>
                  <a:cubicBezTo>
                    <a:pt x="45" y="10"/>
                    <a:pt x="47" y="13"/>
                    <a:pt x="48" y="16"/>
                  </a:cubicBezTo>
                  <a:cubicBezTo>
                    <a:pt x="49" y="20"/>
                    <a:pt x="50" y="23"/>
                    <a:pt x="50" y="26"/>
                  </a:cubicBezTo>
                  <a:cubicBezTo>
                    <a:pt x="50" y="30"/>
                    <a:pt x="49" y="34"/>
                    <a:pt x="48" y="37"/>
                  </a:cubicBezTo>
                  <a:cubicBezTo>
                    <a:pt x="47" y="40"/>
                    <a:pt x="46" y="43"/>
                    <a:pt x="43" y="45"/>
                  </a:cubicBezTo>
                  <a:cubicBezTo>
                    <a:pt x="41" y="48"/>
                    <a:pt x="39" y="50"/>
                    <a:pt x="36" y="51"/>
                  </a:cubicBezTo>
                  <a:cubicBezTo>
                    <a:pt x="33" y="53"/>
                    <a:pt x="30" y="53"/>
                    <a:pt x="27" y="53"/>
                  </a:cubicBezTo>
                  <a:close/>
                  <a:moveTo>
                    <a:pt x="25" y="47"/>
                  </a:moveTo>
                  <a:cubicBezTo>
                    <a:pt x="27" y="47"/>
                    <a:pt x="30" y="47"/>
                    <a:pt x="32" y="45"/>
                  </a:cubicBezTo>
                  <a:cubicBezTo>
                    <a:pt x="35" y="44"/>
                    <a:pt x="37" y="43"/>
                    <a:pt x="38" y="41"/>
                  </a:cubicBezTo>
                  <a:cubicBezTo>
                    <a:pt x="40" y="39"/>
                    <a:pt x="41" y="37"/>
                    <a:pt x="42" y="34"/>
                  </a:cubicBezTo>
                  <a:cubicBezTo>
                    <a:pt x="43" y="32"/>
                    <a:pt x="43" y="29"/>
                    <a:pt x="43" y="26"/>
                  </a:cubicBezTo>
                  <a:cubicBezTo>
                    <a:pt x="43" y="24"/>
                    <a:pt x="43" y="21"/>
                    <a:pt x="42" y="19"/>
                  </a:cubicBezTo>
                  <a:cubicBezTo>
                    <a:pt x="41" y="16"/>
                    <a:pt x="39" y="14"/>
                    <a:pt x="38" y="12"/>
                  </a:cubicBezTo>
                  <a:cubicBezTo>
                    <a:pt x="36" y="10"/>
                    <a:pt x="34" y="8"/>
                    <a:pt x="31" y="7"/>
                  </a:cubicBezTo>
                  <a:cubicBezTo>
                    <a:pt x="29" y="6"/>
                    <a:pt x="27" y="6"/>
                    <a:pt x="24" y="6"/>
                  </a:cubicBezTo>
                  <a:cubicBezTo>
                    <a:pt x="22" y="6"/>
                    <a:pt x="20" y="6"/>
                    <a:pt x="18" y="7"/>
                  </a:cubicBezTo>
                  <a:cubicBezTo>
                    <a:pt x="17" y="7"/>
                    <a:pt x="15" y="8"/>
                    <a:pt x="13" y="9"/>
                  </a:cubicBezTo>
                  <a:cubicBezTo>
                    <a:pt x="12" y="11"/>
                    <a:pt x="10" y="12"/>
                    <a:pt x="9" y="14"/>
                  </a:cubicBezTo>
                  <a:cubicBezTo>
                    <a:pt x="8" y="15"/>
                    <a:pt x="7" y="17"/>
                    <a:pt x="7" y="18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6"/>
                    <a:pt x="9" y="38"/>
                    <a:pt x="10" y="39"/>
                  </a:cubicBezTo>
                  <a:cubicBezTo>
                    <a:pt x="11" y="41"/>
                    <a:pt x="13" y="42"/>
                    <a:pt x="14" y="44"/>
                  </a:cubicBezTo>
                  <a:cubicBezTo>
                    <a:pt x="16" y="45"/>
                    <a:pt x="17" y="46"/>
                    <a:pt x="19" y="46"/>
                  </a:cubicBezTo>
                  <a:cubicBezTo>
                    <a:pt x="21" y="47"/>
                    <a:pt x="23" y="47"/>
                    <a:pt x="25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78"/>
            <p:cNvSpPr>
              <a:spLocks/>
            </p:cNvSpPr>
            <p:nvPr/>
          </p:nvSpPr>
          <p:spPr bwMode="auto">
            <a:xfrm>
              <a:off x="4881562" y="5240337"/>
              <a:ext cx="52388" cy="58738"/>
            </a:xfrm>
            <a:custGeom>
              <a:avLst/>
              <a:gdLst>
                <a:gd name="T0" fmla="*/ 17 w 46"/>
                <a:gd name="T1" fmla="*/ 52 h 52"/>
                <a:gd name="T2" fmla="*/ 4 w 46"/>
                <a:gd name="T3" fmla="*/ 47 h 52"/>
                <a:gd name="T4" fmla="*/ 0 w 46"/>
                <a:gd name="T5" fmla="*/ 30 h 52"/>
                <a:gd name="T6" fmla="*/ 0 w 46"/>
                <a:gd name="T7" fmla="*/ 0 h 52"/>
                <a:gd name="T8" fmla="*/ 7 w 46"/>
                <a:gd name="T9" fmla="*/ 0 h 52"/>
                <a:gd name="T10" fmla="*/ 7 w 46"/>
                <a:gd name="T11" fmla="*/ 29 h 52"/>
                <a:gd name="T12" fmla="*/ 19 w 46"/>
                <a:gd name="T13" fmla="*/ 46 h 52"/>
                <a:gd name="T14" fmla="*/ 24 w 46"/>
                <a:gd name="T15" fmla="*/ 45 h 52"/>
                <a:gd name="T16" fmla="*/ 30 w 46"/>
                <a:gd name="T17" fmla="*/ 42 h 52"/>
                <a:gd name="T18" fmla="*/ 34 w 46"/>
                <a:gd name="T19" fmla="*/ 38 h 52"/>
                <a:gd name="T20" fmla="*/ 37 w 46"/>
                <a:gd name="T21" fmla="*/ 32 h 52"/>
                <a:gd name="T22" fmla="*/ 37 w 46"/>
                <a:gd name="T23" fmla="*/ 0 h 52"/>
                <a:gd name="T24" fmla="*/ 44 w 46"/>
                <a:gd name="T25" fmla="*/ 0 h 52"/>
                <a:gd name="T26" fmla="*/ 44 w 46"/>
                <a:gd name="T27" fmla="*/ 43 h 52"/>
                <a:gd name="T28" fmla="*/ 46 w 46"/>
                <a:gd name="T29" fmla="*/ 45 h 52"/>
                <a:gd name="T30" fmla="*/ 46 w 46"/>
                <a:gd name="T31" fmla="*/ 51 h 52"/>
                <a:gd name="T32" fmla="*/ 44 w 46"/>
                <a:gd name="T33" fmla="*/ 51 h 52"/>
                <a:gd name="T34" fmla="*/ 43 w 46"/>
                <a:gd name="T35" fmla="*/ 51 h 52"/>
                <a:gd name="T36" fmla="*/ 40 w 46"/>
                <a:gd name="T37" fmla="*/ 50 h 52"/>
                <a:gd name="T38" fmla="*/ 38 w 46"/>
                <a:gd name="T39" fmla="*/ 45 h 52"/>
                <a:gd name="T40" fmla="*/ 38 w 46"/>
                <a:gd name="T41" fmla="*/ 40 h 52"/>
                <a:gd name="T42" fmla="*/ 29 w 46"/>
                <a:gd name="T43" fmla="*/ 49 h 52"/>
                <a:gd name="T44" fmla="*/ 17 w 46"/>
                <a:gd name="T4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2">
                  <a:moveTo>
                    <a:pt x="17" y="52"/>
                  </a:moveTo>
                  <a:cubicBezTo>
                    <a:pt x="11" y="52"/>
                    <a:pt x="7" y="50"/>
                    <a:pt x="4" y="47"/>
                  </a:cubicBezTo>
                  <a:cubicBezTo>
                    <a:pt x="1" y="43"/>
                    <a:pt x="0" y="37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0"/>
                    <a:pt x="11" y="46"/>
                    <a:pt x="19" y="46"/>
                  </a:cubicBezTo>
                  <a:cubicBezTo>
                    <a:pt x="21" y="46"/>
                    <a:pt x="23" y="46"/>
                    <a:pt x="24" y="45"/>
                  </a:cubicBezTo>
                  <a:cubicBezTo>
                    <a:pt x="26" y="45"/>
                    <a:pt x="28" y="44"/>
                    <a:pt x="30" y="42"/>
                  </a:cubicBezTo>
                  <a:cubicBezTo>
                    <a:pt x="31" y="41"/>
                    <a:pt x="33" y="40"/>
                    <a:pt x="34" y="38"/>
                  </a:cubicBezTo>
                  <a:cubicBezTo>
                    <a:pt x="35" y="36"/>
                    <a:pt x="36" y="34"/>
                    <a:pt x="37" y="3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4"/>
                    <a:pt x="45" y="45"/>
                    <a:pt x="46" y="45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1"/>
                    <a:pt x="45" y="51"/>
                    <a:pt x="44" y="51"/>
                  </a:cubicBezTo>
                  <a:cubicBezTo>
                    <a:pt x="44" y="51"/>
                    <a:pt x="44" y="51"/>
                    <a:pt x="43" y="51"/>
                  </a:cubicBezTo>
                  <a:cubicBezTo>
                    <a:pt x="42" y="51"/>
                    <a:pt x="41" y="51"/>
                    <a:pt x="40" y="50"/>
                  </a:cubicBezTo>
                  <a:cubicBezTo>
                    <a:pt x="39" y="49"/>
                    <a:pt x="38" y="47"/>
                    <a:pt x="38" y="45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2"/>
                    <a:pt x="1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79"/>
            <p:cNvSpPr>
              <a:spLocks/>
            </p:cNvSpPr>
            <p:nvPr/>
          </p:nvSpPr>
          <p:spPr bwMode="auto">
            <a:xfrm>
              <a:off x="4945062" y="5238750"/>
              <a:ext cx="47625" cy="60325"/>
            </a:xfrm>
            <a:custGeom>
              <a:avLst/>
              <a:gdLst>
                <a:gd name="T0" fmla="*/ 21 w 42"/>
                <a:gd name="T1" fmla="*/ 53 h 53"/>
                <a:gd name="T2" fmla="*/ 10 w 42"/>
                <a:gd name="T3" fmla="*/ 51 h 53"/>
                <a:gd name="T4" fmla="*/ 0 w 42"/>
                <a:gd name="T5" fmla="*/ 45 h 53"/>
                <a:gd name="T6" fmla="*/ 3 w 42"/>
                <a:gd name="T7" fmla="*/ 41 h 53"/>
                <a:gd name="T8" fmla="*/ 12 w 42"/>
                <a:gd name="T9" fmla="*/ 46 h 53"/>
                <a:gd name="T10" fmla="*/ 21 w 42"/>
                <a:gd name="T11" fmla="*/ 48 h 53"/>
                <a:gd name="T12" fmla="*/ 31 w 42"/>
                <a:gd name="T13" fmla="*/ 46 h 53"/>
                <a:gd name="T14" fmla="*/ 35 w 42"/>
                <a:gd name="T15" fmla="*/ 38 h 53"/>
                <a:gd name="T16" fmla="*/ 34 w 42"/>
                <a:gd name="T17" fmla="*/ 35 h 53"/>
                <a:gd name="T18" fmla="*/ 31 w 42"/>
                <a:gd name="T19" fmla="*/ 32 h 53"/>
                <a:gd name="T20" fmla="*/ 26 w 42"/>
                <a:gd name="T21" fmla="*/ 30 h 53"/>
                <a:gd name="T22" fmla="*/ 19 w 42"/>
                <a:gd name="T23" fmla="*/ 29 h 53"/>
                <a:gd name="T24" fmla="*/ 12 w 42"/>
                <a:gd name="T25" fmla="*/ 26 h 53"/>
                <a:gd name="T26" fmla="*/ 6 w 42"/>
                <a:gd name="T27" fmla="*/ 24 h 53"/>
                <a:gd name="T28" fmla="*/ 3 w 42"/>
                <a:gd name="T29" fmla="*/ 20 h 53"/>
                <a:gd name="T30" fmla="*/ 2 w 42"/>
                <a:gd name="T31" fmla="*/ 15 h 53"/>
                <a:gd name="T32" fmla="*/ 4 w 42"/>
                <a:gd name="T33" fmla="*/ 9 h 53"/>
                <a:gd name="T34" fmla="*/ 8 w 42"/>
                <a:gd name="T35" fmla="*/ 4 h 53"/>
                <a:gd name="T36" fmla="*/ 14 w 42"/>
                <a:gd name="T37" fmla="*/ 1 h 53"/>
                <a:gd name="T38" fmla="*/ 21 w 42"/>
                <a:gd name="T39" fmla="*/ 0 h 53"/>
                <a:gd name="T40" fmla="*/ 32 w 42"/>
                <a:gd name="T41" fmla="*/ 2 h 53"/>
                <a:gd name="T42" fmla="*/ 40 w 42"/>
                <a:gd name="T43" fmla="*/ 7 h 53"/>
                <a:gd name="T44" fmla="*/ 37 w 42"/>
                <a:gd name="T45" fmla="*/ 11 h 53"/>
                <a:gd name="T46" fmla="*/ 30 w 42"/>
                <a:gd name="T47" fmla="*/ 6 h 53"/>
                <a:gd name="T48" fmla="*/ 21 w 42"/>
                <a:gd name="T49" fmla="*/ 5 h 53"/>
                <a:gd name="T50" fmla="*/ 16 w 42"/>
                <a:gd name="T51" fmla="*/ 5 h 53"/>
                <a:gd name="T52" fmla="*/ 12 w 42"/>
                <a:gd name="T53" fmla="*/ 7 h 53"/>
                <a:gd name="T54" fmla="*/ 10 w 42"/>
                <a:gd name="T55" fmla="*/ 10 h 53"/>
                <a:gd name="T56" fmla="*/ 9 w 42"/>
                <a:gd name="T57" fmla="*/ 14 h 53"/>
                <a:gd name="T58" fmla="*/ 9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1 w 42"/>
                <a:gd name="T65" fmla="*/ 23 h 53"/>
                <a:gd name="T66" fmla="*/ 30 w 42"/>
                <a:gd name="T67" fmla="*/ 26 h 53"/>
                <a:gd name="T68" fmla="*/ 36 w 42"/>
                <a:gd name="T69" fmla="*/ 28 h 53"/>
                <a:gd name="T70" fmla="*/ 40 w 42"/>
                <a:gd name="T71" fmla="*/ 32 h 53"/>
                <a:gd name="T72" fmla="*/ 42 w 42"/>
                <a:gd name="T73" fmla="*/ 38 h 53"/>
                <a:gd name="T74" fmla="*/ 36 w 42"/>
                <a:gd name="T75" fmla="*/ 49 h 53"/>
                <a:gd name="T76" fmla="*/ 21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1" y="53"/>
                  </a:moveTo>
                  <a:cubicBezTo>
                    <a:pt x="17" y="53"/>
                    <a:pt x="13" y="53"/>
                    <a:pt x="10" y="51"/>
                  </a:cubicBezTo>
                  <a:cubicBezTo>
                    <a:pt x="6" y="50"/>
                    <a:pt x="3" y="48"/>
                    <a:pt x="0" y="45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3"/>
                    <a:pt x="9" y="45"/>
                    <a:pt x="12" y="46"/>
                  </a:cubicBezTo>
                  <a:cubicBezTo>
                    <a:pt x="15" y="47"/>
                    <a:pt x="18" y="48"/>
                    <a:pt x="21" y="48"/>
                  </a:cubicBezTo>
                  <a:cubicBezTo>
                    <a:pt x="26" y="48"/>
                    <a:pt x="29" y="47"/>
                    <a:pt x="31" y="46"/>
                  </a:cubicBezTo>
                  <a:cubicBezTo>
                    <a:pt x="34" y="44"/>
                    <a:pt x="35" y="41"/>
                    <a:pt x="35" y="38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3" y="34"/>
                    <a:pt x="32" y="33"/>
                    <a:pt x="31" y="32"/>
                  </a:cubicBezTo>
                  <a:cubicBezTo>
                    <a:pt x="30" y="31"/>
                    <a:pt x="28" y="31"/>
                    <a:pt x="26" y="30"/>
                  </a:cubicBezTo>
                  <a:cubicBezTo>
                    <a:pt x="24" y="30"/>
                    <a:pt x="22" y="29"/>
                    <a:pt x="19" y="29"/>
                  </a:cubicBezTo>
                  <a:cubicBezTo>
                    <a:pt x="16" y="28"/>
                    <a:pt x="14" y="27"/>
                    <a:pt x="12" y="26"/>
                  </a:cubicBezTo>
                  <a:cubicBezTo>
                    <a:pt x="10" y="26"/>
                    <a:pt x="8" y="25"/>
                    <a:pt x="6" y="24"/>
                  </a:cubicBezTo>
                  <a:cubicBezTo>
                    <a:pt x="5" y="23"/>
                    <a:pt x="4" y="22"/>
                    <a:pt x="3" y="20"/>
                  </a:cubicBezTo>
                  <a:cubicBezTo>
                    <a:pt x="2" y="19"/>
                    <a:pt x="2" y="17"/>
                    <a:pt x="2" y="15"/>
                  </a:cubicBezTo>
                  <a:cubicBezTo>
                    <a:pt x="2" y="13"/>
                    <a:pt x="3" y="10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2"/>
                    <a:pt x="12" y="1"/>
                    <a:pt x="14" y="1"/>
                  </a:cubicBezTo>
                  <a:cubicBezTo>
                    <a:pt x="16" y="0"/>
                    <a:pt x="19" y="0"/>
                    <a:pt x="21" y="0"/>
                  </a:cubicBezTo>
                  <a:cubicBezTo>
                    <a:pt x="25" y="0"/>
                    <a:pt x="29" y="0"/>
                    <a:pt x="32" y="2"/>
                  </a:cubicBezTo>
                  <a:cubicBezTo>
                    <a:pt x="35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7"/>
                    <a:pt x="30" y="6"/>
                  </a:cubicBezTo>
                  <a:cubicBezTo>
                    <a:pt x="27" y="5"/>
                    <a:pt x="24" y="5"/>
                    <a:pt x="21" y="5"/>
                  </a:cubicBezTo>
                  <a:cubicBezTo>
                    <a:pt x="19" y="5"/>
                    <a:pt x="18" y="5"/>
                    <a:pt x="16" y="5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1" y="8"/>
                    <a:pt x="10" y="9"/>
                    <a:pt x="10" y="10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6"/>
                    <a:pt x="9" y="17"/>
                    <a:pt x="9" y="18"/>
                  </a:cubicBezTo>
                  <a:cubicBezTo>
                    <a:pt x="10" y="19"/>
                    <a:pt x="10" y="19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7" y="22"/>
                    <a:pt x="19" y="23"/>
                    <a:pt x="21" y="23"/>
                  </a:cubicBezTo>
                  <a:cubicBezTo>
                    <a:pt x="25" y="24"/>
                    <a:pt x="28" y="25"/>
                    <a:pt x="30" y="26"/>
                  </a:cubicBezTo>
                  <a:cubicBezTo>
                    <a:pt x="33" y="26"/>
                    <a:pt x="35" y="27"/>
                    <a:pt x="36" y="28"/>
                  </a:cubicBezTo>
                  <a:cubicBezTo>
                    <a:pt x="38" y="29"/>
                    <a:pt x="39" y="31"/>
                    <a:pt x="40" y="32"/>
                  </a:cubicBezTo>
                  <a:cubicBezTo>
                    <a:pt x="41" y="34"/>
                    <a:pt x="42" y="36"/>
                    <a:pt x="42" y="38"/>
                  </a:cubicBezTo>
                  <a:cubicBezTo>
                    <a:pt x="42" y="43"/>
                    <a:pt x="40" y="46"/>
                    <a:pt x="36" y="49"/>
                  </a:cubicBezTo>
                  <a:cubicBezTo>
                    <a:pt x="32" y="52"/>
                    <a:pt x="28" y="53"/>
                    <a:pt x="21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80"/>
            <p:cNvSpPr>
              <a:spLocks/>
            </p:cNvSpPr>
            <p:nvPr/>
          </p:nvSpPr>
          <p:spPr bwMode="auto">
            <a:xfrm>
              <a:off x="5029200" y="5218112"/>
              <a:ext cx="34925" cy="80963"/>
            </a:xfrm>
            <a:custGeom>
              <a:avLst/>
              <a:gdLst>
                <a:gd name="T0" fmla="*/ 30 w 30"/>
                <a:gd name="T1" fmla="*/ 67 h 70"/>
                <a:gd name="T2" fmla="*/ 28 w 30"/>
                <a:gd name="T3" fmla="*/ 68 h 70"/>
                <a:gd name="T4" fmla="*/ 25 w 30"/>
                <a:gd name="T5" fmla="*/ 69 h 70"/>
                <a:gd name="T6" fmla="*/ 22 w 30"/>
                <a:gd name="T7" fmla="*/ 69 h 70"/>
                <a:gd name="T8" fmla="*/ 18 w 30"/>
                <a:gd name="T9" fmla="*/ 70 h 70"/>
                <a:gd name="T10" fmla="*/ 14 w 30"/>
                <a:gd name="T11" fmla="*/ 69 h 70"/>
                <a:gd name="T12" fmla="*/ 10 w 30"/>
                <a:gd name="T13" fmla="*/ 67 h 70"/>
                <a:gd name="T14" fmla="*/ 8 w 30"/>
                <a:gd name="T15" fmla="*/ 64 h 70"/>
                <a:gd name="T16" fmla="*/ 7 w 30"/>
                <a:gd name="T17" fmla="*/ 60 h 70"/>
                <a:gd name="T18" fmla="*/ 7 w 30"/>
                <a:gd name="T19" fmla="*/ 23 h 70"/>
                <a:gd name="T20" fmla="*/ 0 w 30"/>
                <a:gd name="T21" fmla="*/ 23 h 70"/>
                <a:gd name="T22" fmla="*/ 0 w 30"/>
                <a:gd name="T23" fmla="*/ 18 h 70"/>
                <a:gd name="T24" fmla="*/ 7 w 30"/>
                <a:gd name="T25" fmla="*/ 18 h 70"/>
                <a:gd name="T26" fmla="*/ 7 w 30"/>
                <a:gd name="T27" fmla="*/ 0 h 70"/>
                <a:gd name="T28" fmla="*/ 14 w 30"/>
                <a:gd name="T29" fmla="*/ 0 h 70"/>
                <a:gd name="T30" fmla="*/ 14 w 30"/>
                <a:gd name="T31" fmla="*/ 18 h 70"/>
                <a:gd name="T32" fmla="*/ 26 w 30"/>
                <a:gd name="T33" fmla="*/ 18 h 70"/>
                <a:gd name="T34" fmla="*/ 26 w 30"/>
                <a:gd name="T35" fmla="*/ 23 h 70"/>
                <a:gd name="T36" fmla="*/ 14 w 30"/>
                <a:gd name="T37" fmla="*/ 23 h 70"/>
                <a:gd name="T38" fmla="*/ 14 w 30"/>
                <a:gd name="T39" fmla="*/ 58 h 70"/>
                <a:gd name="T40" fmla="*/ 16 w 30"/>
                <a:gd name="T41" fmla="*/ 62 h 70"/>
                <a:gd name="T42" fmla="*/ 20 w 30"/>
                <a:gd name="T43" fmla="*/ 64 h 70"/>
                <a:gd name="T44" fmla="*/ 25 w 30"/>
                <a:gd name="T45" fmla="*/ 63 h 70"/>
                <a:gd name="T46" fmla="*/ 28 w 30"/>
                <a:gd name="T47" fmla="*/ 61 h 70"/>
                <a:gd name="T48" fmla="*/ 30 w 30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0" h="70">
                  <a:moveTo>
                    <a:pt x="30" y="67"/>
                  </a:moveTo>
                  <a:cubicBezTo>
                    <a:pt x="29" y="67"/>
                    <a:pt x="29" y="67"/>
                    <a:pt x="28" y="68"/>
                  </a:cubicBezTo>
                  <a:cubicBezTo>
                    <a:pt x="27" y="68"/>
                    <a:pt x="26" y="68"/>
                    <a:pt x="25" y="69"/>
                  </a:cubicBezTo>
                  <a:cubicBezTo>
                    <a:pt x="24" y="69"/>
                    <a:pt x="23" y="69"/>
                    <a:pt x="22" y="69"/>
                  </a:cubicBezTo>
                  <a:cubicBezTo>
                    <a:pt x="21" y="70"/>
                    <a:pt x="19" y="70"/>
                    <a:pt x="18" y="70"/>
                  </a:cubicBezTo>
                  <a:cubicBezTo>
                    <a:pt x="17" y="70"/>
                    <a:pt x="15" y="70"/>
                    <a:pt x="14" y="69"/>
                  </a:cubicBezTo>
                  <a:cubicBezTo>
                    <a:pt x="12" y="69"/>
                    <a:pt x="11" y="68"/>
                    <a:pt x="10" y="67"/>
                  </a:cubicBezTo>
                  <a:cubicBezTo>
                    <a:pt x="9" y="67"/>
                    <a:pt x="9" y="66"/>
                    <a:pt x="8" y="64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60"/>
                    <a:pt x="15" y="61"/>
                    <a:pt x="16" y="62"/>
                  </a:cubicBezTo>
                  <a:cubicBezTo>
                    <a:pt x="17" y="63"/>
                    <a:pt x="18" y="64"/>
                    <a:pt x="20" y="64"/>
                  </a:cubicBezTo>
                  <a:cubicBezTo>
                    <a:pt x="22" y="64"/>
                    <a:pt x="24" y="63"/>
                    <a:pt x="25" y="63"/>
                  </a:cubicBezTo>
                  <a:cubicBezTo>
                    <a:pt x="27" y="62"/>
                    <a:pt x="27" y="62"/>
                    <a:pt x="28" y="61"/>
                  </a:cubicBezTo>
                  <a:cubicBezTo>
                    <a:pt x="30" y="67"/>
                    <a:pt x="30" y="67"/>
                    <a:pt x="30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81"/>
            <p:cNvSpPr>
              <a:spLocks noEditPoints="1"/>
            </p:cNvSpPr>
            <p:nvPr/>
          </p:nvSpPr>
          <p:spPr bwMode="auto">
            <a:xfrm>
              <a:off x="5067300" y="5238750"/>
              <a:ext cx="58738" cy="60325"/>
            </a:xfrm>
            <a:custGeom>
              <a:avLst/>
              <a:gdLst>
                <a:gd name="T0" fmla="*/ 26 w 52"/>
                <a:gd name="T1" fmla="*/ 53 h 53"/>
                <a:gd name="T2" fmla="*/ 16 w 52"/>
                <a:gd name="T3" fmla="*/ 51 h 53"/>
                <a:gd name="T4" fmla="*/ 8 w 52"/>
                <a:gd name="T5" fmla="*/ 45 h 53"/>
                <a:gd name="T6" fmla="*/ 2 w 52"/>
                <a:gd name="T7" fmla="*/ 37 h 53"/>
                <a:gd name="T8" fmla="*/ 0 w 52"/>
                <a:gd name="T9" fmla="*/ 26 h 53"/>
                <a:gd name="T10" fmla="*/ 2 w 52"/>
                <a:gd name="T11" fmla="*/ 16 h 53"/>
                <a:gd name="T12" fmla="*/ 8 w 52"/>
                <a:gd name="T13" fmla="*/ 8 h 53"/>
                <a:gd name="T14" fmla="*/ 16 w 52"/>
                <a:gd name="T15" fmla="*/ 2 h 53"/>
                <a:gd name="T16" fmla="*/ 26 w 52"/>
                <a:gd name="T17" fmla="*/ 0 h 53"/>
                <a:gd name="T18" fmla="*/ 36 w 52"/>
                <a:gd name="T19" fmla="*/ 2 h 53"/>
                <a:gd name="T20" fmla="*/ 44 w 52"/>
                <a:gd name="T21" fmla="*/ 8 h 53"/>
                <a:gd name="T22" fmla="*/ 50 w 52"/>
                <a:gd name="T23" fmla="*/ 16 h 53"/>
                <a:gd name="T24" fmla="*/ 52 w 52"/>
                <a:gd name="T25" fmla="*/ 26 h 53"/>
                <a:gd name="T26" fmla="*/ 52 w 52"/>
                <a:gd name="T27" fmla="*/ 28 h 53"/>
                <a:gd name="T28" fmla="*/ 52 w 52"/>
                <a:gd name="T29" fmla="*/ 29 h 53"/>
                <a:gd name="T30" fmla="*/ 7 w 52"/>
                <a:gd name="T31" fmla="*/ 29 h 53"/>
                <a:gd name="T32" fmla="*/ 9 w 52"/>
                <a:gd name="T33" fmla="*/ 37 h 53"/>
                <a:gd name="T34" fmla="*/ 13 w 52"/>
                <a:gd name="T35" fmla="*/ 43 h 53"/>
                <a:gd name="T36" fmla="*/ 19 w 52"/>
                <a:gd name="T37" fmla="*/ 47 h 53"/>
                <a:gd name="T38" fmla="*/ 26 w 52"/>
                <a:gd name="T39" fmla="*/ 48 h 53"/>
                <a:gd name="T40" fmla="*/ 31 w 52"/>
                <a:gd name="T41" fmla="*/ 47 h 53"/>
                <a:gd name="T42" fmla="*/ 36 w 52"/>
                <a:gd name="T43" fmla="*/ 45 h 53"/>
                <a:gd name="T44" fmla="*/ 40 w 52"/>
                <a:gd name="T45" fmla="*/ 43 h 53"/>
                <a:gd name="T46" fmla="*/ 42 w 52"/>
                <a:gd name="T47" fmla="*/ 39 h 53"/>
                <a:gd name="T48" fmla="*/ 48 w 52"/>
                <a:gd name="T49" fmla="*/ 40 h 53"/>
                <a:gd name="T50" fmla="*/ 45 w 52"/>
                <a:gd name="T51" fmla="*/ 46 h 53"/>
                <a:gd name="T52" fmla="*/ 40 w 52"/>
                <a:gd name="T53" fmla="*/ 50 h 53"/>
                <a:gd name="T54" fmla="*/ 33 w 52"/>
                <a:gd name="T55" fmla="*/ 52 h 53"/>
                <a:gd name="T56" fmla="*/ 26 w 52"/>
                <a:gd name="T57" fmla="*/ 53 h 53"/>
                <a:gd name="T58" fmla="*/ 45 w 52"/>
                <a:gd name="T59" fmla="*/ 24 h 53"/>
                <a:gd name="T60" fmla="*/ 43 w 52"/>
                <a:gd name="T61" fmla="*/ 16 h 53"/>
                <a:gd name="T62" fmla="*/ 39 w 52"/>
                <a:gd name="T63" fmla="*/ 10 h 53"/>
                <a:gd name="T64" fmla="*/ 33 w 52"/>
                <a:gd name="T65" fmla="*/ 6 h 53"/>
                <a:gd name="T66" fmla="*/ 26 w 52"/>
                <a:gd name="T67" fmla="*/ 5 h 53"/>
                <a:gd name="T68" fmla="*/ 19 w 52"/>
                <a:gd name="T69" fmla="*/ 6 h 53"/>
                <a:gd name="T70" fmla="*/ 13 w 52"/>
                <a:gd name="T71" fmla="*/ 10 h 53"/>
                <a:gd name="T72" fmla="*/ 9 w 52"/>
                <a:gd name="T73" fmla="*/ 16 h 53"/>
                <a:gd name="T74" fmla="*/ 7 w 52"/>
                <a:gd name="T75" fmla="*/ 24 h 53"/>
                <a:gd name="T76" fmla="*/ 45 w 52"/>
                <a:gd name="T77" fmla="*/ 2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2" h="53">
                  <a:moveTo>
                    <a:pt x="26" y="53"/>
                  </a:moveTo>
                  <a:cubicBezTo>
                    <a:pt x="22" y="53"/>
                    <a:pt x="19" y="53"/>
                    <a:pt x="16" y="51"/>
                  </a:cubicBezTo>
                  <a:cubicBezTo>
                    <a:pt x="13" y="50"/>
                    <a:pt x="10" y="48"/>
                    <a:pt x="8" y="45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3"/>
                    <a:pt x="0" y="30"/>
                    <a:pt x="0" y="26"/>
                  </a:cubicBezTo>
                  <a:cubicBezTo>
                    <a:pt x="0" y="23"/>
                    <a:pt x="1" y="19"/>
                    <a:pt x="2" y="16"/>
                  </a:cubicBezTo>
                  <a:cubicBezTo>
                    <a:pt x="3" y="13"/>
                    <a:pt x="5" y="10"/>
                    <a:pt x="8" y="8"/>
                  </a:cubicBezTo>
                  <a:cubicBezTo>
                    <a:pt x="10" y="5"/>
                    <a:pt x="13" y="3"/>
                    <a:pt x="16" y="2"/>
                  </a:cubicBezTo>
                  <a:cubicBezTo>
                    <a:pt x="19" y="0"/>
                    <a:pt x="22" y="0"/>
                    <a:pt x="26" y="0"/>
                  </a:cubicBezTo>
                  <a:cubicBezTo>
                    <a:pt x="30" y="0"/>
                    <a:pt x="33" y="0"/>
                    <a:pt x="36" y="2"/>
                  </a:cubicBezTo>
                  <a:cubicBezTo>
                    <a:pt x="40" y="3"/>
                    <a:pt x="42" y="5"/>
                    <a:pt x="44" y="8"/>
                  </a:cubicBezTo>
                  <a:cubicBezTo>
                    <a:pt x="47" y="10"/>
                    <a:pt x="48" y="13"/>
                    <a:pt x="50" y="16"/>
                  </a:cubicBezTo>
                  <a:cubicBezTo>
                    <a:pt x="51" y="19"/>
                    <a:pt x="52" y="23"/>
                    <a:pt x="52" y="26"/>
                  </a:cubicBezTo>
                  <a:cubicBezTo>
                    <a:pt x="52" y="27"/>
                    <a:pt x="52" y="27"/>
                    <a:pt x="52" y="28"/>
                  </a:cubicBezTo>
                  <a:cubicBezTo>
                    <a:pt x="52" y="28"/>
                    <a:pt x="52" y="29"/>
                    <a:pt x="52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32"/>
                    <a:pt x="8" y="34"/>
                    <a:pt x="9" y="37"/>
                  </a:cubicBezTo>
                  <a:cubicBezTo>
                    <a:pt x="10" y="39"/>
                    <a:pt x="12" y="41"/>
                    <a:pt x="13" y="43"/>
                  </a:cubicBezTo>
                  <a:cubicBezTo>
                    <a:pt x="15" y="44"/>
                    <a:pt x="17" y="46"/>
                    <a:pt x="19" y="47"/>
                  </a:cubicBezTo>
                  <a:cubicBezTo>
                    <a:pt x="22" y="48"/>
                    <a:pt x="24" y="48"/>
                    <a:pt x="26" y="48"/>
                  </a:cubicBezTo>
                  <a:cubicBezTo>
                    <a:pt x="28" y="48"/>
                    <a:pt x="30" y="48"/>
                    <a:pt x="31" y="47"/>
                  </a:cubicBezTo>
                  <a:cubicBezTo>
                    <a:pt x="33" y="47"/>
                    <a:pt x="35" y="46"/>
                    <a:pt x="36" y="45"/>
                  </a:cubicBezTo>
                  <a:cubicBezTo>
                    <a:pt x="37" y="45"/>
                    <a:pt x="39" y="44"/>
                    <a:pt x="40" y="43"/>
                  </a:cubicBezTo>
                  <a:cubicBezTo>
                    <a:pt x="41" y="41"/>
                    <a:pt x="42" y="40"/>
                    <a:pt x="42" y="39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42"/>
                    <a:pt x="46" y="44"/>
                    <a:pt x="45" y="46"/>
                  </a:cubicBezTo>
                  <a:cubicBezTo>
                    <a:pt x="43" y="47"/>
                    <a:pt x="42" y="48"/>
                    <a:pt x="40" y="50"/>
                  </a:cubicBezTo>
                  <a:cubicBezTo>
                    <a:pt x="38" y="51"/>
                    <a:pt x="36" y="52"/>
                    <a:pt x="33" y="52"/>
                  </a:cubicBezTo>
                  <a:cubicBezTo>
                    <a:pt x="31" y="53"/>
                    <a:pt x="29" y="53"/>
                    <a:pt x="26" y="53"/>
                  </a:cubicBezTo>
                  <a:close/>
                  <a:moveTo>
                    <a:pt x="45" y="24"/>
                  </a:moveTo>
                  <a:cubicBezTo>
                    <a:pt x="45" y="21"/>
                    <a:pt x="44" y="18"/>
                    <a:pt x="43" y="16"/>
                  </a:cubicBezTo>
                  <a:cubicBezTo>
                    <a:pt x="42" y="14"/>
                    <a:pt x="41" y="12"/>
                    <a:pt x="39" y="10"/>
                  </a:cubicBezTo>
                  <a:cubicBezTo>
                    <a:pt x="37" y="9"/>
                    <a:pt x="35" y="7"/>
                    <a:pt x="33" y="6"/>
                  </a:cubicBezTo>
                  <a:cubicBezTo>
                    <a:pt x="31" y="5"/>
                    <a:pt x="29" y="5"/>
                    <a:pt x="26" y="5"/>
                  </a:cubicBezTo>
                  <a:cubicBezTo>
                    <a:pt x="24" y="5"/>
                    <a:pt x="21" y="5"/>
                    <a:pt x="19" y="6"/>
                  </a:cubicBezTo>
                  <a:cubicBezTo>
                    <a:pt x="17" y="7"/>
                    <a:pt x="15" y="9"/>
                    <a:pt x="13" y="10"/>
                  </a:cubicBezTo>
                  <a:cubicBezTo>
                    <a:pt x="11" y="12"/>
                    <a:pt x="10" y="14"/>
                    <a:pt x="9" y="16"/>
                  </a:cubicBezTo>
                  <a:cubicBezTo>
                    <a:pt x="8" y="18"/>
                    <a:pt x="7" y="21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82"/>
            <p:cNvSpPr>
              <a:spLocks/>
            </p:cNvSpPr>
            <p:nvPr/>
          </p:nvSpPr>
          <p:spPr bwMode="auto">
            <a:xfrm>
              <a:off x="5138737" y="5214937"/>
              <a:ext cx="22225" cy="84138"/>
            </a:xfrm>
            <a:custGeom>
              <a:avLst/>
              <a:gdLst>
                <a:gd name="T0" fmla="*/ 0 w 20"/>
                <a:gd name="T1" fmla="*/ 0 h 73"/>
                <a:gd name="T2" fmla="*/ 7 w 20"/>
                <a:gd name="T3" fmla="*/ 0 h 73"/>
                <a:gd name="T4" fmla="*/ 7 w 20"/>
                <a:gd name="T5" fmla="*/ 61 h 73"/>
                <a:gd name="T6" fmla="*/ 9 w 20"/>
                <a:gd name="T7" fmla="*/ 65 h 73"/>
                <a:gd name="T8" fmla="*/ 13 w 20"/>
                <a:gd name="T9" fmla="*/ 67 h 73"/>
                <a:gd name="T10" fmla="*/ 16 w 20"/>
                <a:gd name="T11" fmla="*/ 66 h 73"/>
                <a:gd name="T12" fmla="*/ 18 w 20"/>
                <a:gd name="T13" fmla="*/ 66 h 73"/>
                <a:gd name="T14" fmla="*/ 20 w 20"/>
                <a:gd name="T15" fmla="*/ 71 h 73"/>
                <a:gd name="T16" fmla="*/ 15 w 20"/>
                <a:gd name="T17" fmla="*/ 72 h 73"/>
                <a:gd name="T18" fmla="*/ 10 w 20"/>
                <a:gd name="T19" fmla="*/ 73 h 73"/>
                <a:gd name="T20" fmla="*/ 3 w 20"/>
                <a:gd name="T21" fmla="*/ 70 h 73"/>
                <a:gd name="T22" fmla="*/ 0 w 20"/>
                <a:gd name="T23" fmla="*/ 63 h 73"/>
                <a:gd name="T24" fmla="*/ 0 w 20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2"/>
                    <a:pt x="8" y="64"/>
                    <a:pt x="9" y="65"/>
                  </a:cubicBezTo>
                  <a:cubicBezTo>
                    <a:pt x="10" y="66"/>
                    <a:pt x="11" y="67"/>
                    <a:pt x="13" y="67"/>
                  </a:cubicBezTo>
                  <a:cubicBezTo>
                    <a:pt x="14" y="67"/>
                    <a:pt x="15" y="67"/>
                    <a:pt x="16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8" y="72"/>
                    <a:pt x="17" y="72"/>
                    <a:pt x="15" y="72"/>
                  </a:cubicBezTo>
                  <a:cubicBezTo>
                    <a:pt x="13" y="73"/>
                    <a:pt x="12" y="73"/>
                    <a:pt x="10" y="73"/>
                  </a:cubicBezTo>
                  <a:cubicBezTo>
                    <a:pt x="7" y="73"/>
                    <a:pt x="5" y="72"/>
                    <a:pt x="3" y="70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83"/>
            <p:cNvSpPr>
              <a:spLocks/>
            </p:cNvSpPr>
            <p:nvPr/>
          </p:nvSpPr>
          <p:spPr bwMode="auto">
            <a:xfrm>
              <a:off x="5168900" y="5214937"/>
              <a:ext cx="23813" cy="84138"/>
            </a:xfrm>
            <a:custGeom>
              <a:avLst/>
              <a:gdLst>
                <a:gd name="T0" fmla="*/ 0 w 20"/>
                <a:gd name="T1" fmla="*/ 0 h 73"/>
                <a:gd name="T2" fmla="*/ 7 w 20"/>
                <a:gd name="T3" fmla="*/ 0 h 73"/>
                <a:gd name="T4" fmla="*/ 7 w 20"/>
                <a:gd name="T5" fmla="*/ 61 h 73"/>
                <a:gd name="T6" fmla="*/ 9 w 20"/>
                <a:gd name="T7" fmla="*/ 65 h 73"/>
                <a:gd name="T8" fmla="*/ 13 w 20"/>
                <a:gd name="T9" fmla="*/ 67 h 73"/>
                <a:gd name="T10" fmla="*/ 16 w 20"/>
                <a:gd name="T11" fmla="*/ 66 h 73"/>
                <a:gd name="T12" fmla="*/ 18 w 20"/>
                <a:gd name="T13" fmla="*/ 66 h 73"/>
                <a:gd name="T14" fmla="*/ 20 w 20"/>
                <a:gd name="T15" fmla="*/ 71 h 73"/>
                <a:gd name="T16" fmla="*/ 15 w 20"/>
                <a:gd name="T17" fmla="*/ 72 h 73"/>
                <a:gd name="T18" fmla="*/ 10 w 20"/>
                <a:gd name="T19" fmla="*/ 73 h 73"/>
                <a:gd name="T20" fmla="*/ 3 w 20"/>
                <a:gd name="T21" fmla="*/ 70 h 73"/>
                <a:gd name="T22" fmla="*/ 0 w 20"/>
                <a:gd name="T23" fmla="*/ 63 h 73"/>
                <a:gd name="T24" fmla="*/ 0 w 20"/>
                <a:gd name="T25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73">
                  <a:moveTo>
                    <a:pt x="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2"/>
                    <a:pt x="8" y="64"/>
                    <a:pt x="9" y="65"/>
                  </a:cubicBezTo>
                  <a:cubicBezTo>
                    <a:pt x="10" y="66"/>
                    <a:pt x="11" y="67"/>
                    <a:pt x="13" y="67"/>
                  </a:cubicBezTo>
                  <a:cubicBezTo>
                    <a:pt x="14" y="67"/>
                    <a:pt x="15" y="67"/>
                    <a:pt x="16" y="66"/>
                  </a:cubicBezTo>
                  <a:cubicBezTo>
                    <a:pt x="17" y="66"/>
                    <a:pt x="18" y="66"/>
                    <a:pt x="18" y="66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18" y="72"/>
                    <a:pt x="17" y="72"/>
                    <a:pt x="15" y="72"/>
                  </a:cubicBezTo>
                  <a:cubicBezTo>
                    <a:pt x="13" y="73"/>
                    <a:pt x="12" y="73"/>
                    <a:pt x="10" y="73"/>
                  </a:cubicBezTo>
                  <a:cubicBezTo>
                    <a:pt x="7" y="73"/>
                    <a:pt x="5" y="72"/>
                    <a:pt x="3" y="70"/>
                  </a:cubicBezTo>
                  <a:cubicBezTo>
                    <a:pt x="1" y="68"/>
                    <a:pt x="0" y="66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84"/>
            <p:cNvSpPr>
              <a:spLocks/>
            </p:cNvSpPr>
            <p:nvPr/>
          </p:nvSpPr>
          <p:spPr bwMode="auto">
            <a:xfrm>
              <a:off x="5199062" y="5240337"/>
              <a:ext cx="53975" cy="58738"/>
            </a:xfrm>
            <a:custGeom>
              <a:avLst/>
              <a:gdLst>
                <a:gd name="T0" fmla="*/ 17 w 47"/>
                <a:gd name="T1" fmla="*/ 52 h 52"/>
                <a:gd name="T2" fmla="*/ 5 w 47"/>
                <a:gd name="T3" fmla="*/ 47 h 52"/>
                <a:gd name="T4" fmla="*/ 0 w 47"/>
                <a:gd name="T5" fmla="*/ 30 h 52"/>
                <a:gd name="T6" fmla="*/ 0 w 47"/>
                <a:gd name="T7" fmla="*/ 0 h 52"/>
                <a:gd name="T8" fmla="*/ 7 w 47"/>
                <a:gd name="T9" fmla="*/ 0 h 52"/>
                <a:gd name="T10" fmla="*/ 7 w 47"/>
                <a:gd name="T11" fmla="*/ 29 h 52"/>
                <a:gd name="T12" fmla="*/ 19 w 47"/>
                <a:gd name="T13" fmla="*/ 46 h 52"/>
                <a:gd name="T14" fmla="*/ 25 w 47"/>
                <a:gd name="T15" fmla="*/ 45 h 52"/>
                <a:gd name="T16" fmla="*/ 30 w 47"/>
                <a:gd name="T17" fmla="*/ 42 h 52"/>
                <a:gd name="T18" fmla="*/ 35 w 47"/>
                <a:gd name="T19" fmla="*/ 38 h 52"/>
                <a:gd name="T20" fmla="*/ 38 w 47"/>
                <a:gd name="T21" fmla="*/ 32 h 52"/>
                <a:gd name="T22" fmla="*/ 38 w 47"/>
                <a:gd name="T23" fmla="*/ 0 h 52"/>
                <a:gd name="T24" fmla="*/ 45 w 47"/>
                <a:gd name="T25" fmla="*/ 0 h 52"/>
                <a:gd name="T26" fmla="*/ 45 w 47"/>
                <a:gd name="T27" fmla="*/ 43 h 52"/>
                <a:gd name="T28" fmla="*/ 47 w 47"/>
                <a:gd name="T29" fmla="*/ 45 h 52"/>
                <a:gd name="T30" fmla="*/ 47 w 47"/>
                <a:gd name="T31" fmla="*/ 51 h 52"/>
                <a:gd name="T32" fmla="*/ 45 w 47"/>
                <a:gd name="T33" fmla="*/ 51 h 52"/>
                <a:gd name="T34" fmla="*/ 44 w 47"/>
                <a:gd name="T35" fmla="*/ 51 h 52"/>
                <a:gd name="T36" fmla="*/ 40 w 47"/>
                <a:gd name="T37" fmla="*/ 50 h 52"/>
                <a:gd name="T38" fmla="*/ 39 w 47"/>
                <a:gd name="T39" fmla="*/ 45 h 52"/>
                <a:gd name="T40" fmla="*/ 39 w 47"/>
                <a:gd name="T41" fmla="*/ 40 h 52"/>
                <a:gd name="T42" fmla="*/ 29 w 47"/>
                <a:gd name="T43" fmla="*/ 49 h 52"/>
                <a:gd name="T44" fmla="*/ 17 w 47"/>
                <a:gd name="T45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2">
                  <a:moveTo>
                    <a:pt x="17" y="52"/>
                  </a:moveTo>
                  <a:cubicBezTo>
                    <a:pt x="12" y="52"/>
                    <a:pt x="7" y="50"/>
                    <a:pt x="5" y="47"/>
                  </a:cubicBezTo>
                  <a:cubicBezTo>
                    <a:pt x="2" y="43"/>
                    <a:pt x="0" y="37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0"/>
                    <a:pt x="11" y="46"/>
                    <a:pt x="19" y="46"/>
                  </a:cubicBezTo>
                  <a:cubicBezTo>
                    <a:pt x="21" y="46"/>
                    <a:pt x="23" y="46"/>
                    <a:pt x="25" y="45"/>
                  </a:cubicBezTo>
                  <a:cubicBezTo>
                    <a:pt x="27" y="45"/>
                    <a:pt x="29" y="44"/>
                    <a:pt x="30" y="42"/>
                  </a:cubicBezTo>
                  <a:cubicBezTo>
                    <a:pt x="32" y="41"/>
                    <a:pt x="33" y="40"/>
                    <a:pt x="35" y="38"/>
                  </a:cubicBezTo>
                  <a:cubicBezTo>
                    <a:pt x="36" y="36"/>
                    <a:pt x="37" y="34"/>
                    <a:pt x="38" y="3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5" y="44"/>
                    <a:pt x="45" y="45"/>
                    <a:pt x="47" y="45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6" y="51"/>
                    <a:pt x="46" y="51"/>
                    <a:pt x="45" y="51"/>
                  </a:cubicBezTo>
                  <a:cubicBezTo>
                    <a:pt x="45" y="51"/>
                    <a:pt x="44" y="51"/>
                    <a:pt x="44" y="51"/>
                  </a:cubicBezTo>
                  <a:cubicBezTo>
                    <a:pt x="42" y="51"/>
                    <a:pt x="41" y="51"/>
                    <a:pt x="40" y="50"/>
                  </a:cubicBezTo>
                  <a:cubicBezTo>
                    <a:pt x="39" y="49"/>
                    <a:pt x="39" y="47"/>
                    <a:pt x="39" y="45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6" y="51"/>
                    <a:pt x="21" y="52"/>
                    <a:pt x="17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85"/>
            <p:cNvSpPr>
              <a:spLocks/>
            </p:cNvSpPr>
            <p:nvPr/>
          </p:nvSpPr>
          <p:spPr bwMode="auto">
            <a:xfrm>
              <a:off x="5262562" y="5238750"/>
              <a:ext cx="49213" cy="60325"/>
            </a:xfrm>
            <a:custGeom>
              <a:avLst/>
              <a:gdLst>
                <a:gd name="T0" fmla="*/ 22 w 42"/>
                <a:gd name="T1" fmla="*/ 53 h 53"/>
                <a:gd name="T2" fmla="*/ 10 w 42"/>
                <a:gd name="T3" fmla="*/ 51 h 53"/>
                <a:gd name="T4" fmla="*/ 0 w 42"/>
                <a:gd name="T5" fmla="*/ 45 h 53"/>
                <a:gd name="T6" fmla="*/ 3 w 42"/>
                <a:gd name="T7" fmla="*/ 41 h 53"/>
                <a:gd name="T8" fmla="*/ 12 w 42"/>
                <a:gd name="T9" fmla="*/ 46 h 53"/>
                <a:gd name="T10" fmla="*/ 22 w 42"/>
                <a:gd name="T11" fmla="*/ 48 h 53"/>
                <a:gd name="T12" fmla="*/ 32 w 42"/>
                <a:gd name="T13" fmla="*/ 46 h 53"/>
                <a:gd name="T14" fmla="*/ 36 w 42"/>
                <a:gd name="T15" fmla="*/ 38 h 53"/>
                <a:gd name="T16" fmla="*/ 35 w 42"/>
                <a:gd name="T17" fmla="*/ 35 h 53"/>
                <a:gd name="T18" fmla="*/ 32 w 42"/>
                <a:gd name="T19" fmla="*/ 32 h 53"/>
                <a:gd name="T20" fmla="*/ 27 w 42"/>
                <a:gd name="T21" fmla="*/ 30 h 53"/>
                <a:gd name="T22" fmla="*/ 20 w 42"/>
                <a:gd name="T23" fmla="*/ 29 h 53"/>
                <a:gd name="T24" fmla="*/ 12 w 42"/>
                <a:gd name="T25" fmla="*/ 26 h 53"/>
                <a:gd name="T26" fmla="*/ 7 w 42"/>
                <a:gd name="T27" fmla="*/ 24 h 53"/>
                <a:gd name="T28" fmla="*/ 4 w 42"/>
                <a:gd name="T29" fmla="*/ 20 h 53"/>
                <a:gd name="T30" fmla="*/ 3 w 42"/>
                <a:gd name="T31" fmla="*/ 15 h 53"/>
                <a:gd name="T32" fmla="*/ 4 w 42"/>
                <a:gd name="T33" fmla="*/ 9 h 53"/>
                <a:gd name="T34" fmla="*/ 8 w 42"/>
                <a:gd name="T35" fmla="*/ 4 h 53"/>
                <a:gd name="T36" fmla="*/ 15 w 42"/>
                <a:gd name="T37" fmla="*/ 1 h 53"/>
                <a:gd name="T38" fmla="*/ 22 w 42"/>
                <a:gd name="T39" fmla="*/ 0 h 53"/>
                <a:gd name="T40" fmla="*/ 33 w 42"/>
                <a:gd name="T41" fmla="*/ 2 h 53"/>
                <a:gd name="T42" fmla="*/ 41 w 42"/>
                <a:gd name="T43" fmla="*/ 7 h 53"/>
                <a:gd name="T44" fmla="*/ 37 w 42"/>
                <a:gd name="T45" fmla="*/ 11 h 53"/>
                <a:gd name="T46" fmla="*/ 30 w 42"/>
                <a:gd name="T47" fmla="*/ 6 h 53"/>
                <a:gd name="T48" fmla="*/ 22 w 42"/>
                <a:gd name="T49" fmla="*/ 5 h 53"/>
                <a:gd name="T50" fmla="*/ 17 w 42"/>
                <a:gd name="T51" fmla="*/ 5 h 53"/>
                <a:gd name="T52" fmla="*/ 13 w 42"/>
                <a:gd name="T53" fmla="*/ 7 h 53"/>
                <a:gd name="T54" fmla="*/ 10 w 42"/>
                <a:gd name="T55" fmla="*/ 10 h 53"/>
                <a:gd name="T56" fmla="*/ 9 w 42"/>
                <a:gd name="T57" fmla="*/ 14 h 53"/>
                <a:gd name="T58" fmla="*/ 10 w 42"/>
                <a:gd name="T59" fmla="*/ 18 h 53"/>
                <a:gd name="T60" fmla="*/ 12 w 42"/>
                <a:gd name="T61" fmla="*/ 20 h 53"/>
                <a:gd name="T62" fmla="*/ 16 w 42"/>
                <a:gd name="T63" fmla="*/ 22 h 53"/>
                <a:gd name="T64" fmla="*/ 22 w 42"/>
                <a:gd name="T65" fmla="*/ 23 h 53"/>
                <a:gd name="T66" fmla="*/ 31 w 42"/>
                <a:gd name="T67" fmla="*/ 26 h 53"/>
                <a:gd name="T68" fmla="*/ 37 w 42"/>
                <a:gd name="T69" fmla="*/ 28 h 53"/>
                <a:gd name="T70" fmla="*/ 41 w 42"/>
                <a:gd name="T71" fmla="*/ 32 h 53"/>
                <a:gd name="T72" fmla="*/ 42 w 42"/>
                <a:gd name="T73" fmla="*/ 38 h 53"/>
                <a:gd name="T74" fmla="*/ 37 w 42"/>
                <a:gd name="T75" fmla="*/ 49 h 53"/>
                <a:gd name="T76" fmla="*/ 22 w 42"/>
                <a:gd name="T77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3">
                  <a:moveTo>
                    <a:pt x="22" y="53"/>
                  </a:moveTo>
                  <a:cubicBezTo>
                    <a:pt x="18" y="53"/>
                    <a:pt x="14" y="53"/>
                    <a:pt x="10" y="51"/>
                  </a:cubicBezTo>
                  <a:cubicBezTo>
                    <a:pt x="6" y="50"/>
                    <a:pt x="3" y="48"/>
                    <a:pt x="0" y="45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3"/>
                    <a:pt x="9" y="45"/>
                    <a:pt x="12" y="46"/>
                  </a:cubicBezTo>
                  <a:cubicBezTo>
                    <a:pt x="15" y="47"/>
                    <a:pt x="18" y="48"/>
                    <a:pt x="22" y="48"/>
                  </a:cubicBezTo>
                  <a:cubicBezTo>
                    <a:pt x="26" y="48"/>
                    <a:pt x="29" y="47"/>
                    <a:pt x="32" y="46"/>
                  </a:cubicBezTo>
                  <a:cubicBezTo>
                    <a:pt x="34" y="44"/>
                    <a:pt x="36" y="41"/>
                    <a:pt x="36" y="38"/>
                  </a:cubicBezTo>
                  <a:cubicBezTo>
                    <a:pt x="36" y="37"/>
                    <a:pt x="35" y="36"/>
                    <a:pt x="35" y="35"/>
                  </a:cubicBezTo>
                  <a:cubicBezTo>
                    <a:pt x="34" y="34"/>
                    <a:pt x="33" y="33"/>
                    <a:pt x="32" y="32"/>
                  </a:cubicBezTo>
                  <a:cubicBezTo>
                    <a:pt x="30" y="31"/>
                    <a:pt x="29" y="31"/>
                    <a:pt x="27" y="30"/>
                  </a:cubicBezTo>
                  <a:cubicBezTo>
                    <a:pt x="25" y="30"/>
                    <a:pt x="23" y="29"/>
                    <a:pt x="20" y="29"/>
                  </a:cubicBezTo>
                  <a:cubicBezTo>
                    <a:pt x="17" y="28"/>
                    <a:pt x="14" y="27"/>
                    <a:pt x="12" y="26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3" y="19"/>
                    <a:pt x="3" y="17"/>
                    <a:pt x="3" y="15"/>
                  </a:cubicBezTo>
                  <a:cubicBezTo>
                    <a:pt x="3" y="13"/>
                    <a:pt x="3" y="10"/>
                    <a:pt x="4" y="9"/>
                  </a:cubicBezTo>
                  <a:cubicBezTo>
                    <a:pt x="5" y="7"/>
                    <a:pt x="7" y="5"/>
                    <a:pt x="8" y="4"/>
                  </a:cubicBezTo>
                  <a:cubicBezTo>
                    <a:pt x="10" y="2"/>
                    <a:pt x="12" y="1"/>
                    <a:pt x="15" y="1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6" y="0"/>
                    <a:pt x="30" y="0"/>
                    <a:pt x="33" y="2"/>
                  </a:cubicBezTo>
                  <a:cubicBezTo>
                    <a:pt x="36" y="3"/>
                    <a:pt x="39" y="5"/>
                    <a:pt x="41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7"/>
                    <a:pt x="30" y="6"/>
                  </a:cubicBezTo>
                  <a:cubicBezTo>
                    <a:pt x="28" y="5"/>
                    <a:pt x="25" y="5"/>
                    <a:pt x="22" y="5"/>
                  </a:cubicBezTo>
                  <a:cubicBezTo>
                    <a:pt x="20" y="5"/>
                    <a:pt x="18" y="5"/>
                    <a:pt x="17" y="5"/>
                  </a:cubicBezTo>
                  <a:cubicBezTo>
                    <a:pt x="15" y="6"/>
                    <a:pt x="14" y="6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9" y="16"/>
                    <a:pt x="9" y="17"/>
                    <a:pt x="10" y="18"/>
                  </a:cubicBezTo>
                  <a:cubicBezTo>
                    <a:pt x="10" y="19"/>
                    <a:pt x="11" y="19"/>
                    <a:pt x="12" y="20"/>
                  </a:cubicBezTo>
                  <a:cubicBezTo>
                    <a:pt x="13" y="21"/>
                    <a:pt x="15" y="21"/>
                    <a:pt x="16" y="22"/>
                  </a:cubicBezTo>
                  <a:cubicBezTo>
                    <a:pt x="18" y="22"/>
                    <a:pt x="20" y="23"/>
                    <a:pt x="22" y="23"/>
                  </a:cubicBezTo>
                  <a:cubicBezTo>
                    <a:pt x="25" y="24"/>
                    <a:pt x="28" y="25"/>
                    <a:pt x="31" y="26"/>
                  </a:cubicBezTo>
                  <a:cubicBezTo>
                    <a:pt x="33" y="26"/>
                    <a:pt x="35" y="27"/>
                    <a:pt x="37" y="28"/>
                  </a:cubicBezTo>
                  <a:cubicBezTo>
                    <a:pt x="39" y="29"/>
                    <a:pt x="40" y="31"/>
                    <a:pt x="41" y="32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3"/>
                    <a:pt x="40" y="46"/>
                    <a:pt x="37" y="49"/>
                  </a:cubicBezTo>
                  <a:cubicBezTo>
                    <a:pt x="33" y="52"/>
                    <a:pt x="28" y="53"/>
                    <a:pt x="22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86"/>
            <p:cNvSpPr>
              <a:spLocks/>
            </p:cNvSpPr>
            <p:nvPr/>
          </p:nvSpPr>
          <p:spPr bwMode="auto">
            <a:xfrm>
              <a:off x="2205037" y="3946525"/>
              <a:ext cx="53975" cy="82550"/>
            </a:xfrm>
            <a:custGeom>
              <a:avLst/>
              <a:gdLst>
                <a:gd name="T0" fmla="*/ 34 w 34"/>
                <a:gd name="T1" fmla="*/ 47 h 52"/>
                <a:gd name="T2" fmla="*/ 34 w 34"/>
                <a:gd name="T3" fmla="*/ 52 h 52"/>
                <a:gd name="T4" fmla="*/ 0 w 34"/>
                <a:gd name="T5" fmla="*/ 52 h 52"/>
                <a:gd name="T6" fmla="*/ 0 w 34"/>
                <a:gd name="T7" fmla="*/ 0 h 52"/>
                <a:gd name="T8" fmla="*/ 33 w 34"/>
                <a:gd name="T9" fmla="*/ 0 h 52"/>
                <a:gd name="T10" fmla="*/ 33 w 34"/>
                <a:gd name="T11" fmla="*/ 5 h 52"/>
                <a:gd name="T12" fmla="*/ 5 w 34"/>
                <a:gd name="T13" fmla="*/ 5 h 52"/>
                <a:gd name="T14" fmla="*/ 5 w 34"/>
                <a:gd name="T15" fmla="*/ 24 h 52"/>
                <a:gd name="T16" fmla="*/ 30 w 34"/>
                <a:gd name="T17" fmla="*/ 24 h 52"/>
                <a:gd name="T18" fmla="*/ 30 w 34"/>
                <a:gd name="T19" fmla="*/ 28 h 52"/>
                <a:gd name="T20" fmla="*/ 5 w 34"/>
                <a:gd name="T21" fmla="*/ 28 h 52"/>
                <a:gd name="T22" fmla="*/ 5 w 34"/>
                <a:gd name="T23" fmla="*/ 47 h 52"/>
                <a:gd name="T24" fmla="*/ 34 w 34"/>
                <a:gd name="T25" fmla="*/ 47 h 52"/>
                <a:gd name="T26" fmla="*/ 34 w 34"/>
                <a:gd name="T27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52">
                  <a:moveTo>
                    <a:pt x="34" y="47"/>
                  </a:moveTo>
                  <a:lnTo>
                    <a:pt x="34" y="52"/>
                  </a:lnTo>
                  <a:lnTo>
                    <a:pt x="0" y="5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33" y="5"/>
                  </a:lnTo>
                  <a:lnTo>
                    <a:pt x="5" y="5"/>
                  </a:lnTo>
                  <a:lnTo>
                    <a:pt x="5" y="24"/>
                  </a:lnTo>
                  <a:lnTo>
                    <a:pt x="30" y="24"/>
                  </a:lnTo>
                  <a:lnTo>
                    <a:pt x="30" y="28"/>
                  </a:lnTo>
                  <a:lnTo>
                    <a:pt x="5" y="28"/>
                  </a:lnTo>
                  <a:lnTo>
                    <a:pt x="5" y="47"/>
                  </a:lnTo>
                  <a:lnTo>
                    <a:pt x="34" y="47"/>
                  </a:lnTo>
                  <a:lnTo>
                    <a:pt x="34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187"/>
            <p:cNvSpPr>
              <a:spLocks/>
            </p:cNvSpPr>
            <p:nvPr/>
          </p:nvSpPr>
          <p:spPr bwMode="auto">
            <a:xfrm>
              <a:off x="2265362" y="3948112"/>
              <a:ext cx="34925" cy="80963"/>
            </a:xfrm>
            <a:custGeom>
              <a:avLst/>
              <a:gdLst>
                <a:gd name="T0" fmla="*/ 29 w 29"/>
                <a:gd name="T1" fmla="*/ 67 h 70"/>
                <a:gd name="T2" fmla="*/ 28 w 29"/>
                <a:gd name="T3" fmla="*/ 68 h 70"/>
                <a:gd name="T4" fmla="*/ 25 w 29"/>
                <a:gd name="T5" fmla="*/ 69 h 70"/>
                <a:gd name="T6" fmla="*/ 22 w 29"/>
                <a:gd name="T7" fmla="*/ 70 h 70"/>
                <a:gd name="T8" fmla="*/ 18 w 29"/>
                <a:gd name="T9" fmla="*/ 70 h 70"/>
                <a:gd name="T10" fmla="*/ 13 w 29"/>
                <a:gd name="T11" fmla="*/ 70 h 70"/>
                <a:gd name="T12" fmla="*/ 10 w 29"/>
                <a:gd name="T13" fmla="*/ 68 h 70"/>
                <a:gd name="T14" fmla="*/ 8 w 29"/>
                <a:gd name="T15" fmla="*/ 65 h 70"/>
                <a:gd name="T16" fmla="*/ 7 w 29"/>
                <a:gd name="T17" fmla="*/ 60 h 70"/>
                <a:gd name="T18" fmla="*/ 7 w 29"/>
                <a:gd name="T19" fmla="*/ 23 h 70"/>
                <a:gd name="T20" fmla="*/ 0 w 29"/>
                <a:gd name="T21" fmla="*/ 23 h 70"/>
                <a:gd name="T22" fmla="*/ 0 w 29"/>
                <a:gd name="T23" fmla="*/ 18 h 70"/>
                <a:gd name="T24" fmla="*/ 7 w 29"/>
                <a:gd name="T25" fmla="*/ 18 h 70"/>
                <a:gd name="T26" fmla="*/ 7 w 29"/>
                <a:gd name="T27" fmla="*/ 0 h 70"/>
                <a:gd name="T28" fmla="*/ 13 w 29"/>
                <a:gd name="T29" fmla="*/ 0 h 70"/>
                <a:gd name="T30" fmla="*/ 13 w 29"/>
                <a:gd name="T31" fmla="*/ 18 h 70"/>
                <a:gd name="T32" fmla="*/ 25 w 29"/>
                <a:gd name="T33" fmla="*/ 18 h 70"/>
                <a:gd name="T34" fmla="*/ 25 w 29"/>
                <a:gd name="T35" fmla="*/ 23 h 70"/>
                <a:gd name="T36" fmla="*/ 13 w 29"/>
                <a:gd name="T37" fmla="*/ 23 h 70"/>
                <a:gd name="T38" fmla="*/ 13 w 29"/>
                <a:gd name="T39" fmla="*/ 58 h 70"/>
                <a:gd name="T40" fmla="*/ 16 w 29"/>
                <a:gd name="T41" fmla="*/ 63 h 70"/>
                <a:gd name="T42" fmla="*/ 20 w 29"/>
                <a:gd name="T43" fmla="*/ 64 h 70"/>
                <a:gd name="T44" fmla="*/ 25 w 29"/>
                <a:gd name="T45" fmla="*/ 63 h 70"/>
                <a:gd name="T46" fmla="*/ 28 w 29"/>
                <a:gd name="T47" fmla="*/ 62 h 70"/>
                <a:gd name="T48" fmla="*/ 29 w 29"/>
                <a:gd name="T49" fmla="*/ 6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70">
                  <a:moveTo>
                    <a:pt x="29" y="67"/>
                  </a:moveTo>
                  <a:cubicBezTo>
                    <a:pt x="29" y="67"/>
                    <a:pt x="28" y="68"/>
                    <a:pt x="28" y="68"/>
                  </a:cubicBezTo>
                  <a:cubicBezTo>
                    <a:pt x="27" y="68"/>
                    <a:pt x="26" y="69"/>
                    <a:pt x="25" y="69"/>
                  </a:cubicBezTo>
                  <a:cubicBezTo>
                    <a:pt x="24" y="69"/>
                    <a:pt x="23" y="70"/>
                    <a:pt x="22" y="70"/>
                  </a:cubicBezTo>
                  <a:cubicBezTo>
                    <a:pt x="20" y="70"/>
                    <a:pt x="19" y="70"/>
                    <a:pt x="18" y="70"/>
                  </a:cubicBezTo>
                  <a:cubicBezTo>
                    <a:pt x="16" y="70"/>
                    <a:pt x="15" y="70"/>
                    <a:pt x="13" y="70"/>
                  </a:cubicBezTo>
                  <a:cubicBezTo>
                    <a:pt x="12" y="69"/>
                    <a:pt x="11" y="69"/>
                    <a:pt x="10" y="68"/>
                  </a:cubicBezTo>
                  <a:cubicBezTo>
                    <a:pt x="9" y="67"/>
                    <a:pt x="8" y="66"/>
                    <a:pt x="8" y="65"/>
                  </a:cubicBezTo>
                  <a:cubicBezTo>
                    <a:pt x="7" y="63"/>
                    <a:pt x="7" y="62"/>
                    <a:pt x="7" y="6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60"/>
                    <a:pt x="14" y="62"/>
                    <a:pt x="16" y="63"/>
                  </a:cubicBezTo>
                  <a:cubicBezTo>
                    <a:pt x="17" y="63"/>
                    <a:pt x="18" y="64"/>
                    <a:pt x="20" y="64"/>
                  </a:cubicBezTo>
                  <a:cubicBezTo>
                    <a:pt x="22" y="64"/>
                    <a:pt x="23" y="64"/>
                    <a:pt x="25" y="63"/>
                  </a:cubicBezTo>
                  <a:cubicBezTo>
                    <a:pt x="26" y="62"/>
                    <a:pt x="27" y="62"/>
                    <a:pt x="28" y="62"/>
                  </a:cubicBezTo>
                  <a:cubicBezTo>
                    <a:pt x="29" y="67"/>
                    <a:pt x="29" y="67"/>
                    <a:pt x="29" y="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88"/>
            <p:cNvSpPr>
              <a:spLocks noEditPoints="1"/>
            </p:cNvSpPr>
            <p:nvPr/>
          </p:nvSpPr>
          <p:spPr bwMode="auto">
            <a:xfrm>
              <a:off x="2309812" y="3944937"/>
              <a:ext cx="7938" cy="84138"/>
            </a:xfrm>
            <a:custGeom>
              <a:avLst/>
              <a:gdLst>
                <a:gd name="T0" fmla="*/ 0 w 5"/>
                <a:gd name="T1" fmla="*/ 53 h 53"/>
                <a:gd name="T2" fmla="*/ 0 w 5"/>
                <a:gd name="T3" fmla="*/ 15 h 53"/>
                <a:gd name="T4" fmla="*/ 5 w 5"/>
                <a:gd name="T5" fmla="*/ 15 h 53"/>
                <a:gd name="T6" fmla="*/ 5 w 5"/>
                <a:gd name="T7" fmla="*/ 53 h 53"/>
                <a:gd name="T8" fmla="*/ 0 w 5"/>
                <a:gd name="T9" fmla="*/ 53 h 53"/>
                <a:gd name="T10" fmla="*/ 0 w 5"/>
                <a:gd name="T11" fmla="*/ 53 h 53"/>
                <a:gd name="T12" fmla="*/ 0 w 5"/>
                <a:gd name="T13" fmla="*/ 7 h 53"/>
                <a:gd name="T14" fmla="*/ 0 w 5"/>
                <a:gd name="T15" fmla="*/ 0 h 53"/>
                <a:gd name="T16" fmla="*/ 5 w 5"/>
                <a:gd name="T17" fmla="*/ 0 h 53"/>
                <a:gd name="T18" fmla="*/ 5 w 5"/>
                <a:gd name="T19" fmla="*/ 7 h 53"/>
                <a:gd name="T20" fmla="*/ 0 w 5"/>
                <a:gd name="T21" fmla="*/ 7 h 53"/>
                <a:gd name="T22" fmla="*/ 0 w 5"/>
                <a:gd name="T23" fmla="*/ 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53">
                  <a:moveTo>
                    <a:pt x="0" y="53"/>
                  </a:moveTo>
                  <a:lnTo>
                    <a:pt x="0" y="15"/>
                  </a:lnTo>
                  <a:lnTo>
                    <a:pt x="5" y="15"/>
                  </a:lnTo>
                  <a:lnTo>
                    <a:pt x="5" y="53"/>
                  </a:lnTo>
                  <a:lnTo>
                    <a:pt x="0" y="53"/>
                  </a:lnTo>
                  <a:lnTo>
                    <a:pt x="0" y="53"/>
                  </a:lnTo>
                  <a:close/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189"/>
            <p:cNvSpPr>
              <a:spLocks noEditPoints="1"/>
            </p:cNvSpPr>
            <p:nvPr/>
          </p:nvSpPr>
          <p:spPr bwMode="auto">
            <a:xfrm>
              <a:off x="2328862" y="3968750"/>
              <a:ext cx="53975" cy="61913"/>
            </a:xfrm>
            <a:custGeom>
              <a:avLst/>
              <a:gdLst>
                <a:gd name="T0" fmla="*/ 17 w 46"/>
                <a:gd name="T1" fmla="*/ 54 h 54"/>
                <a:gd name="T2" fmla="*/ 11 w 46"/>
                <a:gd name="T3" fmla="*/ 52 h 54"/>
                <a:gd name="T4" fmla="*/ 5 w 46"/>
                <a:gd name="T5" fmla="*/ 49 h 54"/>
                <a:gd name="T6" fmla="*/ 2 w 46"/>
                <a:gd name="T7" fmla="*/ 44 h 54"/>
                <a:gd name="T8" fmla="*/ 0 w 46"/>
                <a:gd name="T9" fmla="*/ 38 h 54"/>
                <a:gd name="T10" fmla="*/ 2 w 46"/>
                <a:gd name="T11" fmla="*/ 31 h 54"/>
                <a:gd name="T12" fmla="*/ 6 w 46"/>
                <a:gd name="T13" fmla="*/ 26 h 54"/>
                <a:gd name="T14" fmla="*/ 13 w 46"/>
                <a:gd name="T15" fmla="*/ 23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9 h 54"/>
                <a:gd name="T26" fmla="*/ 23 w 46"/>
                <a:gd name="T27" fmla="*/ 5 h 54"/>
                <a:gd name="T28" fmla="*/ 14 w 46"/>
                <a:gd name="T29" fmla="*/ 7 h 54"/>
                <a:gd name="T30" fmla="*/ 6 w 46"/>
                <a:gd name="T31" fmla="*/ 11 h 54"/>
                <a:gd name="T32" fmla="*/ 4 w 46"/>
                <a:gd name="T33" fmla="*/ 7 h 54"/>
                <a:gd name="T34" fmla="*/ 23 w 46"/>
                <a:gd name="T35" fmla="*/ 0 h 54"/>
                <a:gd name="T36" fmla="*/ 38 w 46"/>
                <a:gd name="T37" fmla="*/ 5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1 h 54"/>
                <a:gd name="T56" fmla="*/ 17 w 46"/>
                <a:gd name="T57" fmla="*/ 54 h 54"/>
                <a:gd name="T58" fmla="*/ 19 w 46"/>
                <a:gd name="T59" fmla="*/ 48 h 54"/>
                <a:gd name="T60" fmla="*/ 29 w 46"/>
                <a:gd name="T61" fmla="*/ 46 h 54"/>
                <a:gd name="T62" fmla="*/ 35 w 46"/>
                <a:gd name="T63" fmla="*/ 41 h 54"/>
                <a:gd name="T64" fmla="*/ 37 w 46"/>
                <a:gd name="T65" fmla="*/ 39 h 54"/>
                <a:gd name="T66" fmla="*/ 37 w 46"/>
                <a:gd name="T67" fmla="*/ 37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6 h 54"/>
                <a:gd name="T74" fmla="*/ 11 w 46"/>
                <a:gd name="T75" fmla="*/ 29 h 54"/>
                <a:gd name="T76" fmla="*/ 7 w 46"/>
                <a:gd name="T77" fmla="*/ 37 h 54"/>
                <a:gd name="T78" fmla="*/ 8 w 46"/>
                <a:gd name="T79" fmla="*/ 41 h 54"/>
                <a:gd name="T80" fmla="*/ 10 w 46"/>
                <a:gd name="T81" fmla="*/ 45 h 54"/>
                <a:gd name="T82" fmla="*/ 14 w 46"/>
                <a:gd name="T83" fmla="*/ 48 h 54"/>
                <a:gd name="T84" fmla="*/ 19 w 46"/>
                <a:gd name="T85" fmla="*/ 4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3"/>
                    <a:pt x="11" y="52"/>
                  </a:cubicBezTo>
                  <a:cubicBezTo>
                    <a:pt x="9" y="52"/>
                    <a:pt x="7" y="50"/>
                    <a:pt x="5" y="49"/>
                  </a:cubicBezTo>
                  <a:cubicBezTo>
                    <a:pt x="4" y="47"/>
                    <a:pt x="2" y="46"/>
                    <a:pt x="2" y="44"/>
                  </a:cubicBezTo>
                  <a:cubicBezTo>
                    <a:pt x="1" y="42"/>
                    <a:pt x="0" y="40"/>
                    <a:pt x="0" y="38"/>
                  </a:cubicBezTo>
                  <a:cubicBezTo>
                    <a:pt x="0" y="35"/>
                    <a:pt x="1" y="33"/>
                    <a:pt x="2" y="31"/>
                  </a:cubicBezTo>
                  <a:cubicBezTo>
                    <a:pt x="3" y="29"/>
                    <a:pt x="4" y="28"/>
                    <a:pt x="6" y="26"/>
                  </a:cubicBezTo>
                  <a:cubicBezTo>
                    <a:pt x="8" y="25"/>
                    <a:pt x="10" y="24"/>
                    <a:pt x="13" y="23"/>
                  </a:cubicBezTo>
                  <a:cubicBezTo>
                    <a:pt x="16" y="22"/>
                    <a:pt x="19" y="22"/>
                    <a:pt x="22" y="22"/>
                  </a:cubicBezTo>
                  <a:cubicBezTo>
                    <a:pt x="25" y="22"/>
                    <a:pt x="27" y="22"/>
                    <a:pt x="30" y="23"/>
                  </a:cubicBezTo>
                  <a:cubicBezTo>
                    <a:pt x="33" y="23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5"/>
                    <a:pt x="36" y="12"/>
                    <a:pt x="33" y="9"/>
                  </a:cubicBezTo>
                  <a:cubicBezTo>
                    <a:pt x="31" y="6"/>
                    <a:pt x="27" y="5"/>
                    <a:pt x="23" y="5"/>
                  </a:cubicBezTo>
                  <a:cubicBezTo>
                    <a:pt x="20" y="5"/>
                    <a:pt x="17" y="6"/>
                    <a:pt x="14" y="7"/>
                  </a:cubicBezTo>
                  <a:cubicBezTo>
                    <a:pt x="12" y="8"/>
                    <a:pt x="9" y="9"/>
                    <a:pt x="6" y="1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0" y="2"/>
                    <a:pt x="17" y="0"/>
                    <a:pt x="23" y="0"/>
                  </a:cubicBezTo>
                  <a:cubicBezTo>
                    <a:pt x="30" y="0"/>
                    <a:pt x="35" y="2"/>
                    <a:pt x="38" y="5"/>
                  </a:cubicBezTo>
                  <a:cubicBezTo>
                    <a:pt x="42" y="9"/>
                    <a:pt x="44" y="14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2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49"/>
                    <a:pt x="29" y="51"/>
                  </a:cubicBezTo>
                  <a:cubicBezTo>
                    <a:pt x="25" y="53"/>
                    <a:pt x="22" y="54"/>
                    <a:pt x="17" y="54"/>
                  </a:cubicBezTo>
                  <a:close/>
                  <a:moveTo>
                    <a:pt x="19" y="48"/>
                  </a:moveTo>
                  <a:cubicBezTo>
                    <a:pt x="22" y="48"/>
                    <a:pt x="26" y="48"/>
                    <a:pt x="29" y="46"/>
                  </a:cubicBezTo>
                  <a:cubicBezTo>
                    <a:pt x="32" y="45"/>
                    <a:pt x="34" y="43"/>
                    <a:pt x="35" y="41"/>
                  </a:cubicBezTo>
                  <a:cubicBezTo>
                    <a:pt x="36" y="41"/>
                    <a:pt x="36" y="40"/>
                    <a:pt x="37" y="39"/>
                  </a:cubicBezTo>
                  <a:cubicBezTo>
                    <a:pt x="37" y="39"/>
                    <a:pt x="37" y="38"/>
                    <a:pt x="37" y="37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3" y="27"/>
                    <a:pt x="30" y="27"/>
                  </a:cubicBezTo>
                  <a:cubicBezTo>
                    <a:pt x="28" y="26"/>
                    <a:pt x="25" y="26"/>
                    <a:pt x="23" y="26"/>
                  </a:cubicBezTo>
                  <a:cubicBezTo>
                    <a:pt x="18" y="26"/>
                    <a:pt x="14" y="27"/>
                    <a:pt x="11" y="29"/>
                  </a:cubicBezTo>
                  <a:cubicBezTo>
                    <a:pt x="8" y="31"/>
                    <a:pt x="7" y="34"/>
                    <a:pt x="7" y="37"/>
                  </a:cubicBezTo>
                  <a:cubicBezTo>
                    <a:pt x="7" y="39"/>
                    <a:pt x="7" y="40"/>
                    <a:pt x="8" y="41"/>
                  </a:cubicBezTo>
                  <a:cubicBezTo>
                    <a:pt x="8" y="43"/>
                    <a:pt x="9" y="44"/>
                    <a:pt x="10" y="45"/>
                  </a:cubicBezTo>
                  <a:cubicBezTo>
                    <a:pt x="11" y="46"/>
                    <a:pt x="13" y="47"/>
                    <a:pt x="14" y="48"/>
                  </a:cubicBezTo>
                  <a:cubicBezTo>
                    <a:pt x="16" y="48"/>
                    <a:pt x="17" y="48"/>
                    <a:pt x="19" y="4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90"/>
            <p:cNvSpPr>
              <a:spLocks/>
            </p:cNvSpPr>
            <p:nvPr/>
          </p:nvSpPr>
          <p:spPr bwMode="auto">
            <a:xfrm>
              <a:off x="2395537" y="3968750"/>
              <a:ext cx="88900" cy="60325"/>
            </a:xfrm>
            <a:custGeom>
              <a:avLst/>
              <a:gdLst>
                <a:gd name="T0" fmla="*/ 77 w 77"/>
                <a:gd name="T1" fmla="*/ 53 h 53"/>
                <a:gd name="T2" fmla="*/ 71 w 77"/>
                <a:gd name="T3" fmla="*/ 53 h 53"/>
                <a:gd name="T4" fmla="*/ 71 w 77"/>
                <a:gd name="T5" fmla="*/ 24 h 53"/>
                <a:gd name="T6" fmla="*/ 68 w 77"/>
                <a:gd name="T7" fmla="*/ 10 h 53"/>
                <a:gd name="T8" fmla="*/ 59 w 77"/>
                <a:gd name="T9" fmla="*/ 6 h 53"/>
                <a:gd name="T10" fmla="*/ 54 w 77"/>
                <a:gd name="T11" fmla="*/ 7 h 53"/>
                <a:gd name="T12" fmla="*/ 49 w 77"/>
                <a:gd name="T13" fmla="*/ 10 h 53"/>
                <a:gd name="T14" fmla="*/ 45 w 77"/>
                <a:gd name="T15" fmla="*/ 15 h 53"/>
                <a:gd name="T16" fmla="*/ 42 w 77"/>
                <a:gd name="T17" fmla="*/ 21 h 53"/>
                <a:gd name="T18" fmla="*/ 42 w 77"/>
                <a:gd name="T19" fmla="*/ 53 h 53"/>
                <a:gd name="T20" fmla="*/ 35 w 77"/>
                <a:gd name="T21" fmla="*/ 53 h 53"/>
                <a:gd name="T22" fmla="*/ 35 w 77"/>
                <a:gd name="T23" fmla="*/ 24 h 53"/>
                <a:gd name="T24" fmla="*/ 33 w 77"/>
                <a:gd name="T25" fmla="*/ 10 h 53"/>
                <a:gd name="T26" fmla="*/ 24 w 77"/>
                <a:gd name="T27" fmla="*/ 6 h 53"/>
                <a:gd name="T28" fmla="*/ 14 w 77"/>
                <a:gd name="T29" fmla="*/ 10 h 53"/>
                <a:gd name="T30" fmla="*/ 7 w 77"/>
                <a:gd name="T31" fmla="*/ 21 h 53"/>
                <a:gd name="T32" fmla="*/ 7 w 77"/>
                <a:gd name="T33" fmla="*/ 53 h 53"/>
                <a:gd name="T34" fmla="*/ 0 w 77"/>
                <a:gd name="T35" fmla="*/ 53 h 53"/>
                <a:gd name="T36" fmla="*/ 0 w 77"/>
                <a:gd name="T37" fmla="*/ 1 h 53"/>
                <a:gd name="T38" fmla="*/ 7 w 77"/>
                <a:gd name="T39" fmla="*/ 1 h 53"/>
                <a:gd name="T40" fmla="*/ 7 w 77"/>
                <a:gd name="T41" fmla="*/ 13 h 53"/>
                <a:gd name="T42" fmla="*/ 15 w 77"/>
                <a:gd name="T43" fmla="*/ 3 h 53"/>
                <a:gd name="T44" fmla="*/ 26 w 77"/>
                <a:gd name="T45" fmla="*/ 0 h 53"/>
                <a:gd name="T46" fmla="*/ 37 w 77"/>
                <a:gd name="T47" fmla="*/ 4 h 53"/>
                <a:gd name="T48" fmla="*/ 42 w 77"/>
                <a:gd name="T49" fmla="*/ 13 h 53"/>
                <a:gd name="T50" fmla="*/ 62 w 77"/>
                <a:gd name="T51" fmla="*/ 0 h 53"/>
                <a:gd name="T52" fmla="*/ 69 w 77"/>
                <a:gd name="T53" fmla="*/ 2 h 53"/>
                <a:gd name="T54" fmla="*/ 74 w 77"/>
                <a:gd name="T55" fmla="*/ 6 h 53"/>
                <a:gd name="T56" fmla="*/ 76 w 77"/>
                <a:gd name="T57" fmla="*/ 13 h 53"/>
                <a:gd name="T58" fmla="*/ 77 w 77"/>
                <a:gd name="T59" fmla="*/ 22 h 53"/>
                <a:gd name="T60" fmla="*/ 77 w 77"/>
                <a:gd name="T6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7" h="53">
                  <a:moveTo>
                    <a:pt x="77" y="53"/>
                  </a:moveTo>
                  <a:cubicBezTo>
                    <a:pt x="71" y="53"/>
                    <a:pt x="71" y="53"/>
                    <a:pt x="71" y="53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71" y="18"/>
                    <a:pt x="70" y="13"/>
                    <a:pt x="68" y="10"/>
                  </a:cubicBezTo>
                  <a:cubicBezTo>
                    <a:pt x="66" y="8"/>
                    <a:pt x="63" y="6"/>
                    <a:pt x="59" y="6"/>
                  </a:cubicBezTo>
                  <a:cubicBezTo>
                    <a:pt x="57" y="6"/>
                    <a:pt x="55" y="7"/>
                    <a:pt x="54" y="7"/>
                  </a:cubicBezTo>
                  <a:cubicBezTo>
                    <a:pt x="52" y="8"/>
                    <a:pt x="50" y="9"/>
                    <a:pt x="49" y="10"/>
                  </a:cubicBezTo>
                  <a:cubicBezTo>
                    <a:pt x="47" y="12"/>
                    <a:pt x="46" y="13"/>
                    <a:pt x="45" y="15"/>
                  </a:cubicBezTo>
                  <a:cubicBezTo>
                    <a:pt x="44" y="17"/>
                    <a:pt x="43" y="19"/>
                    <a:pt x="42" y="21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8"/>
                    <a:pt x="35" y="13"/>
                    <a:pt x="33" y="10"/>
                  </a:cubicBezTo>
                  <a:cubicBezTo>
                    <a:pt x="31" y="8"/>
                    <a:pt x="28" y="6"/>
                    <a:pt x="24" y="6"/>
                  </a:cubicBezTo>
                  <a:cubicBezTo>
                    <a:pt x="20" y="6"/>
                    <a:pt x="17" y="8"/>
                    <a:pt x="14" y="10"/>
                  </a:cubicBezTo>
                  <a:cubicBezTo>
                    <a:pt x="11" y="13"/>
                    <a:pt x="9" y="17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9" y="9"/>
                    <a:pt x="11" y="6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4" y="1"/>
                    <a:pt x="37" y="4"/>
                  </a:cubicBezTo>
                  <a:cubicBezTo>
                    <a:pt x="39" y="6"/>
                    <a:pt x="41" y="9"/>
                    <a:pt x="42" y="13"/>
                  </a:cubicBezTo>
                  <a:cubicBezTo>
                    <a:pt x="46" y="4"/>
                    <a:pt x="53" y="0"/>
                    <a:pt x="62" y="0"/>
                  </a:cubicBezTo>
                  <a:cubicBezTo>
                    <a:pt x="64" y="0"/>
                    <a:pt x="67" y="1"/>
                    <a:pt x="69" y="2"/>
                  </a:cubicBezTo>
                  <a:cubicBezTo>
                    <a:pt x="71" y="3"/>
                    <a:pt x="73" y="4"/>
                    <a:pt x="74" y="6"/>
                  </a:cubicBezTo>
                  <a:cubicBezTo>
                    <a:pt x="75" y="8"/>
                    <a:pt x="76" y="10"/>
                    <a:pt x="76" y="13"/>
                  </a:cubicBezTo>
                  <a:cubicBezTo>
                    <a:pt x="77" y="16"/>
                    <a:pt x="77" y="19"/>
                    <a:pt x="77" y="22"/>
                  </a:cubicBezTo>
                  <a:cubicBezTo>
                    <a:pt x="77" y="53"/>
                    <a:pt x="77" y="53"/>
                    <a:pt x="7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91"/>
            <p:cNvSpPr>
              <a:spLocks/>
            </p:cNvSpPr>
            <p:nvPr/>
          </p:nvSpPr>
          <p:spPr bwMode="auto">
            <a:xfrm>
              <a:off x="2530475" y="3968750"/>
              <a:ext cx="30163" cy="60325"/>
            </a:xfrm>
            <a:custGeom>
              <a:avLst/>
              <a:gdLst>
                <a:gd name="T0" fmla="*/ 26 w 26"/>
                <a:gd name="T1" fmla="*/ 6 h 52"/>
                <a:gd name="T2" fmla="*/ 14 w 26"/>
                <a:gd name="T3" fmla="*/ 10 h 52"/>
                <a:gd name="T4" fmla="*/ 7 w 26"/>
                <a:gd name="T5" fmla="*/ 19 h 52"/>
                <a:gd name="T6" fmla="*/ 7 w 26"/>
                <a:gd name="T7" fmla="*/ 52 h 52"/>
                <a:gd name="T8" fmla="*/ 0 w 26"/>
                <a:gd name="T9" fmla="*/ 52 h 52"/>
                <a:gd name="T10" fmla="*/ 0 w 26"/>
                <a:gd name="T11" fmla="*/ 0 h 52"/>
                <a:gd name="T12" fmla="*/ 6 w 26"/>
                <a:gd name="T13" fmla="*/ 0 h 52"/>
                <a:gd name="T14" fmla="*/ 6 w 26"/>
                <a:gd name="T15" fmla="*/ 12 h 52"/>
                <a:gd name="T16" fmla="*/ 14 w 26"/>
                <a:gd name="T17" fmla="*/ 3 h 52"/>
                <a:gd name="T18" fmla="*/ 24 w 26"/>
                <a:gd name="T19" fmla="*/ 0 h 52"/>
                <a:gd name="T20" fmla="*/ 26 w 26"/>
                <a:gd name="T21" fmla="*/ 0 h 52"/>
                <a:gd name="T22" fmla="*/ 26 w 26"/>
                <a:gd name="T23" fmla="*/ 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52">
                  <a:moveTo>
                    <a:pt x="26" y="6"/>
                  </a:moveTo>
                  <a:cubicBezTo>
                    <a:pt x="21" y="6"/>
                    <a:pt x="17" y="7"/>
                    <a:pt x="14" y="10"/>
                  </a:cubicBezTo>
                  <a:cubicBezTo>
                    <a:pt x="10" y="12"/>
                    <a:pt x="8" y="15"/>
                    <a:pt x="7" y="19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8"/>
                    <a:pt x="11" y="5"/>
                    <a:pt x="14" y="3"/>
                  </a:cubicBezTo>
                  <a:cubicBezTo>
                    <a:pt x="17" y="1"/>
                    <a:pt x="21" y="0"/>
                    <a:pt x="24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6"/>
                    <a:pt x="26" y="6"/>
                    <a:pt x="26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92"/>
            <p:cNvSpPr>
              <a:spLocks/>
            </p:cNvSpPr>
            <p:nvPr/>
          </p:nvSpPr>
          <p:spPr bwMode="auto">
            <a:xfrm>
              <a:off x="2571750" y="3944937"/>
              <a:ext cx="49213" cy="84138"/>
            </a:xfrm>
            <a:custGeom>
              <a:avLst/>
              <a:gdLst>
                <a:gd name="T0" fmla="*/ 43 w 43"/>
                <a:gd name="T1" fmla="*/ 73 h 73"/>
                <a:gd name="T2" fmla="*/ 36 w 43"/>
                <a:gd name="T3" fmla="*/ 73 h 73"/>
                <a:gd name="T4" fmla="*/ 36 w 43"/>
                <a:gd name="T5" fmla="*/ 44 h 73"/>
                <a:gd name="T6" fmla="*/ 33 w 43"/>
                <a:gd name="T7" fmla="*/ 31 h 73"/>
                <a:gd name="T8" fmla="*/ 24 w 43"/>
                <a:gd name="T9" fmla="*/ 26 h 73"/>
                <a:gd name="T10" fmla="*/ 19 w 43"/>
                <a:gd name="T11" fmla="*/ 27 h 73"/>
                <a:gd name="T12" fmla="*/ 13 w 43"/>
                <a:gd name="T13" fmla="*/ 30 h 73"/>
                <a:gd name="T14" fmla="*/ 9 w 43"/>
                <a:gd name="T15" fmla="*/ 35 h 73"/>
                <a:gd name="T16" fmla="*/ 6 w 43"/>
                <a:gd name="T17" fmla="*/ 41 h 73"/>
                <a:gd name="T18" fmla="*/ 6 w 43"/>
                <a:gd name="T19" fmla="*/ 73 h 73"/>
                <a:gd name="T20" fmla="*/ 0 w 43"/>
                <a:gd name="T21" fmla="*/ 73 h 73"/>
                <a:gd name="T22" fmla="*/ 0 w 43"/>
                <a:gd name="T23" fmla="*/ 0 h 73"/>
                <a:gd name="T24" fmla="*/ 6 w 43"/>
                <a:gd name="T25" fmla="*/ 0 h 73"/>
                <a:gd name="T26" fmla="*/ 6 w 43"/>
                <a:gd name="T27" fmla="*/ 33 h 73"/>
                <a:gd name="T28" fmla="*/ 15 w 43"/>
                <a:gd name="T29" fmla="*/ 23 h 73"/>
                <a:gd name="T30" fmla="*/ 27 w 43"/>
                <a:gd name="T31" fmla="*/ 20 h 73"/>
                <a:gd name="T32" fmla="*/ 34 w 43"/>
                <a:gd name="T33" fmla="*/ 22 h 73"/>
                <a:gd name="T34" fmla="*/ 39 w 43"/>
                <a:gd name="T35" fmla="*/ 26 h 73"/>
                <a:gd name="T36" fmla="*/ 42 w 43"/>
                <a:gd name="T37" fmla="*/ 33 h 73"/>
                <a:gd name="T38" fmla="*/ 43 w 43"/>
                <a:gd name="T39" fmla="*/ 42 h 73"/>
                <a:gd name="T40" fmla="*/ 43 w 43"/>
                <a:gd name="T41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3">
                  <a:moveTo>
                    <a:pt x="43" y="73"/>
                  </a:moveTo>
                  <a:cubicBezTo>
                    <a:pt x="36" y="73"/>
                    <a:pt x="36" y="73"/>
                    <a:pt x="36" y="73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38"/>
                    <a:pt x="35" y="33"/>
                    <a:pt x="33" y="31"/>
                  </a:cubicBezTo>
                  <a:cubicBezTo>
                    <a:pt x="31" y="28"/>
                    <a:pt x="28" y="26"/>
                    <a:pt x="24" y="26"/>
                  </a:cubicBezTo>
                  <a:cubicBezTo>
                    <a:pt x="23" y="26"/>
                    <a:pt x="21" y="27"/>
                    <a:pt x="19" y="27"/>
                  </a:cubicBezTo>
                  <a:cubicBezTo>
                    <a:pt x="17" y="28"/>
                    <a:pt x="15" y="29"/>
                    <a:pt x="13" y="30"/>
                  </a:cubicBezTo>
                  <a:cubicBezTo>
                    <a:pt x="12" y="32"/>
                    <a:pt x="10" y="33"/>
                    <a:pt x="9" y="35"/>
                  </a:cubicBezTo>
                  <a:cubicBezTo>
                    <a:pt x="8" y="37"/>
                    <a:pt x="7" y="39"/>
                    <a:pt x="6" y="41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8" y="29"/>
                    <a:pt x="11" y="26"/>
                    <a:pt x="15" y="23"/>
                  </a:cubicBezTo>
                  <a:cubicBezTo>
                    <a:pt x="19" y="21"/>
                    <a:pt x="23" y="20"/>
                    <a:pt x="27" y="20"/>
                  </a:cubicBezTo>
                  <a:cubicBezTo>
                    <a:pt x="30" y="20"/>
                    <a:pt x="32" y="21"/>
                    <a:pt x="34" y="22"/>
                  </a:cubicBezTo>
                  <a:cubicBezTo>
                    <a:pt x="36" y="23"/>
                    <a:pt x="38" y="24"/>
                    <a:pt x="39" y="26"/>
                  </a:cubicBezTo>
                  <a:cubicBezTo>
                    <a:pt x="41" y="28"/>
                    <a:pt x="42" y="31"/>
                    <a:pt x="42" y="33"/>
                  </a:cubicBezTo>
                  <a:cubicBezTo>
                    <a:pt x="43" y="36"/>
                    <a:pt x="43" y="39"/>
                    <a:pt x="43" y="42"/>
                  </a:cubicBezTo>
                  <a:cubicBezTo>
                    <a:pt x="43" y="73"/>
                    <a:pt x="43" y="73"/>
                    <a:pt x="43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93"/>
            <p:cNvSpPr>
              <a:spLocks noEditPoints="1"/>
            </p:cNvSpPr>
            <p:nvPr/>
          </p:nvSpPr>
          <p:spPr bwMode="auto">
            <a:xfrm>
              <a:off x="2633662" y="396875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1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2 h 54"/>
                <a:gd name="T16" fmla="*/ 26 w 51"/>
                <a:gd name="T17" fmla="*/ 0 h 54"/>
                <a:gd name="T18" fmla="*/ 36 w 51"/>
                <a:gd name="T19" fmla="*/ 2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49 w 51"/>
                <a:gd name="T27" fmla="*/ 37 h 54"/>
                <a:gd name="T28" fmla="*/ 44 w 51"/>
                <a:gd name="T29" fmla="*/ 46 h 54"/>
                <a:gd name="T30" fmla="*/ 36 w 51"/>
                <a:gd name="T31" fmla="*/ 51 h 54"/>
                <a:gd name="T32" fmla="*/ 26 w 51"/>
                <a:gd name="T33" fmla="*/ 54 h 54"/>
                <a:gd name="T34" fmla="*/ 7 w 51"/>
                <a:gd name="T35" fmla="*/ 27 h 54"/>
                <a:gd name="T36" fmla="*/ 8 w 51"/>
                <a:gd name="T37" fmla="*/ 35 h 54"/>
                <a:gd name="T38" fmla="*/ 12 w 51"/>
                <a:gd name="T39" fmla="*/ 42 h 54"/>
                <a:gd name="T40" fmla="*/ 18 w 51"/>
                <a:gd name="T41" fmla="*/ 46 h 54"/>
                <a:gd name="T42" fmla="*/ 26 w 51"/>
                <a:gd name="T43" fmla="*/ 48 h 54"/>
                <a:gd name="T44" fmla="*/ 33 w 51"/>
                <a:gd name="T45" fmla="*/ 46 h 54"/>
                <a:gd name="T46" fmla="*/ 39 w 51"/>
                <a:gd name="T47" fmla="*/ 42 h 54"/>
                <a:gd name="T48" fmla="*/ 43 w 51"/>
                <a:gd name="T49" fmla="*/ 35 h 54"/>
                <a:gd name="T50" fmla="*/ 44 w 51"/>
                <a:gd name="T51" fmla="*/ 27 h 54"/>
                <a:gd name="T52" fmla="*/ 43 w 51"/>
                <a:gd name="T53" fmla="*/ 19 h 54"/>
                <a:gd name="T54" fmla="*/ 39 w 51"/>
                <a:gd name="T55" fmla="*/ 12 h 54"/>
                <a:gd name="T56" fmla="*/ 33 w 51"/>
                <a:gd name="T57" fmla="*/ 8 h 54"/>
                <a:gd name="T58" fmla="*/ 26 w 51"/>
                <a:gd name="T59" fmla="*/ 6 h 54"/>
                <a:gd name="T60" fmla="*/ 18 w 51"/>
                <a:gd name="T61" fmla="*/ 8 h 54"/>
                <a:gd name="T62" fmla="*/ 12 w 51"/>
                <a:gd name="T63" fmla="*/ 12 h 54"/>
                <a:gd name="T64" fmla="*/ 8 w 51"/>
                <a:gd name="T65" fmla="*/ 19 h 54"/>
                <a:gd name="T66" fmla="*/ 7 w 51"/>
                <a:gd name="T67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8" y="53"/>
                    <a:pt x="15" y="51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1" y="34"/>
                    <a:pt x="0" y="30"/>
                    <a:pt x="0" y="27"/>
                  </a:cubicBezTo>
                  <a:cubicBezTo>
                    <a:pt x="0" y="23"/>
                    <a:pt x="1" y="20"/>
                    <a:pt x="2" y="17"/>
                  </a:cubicBezTo>
                  <a:cubicBezTo>
                    <a:pt x="3" y="13"/>
                    <a:pt x="5" y="11"/>
                    <a:pt x="7" y="8"/>
                  </a:cubicBezTo>
                  <a:cubicBezTo>
                    <a:pt x="9" y="6"/>
                    <a:pt x="12" y="4"/>
                    <a:pt x="15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29" y="0"/>
                    <a:pt x="33" y="1"/>
                    <a:pt x="36" y="2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3"/>
                    <a:pt x="49" y="17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30"/>
                    <a:pt x="51" y="34"/>
                    <a:pt x="49" y="37"/>
                  </a:cubicBezTo>
                  <a:cubicBezTo>
                    <a:pt x="48" y="40"/>
                    <a:pt x="46" y="43"/>
                    <a:pt x="44" y="46"/>
                  </a:cubicBezTo>
                  <a:cubicBezTo>
                    <a:pt x="42" y="48"/>
                    <a:pt x="39" y="50"/>
                    <a:pt x="36" y="51"/>
                  </a:cubicBezTo>
                  <a:cubicBezTo>
                    <a:pt x="33" y="53"/>
                    <a:pt x="29" y="54"/>
                    <a:pt x="26" y="54"/>
                  </a:cubicBezTo>
                  <a:close/>
                  <a:moveTo>
                    <a:pt x="7" y="27"/>
                  </a:moveTo>
                  <a:cubicBezTo>
                    <a:pt x="7" y="30"/>
                    <a:pt x="7" y="33"/>
                    <a:pt x="8" y="35"/>
                  </a:cubicBezTo>
                  <a:cubicBezTo>
                    <a:pt x="9" y="38"/>
                    <a:pt x="11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1" y="47"/>
                    <a:pt x="23" y="48"/>
                    <a:pt x="26" y="48"/>
                  </a:cubicBezTo>
                  <a:cubicBezTo>
                    <a:pt x="28" y="48"/>
                    <a:pt x="31" y="47"/>
                    <a:pt x="33" y="46"/>
                  </a:cubicBezTo>
                  <a:cubicBezTo>
                    <a:pt x="35" y="45"/>
                    <a:pt x="37" y="43"/>
                    <a:pt x="39" y="42"/>
                  </a:cubicBezTo>
                  <a:cubicBezTo>
                    <a:pt x="41" y="40"/>
                    <a:pt x="42" y="37"/>
                    <a:pt x="43" y="35"/>
                  </a:cubicBezTo>
                  <a:cubicBezTo>
                    <a:pt x="44" y="32"/>
                    <a:pt x="44" y="30"/>
                    <a:pt x="44" y="27"/>
                  </a:cubicBezTo>
                  <a:cubicBezTo>
                    <a:pt x="44" y="24"/>
                    <a:pt x="44" y="21"/>
                    <a:pt x="43" y="19"/>
                  </a:cubicBezTo>
                  <a:cubicBezTo>
                    <a:pt x="42" y="16"/>
                    <a:pt x="41" y="14"/>
                    <a:pt x="39" y="12"/>
                  </a:cubicBezTo>
                  <a:cubicBezTo>
                    <a:pt x="37" y="10"/>
                    <a:pt x="35" y="9"/>
                    <a:pt x="33" y="8"/>
                  </a:cubicBezTo>
                  <a:cubicBezTo>
                    <a:pt x="31" y="7"/>
                    <a:pt x="28" y="6"/>
                    <a:pt x="26" y="6"/>
                  </a:cubicBezTo>
                  <a:cubicBezTo>
                    <a:pt x="23" y="6"/>
                    <a:pt x="21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1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94"/>
            <p:cNvSpPr>
              <a:spLocks/>
            </p:cNvSpPr>
            <p:nvPr/>
          </p:nvSpPr>
          <p:spPr bwMode="auto">
            <a:xfrm>
              <a:off x="2705100" y="3968750"/>
              <a:ext cx="50800" cy="60325"/>
            </a:xfrm>
            <a:custGeom>
              <a:avLst/>
              <a:gdLst>
                <a:gd name="T0" fmla="*/ 44 w 44"/>
                <a:gd name="T1" fmla="*/ 53 h 53"/>
                <a:gd name="T2" fmla="*/ 37 w 44"/>
                <a:gd name="T3" fmla="*/ 53 h 53"/>
                <a:gd name="T4" fmla="*/ 37 w 44"/>
                <a:gd name="T5" fmla="*/ 24 h 53"/>
                <a:gd name="T6" fmla="*/ 34 w 44"/>
                <a:gd name="T7" fmla="*/ 10 h 53"/>
                <a:gd name="T8" fmla="*/ 26 w 44"/>
                <a:gd name="T9" fmla="*/ 6 h 53"/>
                <a:gd name="T10" fmla="*/ 20 w 44"/>
                <a:gd name="T11" fmla="*/ 7 h 53"/>
                <a:gd name="T12" fmla="*/ 15 w 44"/>
                <a:gd name="T13" fmla="*/ 10 h 53"/>
                <a:gd name="T14" fmla="*/ 10 w 44"/>
                <a:gd name="T15" fmla="*/ 15 h 53"/>
                <a:gd name="T16" fmla="*/ 7 w 44"/>
                <a:gd name="T17" fmla="*/ 21 h 53"/>
                <a:gd name="T18" fmla="*/ 7 w 44"/>
                <a:gd name="T19" fmla="*/ 53 h 53"/>
                <a:gd name="T20" fmla="*/ 0 w 44"/>
                <a:gd name="T21" fmla="*/ 53 h 53"/>
                <a:gd name="T22" fmla="*/ 0 w 44"/>
                <a:gd name="T23" fmla="*/ 1 h 53"/>
                <a:gd name="T24" fmla="*/ 7 w 44"/>
                <a:gd name="T25" fmla="*/ 1 h 53"/>
                <a:gd name="T26" fmla="*/ 7 w 44"/>
                <a:gd name="T27" fmla="*/ 13 h 53"/>
                <a:gd name="T28" fmla="*/ 16 w 44"/>
                <a:gd name="T29" fmla="*/ 3 h 53"/>
                <a:gd name="T30" fmla="*/ 29 w 44"/>
                <a:gd name="T31" fmla="*/ 0 h 53"/>
                <a:gd name="T32" fmla="*/ 36 w 44"/>
                <a:gd name="T33" fmla="*/ 2 h 53"/>
                <a:gd name="T34" fmla="*/ 41 w 44"/>
                <a:gd name="T35" fmla="*/ 6 h 53"/>
                <a:gd name="T36" fmla="*/ 43 w 44"/>
                <a:gd name="T37" fmla="*/ 13 h 53"/>
                <a:gd name="T38" fmla="*/ 44 w 44"/>
                <a:gd name="T39" fmla="*/ 22 h 53"/>
                <a:gd name="T40" fmla="*/ 44 w 44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53">
                  <a:moveTo>
                    <a:pt x="44" y="53"/>
                  </a:moveTo>
                  <a:cubicBezTo>
                    <a:pt x="37" y="53"/>
                    <a:pt x="37" y="53"/>
                    <a:pt x="37" y="5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18"/>
                    <a:pt x="36" y="13"/>
                    <a:pt x="34" y="10"/>
                  </a:cubicBezTo>
                  <a:cubicBezTo>
                    <a:pt x="33" y="8"/>
                    <a:pt x="30" y="6"/>
                    <a:pt x="26" y="6"/>
                  </a:cubicBezTo>
                  <a:cubicBezTo>
                    <a:pt x="24" y="6"/>
                    <a:pt x="22" y="7"/>
                    <a:pt x="20" y="7"/>
                  </a:cubicBezTo>
                  <a:cubicBezTo>
                    <a:pt x="18" y="8"/>
                    <a:pt x="16" y="9"/>
                    <a:pt x="15" y="10"/>
                  </a:cubicBezTo>
                  <a:cubicBezTo>
                    <a:pt x="13" y="12"/>
                    <a:pt x="11" y="13"/>
                    <a:pt x="10" y="15"/>
                  </a:cubicBezTo>
                  <a:cubicBezTo>
                    <a:pt x="9" y="17"/>
                    <a:pt x="8" y="19"/>
                    <a:pt x="7" y="2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9" y="9"/>
                    <a:pt x="12" y="6"/>
                    <a:pt x="16" y="3"/>
                  </a:cubicBezTo>
                  <a:cubicBezTo>
                    <a:pt x="20" y="1"/>
                    <a:pt x="24" y="0"/>
                    <a:pt x="29" y="0"/>
                  </a:cubicBezTo>
                  <a:cubicBezTo>
                    <a:pt x="31" y="0"/>
                    <a:pt x="34" y="1"/>
                    <a:pt x="36" y="2"/>
                  </a:cubicBezTo>
                  <a:cubicBezTo>
                    <a:pt x="38" y="3"/>
                    <a:pt x="39" y="4"/>
                    <a:pt x="41" y="6"/>
                  </a:cubicBezTo>
                  <a:cubicBezTo>
                    <a:pt x="42" y="8"/>
                    <a:pt x="43" y="10"/>
                    <a:pt x="43" y="13"/>
                  </a:cubicBezTo>
                  <a:cubicBezTo>
                    <a:pt x="44" y="16"/>
                    <a:pt x="44" y="19"/>
                    <a:pt x="44" y="22"/>
                  </a:cubicBezTo>
                  <a:cubicBezTo>
                    <a:pt x="44" y="53"/>
                    <a:pt x="44" y="53"/>
                    <a:pt x="44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95"/>
            <p:cNvSpPr>
              <a:spLocks/>
            </p:cNvSpPr>
            <p:nvPr/>
          </p:nvSpPr>
          <p:spPr bwMode="auto">
            <a:xfrm>
              <a:off x="2768600" y="3968750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2 w 47"/>
                <a:gd name="T3" fmla="*/ 16 h 54"/>
                <a:gd name="T4" fmla="*/ 7 w 47"/>
                <a:gd name="T5" fmla="*/ 8 h 54"/>
                <a:gd name="T6" fmla="*/ 15 w 47"/>
                <a:gd name="T7" fmla="*/ 2 h 54"/>
                <a:gd name="T8" fmla="*/ 26 w 47"/>
                <a:gd name="T9" fmla="*/ 0 h 54"/>
                <a:gd name="T10" fmla="*/ 38 w 47"/>
                <a:gd name="T11" fmla="*/ 3 h 54"/>
                <a:gd name="T12" fmla="*/ 47 w 47"/>
                <a:gd name="T13" fmla="*/ 12 h 54"/>
                <a:gd name="T14" fmla="*/ 40 w 47"/>
                <a:gd name="T15" fmla="*/ 14 h 54"/>
                <a:gd name="T16" fmla="*/ 34 w 47"/>
                <a:gd name="T17" fmla="*/ 8 h 54"/>
                <a:gd name="T18" fmla="*/ 25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8 h 54"/>
                <a:gd name="T26" fmla="*/ 7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5 w 47"/>
                <a:gd name="T35" fmla="*/ 48 h 54"/>
                <a:gd name="T36" fmla="*/ 30 w 47"/>
                <a:gd name="T37" fmla="*/ 47 h 54"/>
                <a:gd name="T38" fmla="*/ 35 w 47"/>
                <a:gd name="T39" fmla="*/ 45 h 54"/>
                <a:gd name="T40" fmla="*/ 38 w 47"/>
                <a:gd name="T41" fmla="*/ 42 h 54"/>
                <a:gd name="T42" fmla="*/ 41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5 w 47"/>
                <a:gd name="T55" fmla="*/ 51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0" y="20"/>
                    <a:pt x="2" y="16"/>
                  </a:cubicBezTo>
                  <a:cubicBezTo>
                    <a:pt x="3" y="13"/>
                    <a:pt x="5" y="10"/>
                    <a:pt x="7" y="8"/>
                  </a:cubicBezTo>
                  <a:cubicBezTo>
                    <a:pt x="9" y="5"/>
                    <a:pt x="12" y="3"/>
                    <a:pt x="15" y="2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5" y="1"/>
                    <a:pt x="38" y="3"/>
                  </a:cubicBezTo>
                  <a:cubicBezTo>
                    <a:pt x="42" y="6"/>
                    <a:pt x="45" y="9"/>
                    <a:pt x="47" y="12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39" y="12"/>
                    <a:pt x="37" y="10"/>
                    <a:pt x="34" y="8"/>
                  </a:cubicBezTo>
                  <a:cubicBezTo>
                    <a:pt x="31" y="7"/>
                    <a:pt x="29" y="6"/>
                    <a:pt x="25" y="6"/>
                  </a:cubicBezTo>
                  <a:cubicBezTo>
                    <a:pt x="23" y="6"/>
                    <a:pt x="20" y="6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8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2"/>
                    <a:pt x="8" y="35"/>
                  </a:cubicBezTo>
                  <a:cubicBezTo>
                    <a:pt x="9" y="37"/>
                    <a:pt x="10" y="40"/>
                    <a:pt x="12" y="42"/>
                  </a:cubicBezTo>
                  <a:cubicBezTo>
                    <a:pt x="14" y="43"/>
                    <a:pt x="16" y="45"/>
                    <a:pt x="18" y="46"/>
                  </a:cubicBezTo>
                  <a:cubicBezTo>
                    <a:pt x="20" y="47"/>
                    <a:pt x="23" y="48"/>
                    <a:pt x="25" y="48"/>
                  </a:cubicBezTo>
                  <a:cubicBezTo>
                    <a:pt x="27" y="48"/>
                    <a:pt x="29" y="47"/>
                    <a:pt x="30" y="47"/>
                  </a:cubicBezTo>
                  <a:cubicBezTo>
                    <a:pt x="32" y="46"/>
                    <a:pt x="33" y="46"/>
                    <a:pt x="35" y="45"/>
                  </a:cubicBezTo>
                  <a:cubicBezTo>
                    <a:pt x="36" y="44"/>
                    <a:pt x="37" y="43"/>
                    <a:pt x="38" y="42"/>
                  </a:cubicBezTo>
                  <a:cubicBezTo>
                    <a:pt x="39" y="41"/>
                    <a:pt x="40" y="40"/>
                    <a:pt x="4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3"/>
                    <a:pt x="45" y="44"/>
                    <a:pt x="44" y="46"/>
                  </a:cubicBezTo>
                  <a:cubicBezTo>
                    <a:pt x="43" y="47"/>
                    <a:pt x="41" y="49"/>
                    <a:pt x="39" y="50"/>
                  </a:cubicBezTo>
                  <a:cubicBezTo>
                    <a:pt x="37" y="51"/>
                    <a:pt x="35" y="52"/>
                    <a:pt x="33" y="53"/>
                  </a:cubicBezTo>
                  <a:cubicBezTo>
                    <a:pt x="31" y="53"/>
                    <a:pt x="28" y="54"/>
                    <a:pt x="26" y="54"/>
                  </a:cubicBezTo>
                  <a:cubicBezTo>
                    <a:pt x="22" y="54"/>
                    <a:pt x="18" y="53"/>
                    <a:pt x="15" y="51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3"/>
                    <a:pt x="3" y="40"/>
                    <a:pt x="2" y="37"/>
                  </a:cubicBezTo>
                  <a:cubicBezTo>
                    <a:pt x="0" y="34"/>
                    <a:pt x="0" y="30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96"/>
            <p:cNvSpPr>
              <a:spLocks/>
            </p:cNvSpPr>
            <p:nvPr/>
          </p:nvSpPr>
          <p:spPr bwMode="auto">
            <a:xfrm>
              <a:off x="2833687" y="3968750"/>
              <a:ext cx="55563" cy="61913"/>
            </a:xfrm>
            <a:custGeom>
              <a:avLst/>
              <a:gdLst>
                <a:gd name="T0" fmla="*/ 17 w 47"/>
                <a:gd name="T1" fmla="*/ 53 h 53"/>
                <a:gd name="T2" fmla="*/ 4 w 47"/>
                <a:gd name="T3" fmla="*/ 47 h 53"/>
                <a:gd name="T4" fmla="*/ 0 w 47"/>
                <a:gd name="T5" fmla="*/ 30 h 53"/>
                <a:gd name="T6" fmla="*/ 0 w 47"/>
                <a:gd name="T7" fmla="*/ 0 h 53"/>
                <a:gd name="T8" fmla="*/ 7 w 47"/>
                <a:gd name="T9" fmla="*/ 0 h 53"/>
                <a:gd name="T10" fmla="*/ 7 w 47"/>
                <a:gd name="T11" fmla="*/ 29 h 53"/>
                <a:gd name="T12" fmla="*/ 19 w 47"/>
                <a:gd name="T13" fmla="*/ 47 h 53"/>
                <a:gd name="T14" fmla="*/ 25 w 47"/>
                <a:gd name="T15" fmla="*/ 46 h 53"/>
                <a:gd name="T16" fmla="*/ 30 w 47"/>
                <a:gd name="T17" fmla="*/ 43 h 53"/>
                <a:gd name="T18" fmla="*/ 35 w 47"/>
                <a:gd name="T19" fmla="*/ 38 h 53"/>
                <a:gd name="T20" fmla="*/ 38 w 47"/>
                <a:gd name="T21" fmla="*/ 32 h 53"/>
                <a:gd name="T22" fmla="*/ 38 w 47"/>
                <a:gd name="T23" fmla="*/ 0 h 53"/>
                <a:gd name="T24" fmla="*/ 44 w 47"/>
                <a:gd name="T25" fmla="*/ 0 h 53"/>
                <a:gd name="T26" fmla="*/ 44 w 47"/>
                <a:gd name="T27" fmla="*/ 43 h 53"/>
                <a:gd name="T28" fmla="*/ 47 w 47"/>
                <a:gd name="T29" fmla="*/ 46 h 53"/>
                <a:gd name="T30" fmla="*/ 47 w 47"/>
                <a:gd name="T31" fmla="*/ 52 h 53"/>
                <a:gd name="T32" fmla="*/ 45 w 47"/>
                <a:gd name="T33" fmla="*/ 52 h 53"/>
                <a:gd name="T34" fmla="*/ 44 w 47"/>
                <a:gd name="T35" fmla="*/ 52 h 53"/>
                <a:gd name="T36" fmla="*/ 40 w 47"/>
                <a:gd name="T37" fmla="*/ 50 h 53"/>
                <a:gd name="T38" fmla="*/ 38 w 47"/>
                <a:gd name="T39" fmla="*/ 46 h 53"/>
                <a:gd name="T40" fmla="*/ 38 w 47"/>
                <a:gd name="T41" fmla="*/ 40 h 53"/>
                <a:gd name="T42" fmla="*/ 29 w 47"/>
                <a:gd name="T43" fmla="*/ 49 h 53"/>
                <a:gd name="T44" fmla="*/ 17 w 47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53">
                  <a:moveTo>
                    <a:pt x="17" y="53"/>
                  </a:moveTo>
                  <a:cubicBezTo>
                    <a:pt x="11" y="53"/>
                    <a:pt x="7" y="51"/>
                    <a:pt x="4" y="47"/>
                  </a:cubicBezTo>
                  <a:cubicBezTo>
                    <a:pt x="2" y="43"/>
                    <a:pt x="0" y="38"/>
                    <a:pt x="0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41"/>
                    <a:pt x="11" y="47"/>
                    <a:pt x="19" y="47"/>
                  </a:cubicBezTo>
                  <a:cubicBezTo>
                    <a:pt x="21" y="47"/>
                    <a:pt x="23" y="46"/>
                    <a:pt x="25" y="46"/>
                  </a:cubicBezTo>
                  <a:cubicBezTo>
                    <a:pt x="27" y="45"/>
                    <a:pt x="29" y="44"/>
                    <a:pt x="30" y="43"/>
                  </a:cubicBezTo>
                  <a:cubicBezTo>
                    <a:pt x="32" y="42"/>
                    <a:pt x="33" y="40"/>
                    <a:pt x="35" y="38"/>
                  </a:cubicBezTo>
                  <a:cubicBezTo>
                    <a:pt x="36" y="37"/>
                    <a:pt x="37" y="35"/>
                    <a:pt x="38" y="32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5"/>
                    <a:pt x="45" y="46"/>
                    <a:pt x="47" y="46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6" y="52"/>
                    <a:pt x="45" y="52"/>
                    <a:pt x="45" y="52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2" y="52"/>
                    <a:pt x="41" y="51"/>
                    <a:pt x="40" y="50"/>
                  </a:cubicBezTo>
                  <a:cubicBezTo>
                    <a:pt x="39" y="49"/>
                    <a:pt x="38" y="48"/>
                    <a:pt x="38" y="46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6" y="44"/>
                    <a:pt x="33" y="47"/>
                    <a:pt x="29" y="49"/>
                  </a:cubicBezTo>
                  <a:cubicBezTo>
                    <a:pt x="25" y="51"/>
                    <a:pt x="21" y="53"/>
                    <a:pt x="1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97"/>
            <p:cNvSpPr>
              <a:spLocks/>
            </p:cNvSpPr>
            <p:nvPr/>
          </p:nvSpPr>
          <p:spPr bwMode="auto">
            <a:xfrm>
              <a:off x="2897187" y="3968750"/>
              <a:ext cx="49213" cy="61913"/>
            </a:xfrm>
            <a:custGeom>
              <a:avLst/>
              <a:gdLst>
                <a:gd name="T0" fmla="*/ 22 w 42"/>
                <a:gd name="T1" fmla="*/ 54 h 54"/>
                <a:gd name="T2" fmla="*/ 10 w 42"/>
                <a:gd name="T3" fmla="*/ 52 h 54"/>
                <a:gd name="T4" fmla="*/ 0 w 42"/>
                <a:gd name="T5" fmla="*/ 46 h 54"/>
                <a:gd name="T6" fmla="*/ 3 w 42"/>
                <a:gd name="T7" fmla="*/ 41 h 54"/>
                <a:gd name="T8" fmla="*/ 12 w 42"/>
                <a:gd name="T9" fmla="*/ 47 h 54"/>
                <a:gd name="T10" fmla="*/ 22 w 42"/>
                <a:gd name="T11" fmla="*/ 48 h 54"/>
                <a:gd name="T12" fmla="*/ 32 w 42"/>
                <a:gd name="T13" fmla="*/ 46 h 54"/>
                <a:gd name="T14" fmla="*/ 35 w 42"/>
                <a:gd name="T15" fmla="*/ 39 h 54"/>
                <a:gd name="T16" fmla="*/ 34 w 42"/>
                <a:gd name="T17" fmla="*/ 35 h 54"/>
                <a:gd name="T18" fmla="*/ 31 w 42"/>
                <a:gd name="T19" fmla="*/ 33 h 54"/>
                <a:gd name="T20" fmla="*/ 27 w 42"/>
                <a:gd name="T21" fmla="*/ 31 h 54"/>
                <a:gd name="T22" fmla="*/ 20 w 42"/>
                <a:gd name="T23" fmla="*/ 29 h 54"/>
                <a:gd name="T24" fmla="*/ 12 w 42"/>
                <a:gd name="T25" fmla="*/ 27 h 54"/>
                <a:gd name="T26" fmla="*/ 7 w 42"/>
                <a:gd name="T27" fmla="*/ 24 h 54"/>
                <a:gd name="T28" fmla="*/ 4 w 42"/>
                <a:gd name="T29" fmla="*/ 21 h 54"/>
                <a:gd name="T30" fmla="*/ 2 w 42"/>
                <a:gd name="T31" fmla="*/ 16 h 54"/>
                <a:gd name="T32" fmla="*/ 4 w 42"/>
                <a:gd name="T33" fmla="*/ 9 h 54"/>
                <a:gd name="T34" fmla="*/ 8 w 42"/>
                <a:gd name="T35" fmla="*/ 4 h 54"/>
                <a:gd name="T36" fmla="*/ 14 w 42"/>
                <a:gd name="T37" fmla="*/ 1 h 54"/>
                <a:gd name="T38" fmla="*/ 22 w 42"/>
                <a:gd name="T39" fmla="*/ 0 h 54"/>
                <a:gd name="T40" fmla="*/ 33 w 42"/>
                <a:gd name="T41" fmla="*/ 2 h 54"/>
                <a:gd name="T42" fmla="*/ 40 w 42"/>
                <a:gd name="T43" fmla="*/ 7 h 54"/>
                <a:gd name="T44" fmla="*/ 37 w 42"/>
                <a:gd name="T45" fmla="*/ 11 h 54"/>
                <a:gd name="T46" fmla="*/ 30 w 42"/>
                <a:gd name="T47" fmla="*/ 7 h 54"/>
                <a:gd name="T48" fmla="*/ 22 w 42"/>
                <a:gd name="T49" fmla="*/ 5 h 54"/>
                <a:gd name="T50" fmla="*/ 17 w 42"/>
                <a:gd name="T51" fmla="*/ 6 h 54"/>
                <a:gd name="T52" fmla="*/ 13 w 42"/>
                <a:gd name="T53" fmla="*/ 7 h 54"/>
                <a:gd name="T54" fmla="*/ 10 w 42"/>
                <a:gd name="T55" fmla="*/ 10 h 54"/>
                <a:gd name="T56" fmla="*/ 9 w 42"/>
                <a:gd name="T57" fmla="*/ 15 h 54"/>
                <a:gd name="T58" fmla="*/ 10 w 42"/>
                <a:gd name="T59" fmla="*/ 18 h 54"/>
                <a:gd name="T60" fmla="*/ 12 w 42"/>
                <a:gd name="T61" fmla="*/ 20 h 54"/>
                <a:gd name="T62" fmla="*/ 16 w 42"/>
                <a:gd name="T63" fmla="*/ 22 h 54"/>
                <a:gd name="T64" fmla="*/ 22 w 42"/>
                <a:gd name="T65" fmla="*/ 24 h 54"/>
                <a:gd name="T66" fmla="*/ 31 w 42"/>
                <a:gd name="T67" fmla="*/ 26 h 54"/>
                <a:gd name="T68" fmla="*/ 37 w 42"/>
                <a:gd name="T69" fmla="*/ 29 h 54"/>
                <a:gd name="T70" fmla="*/ 41 w 42"/>
                <a:gd name="T71" fmla="*/ 33 h 54"/>
                <a:gd name="T72" fmla="*/ 42 w 42"/>
                <a:gd name="T73" fmla="*/ 38 h 54"/>
                <a:gd name="T74" fmla="*/ 36 w 42"/>
                <a:gd name="T75" fmla="*/ 49 h 54"/>
                <a:gd name="T76" fmla="*/ 22 w 42"/>
                <a:gd name="T7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" h="54">
                  <a:moveTo>
                    <a:pt x="22" y="54"/>
                  </a:moveTo>
                  <a:cubicBezTo>
                    <a:pt x="18" y="54"/>
                    <a:pt x="14" y="53"/>
                    <a:pt x="10" y="52"/>
                  </a:cubicBezTo>
                  <a:cubicBezTo>
                    <a:pt x="6" y="50"/>
                    <a:pt x="3" y="48"/>
                    <a:pt x="0" y="46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6" y="44"/>
                    <a:pt x="9" y="45"/>
                    <a:pt x="12" y="47"/>
                  </a:cubicBezTo>
                  <a:cubicBezTo>
                    <a:pt x="15" y="48"/>
                    <a:pt x="18" y="48"/>
                    <a:pt x="22" y="48"/>
                  </a:cubicBezTo>
                  <a:cubicBezTo>
                    <a:pt x="26" y="48"/>
                    <a:pt x="29" y="48"/>
                    <a:pt x="32" y="46"/>
                  </a:cubicBezTo>
                  <a:cubicBezTo>
                    <a:pt x="34" y="44"/>
                    <a:pt x="35" y="42"/>
                    <a:pt x="35" y="39"/>
                  </a:cubicBezTo>
                  <a:cubicBezTo>
                    <a:pt x="35" y="37"/>
                    <a:pt x="35" y="36"/>
                    <a:pt x="34" y="35"/>
                  </a:cubicBezTo>
                  <a:cubicBezTo>
                    <a:pt x="34" y="34"/>
                    <a:pt x="33" y="33"/>
                    <a:pt x="31" y="33"/>
                  </a:cubicBezTo>
                  <a:cubicBezTo>
                    <a:pt x="30" y="32"/>
                    <a:pt x="29" y="31"/>
                    <a:pt x="27" y="31"/>
                  </a:cubicBezTo>
                  <a:cubicBezTo>
                    <a:pt x="25" y="30"/>
                    <a:pt x="22" y="29"/>
                    <a:pt x="20" y="29"/>
                  </a:cubicBezTo>
                  <a:cubicBezTo>
                    <a:pt x="17" y="28"/>
                    <a:pt x="14" y="27"/>
                    <a:pt x="12" y="27"/>
                  </a:cubicBezTo>
                  <a:cubicBezTo>
                    <a:pt x="10" y="26"/>
                    <a:pt x="8" y="25"/>
                    <a:pt x="7" y="24"/>
                  </a:cubicBezTo>
                  <a:cubicBezTo>
                    <a:pt x="5" y="23"/>
                    <a:pt x="4" y="22"/>
                    <a:pt x="4" y="21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13"/>
                    <a:pt x="3" y="11"/>
                    <a:pt x="4" y="9"/>
                  </a:cubicBezTo>
                  <a:cubicBezTo>
                    <a:pt x="5" y="7"/>
                    <a:pt x="6" y="5"/>
                    <a:pt x="8" y="4"/>
                  </a:cubicBezTo>
                  <a:cubicBezTo>
                    <a:pt x="10" y="3"/>
                    <a:pt x="12" y="2"/>
                    <a:pt x="14" y="1"/>
                  </a:cubicBezTo>
                  <a:cubicBezTo>
                    <a:pt x="17" y="0"/>
                    <a:pt x="19" y="0"/>
                    <a:pt x="22" y="0"/>
                  </a:cubicBezTo>
                  <a:cubicBezTo>
                    <a:pt x="26" y="0"/>
                    <a:pt x="29" y="1"/>
                    <a:pt x="33" y="2"/>
                  </a:cubicBezTo>
                  <a:cubicBezTo>
                    <a:pt x="36" y="3"/>
                    <a:pt x="38" y="5"/>
                    <a:pt x="40" y="7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5" y="9"/>
                    <a:pt x="33" y="8"/>
                    <a:pt x="30" y="7"/>
                  </a:cubicBezTo>
                  <a:cubicBezTo>
                    <a:pt x="27" y="6"/>
                    <a:pt x="25" y="5"/>
                    <a:pt x="22" y="5"/>
                  </a:cubicBezTo>
                  <a:cubicBezTo>
                    <a:pt x="20" y="5"/>
                    <a:pt x="18" y="5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1" y="8"/>
                    <a:pt x="11" y="9"/>
                    <a:pt x="10" y="10"/>
                  </a:cubicBezTo>
                  <a:cubicBezTo>
                    <a:pt x="9" y="12"/>
                    <a:pt x="9" y="13"/>
                    <a:pt x="9" y="15"/>
                  </a:cubicBezTo>
                  <a:cubicBezTo>
                    <a:pt x="9" y="16"/>
                    <a:pt x="9" y="17"/>
                    <a:pt x="10" y="18"/>
                  </a:cubicBezTo>
                  <a:cubicBezTo>
                    <a:pt x="10" y="19"/>
                    <a:pt x="11" y="20"/>
                    <a:pt x="12" y="20"/>
                  </a:cubicBezTo>
                  <a:cubicBezTo>
                    <a:pt x="13" y="21"/>
                    <a:pt x="14" y="21"/>
                    <a:pt x="16" y="22"/>
                  </a:cubicBezTo>
                  <a:cubicBezTo>
                    <a:pt x="18" y="22"/>
                    <a:pt x="20" y="23"/>
                    <a:pt x="22" y="24"/>
                  </a:cubicBezTo>
                  <a:cubicBezTo>
                    <a:pt x="25" y="24"/>
                    <a:pt x="28" y="25"/>
                    <a:pt x="31" y="26"/>
                  </a:cubicBezTo>
                  <a:cubicBezTo>
                    <a:pt x="33" y="27"/>
                    <a:pt x="35" y="28"/>
                    <a:pt x="37" y="29"/>
                  </a:cubicBezTo>
                  <a:cubicBezTo>
                    <a:pt x="39" y="30"/>
                    <a:pt x="40" y="31"/>
                    <a:pt x="41" y="33"/>
                  </a:cubicBezTo>
                  <a:cubicBezTo>
                    <a:pt x="42" y="34"/>
                    <a:pt x="42" y="36"/>
                    <a:pt x="42" y="38"/>
                  </a:cubicBezTo>
                  <a:cubicBezTo>
                    <a:pt x="42" y="43"/>
                    <a:pt x="40" y="47"/>
                    <a:pt x="36" y="49"/>
                  </a:cubicBezTo>
                  <a:cubicBezTo>
                    <a:pt x="33" y="52"/>
                    <a:pt x="28" y="54"/>
                    <a:pt x="2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98"/>
            <p:cNvSpPr>
              <a:spLocks/>
            </p:cNvSpPr>
            <p:nvPr/>
          </p:nvSpPr>
          <p:spPr bwMode="auto">
            <a:xfrm>
              <a:off x="2311400" y="4081462"/>
              <a:ext cx="79375" cy="80963"/>
            </a:xfrm>
            <a:custGeom>
              <a:avLst/>
              <a:gdLst>
                <a:gd name="T0" fmla="*/ 46 w 50"/>
                <a:gd name="T1" fmla="*/ 51 h 51"/>
                <a:gd name="T2" fmla="*/ 46 w 50"/>
                <a:gd name="T3" fmla="*/ 9 h 51"/>
                <a:gd name="T4" fmla="*/ 27 w 50"/>
                <a:gd name="T5" fmla="*/ 42 h 51"/>
                <a:gd name="T6" fmla="*/ 24 w 50"/>
                <a:gd name="T7" fmla="*/ 42 h 51"/>
                <a:gd name="T8" fmla="*/ 5 w 50"/>
                <a:gd name="T9" fmla="*/ 9 h 51"/>
                <a:gd name="T10" fmla="*/ 5 w 50"/>
                <a:gd name="T11" fmla="*/ 51 h 51"/>
                <a:gd name="T12" fmla="*/ 0 w 50"/>
                <a:gd name="T13" fmla="*/ 51 h 51"/>
                <a:gd name="T14" fmla="*/ 0 w 50"/>
                <a:gd name="T15" fmla="*/ 0 h 51"/>
                <a:gd name="T16" fmla="*/ 5 w 50"/>
                <a:gd name="T17" fmla="*/ 0 h 51"/>
                <a:gd name="T18" fmla="*/ 25 w 50"/>
                <a:gd name="T19" fmla="*/ 35 h 51"/>
                <a:gd name="T20" fmla="*/ 45 w 50"/>
                <a:gd name="T21" fmla="*/ 0 h 51"/>
                <a:gd name="T22" fmla="*/ 50 w 50"/>
                <a:gd name="T23" fmla="*/ 0 h 51"/>
                <a:gd name="T24" fmla="*/ 50 w 50"/>
                <a:gd name="T25" fmla="*/ 51 h 51"/>
                <a:gd name="T26" fmla="*/ 46 w 50"/>
                <a:gd name="T27" fmla="*/ 51 h 51"/>
                <a:gd name="T28" fmla="*/ 46 w 50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51">
                  <a:moveTo>
                    <a:pt x="46" y="51"/>
                  </a:moveTo>
                  <a:lnTo>
                    <a:pt x="46" y="9"/>
                  </a:lnTo>
                  <a:lnTo>
                    <a:pt x="27" y="42"/>
                  </a:lnTo>
                  <a:lnTo>
                    <a:pt x="24" y="42"/>
                  </a:lnTo>
                  <a:lnTo>
                    <a:pt x="5" y="9"/>
                  </a:lnTo>
                  <a:lnTo>
                    <a:pt x="5" y="51"/>
                  </a:lnTo>
                  <a:lnTo>
                    <a:pt x="0" y="51"/>
                  </a:lnTo>
                  <a:lnTo>
                    <a:pt x="0" y="0"/>
                  </a:lnTo>
                  <a:lnTo>
                    <a:pt x="5" y="0"/>
                  </a:lnTo>
                  <a:lnTo>
                    <a:pt x="25" y="35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0" y="51"/>
                  </a:lnTo>
                  <a:lnTo>
                    <a:pt x="46" y="51"/>
                  </a:lnTo>
                  <a:lnTo>
                    <a:pt x="46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99"/>
            <p:cNvSpPr>
              <a:spLocks noEditPoints="1"/>
            </p:cNvSpPr>
            <p:nvPr/>
          </p:nvSpPr>
          <p:spPr bwMode="auto">
            <a:xfrm>
              <a:off x="2405062" y="4102100"/>
              <a:ext cx="52388" cy="61913"/>
            </a:xfrm>
            <a:custGeom>
              <a:avLst/>
              <a:gdLst>
                <a:gd name="T0" fmla="*/ 17 w 46"/>
                <a:gd name="T1" fmla="*/ 54 h 54"/>
                <a:gd name="T2" fmla="*/ 10 w 46"/>
                <a:gd name="T3" fmla="*/ 53 h 54"/>
                <a:gd name="T4" fmla="*/ 5 w 46"/>
                <a:gd name="T5" fmla="*/ 49 h 54"/>
                <a:gd name="T6" fmla="*/ 1 w 46"/>
                <a:gd name="T7" fmla="*/ 44 h 54"/>
                <a:gd name="T8" fmla="*/ 0 w 46"/>
                <a:gd name="T9" fmla="*/ 38 h 54"/>
                <a:gd name="T10" fmla="*/ 2 w 46"/>
                <a:gd name="T11" fmla="*/ 32 h 54"/>
                <a:gd name="T12" fmla="*/ 6 w 46"/>
                <a:gd name="T13" fmla="*/ 27 h 54"/>
                <a:gd name="T14" fmla="*/ 13 w 46"/>
                <a:gd name="T15" fmla="*/ 24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10 h 54"/>
                <a:gd name="T26" fmla="*/ 22 w 46"/>
                <a:gd name="T27" fmla="*/ 6 h 54"/>
                <a:gd name="T28" fmla="*/ 14 w 46"/>
                <a:gd name="T29" fmla="*/ 7 h 54"/>
                <a:gd name="T30" fmla="*/ 6 w 46"/>
                <a:gd name="T31" fmla="*/ 12 h 54"/>
                <a:gd name="T32" fmla="*/ 3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2 h 54"/>
                <a:gd name="T56" fmla="*/ 17 w 46"/>
                <a:gd name="T57" fmla="*/ 54 h 54"/>
                <a:gd name="T58" fmla="*/ 19 w 46"/>
                <a:gd name="T59" fmla="*/ 49 h 54"/>
                <a:gd name="T60" fmla="*/ 28 w 46"/>
                <a:gd name="T61" fmla="*/ 47 h 54"/>
                <a:gd name="T62" fmla="*/ 35 w 46"/>
                <a:gd name="T63" fmla="*/ 42 h 54"/>
                <a:gd name="T64" fmla="*/ 36 w 46"/>
                <a:gd name="T65" fmla="*/ 40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7 h 54"/>
                <a:gd name="T74" fmla="*/ 11 w 46"/>
                <a:gd name="T75" fmla="*/ 30 h 54"/>
                <a:gd name="T76" fmla="*/ 6 w 46"/>
                <a:gd name="T77" fmla="*/ 37 h 54"/>
                <a:gd name="T78" fmla="*/ 7 w 46"/>
                <a:gd name="T79" fmla="*/ 42 h 54"/>
                <a:gd name="T80" fmla="*/ 10 w 46"/>
                <a:gd name="T81" fmla="*/ 46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2" y="54"/>
                    <a:pt x="10" y="53"/>
                  </a:cubicBezTo>
                  <a:cubicBezTo>
                    <a:pt x="8" y="52"/>
                    <a:pt x="7" y="51"/>
                    <a:pt x="5" y="49"/>
                  </a:cubicBezTo>
                  <a:cubicBezTo>
                    <a:pt x="3" y="48"/>
                    <a:pt x="2" y="46"/>
                    <a:pt x="1" y="44"/>
                  </a:cubicBezTo>
                  <a:cubicBezTo>
                    <a:pt x="0" y="42"/>
                    <a:pt x="0" y="40"/>
                    <a:pt x="0" y="38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" y="30"/>
                    <a:pt x="4" y="28"/>
                    <a:pt x="6" y="27"/>
                  </a:cubicBezTo>
                  <a:cubicBezTo>
                    <a:pt x="8" y="25"/>
                    <a:pt x="10" y="24"/>
                    <a:pt x="13" y="24"/>
                  </a:cubicBezTo>
                  <a:cubicBezTo>
                    <a:pt x="16" y="23"/>
                    <a:pt x="18" y="22"/>
                    <a:pt x="22" y="22"/>
                  </a:cubicBezTo>
                  <a:cubicBezTo>
                    <a:pt x="24" y="22"/>
                    <a:pt x="27" y="23"/>
                    <a:pt x="30" y="23"/>
                  </a:cubicBezTo>
                  <a:cubicBezTo>
                    <a:pt x="32" y="24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6" y="12"/>
                    <a:pt x="33" y="10"/>
                  </a:cubicBezTo>
                  <a:cubicBezTo>
                    <a:pt x="30" y="7"/>
                    <a:pt x="27" y="6"/>
                    <a:pt x="22" y="6"/>
                  </a:cubicBezTo>
                  <a:cubicBezTo>
                    <a:pt x="20" y="6"/>
                    <a:pt x="17" y="6"/>
                    <a:pt x="14" y="7"/>
                  </a:cubicBezTo>
                  <a:cubicBezTo>
                    <a:pt x="11" y="8"/>
                    <a:pt x="9" y="10"/>
                    <a:pt x="6" y="12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0" y="3"/>
                    <a:pt x="17" y="0"/>
                    <a:pt x="23" y="0"/>
                  </a:cubicBezTo>
                  <a:cubicBezTo>
                    <a:pt x="29" y="0"/>
                    <a:pt x="34" y="2"/>
                    <a:pt x="38" y="6"/>
                  </a:cubicBezTo>
                  <a:cubicBezTo>
                    <a:pt x="42" y="10"/>
                    <a:pt x="44" y="15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3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5" y="47"/>
                    <a:pt x="32" y="50"/>
                    <a:pt x="29" y="52"/>
                  </a:cubicBezTo>
                  <a:cubicBezTo>
                    <a:pt x="25" y="53"/>
                    <a:pt x="21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2" y="49"/>
                    <a:pt x="26" y="48"/>
                    <a:pt x="28" y="47"/>
                  </a:cubicBezTo>
                  <a:cubicBezTo>
                    <a:pt x="31" y="46"/>
                    <a:pt x="34" y="44"/>
                    <a:pt x="35" y="42"/>
                  </a:cubicBezTo>
                  <a:cubicBezTo>
                    <a:pt x="36" y="41"/>
                    <a:pt x="36" y="40"/>
                    <a:pt x="36" y="40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2" y="28"/>
                    <a:pt x="30" y="27"/>
                  </a:cubicBezTo>
                  <a:cubicBezTo>
                    <a:pt x="28" y="27"/>
                    <a:pt x="25" y="27"/>
                    <a:pt x="23" y="27"/>
                  </a:cubicBezTo>
                  <a:cubicBezTo>
                    <a:pt x="18" y="27"/>
                    <a:pt x="14" y="28"/>
                    <a:pt x="11" y="30"/>
                  </a:cubicBezTo>
                  <a:cubicBezTo>
                    <a:pt x="8" y="32"/>
                    <a:pt x="6" y="34"/>
                    <a:pt x="6" y="37"/>
                  </a:cubicBezTo>
                  <a:cubicBezTo>
                    <a:pt x="6" y="39"/>
                    <a:pt x="7" y="41"/>
                    <a:pt x="7" y="42"/>
                  </a:cubicBezTo>
                  <a:cubicBezTo>
                    <a:pt x="8" y="43"/>
                    <a:pt x="9" y="44"/>
                    <a:pt x="10" y="46"/>
                  </a:cubicBezTo>
                  <a:cubicBezTo>
                    <a:pt x="11" y="47"/>
                    <a:pt x="12" y="47"/>
                    <a:pt x="14" y="48"/>
                  </a:cubicBezTo>
                  <a:cubicBezTo>
                    <a:pt x="15" y="49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00"/>
            <p:cNvSpPr>
              <a:spLocks noEditPoints="1"/>
            </p:cNvSpPr>
            <p:nvPr/>
          </p:nvSpPr>
          <p:spPr bwMode="auto">
            <a:xfrm>
              <a:off x="2468562" y="410210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3 h 54"/>
                <a:gd name="T16" fmla="*/ 25 w 51"/>
                <a:gd name="T17" fmla="*/ 0 h 54"/>
                <a:gd name="T18" fmla="*/ 36 w 51"/>
                <a:gd name="T19" fmla="*/ 3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51 w 51"/>
                <a:gd name="T27" fmla="*/ 29 h 54"/>
                <a:gd name="T28" fmla="*/ 51 w 51"/>
                <a:gd name="T29" fmla="*/ 30 h 54"/>
                <a:gd name="T30" fmla="*/ 7 w 51"/>
                <a:gd name="T31" fmla="*/ 30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5 w 51"/>
                <a:gd name="T43" fmla="*/ 46 h 54"/>
                <a:gd name="T44" fmla="*/ 39 w 51"/>
                <a:gd name="T45" fmla="*/ 43 h 54"/>
                <a:gd name="T46" fmla="*/ 42 w 51"/>
                <a:gd name="T47" fmla="*/ 40 h 54"/>
                <a:gd name="T48" fmla="*/ 48 w 51"/>
                <a:gd name="T49" fmla="*/ 41 h 54"/>
                <a:gd name="T50" fmla="*/ 44 w 51"/>
                <a:gd name="T51" fmla="*/ 46 h 54"/>
                <a:gd name="T52" fmla="*/ 39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8 w 51"/>
                <a:gd name="T69" fmla="*/ 7 h 54"/>
                <a:gd name="T70" fmla="*/ 13 w 51"/>
                <a:gd name="T71" fmla="*/ 11 h 54"/>
                <a:gd name="T72" fmla="*/ 8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8" y="53"/>
                    <a:pt x="15" y="52"/>
                  </a:cubicBezTo>
                  <a:cubicBezTo>
                    <a:pt x="12" y="50"/>
                    <a:pt x="9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ubicBezTo>
                    <a:pt x="0" y="23"/>
                    <a:pt x="0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8" y="1"/>
                    <a:pt x="22" y="0"/>
                    <a:pt x="25" y="0"/>
                  </a:cubicBezTo>
                  <a:cubicBezTo>
                    <a:pt x="29" y="0"/>
                    <a:pt x="33" y="1"/>
                    <a:pt x="36" y="3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4"/>
                    <a:pt x="49" y="17"/>
                  </a:cubicBezTo>
                  <a:cubicBezTo>
                    <a:pt x="50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9"/>
                  </a:cubicBezTo>
                  <a:cubicBezTo>
                    <a:pt x="51" y="29"/>
                    <a:pt x="51" y="29"/>
                    <a:pt x="5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40"/>
                    <a:pt x="11" y="42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3" y="49"/>
                    <a:pt x="26" y="49"/>
                  </a:cubicBezTo>
                  <a:cubicBezTo>
                    <a:pt x="28" y="49"/>
                    <a:pt x="29" y="49"/>
                    <a:pt x="31" y="48"/>
                  </a:cubicBezTo>
                  <a:cubicBezTo>
                    <a:pt x="32" y="48"/>
                    <a:pt x="34" y="47"/>
                    <a:pt x="35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0" y="54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4" y="22"/>
                    <a:pt x="44" y="19"/>
                    <a:pt x="43" y="17"/>
                  </a:cubicBezTo>
                  <a:cubicBezTo>
                    <a:pt x="42" y="15"/>
                    <a:pt x="40" y="13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0" y="6"/>
                    <a:pt x="28" y="6"/>
                    <a:pt x="26" y="6"/>
                  </a:cubicBezTo>
                  <a:cubicBezTo>
                    <a:pt x="23" y="6"/>
                    <a:pt x="21" y="6"/>
                    <a:pt x="18" y="7"/>
                  </a:cubicBezTo>
                  <a:cubicBezTo>
                    <a:pt x="16" y="8"/>
                    <a:pt x="14" y="9"/>
                    <a:pt x="13" y="11"/>
                  </a:cubicBezTo>
                  <a:cubicBezTo>
                    <a:pt x="11" y="13"/>
                    <a:pt x="9" y="15"/>
                    <a:pt x="8" y="17"/>
                  </a:cubicBezTo>
                  <a:cubicBezTo>
                    <a:pt x="7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01"/>
            <p:cNvSpPr>
              <a:spLocks/>
            </p:cNvSpPr>
            <p:nvPr/>
          </p:nvSpPr>
          <p:spPr bwMode="auto">
            <a:xfrm>
              <a:off x="2535237" y="4102100"/>
              <a:ext cx="53975" cy="61913"/>
            </a:xfrm>
            <a:custGeom>
              <a:avLst/>
              <a:gdLst>
                <a:gd name="T0" fmla="*/ 0 w 47"/>
                <a:gd name="T1" fmla="*/ 27 h 54"/>
                <a:gd name="T2" fmla="*/ 2 w 47"/>
                <a:gd name="T3" fmla="*/ 17 h 54"/>
                <a:gd name="T4" fmla="*/ 7 w 47"/>
                <a:gd name="T5" fmla="*/ 8 h 54"/>
                <a:gd name="T6" fmla="*/ 15 w 47"/>
                <a:gd name="T7" fmla="*/ 3 h 54"/>
                <a:gd name="T8" fmla="*/ 26 w 47"/>
                <a:gd name="T9" fmla="*/ 0 h 54"/>
                <a:gd name="T10" fmla="*/ 39 w 47"/>
                <a:gd name="T11" fmla="*/ 4 h 54"/>
                <a:gd name="T12" fmla="*/ 47 w 47"/>
                <a:gd name="T13" fmla="*/ 13 h 54"/>
                <a:gd name="T14" fmla="*/ 40 w 47"/>
                <a:gd name="T15" fmla="*/ 15 h 54"/>
                <a:gd name="T16" fmla="*/ 34 w 47"/>
                <a:gd name="T17" fmla="*/ 9 h 54"/>
                <a:gd name="T18" fmla="*/ 25 w 47"/>
                <a:gd name="T19" fmla="*/ 6 h 54"/>
                <a:gd name="T20" fmla="*/ 18 w 47"/>
                <a:gd name="T21" fmla="*/ 8 h 54"/>
                <a:gd name="T22" fmla="*/ 12 w 47"/>
                <a:gd name="T23" fmla="*/ 12 h 54"/>
                <a:gd name="T24" fmla="*/ 8 w 47"/>
                <a:gd name="T25" fmla="*/ 19 h 54"/>
                <a:gd name="T26" fmla="*/ 7 w 47"/>
                <a:gd name="T27" fmla="*/ 27 h 54"/>
                <a:gd name="T28" fmla="*/ 8 w 47"/>
                <a:gd name="T29" fmla="*/ 35 h 54"/>
                <a:gd name="T30" fmla="*/ 12 w 47"/>
                <a:gd name="T31" fmla="*/ 42 h 54"/>
                <a:gd name="T32" fmla="*/ 18 w 47"/>
                <a:gd name="T33" fmla="*/ 46 h 54"/>
                <a:gd name="T34" fmla="*/ 26 w 47"/>
                <a:gd name="T35" fmla="*/ 48 h 54"/>
                <a:gd name="T36" fmla="*/ 30 w 47"/>
                <a:gd name="T37" fmla="*/ 47 h 54"/>
                <a:gd name="T38" fmla="*/ 35 w 47"/>
                <a:gd name="T39" fmla="*/ 45 h 54"/>
                <a:gd name="T40" fmla="*/ 39 w 47"/>
                <a:gd name="T41" fmla="*/ 43 h 54"/>
                <a:gd name="T42" fmla="*/ 41 w 47"/>
                <a:gd name="T43" fmla="*/ 39 h 54"/>
                <a:gd name="T44" fmla="*/ 47 w 47"/>
                <a:gd name="T45" fmla="*/ 41 h 54"/>
                <a:gd name="T46" fmla="*/ 44 w 47"/>
                <a:gd name="T47" fmla="*/ 46 h 54"/>
                <a:gd name="T48" fmla="*/ 39 w 47"/>
                <a:gd name="T49" fmla="*/ 50 h 54"/>
                <a:gd name="T50" fmla="*/ 33 w 47"/>
                <a:gd name="T51" fmla="*/ 53 h 54"/>
                <a:gd name="T52" fmla="*/ 26 w 47"/>
                <a:gd name="T53" fmla="*/ 54 h 54"/>
                <a:gd name="T54" fmla="*/ 15 w 47"/>
                <a:gd name="T55" fmla="*/ 52 h 54"/>
                <a:gd name="T56" fmla="*/ 7 w 47"/>
                <a:gd name="T57" fmla="*/ 46 h 54"/>
                <a:gd name="T58" fmla="*/ 2 w 47"/>
                <a:gd name="T59" fmla="*/ 37 h 54"/>
                <a:gd name="T60" fmla="*/ 0 w 47"/>
                <a:gd name="T61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54">
                  <a:moveTo>
                    <a:pt x="0" y="27"/>
                  </a:moveTo>
                  <a:cubicBezTo>
                    <a:pt x="0" y="23"/>
                    <a:pt x="1" y="20"/>
                    <a:pt x="2" y="17"/>
                  </a:cubicBezTo>
                  <a:cubicBezTo>
                    <a:pt x="3" y="13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31" y="0"/>
                    <a:pt x="35" y="2"/>
                    <a:pt x="39" y="4"/>
                  </a:cubicBezTo>
                  <a:cubicBezTo>
                    <a:pt x="42" y="6"/>
                    <a:pt x="45" y="9"/>
                    <a:pt x="47" y="13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2"/>
                    <a:pt x="37" y="10"/>
                    <a:pt x="34" y="9"/>
                  </a:cubicBezTo>
                  <a:cubicBezTo>
                    <a:pt x="32" y="7"/>
                    <a:pt x="29" y="6"/>
                    <a:pt x="25" y="6"/>
                  </a:cubicBezTo>
                  <a:cubicBezTo>
                    <a:pt x="23" y="6"/>
                    <a:pt x="20" y="7"/>
                    <a:pt x="18" y="8"/>
                  </a:cubicBezTo>
                  <a:cubicBezTo>
                    <a:pt x="16" y="9"/>
                    <a:pt x="14" y="10"/>
                    <a:pt x="12" y="12"/>
                  </a:cubicBezTo>
                  <a:cubicBezTo>
                    <a:pt x="10" y="14"/>
                    <a:pt x="9" y="16"/>
                    <a:pt x="8" y="19"/>
                  </a:cubicBezTo>
                  <a:cubicBezTo>
                    <a:pt x="7" y="21"/>
                    <a:pt x="7" y="24"/>
                    <a:pt x="7" y="27"/>
                  </a:cubicBezTo>
                  <a:cubicBezTo>
                    <a:pt x="7" y="30"/>
                    <a:pt x="7" y="33"/>
                    <a:pt x="8" y="35"/>
                  </a:cubicBezTo>
                  <a:cubicBezTo>
                    <a:pt x="9" y="38"/>
                    <a:pt x="11" y="40"/>
                    <a:pt x="12" y="42"/>
                  </a:cubicBezTo>
                  <a:cubicBezTo>
                    <a:pt x="14" y="44"/>
                    <a:pt x="16" y="45"/>
                    <a:pt x="18" y="46"/>
                  </a:cubicBezTo>
                  <a:cubicBezTo>
                    <a:pt x="21" y="48"/>
                    <a:pt x="23" y="48"/>
                    <a:pt x="26" y="48"/>
                  </a:cubicBezTo>
                  <a:cubicBezTo>
                    <a:pt x="27" y="48"/>
                    <a:pt x="29" y="48"/>
                    <a:pt x="30" y="47"/>
                  </a:cubicBezTo>
                  <a:cubicBezTo>
                    <a:pt x="32" y="47"/>
                    <a:pt x="34" y="46"/>
                    <a:pt x="35" y="45"/>
                  </a:cubicBezTo>
                  <a:cubicBezTo>
                    <a:pt x="36" y="45"/>
                    <a:pt x="38" y="44"/>
                    <a:pt x="39" y="43"/>
                  </a:cubicBezTo>
                  <a:cubicBezTo>
                    <a:pt x="40" y="42"/>
                    <a:pt x="40" y="40"/>
                    <a:pt x="41" y="39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ubicBezTo>
                    <a:pt x="22" y="54"/>
                    <a:pt x="19" y="53"/>
                    <a:pt x="15" y="52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1" y="34"/>
                    <a:pt x="0" y="31"/>
                    <a:pt x="0" y="2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02"/>
            <p:cNvSpPr>
              <a:spLocks noEditPoints="1"/>
            </p:cNvSpPr>
            <p:nvPr/>
          </p:nvSpPr>
          <p:spPr bwMode="auto">
            <a:xfrm>
              <a:off x="2597150" y="4102100"/>
              <a:ext cx="58738" cy="61913"/>
            </a:xfrm>
            <a:custGeom>
              <a:avLst/>
              <a:gdLst>
                <a:gd name="T0" fmla="*/ 26 w 51"/>
                <a:gd name="T1" fmla="*/ 54 h 54"/>
                <a:gd name="T2" fmla="*/ 15 w 51"/>
                <a:gd name="T3" fmla="*/ 52 h 54"/>
                <a:gd name="T4" fmla="*/ 7 w 51"/>
                <a:gd name="T5" fmla="*/ 46 h 54"/>
                <a:gd name="T6" fmla="*/ 2 w 51"/>
                <a:gd name="T7" fmla="*/ 37 h 54"/>
                <a:gd name="T8" fmla="*/ 0 w 51"/>
                <a:gd name="T9" fmla="*/ 27 h 54"/>
                <a:gd name="T10" fmla="*/ 2 w 51"/>
                <a:gd name="T11" fmla="*/ 17 h 54"/>
                <a:gd name="T12" fmla="*/ 7 w 51"/>
                <a:gd name="T13" fmla="*/ 8 h 54"/>
                <a:gd name="T14" fmla="*/ 15 w 51"/>
                <a:gd name="T15" fmla="*/ 3 h 54"/>
                <a:gd name="T16" fmla="*/ 26 w 51"/>
                <a:gd name="T17" fmla="*/ 0 h 54"/>
                <a:gd name="T18" fmla="*/ 36 w 51"/>
                <a:gd name="T19" fmla="*/ 3 h 54"/>
                <a:gd name="T20" fmla="*/ 44 w 51"/>
                <a:gd name="T21" fmla="*/ 8 h 54"/>
                <a:gd name="T22" fmla="*/ 49 w 51"/>
                <a:gd name="T23" fmla="*/ 17 h 54"/>
                <a:gd name="T24" fmla="*/ 51 w 51"/>
                <a:gd name="T25" fmla="*/ 27 h 54"/>
                <a:gd name="T26" fmla="*/ 51 w 51"/>
                <a:gd name="T27" fmla="*/ 29 h 54"/>
                <a:gd name="T28" fmla="*/ 51 w 51"/>
                <a:gd name="T29" fmla="*/ 30 h 54"/>
                <a:gd name="T30" fmla="*/ 7 w 51"/>
                <a:gd name="T31" fmla="*/ 30 h 54"/>
                <a:gd name="T32" fmla="*/ 9 w 51"/>
                <a:gd name="T33" fmla="*/ 37 h 54"/>
                <a:gd name="T34" fmla="*/ 13 w 51"/>
                <a:gd name="T35" fmla="*/ 43 h 54"/>
                <a:gd name="T36" fmla="*/ 19 w 51"/>
                <a:gd name="T37" fmla="*/ 47 h 54"/>
                <a:gd name="T38" fmla="*/ 26 w 51"/>
                <a:gd name="T39" fmla="*/ 49 h 54"/>
                <a:gd name="T40" fmla="*/ 31 w 51"/>
                <a:gd name="T41" fmla="*/ 48 h 54"/>
                <a:gd name="T42" fmla="*/ 36 w 51"/>
                <a:gd name="T43" fmla="*/ 46 h 54"/>
                <a:gd name="T44" fmla="*/ 39 w 51"/>
                <a:gd name="T45" fmla="*/ 43 h 54"/>
                <a:gd name="T46" fmla="*/ 42 w 51"/>
                <a:gd name="T47" fmla="*/ 40 h 54"/>
                <a:gd name="T48" fmla="*/ 48 w 51"/>
                <a:gd name="T49" fmla="*/ 41 h 54"/>
                <a:gd name="T50" fmla="*/ 44 w 51"/>
                <a:gd name="T51" fmla="*/ 46 h 54"/>
                <a:gd name="T52" fmla="*/ 39 w 51"/>
                <a:gd name="T53" fmla="*/ 50 h 54"/>
                <a:gd name="T54" fmla="*/ 33 w 51"/>
                <a:gd name="T55" fmla="*/ 53 h 54"/>
                <a:gd name="T56" fmla="*/ 26 w 51"/>
                <a:gd name="T57" fmla="*/ 54 h 54"/>
                <a:gd name="T58" fmla="*/ 45 w 51"/>
                <a:gd name="T59" fmla="*/ 24 h 54"/>
                <a:gd name="T60" fmla="*/ 43 w 51"/>
                <a:gd name="T61" fmla="*/ 17 h 54"/>
                <a:gd name="T62" fmla="*/ 39 w 51"/>
                <a:gd name="T63" fmla="*/ 11 h 54"/>
                <a:gd name="T64" fmla="*/ 33 w 51"/>
                <a:gd name="T65" fmla="*/ 7 h 54"/>
                <a:gd name="T66" fmla="*/ 26 w 51"/>
                <a:gd name="T67" fmla="*/ 6 h 54"/>
                <a:gd name="T68" fmla="*/ 19 w 51"/>
                <a:gd name="T69" fmla="*/ 7 h 54"/>
                <a:gd name="T70" fmla="*/ 13 w 51"/>
                <a:gd name="T71" fmla="*/ 11 h 54"/>
                <a:gd name="T72" fmla="*/ 9 w 51"/>
                <a:gd name="T73" fmla="*/ 17 h 54"/>
                <a:gd name="T74" fmla="*/ 7 w 51"/>
                <a:gd name="T75" fmla="*/ 24 h 54"/>
                <a:gd name="T76" fmla="*/ 45 w 51"/>
                <a:gd name="T7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" h="54">
                  <a:moveTo>
                    <a:pt x="26" y="54"/>
                  </a:moveTo>
                  <a:cubicBezTo>
                    <a:pt x="22" y="54"/>
                    <a:pt x="19" y="53"/>
                    <a:pt x="15" y="52"/>
                  </a:cubicBezTo>
                  <a:cubicBezTo>
                    <a:pt x="12" y="50"/>
                    <a:pt x="10" y="48"/>
                    <a:pt x="7" y="46"/>
                  </a:cubicBezTo>
                  <a:cubicBezTo>
                    <a:pt x="5" y="44"/>
                    <a:pt x="3" y="41"/>
                    <a:pt x="2" y="37"/>
                  </a:cubicBezTo>
                  <a:cubicBezTo>
                    <a:pt x="0" y="34"/>
                    <a:pt x="0" y="31"/>
                    <a:pt x="0" y="27"/>
                  </a:cubicBezTo>
                  <a:cubicBezTo>
                    <a:pt x="0" y="23"/>
                    <a:pt x="0" y="20"/>
                    <a:pt x="2" y="17"/>
                  </a:cubicBezTo>
                  <a:cubicBezTo>
                    <a:pt x="3" y="14"/>
                    <a:pt x="5" y="11"/>
                    <a:pt x="7" y="8"/>
                  </a:cubicBezTo>
                  <a:cubicBezTo>
                    <a:pt x="9" y="6"/>
                    <a:pt x="12" y="4"/>
                    <a:pt x="15" y="3"/>
                  </a:cubicBezTo>
                  <a:cubicBezTo>
                    <a:pt x="18" y="1"/>
                    <a:pt x="22" y="0"/>
                    <a:pt x="26" y="0"/>
                  </a:cubicBezTo>
                  <a:cubicBezTo>
                    <a:pt x="29" y="0"/>
                    <a:pt x="33" y="1"/>
                    <a:pt x="36" y="3"/>
                  </a:cubicBezTo>
                  <a:cubicBezTo>
                    <a:pt x="39" y="4"/>
                    <a:pt x="42" y="6"/>
                    <a:pt x="44" y="8"/>
                  </a:cubicBezTo>
                  <a:cubicBezTo>
                    <a:pt x="46" y="11"/>
                    <a:pt x="48" y="14"/>
                    <a:pt x="49" y="17"/>
                  </a:cubicBezTo>
                  <a:cubicBezTo>
                    <a:pt x="51" y="20"/>
                    <a:pt x="51" y="23"/>
                    <a:pt x="51" y="27"/>
                  </a:cubicBezTo>
                  <a:cubicBezTo>
                    <a:pt x="51" y="27"/>
                    <a:pt x="51" y="28"/>
                    <a:pt x="51" y="29"/>
                  </a:cubicBezTo>
                  <a:cubicBezTo>
                    <a:pt x="51" y="29"/>
                    <a:pt x="51" y="29"/>
                    <a:pt x="51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2"/>
                    <a:pt x="8" y="35"/>
                    <a:pt x="9" y="37"/>
                  </a:cubicBezTo>
                  <a:cubicBezTo>
                    <a:pt x="10" y="40"/>
                    <a:pt x="11" y="42"/>
                    <a:pt x="13" y="43"/>
                  </a:cubicBezTo>
                  <a:cubicBezTo>
                    <a:pt x="15" y="45"/>
                    <a:pt x="17" y="46"/>
                    <a:pt x="19" y="47"/>
                  </a:cubicBezTo>
                  <a:cubicBezTo>
                    <a:pt x="21" y="48"/>
                    <a:pt x="24" y="49"/>
                    <a:pt x="26" y="49"/>
                  </a:cubicBezTo>
                  <a:cubicBezTo>
                    <a:pt x="28" y="49"/>
                    <a:pt x="29" y="49"/>
                    <a:pt x="31" y="48"/>
                  </a:cubicBezTo>
                  <a:cubicBezTo>
                    <a:pt x="33" y="48"/>
                    <a:pt x="34" y="47"/>
                    <a:pt x="36" y="46"/>
                  </a:cubicBezTo>
                  <a:cubicBezTo>
                    <a:pt x="37" y="45"/>
                    <a:pt x="38" y="44"/>
                    <a:pt x="39" y="43"/>
                  </a:cubicBezTo>
                  <a:cubicBezTo>
                    <a:pt x="40" y="42"/>
                    <a:pt x="41" y="41"/>
                    <a:pt x="42" y="40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7" y="43"/>
                    <a:pt x="46" y="45"/>
                    <a:pt x="44" y="46"/>
                  </a:cubicBezTo>
                  <a:cubicBezTo>
                    <a:pt x="43" y="48"/>
                    <a:pt x="41" y="49"/>
                    <a:pt x="39" y="50"/>
                  </a:cubicBezTo>
                  <a:cubicBezTo>
                    <a:pt x="37" y="52"/>
                    <a:pt x="35" y="52"/>
                    <a:pt x="33" y="53"/>
                  </a:cubicBezTo>
                  <a:cubicBezTo>
                    <a:pt x="31" y="54"/>
                    <a:pt x="28" y="54"/>
                    <a:pt x="26" y="54"/>
                  </a:cubicBezTo>
                  <a:close/>
                  <a:moveTo>
                    <a:pt x="45" y="24"/>
                  </a:moveTo>
                  <a:cubicBezTo>
                    <a:pt x="45" y="22"/>
                    <a:pt x="44" y="19"/>
                    <a:pt x="43" y="17"/>
                  </a:cubicBezTo>
                  <a:cubicBezTo>
                    <a:pt x="42" y="15"/>
                    <a:pt x="40" y="13"/>
                    <a:pt x="39" y="11"/>
                  </a:cubicBezTo>
                  <a:cubicBezTo>
                    <a:pt x="37" y="9"/>
                    <a:pt x="35" y="8"/>
                    <a:pt x="33" y="7"/>
                  </a:cubicBezTo>
                  <a:cubicBezTo>
                    <a:pt x="31" y="6"/>
                    <a:pt x="28" y="6"/>
                    <a:pt x="26" y="6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6" y="8"/>
                    <a:pt x="14" y="9"/>
                    <a:pt x="13" y="11"/>
                  </a:cubicBezTo>
                  <a:cubicBezTo>
                    <a:pt x="11" y="13"/>
                    <a:pt x="10" y="15"/>
                    <a:pt x="9" y="17"/>
                  </a:cubicBezTo>
                  <a:cubicBezTo>
                    <a:pt x="8" y="19"/>
                    <a:pt x="7" y="22"/>
                    <a:pt x="7" y="24"/>
                  </a:cubicBezTo>
                  <a:cubicBezTo>
                    <a:pt x="45" y="24"/>
                    <a:pt x="45" y="24"/>
                    <a:pt x="45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03"/>
            <p:cNvSpPr>
              <a:spLocks/>
            </p:cNvSpPr>
            <p:nvPr/>
          </p:nvSpPr>
          <p:spPr bwMode="auto">
            <a:xfrm>
              <a:off x="2668587" y="4102100"/>
              <a:ext cx="49213" cy="60325"/>
            </a:xfrm>
            <a:custGeom>
              <a:avLst/>
              <a:gdLst>
                <a:gd name="T0" fmla="*/ 43 w 43"/>
                <a:gd name="T1" fmla="*/ 53 h 53"/>
                <a:gd name="T2" fmla="*/ 36 w 43"/>
                <a:gd name="T3" fmla="*/ 53 h 53"/>
                <a:gd name="T4" fmla="*/ 36 w 43"/>
                <a:gd name="T5" fmla="*/ 24 h 53"/>
                <a:gd name="T6" fmla="*/ 34 w 43"/>
                <a:gd name="T7" fmla="*/ 11 h 53"/>
                <a:gd name="T8" fmla="*/ 25 w 43"/>
                <a:gd name="T9" fmla="*/ 7 h 53"/>
                <a:gd name="T10" fmla="*/ 19 w 43"/>
                <a:gd name="T11" fmla="*/ 8 h 53"/>
                <a:gd name="T12" fmla="*/ 14 w 43"/>
                <a:gd name="T13" fmla="*/ 11 h 53"/>
                <a:gd name="T14" fmla="*/ 9 w 43"/>
                <a:gd name="T15" fmla="*/ 15 h 53"/>
                <a:gd name="T16" fmla="*/ 6 w 43"/>
                <a:gd name="T17" fmla="*/ 21 h 53"/>
                <a:gd name="T18" fmla="*/ 6 w 43"/>
                <a:gd name="T19" fmla="*/ 53 h 53"/>
                <a:gd name="T20" fmla="*/ 0 w 43"/>
                <a:gd name="T21" fmla="*/ 53 h 53"/>
                <a:gd name="T22" fmla="*/ 0 w 43"/>
                <a:gd name="T23" fmla="*/ 1 h 53"/>
                <a:gd name="T24" fmla="*/ 6 w 43"/>
                <a:gd name="T25" fmla="*/ 1 h 53"/>
                <a:gd name="T26" fmla="*/ 6 w 43"/>
                <a:gd name="T27" fmla="*/ 13 h 53"/>
                <a:gd name="T28" fmla="*/ 15 w 43"/>
                <a:gd name="T29" fmla="*/ 4 h 53"/>
                <a:gd name="T30" fmla="*/ 28 w 43"/>
                <a:gd name="T31" fmla="*/ 0 h 53"/>
                <a:gd name="T32" fmla="*/ 35 w 43"/>
                <a:gd name="T33" fmla="*/ 2 h 53"/>
                <a:gd name="T34" fmla="*/ 40 w 43"/>
                <a:gd name="T35" fmla="*/ 6 h 53"/>
                <a:gd name="T36" fmla="*/ 42 w 43"/>
                <a:gd name="T37" fmla="*/ 14 h 53"/>
                <a:gd name="T38" fmla="*/ 43 w 43"/>
                <a:gd name="T39" fmla="*/ 23 h 53"/>
                <a:gd name="T40" fmla="*/ 43 w 43"/>
                <a:gd name="T41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53">
                  <a:moveTo>
                    <a:pt x="43" y="53"/>
                  </a:moveTo>
                  <a:cubicBezTo>
                    <a:pt x="36" y="53"/>
                    <a:pt x="36" y="53"/>
                    <a:pt x="36" y="53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18"/>
                    <a:pt x="35" y="14"/>
                    <a:pt x="34" y="11"/>
                  </a:cubicBezTo>
                  <a:cubicBezTo>
                    <a:pt x="32" y="8"/>
                    <a:pt x="29" y="7"/>
                    <a:pt x="25" y="7"/>
                  </a:cubicBezTo>
                  <a:cubicBezTo>
                    <a:pt x="23" y="7"/>
                    <a:pt x="21" y="7"/>
                    <a:pt x="19" y="8"/>
                  </a:cubicBezTo>
                  <a:cubicBezTo>
                    <a:pt x="17" y="8"/>
                    <a:pt x="15" y="9"/>
                    <a:pt x="14" y="11"/>
                  </a:cubicBezTo>
                  <a:cubicBezTo>
                    <a:pt x="12" y="12"/>
                    <a:pt x="11" y="14"/>
                    <a:pt x="9" y="15"/>
                  </a:cubicBezTo>
                  <a:cubicBezTo>
                    <a:pt x="8" y="17"/>
                    <a:pt x="7" y="19"/>
                    <a:pt x="6" y="21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9"/>
                    <a:pt x="11" y="6"/>
                    <a:pt x="15" y="4"/>
                  </a:cubicBezTo>
                  <a:cubicBezTo>
                    <a:pt x="19" y="2"/>
                    <a:pt x="23" y="0"/>
                    <a:pt x="28" y="0"/>
                  </a:cubicBezTo>
                  <a:cubicBezTo>
                    <a:pt x="31" y="0"/>
                    <a:pt x="33" y="1"/>
                    <a:pt x="35" y="2"/>
                  </a:cubicBezTo>
                  <a:cubicBezTo>
                    <a:pt x="37" y="3"/>
                    <a:pt x="39" y="5"/>
                    <a:pt x="40" y="6"/>
                  </a:cubicBezTo>
                  <a:cubicBezTo>
                    <a:pt x="41" y="8"/>
                    <a:pt x="42" y="11"/>
                    <a:pt x="42" y="14"/>
                  </a:cubicBezTo>
                  <a:cubicBezTo>
                    <a:pt x="43" y="16"/>
                    <a:pt x="43" y="19"/>
                    <a:pt x="43" y="23"/>
                  </a:cubicBezTo>
                  <a:cubicBezTo>
                    <a:pt x="43" y="53"/>
                    <a:pt x="43" y="53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204"/>
            <p:cNvSpPr>
              <a:spLocks noEditPoints="1"/>
            </p:cNvSpPr>
            <p:nvPr/>
          </p:nvSpPr>
          <p:spPr bwMode="auto">
            <a:xfrm>
              <a:off x="2728912" y="4102100"/>
              <a:ext cx="53975" cy="61913"/>
            </a:xfrm>
            <a:custGeom>
              <a:avLst/>
              <a:gdLst>
                <a:gd name="T0" fmla="*/ 17 w 46"/>
                <a:gd name="T1" fmla="*/ 54 h 54"/>
                <a:gd name="T2" fmla="*/ 11 w 46"/>
                <a:gd name="T3" fmla="*/ 53 h 54"/>
                <a:gd name="T4" fmla="*/ 5 w 46"/>
                <a:gd name="T5" fmla="*/ 49 h 54"/>
                <a:gd name="T6" fmla="*/ 2 w 46"/>
                <a:gd name="T7" fmla="*/ 44 h 54"/>
                <a:gd name="T8" fmla="*/ 0 w 46"/>
                <a:gd name="T9" fmla="*/ 38 h 54"/>
                <a:gd name="T10" fmla="*/ 2 w 46"/>
                <a:gd name="T11" fmla="*/ 32 h 54"/>
                <a:gd name="T12" fmla="*/ 6 w 46"/>
                <a:gd name="T13" fmla="*/ 27 h 54"/>
                <a:gd name="T14" fmla="*/ 13 w 46"/>
                <a:gd name="T15" fmla="*/ 24 h 54"/>
                <a:gd name="T16" fmla="*/ 22 w 46"/>
                <a:gd name="T17" fmla="*/ 22 h 54"/>
                <a:gd name="T18" fmla="*/ 30 w 46"/>
                <a:gd name="T19" fmla="*/ 23 h 54"/>
                <a:gd name="T20" fmla="*/ 37 w 46"/>
                <a:gd name="T21" fmla="*/ 25 h 54"/>
                <a:gd name="T22" fmla="*/ 37 w 46"/>
                <a:gd name="T23" fmla="*/ 20 h 54"/>
                <a:gd name="T24" fmla="*/ 33 w 46"/>
                <a:gd name="T25" fmla="*/ 10 h 54"/>
                <a:gd name="T26" fmla="*/ 23 w 46"/>
                <a:gd name="T27" fmla="*/ 6 h 54"/>
                <a:gd name="T28" fmla="*/ 14 w 46"/>
                <a:gd name="T29" fmla="*/ 7 h 54"/>
                <a:gd name="T30" fmla="*/ 6 w 46"/>
                <a:gd name="T31" fmla="*/ 12 h 54"/>
                <a:gd name="T32" fmla="*/ 4 w 46"/>
                <a:gd name="T33" fmla="*/ 7 h 54"/>
                <a:gd name="T34" fmla="*/ 23 w 46"/>
                <a:gd name="T35" fmla="*/ 0 h 54"/>
                <a:gd name="T36" fmla="*/ 38 w 46"/>
                <a:gd name="T37" fmla="*/ 6 h 54"/>
                <a:gd name="T38" fmla="*/ 44 w 46"/>
                <a:gd name="T39" fmla="*/ 21 h 54"/>
                <a:gd name="T40" fmla="*/ 44 w 46"/>
                <a:gd name="T41" fmla="*/ 44 h 54"/>
                <a:gd name="T42" fmla="*/ 46 w 46"/>
                <a:gd name="T43" fmla="*/ 47 h 54"/>
                <a:gd name="T44" fmla="*/ 46 w 46"/>
                <a:gd name="T45" fmla="*/ 53 h 54"/>
                <a:gd name="T46" fmla="*/ 44 w 46"/>
                <a:gd name="T47" fmla="*/ 53 h 54"/>
                <a:gd name="T48" fmla="*/ 40 w 46"/>
                <a:gd name="T49" fmla="*/ 52 h 54"/>
                <a:gd name="T50" fmla="*/ 38 w 46"/>
                <a:gd name="T51" fmla="*/ 48 h 54"/>
                <a:gd name="T52" fmla="*/ 38 w 46"/>
                <a:gd name="T53" fmla="*/ 44 h 54"/>
                <a:gd name="T54" fmla="*/ 29 w 46"/>
                <a:gd name="T55" fmla="*/ 52 h 54"/>
                <a:gd name="T56" fmla="*/ 17 w 46"/>
                <a:gd name="T57" fmla="*/ 54 h 54"/>
                <a:gd name="T58" fmla="*/ 19 w 46"/>
                <a:gd name="T59" fmla="*/ 49 h 54"/>
                <a:gd name="T60" fmla="*/ 29 w 46"/>
                <a:gd name="T61" fmla="*/ 47 h 54"/>
                <a:gd name="T62" fmla="*/ 35 w 46"/>
                <a:gd name="T63" fmla="*/ 42 h 54"/>
                <a:gd name="T64" fmla="*/ 37 w 46"/>
                <a:gd name="T65" fmla="*/ 40 h 54"/>
                <a:gd name="T66" fmla="*/ 37 w 46"/>
                <a:gd name="T67" fmla="*/ 38 h 54"/>
                <a:gd name="T68" fmla="*/ 37 w 46"/>
                <a:gd name="T69" fmla="*/ 29 h 54"/>
                <a:gd name="T70" fmla="*/ 30 w 46"/>
                <a:gd name="T71" fmla="*/ 27 h 54"/>
                <a:gd name="T72" fmla="*/ 23 w 46"/>
                <a:gd name="T73" fmla="*/ 27 h 54"/>
                <a:gd name="T74" fmla="*/ 11 w 46"/>
                <a:gd name="T75" fmla="*/ 30 h 54"/>
                <a:gd name="T76" fmla="*/ 7 w 46"/>
                <a:gd name="T77" fmla="*/ 37 h 54"/>
                <a:gd name="T78" fmla="*/ 8 w 46"/>
                <a:gd name="T79" fmla="*/ 42 h 54"/>
                <a:gd name="T80" fmla="*/ 10 w 46"/>
                <a:gd name="T81" fmla="*/ 46 h 54"/>
                <a:gd name="T82" fmla="*/ 14 w 46"/>
                <a:gd name="T83" fmla="*/ 48 h 54"/>
                <a:gd name="T84" fmla="*/ 19 w 46"/>
                <a:gd name="T85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" h="54">
                  <a:moveTo>
                    <a:pt x="17" y="54"/>
                  </a:moveTo>
                  <a:cubicBezTo>
                    <a:pt x="15" y="54"/>
                    <a:pt x="13" y="54"/>
                    <a:pt x="11" y="53"/>
                  </a:cubicBezTo>
                  <a:cubicBezTo>
                    <a:pt x="9" y="52"/>
                    <a:pt x="7" y="51"/>
                    <a:pt x="5" y="49"/>
                  </a:cubicBezTo>
                  <a:cubicBezTo>
                    <a:pt x="4" y="48"/>
                    <a:pt x="2" y="46"/>
                    <a:pt x="2" y="44"/>
                  </a:cubicBezTo>
                  <a:cubicBezTo>
                    <a:pt x="1" y="42"/>
                    <a:pt x="0" y="40"/>
                    <a:pt x="0" y="38"/>
                  </a:cubicBezTo>
                  <a:cubicBezTo>
                    <a:pt x="0" y="36"/>
                    <a:pt x="1" y="34"/>
                    <a:pt x="2" y="32"/>
                  </a:cubicBezTo>
                  <a:cubicBezTo>
                    <a:pt x="3" y="30"/>
                    <a:pt x="4" y="28"/>
                    <a:pt x="6" y="27"/>
                  </a:cubicBezTo>
                  <a:cubicBezTo>
                    <a:pt x="8" y="25"/>
                    <a:pt x="11" y="24"/>
                    <a:pt x="13" y="24"/>
                  </a:cubicBezTo>
                  <a:cubicBezTo>
                    <a:pt x="16" y="23"/>
                    <a:pt x="19" y="22"/>
                    <a:pt x="22" y="22"/>
                  </a:cubicBezTo>
                  <a:cubicBezTo>
                    <a:pt x="25" y="22"/>
                    <a:pt x="27" y="23"/>
                    <a:pt x="30" y="23"/>
                  </a:cubicBezTo>
                  <a:cubicBezTo>
                    <a:pt x="33" y="24"/>
                    <a:pt x="35" y="24"/>
                    <a:pt x="37" y="25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7" y="16"/>
                    <a:pt x="36" y="12"/>
                    <a:pt x="33" y="10"/>
                  </a:cubicBezTo>
                  <a:cubicBezTo>
                    <a:pt x="31" y="7"/>
                    <a:pt x="27" y="6"/>
                    <a:pt x="23" y="6"/>
                  </a:cubicBezTo>
                  <a:cubicBezTo>
                    <a:pt x="20" y="6"/>
                    <a:pt x="17" y="6"/>
                    <a:pt x="14" y="7"/>
                  </a:cubicBezTo>
                  <a:cubicBezTo>
                    <a:pt x="12" y="8"/>
                    <a:pt x="9" y="10"/>
                    <a:pt x="6" y="1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10" y="3"/>
                    <a:pt x="17" y="0"/>
                    <a:pt x="23" y="0"/>
                  </a:cubicBezTo>
                  <a:cubicBezTo>
                    <a:pt x="30" y="0"/>
                    <a:pt x="35" y="2"/>
                    <a:pt x="38" y="6"/>
                  </a:cubicBezTo>
                  <a:cubicBezTo>
                    <a:pt x="42" y="10"/>
                    <a:pt x="44" y="15"/>
                    <a:pt x="44" y="21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4" y="46"/>
                    <a:pt x="45" y="47"/>
                    <a:pt x="46" y="47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3"/>
                    <a:pt x="44" y="53"/>
                    <a:pt x="44" y="53"/>
                  </a:cubicBezTo>
                  <a:cubicBezTo>
                    <a:pt x="42" y="53"/>
                    <a:pt x="41" y="53"/>
                    <a:pt x="40" y="52"/>
                  </a:cubicBezTo>
                  <a:cubicBezTo>
                    <a:pt x="39" y="51"/>
                    <a:pt x="38" y="50"/>
                    <a:pt x="38" y="48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6" y="47"/>
                    <a:pt x="33" y="50"/>
                    <a:pt x="29" y="52"/>
                  </a:cubicBezTo>
                  <a:cubicBezTo>
                    <a:pt x="25" y="53"/>
                    <a:pt x="22" y="54"/>
                    <a:pt x="17" y="54"/>
                  </a:cubicBezTo>
                  <a:close/>
                  <a:moveTo>
                    <a:pt x="19" y="49"/>
                  </a:moveTo>
                  <a:cubicBezTo>
                    <a:pt x="23" y="49"/>
                    <a:pt x="26" y="48"/>
                    <a:pt x="29" y="47"/>
                  </a:cubicBezTo>
                  <a:cubicBezTo>
                    <a:pt x="32" y="46"/>
                    <a:pt x="34" y="44"/>
                    <a:pt x="35" y="42"/>
                  </a:cubicBezTo>
                  <a:cubicBezTo>
                    <a:pt x="36" y="41"/>
                    <a:pt x="36" y="40"/>
                    <a:pt x="37" y="40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8"/>
                    <a:pt x="33" y="28"/>
                    <a:pt x="30" y="27"/>
                  </a:cubicBezTo>
                  <a:cubicBezTo>
                    <a:pt x="28" y="27"/>
                    <a:pt x="25" y="27"/>
                    <a:pt x="23" y="27"/>
                  </a:cubicBezTo>
                  <a:cubicBezTo>
                    <a:pt x="18" y="27"/>
                    <a:pt x="14" y="28"/>
                    <a:pt x="11" y="30"/>
                  </a:cubicBezTo>
                  <a:cubicBezTo>
                    <a:pt x="8" y="32"/>
                    <a:pt x="7" y="34"/>
                    <a:pt x="7" y="37"/>
                  </a:cubicBezTo>
                  <a:cubicBezTo>
                    <a:pt x="7" y="39"/>
                    <a:pt x="7" y="41"/>
                    <a:pt x="8" y="42"/>
                  </a:cubicBezTo>
                  <a:cubicBezTo>
                    <a:pt x="8" y="43"/>
                    <a:pt x="9" y="44"/>
                    <a:pt x="10" y="46"/>
                  </a:cubicBezTo>
                  <a:cubicBezTo>
                    <a:pt x="11" y="47"/>
                    <a:pt x="13" y="47"/>
                    <a:pt x="14" y="48"/>
                  </a:cubicBezTo>
                  <a:cubicBezTo>
                    <a:pt x="16" y="49"/>
                    <a:pt x="17" y="49"/>
                    <a:pt x="19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Freeform 206"/>
          <p:cNvSpPr>
            <a:spLocks/>
          </p:cNvSpPr>
          <p:nvPr/>
        </p:nvSpPr>
        <p:spPr bwMode="auto">
          <a:xfrm>
            <a:off x="2170887" y="3928634"/>
            <a:ext cx="40810" cy="53054"/>
          </a:xfrm>
          <a:custGeom>
            <a:avLst/>
            <a:gdLst>
              <a:gd name="T0" fmla="*/ 22 w 42"/>
              <a:gd name="T1" fmla="*/ 54 h 54"/>
              <a:gd name="T2" fmla="*/ 10 w 42"/>
              <a:gd name="T3" fmla="*/ 52 h 54"/>
              <a:gd name="T4" fmla="*/ 0 w 42"/>
              <a:gd name="T5" fmla="*/ 46 h 54"/>
              <a:gd name="T6" fmla="*/ 3 w 42"/>
              <a:gd name="T7" fmla="*/ 42 h 54"/>
              <a:gd name="T8" fmla="*/ 12 w 42"/>
              <a:gd name="T9" fmla="*/ 47 h 54"/>
              <a:gd name="T10" fmla="*/ 22 w 42"/>
              <a:gd name="T11" fmla="*/ 49 h 54"/>
              <a:gd name="T12" fmla="*/ 32 w 42"/>
              <a:gd name="T13" fmla="*/ 46 h 54"/>
              <a:gd name="T14" fmla="*/ 35 w 42"/>
              <a:gd name="T15" fmla="*/ 39 h 54"/>
              <a:gd name="T16" fmla="*/ 34 w 42"/>
              <a:gd name="T17" fmla="*/ 36 h 54"/>
              <a:gd name="T18" fmla="*/ 31 w 42"/>
              <a:gd name="T19" fmla="*/ 33 h 54"/>
              <a:gd name="T20" fmla="*/ 26 w 42"/>
              <a:gd name="T21" fmla="*/ 31 h 54"/>
              <a:gd name="T22" fmla="*/ 20 w 42"/>
              <a:gd name="T23" fmla="*/ 29 h 54"/>
              <a:gd name="T24" fmla="*/ 12 w 42"/>
              <a:gd name="T25" fmla="*/ 27 h 54"/>
              <a:gd name="T26" fmla="*/ 7 w 42"/>
              <a:gd name="T27" fmla="*/ 25 h 54"/>
              <a:gd name="T28" fmla="*/ 3 w 42"/>
              <a:gd name="T29" fmla="*/ 21 h 54"/>
              <a:gd name="T30" fmla="*/ 2 w 42"/>
              <a:gd name="T31" fmla="*/ 16 h 54"/>
              <a:gd name="T32" fmla="*/ 4 w 42"/>
              <a:gd name="T33" fmla="*/ 9 h 54"/>
              <a:gd name="T34" fmla="*/ 8 w 42"/>
              <a:gd name="T35" fmla="*/ 4 h 54"/>
              <a:gd name="T36" fmla="*/ 14 w 42"/>
              <a:gd name="T37" fmla="*/ 1 h 54"/>
              <a:gd name="T38" fmla="*/ 22 w 42"/>
              <a:gd name="T39" fmla="*/ 0 h 54"/>
              <a:gd name="T40" fmla="*/ 32 w 42"/>
              <a:gd name="T41" fmla="*/ 2 h 54"/>
              <a:gd name="T42" fmla="*/ 40 w 42"/>
              <a:gd name="T43" fmla="*/ 7 h 54"/>
              <a:gd name="T44" fmla="*/ 37 w 42"/>
              <a:gd name="T45" fmla="*/ 11 h 54"/>
              <a:gd name="T46" fmla="*/ 30 w 42"/>
              <a:gd name="T47" fmla="*/ 7 h 54"/>
              <a:gd name="T48" fmla="*/ 21 w 42"/>
              <a:gd name="T49" fmla="*/ 6 h 54"/>
              <a:gd name="T50" fmla="*/ 16 w 42"/>
              <a:gd name="T51" fmla="*/ 6 h 54"/>
              <a:gd name="T52" fmla="*/ 12 w 42"/>
              <a:gd name="T53" fmla="*/ 8 h 54"/>
              <a:gd name="T54" fmla="*/ 10 w 42"/>
              <a:gd name="T55" fmla="*/ 11 h 54"/>
              <a:gd name="T56" fmla="*/ 9 w 42"/>
              <a:gd name="T57" fmla="*/ 15 h 54"/>
              <a:gd name="T58" fmla="*/ 9 w 42"/>
              <a:gd name="T59" fmla="*/ 18 h 54"/>
              <a:gd name="T60" fmla="*/ 12 w 42"/>
              <a:gd name="T61" fmla="*/ 21 h 54"/>
              <a:gd name="T62" fmla="*/ 16 w 42"/>
              <a:gd name="T63" fmla="*/ 22 h 54"/>
              <a:gd name="T64" fmla="*/ 22 w 42"/>
              <a:gd name="T65" fmla="*/ 24 h 54"/>
              <a:gd name="T66" fmla="*/ 30 w 42"/>
              <a:gd name="T67" fmla="*/ 26 h 54"/>
              <a:gd name="T68" fmla="*/ 37 w 42"/>
              <a:gd name="T69" fmla="*/ 29 h 54"/>
              <a:gd name="T70" fmla="*/ 40 w 42"/>
              <a:gd name="T71" fmla="*/ 33 h 54"/>
              <a:gd name="T72" fmla="*/ 42 w 42"/>
              <a:gd name="T73" fmla="*/ 39 h 54"/>
              <a:gd name="T74" fmla="*/ 36 w 42"/>
              <a:gd name="T75" fmla="*/ 50 h 54"/>
              <a:gd name="T76" fmla="*/ 22 w 42"/>
              <a:gd name="T77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4">
                <a:moveTo>
                  <a:pt x="22" y="54"/>
                </a:moveTo>
                <a:cubicBezTo>
                  <a:pt x="18" y="54"/>
                  <a:pt x="14" y="53"/>
                  <a:pt x="10" y="52"/>
                </a:cubicBezTo>
                <a:cubicBezTo>
                  <a:pt x="6" y="51"/>
                  <a:pt x="3" y="49"/>
                  <a:pt x="0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6" y="44"/>
                  <a:pt x="9" y="46"/>
                  <a:pt x="12" y="47"/>
                </a:cubicBezTo>
                <a:cubicBezTo>
                  <a:pt x="15" y="48"/>
                  <a:pt x="18" y="49"/>
                  <a:pt x="22" y="49"/>
                </a:cubicBezTo>
                <a:cubicBezTo>
                  <a:pt x="26" y="49"/>
                  <a:pt x="29" y="48"/>
                  <a:pt x="32" y="46"/>
                </a:cubicBezTo>
                <a:cubicBezTo>
                  <a:pt x="34" y="45"/>
                  <a:pt x="35" y="42"/>
                  <a:pt x="35" y="39"/>
                </a:cubicBezTo>
                <a:cubicBezTo>
                  <a:pt x="35" y="38"/>
                  <a:pt x="35" y="36"/>
                  <a:pt x="34" y="36"/>
                </a:cubicBezTo>
                <a:cubicBezTo>
                  <a:pt x="34" y="35"/>
                  <a:pt x="33" y="34"/>
                  <a:pt x="31" y="33"/>
                </a:cubicBezTo>
                <a:cubicBezTo>
                  <a:pt x="30" y="32"/>
                  <a:pt x="28" y="32"/>
                  <a:pt x="26" y="31"/>
                </a:cubicBezTo>
                <a:cubicBezTo>
                  <a:pt x="25" y="30"/>
                  <a:pt x="22" y="30"/>
                  <a:pt x="20" y="29"/>
                </a:cubicBezTo>
                <a:cubicBezTo>
                  <a:pt x="17" y="29"/>
                  <a:pt x="14" y="28"/>
                  <a:pt x="12" y="27"/>
                </a:cubicBezTo>
                <a:cubicBezTo>
                  <a:pt x="10" y="26"/>
                  <a:pt x="8" y="26"/>
                  <a:pt x="7" y="25"/>
                </a:cubicBezTo>
                <a:cubicBezTo>
                  <a:pt x="5" y="24"/>
                  <a:pt x="4" y="23"/>
                  <a:pt x="3" y="21"/>
                </a:cubicBezTo>
                <a:cubicBezTo>
                  <a:pt x="3" y="20"/>
                  <a:pt x="2" y="18"/>
                  <a:pt x="2" y="16"/>
                </a:cubicBezTo>
                <a:cubicBezTo>
                  <a:pt x="2" y="14"/>
                  <a:pt x="3" y="11"/>
                  <a:pt x="4" y="9"/>
                </a:cubicBezTo>
                <a:cubicBezTo>
                  <a:pt x="5" y="7"/>
                  <a:pt x="6" y="6"/>
                  <a:pt x="8" y="4"/>
                </a:cubicBezTo>
                <a:cubicBezTo>
                  <a:pt x="10" y="3"/>
                  <a:pt x="12" y="2"/>
                  <a:pt x="14" y="1"/>
                </a:cubicBezTo>
                <a:cubicBezTo>
                  <a:pt x="17" y="1"/>
                  <a:pt x="19" y="0"/>
                  <a:pt x="22" y="0"/>
                </a:cubicBezTo>
                <a:cubicBezTo>
                  <a:pt x="26" y="0"/>
                  <a:pt x="29" y="1"/>
                  <a:pt x="32" y="2"/>
                </a:cubicBezTo>
                <a:cubicBezTo>
                  <a:pt x="36" y="4"/>
                  <a:pt x="38" y="5"/>
                  <a:pt x="40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3" y="8"/>
                  <a:pt x="30" y="7"/>
                </a:cubicBezTo>
                <a:cubicBezTo>
                  <a:pt x="27" y="6"/>
                  <a:pt x="24" y="6"/>
                  <a:pt x="21" y="6"/>
                </a:cubicBezTo>
                <a:cubicBezTo>
                  <a:pt x="20" y="6"/>
                  <a:pt x="18" y="6"/>
                  <a:pt x="16" y="6"/>
                </a:cubicBezTo>
                <a:cubicBezTo>
                  <a:pt x="15" y="6"/>
                  <a:pt x="14" y="7"/>
                  <a:pt x="12" y="8"/>
                </a:cubicBezTo>
                <a:cubicBezTo>
                  <a:pt x="11" y="9"/>
                  <a:pt x="10" y="10"/>
                  <a:pt x="10" y="11"/>
                </a:cubicBezTo>
                <a:cubicBezTo>
                  <a:pt x="9" y="12"/>
                  <a:pt x="9" y="13"/>
                  <a:pt x="9" y="15"/>
                </a:cubicBezTo>
                <a:cubicBezTo>
                  <a:pt x="9" y="17"/>
                  <a:pt x="9" y="18"/>
                  <a:pt x="9" y="18"/>
                </a:cubicBezTo>
                <a:cubicBezTo>
                  <a:pt x="10" y="19"/>
                  <a:pt x="11" y="20"/>
                  <a:pt x="12" y="21"/>
                </a:cubicBezTo>
                <a:cubicBezTo>
                  <a:pt x="13" y="21"/>
                  <a:pt x="14" y="22"/>
                  <a:pt x="16" y="22"/>
                </a:cubicBezTo>
                <a:cubicBezTo>
                  <a:pt x="17" y="23"/>
                  <a:pt x="19" y="23"/>
                  <a:pt x="22" y="24"/>
                </a:cubicBezTo>
                <a:cubicBezTo>
                  <a:pt x="25" y="25"/>
                  <a:pt x="28" y="26"/>
                  <a:pt x="30" y="26"/>
                </a:cubicBezTo>
                <a:cubicBezTo>
                  <a:pt x="33" y="27"/>
                  <a:pt x="35" y="28"/>
                  <a:pt x="37" y="29"/>
                </a:cubicBezTo>
                <a:cubicBezTo>
                  <a:pt x="38" y="30"/>
                  <a:pt x="40" y="31"/>
                  <a:pt x="40" y="33"/>
                </a:cubicBezTo>
                <a:cubicBezTo>
                  <a:pt x="41" y="34"/>
                  <a:pt x="42" y="36"/>
                  <a:pt x="42" y="39"/>
                </a:cubicBezTo>
                <a:cubicBezTo>
                  <a:pt x="42" y="43"/>
                  <a:pt x="40" y="47"/>
                  <a:pt x="36" y="50"/>
                </a:cubicBezTo>
                <a:cubicBezTo>
                  <a:pt x="33" y="53"/>
                  <a:pt x="28" y="54"/>
                  <a:pt x="22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207"/>
          <p:cNvSpPr>
            <a:spLocks/>
          </p:cNvSpPr>
          <p:nvPr/>
        </p:nvSpPr>
        <p:spPr bwMode="auto">
          <a:xfrm>
            <a:off x="1675723" y="4026579"/>
            <a:ext cx="29928" cy="69378"/>
          </a:xfrm>
          <a:custGeom>
            <a:avLst/>
            <a:gdLst>
              <a:gd name="T0" fmla="*/ 30 w 30"/>
              <a:gd name="T1" fmla="*/ 67 h 70"/>
              <a:gd name="T2" fmla="*/ 28 w 30"/>
              <a:gd name="T3" fmla="*/ 68 h 70"/>
              <a:gd name="T4" fmla="*/ 26 w 30"/>
              <a:gd name="T5" fmla="*/ 69 h 70"/>
              <a:gd name="T6" fmla="*/ 22 w 30"/>
              <a:gd name="T7" fmla="*/ 70 h 70"/>
              <a:gd name="T8" fmla="*/ 18 w 30"/>
              <a:gd name="T9" fmla="*/ 70 h 70"/>
              <a:gd name="T10" fmla="*/ 14 w 30"/>
              <a:gd name="T11" fmla="*/ 69 h 70"/>
              <a:gd name="T12" fmla="*/ 11 w 30"/>
              <a:gd name="T13" fmla="*/ 68 h 70"/>
              <a:gd name="T14" fmla="*/ 8 w 30"/>
              <a:gd name="T15" fmla="*/ 64 h 70"/>
              <a:gd name="T16" fmla="*/ 7 w 30"/>
              <a:gd name="T17" fmla="*/ 60 h 70"/>
              <a:gd name="T18" fmla="*/ 7 w 30"/>
              <a:gd name="T19" fmla="*/ 23 h 70"/>
              <a:gd name="T20" fmla="*/ 0 w 30"/>
              <a:gd name="T21" fmla="*/ 23 h 70"/>
              <a:gd name="T22" fmla="*/ 0 w 30"/>
              <a:gd name="T23" fmla="*/ 18 h 70"/>
              <a:gd name="T24" fmla="*/ 7 w 30"/>
              <a:gd name="T25" fmla="*/ 18 h 70"/>
              <a:gd name="T26" fmla="*/ 7 w 30"/>
              <a:gd name="T27" fmla="*/ 0 h 70"/>
              <a:gd name="T28" fmla="*/ 14 w 30"/>
              <a:gd name="T29" fmla="*/ 0 h 70"/>
              <a:gd name="T30" fmla="*/ 14 w 30"/>
              <a:gd name="T31" fmla="*/ 18 h 70"/>
              <a:gd name="T32" fmla="*/ 26 w 30"/>
              <a:gd name="T33" fmla="*/ 18 h 70"/>
              <a:gd name="T34" fmla="*/ 26 w 30"/>
              <a:gd name="T35" fmla="*/ 23 h 70"/>
              <a:gd name="T36" fmla="*/ 14 w 30"/>
              <a:gd name="T37" fmla="*/ 23 h 70"/>
              <a:gd name="T38" fmla="*/ 14 w 30"/>
              <a:gd name="T39" fmla="*/ 58 h 70"/>
              <a:gd name="T40" fmla="*/ 16 w 30"/>
              <a:gd name="T41" fmla="*/ 62 h 70"/>
              <a:gd name="T42" fmla="*/ 20 w 30"/>
              <a:gd name="T43" fmla="*/ 64 h 70"/>
              <a:gd name="T44" fmla="*/ 25 w 30"/>
              <a:gd name="T45" fmla="*/ 63 h 70"/>
              <a:gd name="T46" fmla="*/ 28 w 30"/>
              <a:gd name="T47" fmla="*/ 61 h 70"/>
              <a:gd name="T48" fmla="*/ 30 w 30"/>
              <a:gd name="T49" fmla="*/ 6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" h="70">
                <a:moveTo>
                  <a:pt x="30" y="67"/>
                </a:moveTo>
                <a:cubicBezTo>
                  <a:pt x="30" y="67"/>
                  <a:pt x="29" y="67"/>
                  <a:pt x="28" y="68"/>
                </a:cubicBezTo>
                <a:cubicBezTo>
                  <a:pt x="27" y="68"/>
                  <a:pt x="27" y="68"/>
                  <a:pt x="26" y="69"/>
                </a:cubicBezTo>
                <a:cubicBezTo>
                  <a:pt x="25" y="69"/>
                  <a:pt x="23" y="69"/>
                  <a:pt x="22" y="70"/>
                </a:cubicBezTo>
                <a:cubicBezTo>
                  <a:pt x="21" y="70"/>
                  <a:pt x="20" y="70"/>
                  <a:pt x="18" y="70"/>
                </a:cubicBezTo>
                <a:cubicBezTo>
                  <a:pt x="17" y="70"/>
                  <a:pt x="15" y="70"/>
                  <a:pt x="14" y="69"/>
                </a:cubicBezTo>
                <a:cubicBezTo>
                  <a:pt x="13" y="69"/>
                  <a:pt x="12" y="68"/>
                  <a:pt x="11" y="68"/>
                </a:cubicBezTo>
                <a:cubicBezTo>
                  <a:pt x="10" y="67"/>
                  <a:pt x="9" y="66"/>
                  <a:pt x="8" y="64"/>
                </a:cubicBezTo>
                <a:cubicBezTo>
                  <a:pt x="8" y="63"/>
                  <a:pt x="7" y="62"/>
                  <a:pt x="7" y="60"/>
                </a:cubicBezTo>
                <a:cubicBezTo>
                  <a:pt x="7" y="23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0"/>
                  <a:pt x="7" y="0"/>
                  <a:pt x="7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18"/>
                  <a:pt x="14" y="18"/>
                  <a:pt x="14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23"/>
                  <a:pt x="26" y="23"/>
                  <a:pt x="26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60"/>
                  <a:pt x="15" y="62"/>
                  <a:pt x="16" y="62"/>
                </a:cubicBezTo>
                <a:cubicBezTo>
                  <a:pt x="17" y="63"/>
                  <a:pt x="19" y="64"/>
                  <a:pt x="20" y="64"/>
                </a:cubicBezTo>
                <a:cubicBezTo>
                  <a:pt x="22" y="64"/>
                  <a:pt x="24" y="63"/>
                  <a:pt x="25" y="63"/>
                </a:cubicBezTo>
                <a:cubicBezTo>
                  <a:pt x="27" y="62"/>
                  <a:pt x="28" y="62"/>
                  <a:pt x="28" y="61"/>
                </a:cubicBezTo>
                <a:cubicBezTo>
                  <a:pt x="30" y="67"/>
                  <a:pt x="30" y="67"/>
                  <a:pt x="3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8"/>
          <p:cNvSpPr>
            <a:spLocks noEditPoints="1"/>
          </p:cNvSpPr>
          <p:nvPr/>
        </p:nvSpPr>
        <p:spPr bwMode="auto">
          <a:xfrm>
            <a:off x="1708371" y="4044264"/>
            <a:ext cx="50333" cy="51693"/>
          </a:xfrm>
          <a:custGeom>
            <a:avLst/>
            <a:gdLst>
              <a:gd name="T0" fmla="*/ 25 w 51"/>
              <a:gd name="T1" fmla="*/ 53 h 53"/>
              <a:gd name="T2" fmla="*/ 15 w 51"/>
              <a:gd name="T3" fmla="*/ 51 h 53"/>
              <a:gd name="T4" fmla="*/ 7 w 51"/>
              <a:gd name="T5" fmla="*/ 45 h 53"/>
              <a:gd name="T6" fmla="*/ 1 w 51"/>
              <a:gd name="T7" fmla="*/ 37 h 53"/>
              <a:gd name="T8" fmla="*/ 0 w 51"/>
              <a:gd name="T9" fmla="*/ 26 h 53"/>
              <a:gd name="T10" fmla="*/ 1 w 51"/>
              <a:gd name="T11" fmla="*/ 16 h 53"/>
              <a:gd name="T12" fmla="*/ 7 w 51"/>
              <a:gd name="T13" fmla="*/ 8 h 53"/>
              <a:gd name="T14" fmla="*/ 15 w 51"/>
              <a:gd name="T15" fmla="*/ 2 h 53"/>
              <a:gd name="T16" fmla="*/ 25 w 51"/>
              <a:gd name="T17" fmla="*/ 0 h 53"/>
              <a:gd name="T18" fmla="*/ 36 w 51"/>
              <a:gd name="T19" fmla="*/ 2 h 53"/>
              <a:gd name="T20" fmla="*/ 44 w 51"/>
              <a:gd name="T21" fmla="*/ 8 h 53"/>
              <a:gd name="T22" fmla="*/ 49 w 51"/>
              <a:gd name="T23" fmla="*/ 16 h 53"/>
              <a:gd name="T24" fmla="*/ 51 w 51"/>
              <a:gd name="T25" fmla="*/ 26 h 53"/>
              <a:gd name="T26" fmla="*/ 51 w 51"/>
              <a:gd name="T27" fmla="*/ 28 h 53"/>
              <a:gd name="T28" fmla="*/ 51 w 51"/>
              <a:gd name="T29" fmla="*/ 29 h 53"/>
              <a:gd name="T30" fmla="*/ 7 w 51"/>
              <a:gd name="T31" fmla="*/ 29 h 53"/>
              <a:gd name="T32" fmla="*/ 8 w 51"/>
              <a:gd name="T33" fmla="*/ 37 h 53"/>
              <a:gd name="T34" fmla="*/ 13 w 51"/>
              <a:gd name="T35" fmla="*/ 43 h 53"/>
              <a:gd name="T36" fmla="*/ 19 w 51"/>
              <a:gd name="T37" fmla="*/ 47 h 53"/>
              <a:gd name="T38" fmla="*/ 26 w 51"/>
              <a:gd name="T39" fmla="*/ 48 h 53"/>
              <a:gd name="T40" fmla="*/ 31 w 51"/>
              <a:gd name="T41" fmla="*/ 48 h 53"/>
              <a:gd name="T42" fmla="*/ 35 w 51"/>
              <a:gd name="T43" fmla="*/ 46 h 53"/>
              <a:gd name="T44" fmla="*/ 39 w 51"/>
              <a:gd name="T45" fmla="*/ 43 h 53"/>
              <a:gd name="T46" fmla="*/ 42 w 51"/>
              <a:gd name="T47" fmla="*/ 39 h 53"/>
              <a:gd name="T48" fmla="*/ 47 w 51"/>
              <a:gd name="T49" fmla="*/ 41 h 53"/>
              <a:gd name="T50" fmla="*/ 44 w 51"/>
              <a:gd name="T51" fmla="*/ 46 h 53"/>
              <a:gd name="T52" fmla="*/ 39 w 51"/>
              <a:gd name="T53" fmla="*/ 50 h 53"/>
              <a:gd name="T54" fmla="*/ 33 w 51"/>
              <a:gd name="T55" fmla="*/ 52 h 53"/>
              <a:gd name="T56" fmla="*/ 25 w 51"/>
              <a:gd name="T57" fmla="*/ 53 h 53"/>
              <a:gd name="T58" fmla="*/ 44 w 51"/>
              <a:gd name="T59" fmla="*/ 24 h 53"/>
              <a:gd name="T60" fmla="*/ 42 w 51"/>
              <a:gd name="T61" fmla="*/ 16 h 53"/>
              <a:gd name="T62" fmla="*/ 38 w 51"/>
              <a:gd name="T63" fmla="*/ 10 h 53"/>
              <a:gd name="T64" fmla="*/ 32 w 51"/>
              <a:gd name="T65" fmla="*/ 7 h 53"/>
              <a:gd name="T66" fmla="*/ 25 w 51"/>
              <a:gd name="T67" fmla="*/ 5 h 53"/>
              <a:gd name="T68" fmla="*/ 18 w 51"/>
              <a:gd name="T69" fmla="*/ 7 h 53"/>
              <a:gd name="T70" fmla="*/ 12 w 51"/>
              <a:gd name="T71" fmla="*/ 10 h 53"/>
              <a:gd name="T72" fmla="*/ 8 w 51"/>
              <a:gd name="T73" fmla="*/ 16 h 53"/>
              <a:gd name="T74" fmla="*/ 6 w 51"/>
              <a:gd name="T75" fmla="*/ 24 h 53"/>
              <a:gd name="T76" fmla="*/ 44 w 51"/>
              <a:gd name="T77" fmla="*/ 2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" h="53">
                <a:moveTo>
                  <a:pt x="25" y="53"/>
                </a:moveTo>
                <a:cubicBezTo>
                  <a:pt x="22" y="53"/>
                  <a:pt x="18" y="53"/>
                  <a:pt x="15" y="51"/>
                </a:cubicBezTo>
                <a:cubicBezTo>
                  <a:pt x="12" y="50"/>
                  <a:pt x="9" y="48"/>
                  <a:pt x="7" y="45"/>
                </a:cubicBezTo>
                <a:cubicBezTo>
                  <a:pt x="5" y="43"/>
                  <a:pt x="3" y="40"/>
                  <a:pt x="1" y="37"/>
                </a:cubicBezTo>
                <a:cubicBezTo>
                  <a:pt x="0" y="34"/>
                  <a:pt x="0" y="30"/>
                  <a:pt x="0" y="26"/>
                </a:cubicBezTo>
                <a:cubicBezTo>
                  <a:pt x="0" y="23"/>
                  <a:pt x="0" y="19"/>
                  <a:pt x="1" y="16"/>
                </a:cubicBezTo>
                <a:cubicBezTo>
                  <a:pt x="3" y="13"/>
                  <a:pt x="5" y="10"/>
                  <a:pt x="7" y="8"/>
                </a:cubicBezTo>
                <a:cubicBezTo>
                  <a:pt x="9" y="5"/>
                  <a:pt x="12" y="3"/>
                  <a:pt x="15" y="2"/>
                </a:cubicBezTo>
                <a:cubicBezTo>
                  <a:pt x="18" y="1"/>
                  <a:pt x="22" y="0"/>
                  <a:pt x="25" y="0"/>
                </a:cubicBezTo>
                <a:cubicBezTo>
                  <a:pt x="29" y="0"/>
                  <a:pt x="33" y="1"/>
                  <a:pt x="36" y="2"/>
                </a:cubicBezTo>
                <a:cubicBezTo>
                  <a:pt x="39" y="3"/>
                  <a:pt x="41" y="5"/>
                  <a:pt x="44" y="8"/>
                </a:cubicBezTo>
                <a:cubicBezTo>
                  <a:pt x="46" y="10"/>
                  <a:pt x="48" y="13"/>
                  <a:pt x="49" y="16"/>
                </a:cubicBezTo>
                <a:cubicBezTo>
                  <a:pt x="50" y="19"/>
                  <a:pt x="51" y="23"/>
                  <a:pt x="51" y="26"/>
                </a:cubicBezTo>
                <a:cubicBezTo>
                  <a:pt x="51" y="27"/>
                  <a:pt x="51" y="27"/>
                  <a:pt x="51" y="28"/>
                </a:cubicBezTo>
                <a:cubicBezTo>
                  <a:pt x="51" y="28"/>
                  <a:pt x="51" y="29"/>
                  <a:pt x="51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32"/>
                  <a:pt x="7" y="34"/>
                  <a:pt x="8" y="37"/>
                </a:cubicBezTo>
                <a:cubicBezTo>
                  <a:pt x="10" y="39"/>
                  <a:pt x="11" y="41"/>
                  <a:pt x="13" y="43"/>
                </a:cubicBezTo>
                <a:cubicBezTo>
                  <a:pt x="14" y="45"/>
                  <a:pt x="16" y="46"/>
                  <a:pt x="19" y="47"/>
                </a:cubicBezTo>
                <a:cubicBezTo>
                  <a:pt x="21" y="48"/>
                  <a:pt x="23" y="48"/>
                  <a:pt x="26" y="48"/>
                </a:cubicBezTo>
                <a:cubicBezTo>
                  <a:pt x="27" y="48"/>
                  <a:pt x="29" y="48"/>
                  <a:pt x="31" y="48"/>
                </a:cubicBezTo>
                <a:cubicBezTo>
                  <a:pt x="32" y="47"/>
                  <a:pt x="34" y="46"/>
                  <a:pt x="35" y="46"/>
                </a:cubicBezTo>
                <a:cubicBezTo>
                  <a:pt x="37" y="45"/>
                  <a:pt x="38" y="44"/>
                  <a:pt x="39" y="43"/>
                </a:cubicBezTo>
                <a:cubicBezTo>
                  <a:pt x="40" y="42"/>
                  <a:pt x="41" y="40"/>
                  <a:pt x="42" y="39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2"/>
                  <a:pt x="45" y="44"/>
                  <a:pt x="44" y="46"/>
                </a:cubicBezTo>
                <a:cubicBezTo>
                  <a:pt x="43" y="47"/>
                  <a:pt x="41" y="49"/>
                  <a:pt x="39" y="50"/>
                </a:cubicBezTo>
                <a:cubicBezTo>
                  <a:pt x="37" y="51"/>
                  <a:pt x="35" y="52"/>
                  <a:pt x="33" y="52"/>
                </a:cubicBezTo>
                <a:cubicBezTo>
                  <a:pt x="30" y="53"/>
                  <a:pt x="28" y="53"/>
                  <a:pt x="25" y="53"/>
                </a:cubicBezTo>
                <a:close/>
                <a:moveTo>
                  <a:pt x="44" y="24"/>
                </a:moveTo>
                <a:cubicBezTo>
                  <a:pt x="44" y="21"/>
                  <a:pt x="44" y="19"/>
                  <a:pt x="42" y="16"/>
                </a:cubicBezTo>
                <a:cubicBezTo>
                  <a:pt x="41" y="14"/>
                  <a:pt x="40" y="12"/>
                  <a:pt x="38" y="10"/>
                </a:cubicBezTo>
                <a:cubicBezTo>
                  <a:pt x="37" y="9"/>
                  <a:pt x="35" y="7"/>
                  <a:pt x="32" y="7"/>
                </a:cubicBezTo>
                <a:cubicBezTo>
                  <a:pt x="30" y="6"/>
                  <a:pt x="28" y="5"/>
                  <a:pt x="25" y="5"/>
                </a:cubicBezTo>
                <a:cubicBezTo>
                  <a:pt x="23" y="5"/>
                  <a:pt x="20" y="6"/>
                  <a:pt x="18" y="7"/>
                </a:cubicBezTo>
                <a:cubicBezTo>
                  <a:pt x="16" y="7"/>
                  <a:pt x="14" y="9"/>
                  <a:pt x="12" y="10"/>
                </a:cubicBezTo>
                <a:cubicBezTo>
                  <a:pt x="11" y="12"/>
                  <a:pt x="9" y="14"/>
                  <a:pt x="8" y="16"/>
                </a:cubicBezTo>
                <a:cubicBezTo>
                  <a:pt x="7" y="19"/>
                  <a:pt x="7" y="21"/>
                  <a:pt x="6" y="24"/>
                </a:cubicBezTo>
                <a:cubicBezTo>
                  <a:pt x="44" y="24"/>
                  <a:pt x="44" y="24"/>
                  <a:pt x="44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09"/>
          <p:cNvSpPr>
            <a:spLocks/>
          </p:cNvSpPr>
          <p:nvPr/>
        </p:nvSpPr>
        <p:spPr bwMode="auto">
          <a:xfrm>
            <a:off x="1769587" y="4044264"/>
            <a:ext cx="76179" cy="51693"/>
          </a:xfrm>
          <a:custGeom>
            <a:avLst/>
            <a:gdLst>
              <a:gd name="T0" fmla="*/ 77 w 77"/>
              <a:gd name="T1" fmla="*/ 52 h 52"/>
              <a:gd name="T2" fmla="*/ 70 w 77"/>
              <a:gd name="T3" fmla="*/ 52 h 52"/>
              <a:gd name="T4" fmla="*/ 70 w 77"/>
              <a:gd name="T5" fmla="*/ 24 h 52"/>
              <a:gd name="T6" fmla="*/ 68 w 77"/>
              <a:gd name="T7" fmla="*/ 10 h 52"/>
              <a:gd name="T8" fmla="*/ 59 w 77"/>
              <a:gd name="T9" fmla="*/ 6 h 52"/>
              <a:gd name="T10" fmla="*/ 53 w 77"/>
              <a:gd name="T11" fmla="*/ 7 h 52"/>
              <a:gd name="T12" fmla="*/ 49 w 77"/>
              <a:gd name="T13" fmla="*/ 10 h 52"/>
              <a:gd name="T14" fmla="*/ 45 w 77"/>
              <a:gd name="T15" fmla="*/ 15 h 52"/>
              <a:gd name="T16" fmla="*/ 42 w 77"/>
              <a:gd name="T17" fmla="*/ 21 h 52"/>
              <a:gd name="T18" fmla="*/ 42 w 77"/>
              <a:gd name="T19" fmla="*/ 52 h 52"/>
              <a:gd name="T20" fmla="*/ 35 w 77"/>
              <a:gd name="T21" fmla="*/ 52 h 52"/>
              <a:gd name="T22" fmla="*/ 35 w 77"/>
              <a:gd name="T23" fmla="*/ 24 h 52"/>
              <a:gd name="T24" fmla="*/ 33 w 77"/>
              <a:gd name="T25" fmla="*/ 10 h 52"/>
              <a:gd name="T26" fmla="*/ 24 w 77"/>
              <a:gd name="T27" fmla="*/ 6 h 52"/>
              <a:gd name="T28" fmla="*/ 14 w 77"/>
              <a:gd name="T29" fmla="*/ 10 h 52"/>
              <a:gd name="T30" fmla="*/ 7 w 77"/>
              <a:gd name="T31" fmla="*/ 21 h 52"/>
              <a:gd name="T32" fmla="*/ 7 w 77"/>
              <a:gd name="T33" fmla="*/ 52 h 52"/>
              <a:gd name="T34" fmla="*/ 0 w 77"/>
              <a:gd name="T35" fmla="*/ 52 h 52"/>
              <a:gd name="T36" fmla="*/ 0 w 77"/>
              <a:gd name="T37" fmla="*/ 1 h 52"/>
              <a:gd name="T38" fmla="*/ 6 w 77"/>
              <a:gd name="T39" fmla="*/ 1 h 52"/>
              <a:gd name="T40" fmla="*/ 6 w 77"/>
              <a:gd name="T41" fmla="*/ 12 h 52"/>
              <a:gd name="T42" fmla="*/ 15 w 77"/>
              <a:gd name="T43" fmla="*/ 3 h 52"/>
              <a:gd name="T44" fmla="*/ 26 w 77"/>
              <a:gd name="T45" fmla="*/ 0 h 52"/>
              <a:gd name="T46" fmla="*/ 37 w 77"/>
              <a:gd name="T47" fmla="*/ 4 h 52"/>
              <a:gd name="T48" fmla="*/ 41 w 77"/>
              <a:gd name="T49" fmla="*/ 13 h 52"/>
              <a:gd name="T50" fmla="*/ 61 w 77"/>
              <a:gd name="T51" fmla="*/ 0 h 52"/>
              <a:gd name="T52" fmla="*/ 69 w 77"/>
              <a:gd name="T53" fmla="*/ 1 h 52"/>
              <a:gd name="T54" fmla="*/ 74 w 77"/>
              <a:gd name="T55" fmla="*/ 6 h 52"/>
              <a:gd name="T56" fmla="*/ 76 w 77"/>
              <a:gd name="T57" fmla="*/ 13 h 52"/>
              <a:gd name="T58" fmla="*/ 77 w 77"/>
              <a:gd name="T59" fmla="*/ 22 h 52"/>
              <a:gd name="T60" fmla="*/ 77 w 77"/>
              <a:gd name="T61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7" h="52">
                <a:moveTo>
                  <a:pt x="77" y="52"/>
                </a:moveTo>
                <a:cubicBezTo>
                  <a:pt x="70" y="52"/>
                  <a:pt x="70" y="52"/>
                  <a:pt x="70" y="52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18"/>
                  <a:pt x="69" y="13"/>
                  <a:pt x="68" y="10"/>
                </a:cubicBezTo>
                <a:cubicBezTo>
                  <a:pt x="66" y="7"/>
                  <a:pt x="63" y="6"/>
                  <a:pt x="59" y="6"/>
                </a:cubicBezTo>
                <a:cubicBezTo>
                  <a:pt x="57" y="6"/>
                  <a:pt x="55" y="6"/>
                  <a:pt x="53" y="7"/>
                </a:cubicBezTo>
                <a:cubicBezTo>
                  <a:pt x="52" y="8"/>
                  <a:pt x="50" y="9"/>
                  <a:pt x="49" y="10"/>
                </a:cubicBezTo>
                <a:cubicBezTo>
                  <a:pt x="47" y="12"/>
                  <a:pt x="46" y="13"/>
                  <a:pt x="45" y="15"/>
                </a:cubicBezTo>
                <a:cubicBezTo>
                  <a:pt x="43" y="17"/>
                  <a:pt x="43" y="19"/>
                  <a:pt x="42" y="21"/>
                </a:cubicBezTo>
                <a:cubicBezTo>
                  <a:pt x="42" y="52"/>
                  <a:pt x="42" y="52"/>
                  <a:pt x="42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7"/>
                  <a:pt x="34" y="13"/>
                  <a:pt x="33" y="10"/>
                </a:cubicBezTo>
                <a:cubicBezTo>
                  <a:pt x="31" y="7"/>
                  <a:pt x="28" y="6"/>
                  <a:pt x="24" y="6"/>
                </a:cubicBezTo>
                <a:cubicBezTo>
                  <a:pt x="20" y="6"/>
                  <a:pt x="17" y="7"/>
                  <a:pt x="14" y="10"/>
                </a:cubicBezTo>
                <a:cubicBezTo>
                  <a:pt x="11" y="13"/>
                  <a:pt x="8" y="16"/>
                  <a:pt x="7" y="21"/>
                </a:cubicBezTo>
                <a:cubicBezTo>
                  <a:pt x="7" y="52"/>
                  <a:pt x="7" y="52"/>
                  <a:pt x="7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2"/>
                  <a:pt x="6" y="12"/>
                  <a:pt x="6" y="12"/>
                </a:cubicBezTo>
                <a:cubicBezTo>
                  <a:pt x="9" y="9"/>
                  <a:pt x="11" y="5"/>
                  <a:pt x="15" y="3"/>
                </a:cubicBezTo>
                <a:cubicBezTo>
                  <a:pt x="18" y="1"/>
                  <a:pt x="22" y="0"/>
                  <a:pt x="26" y="0"/>
                </a:cubicBezTo>
                <a:cubicBezTo>
                  <a:pt x="31" y="0"/>
                  <a:pt x="34" y="1"/>
                  <a:pt x="37" y="4"/>
                </a:cubicBezTo>
                <a:cubicBezTo>
                  <a:pt x="39" y="6"/>
                  <a:pt x="41" y="9"/>
                  <a:pt x="41" y="13"/>
                </a:cubicBezTo>
                <a:cubicBezTo>
                  <a:pt x="46" y="4"/>
                  <a:pt x="53" y="0"/>
                  <a:pt x="61" y="0"/>
                </a:cubicBezTo>
                <a:cubicBezTo>
                  <a:pt x="64" y="0"/>
                  <a:pt x="67" y="0"/>
                  <a:pt x="69" y="1"/>
                </a:cubicBezTo>
                <a:cubicBezTo>
                  <a:pt x="71" y="3"/>
                  <a:pt x="72" y="4"/>
                  <a:pt x="74" y="6"/>
                </a:cubicBezTo>
                <a:cubicBezTo>
                  <a:pt x="75" y="8"/>
                  <a:pt x="76" y="10"/>
                  <a:pt x="76" y="13"/>
                </a:cubicBezTo>
                <a:cubicBezTo>
                  <a:pt x="77" y="16"/>
                  <a:pt x="77" y="19"/>
                  <a:pt x="77" y="22"/>
                </a:cubicBezTo>
                <a:cubicBezTo>
                  <a:pt x="77" y="52"/>
                  <a:pt x="77" y="52"/>
                  <a:pt x="7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10"/>
          <p:cNvSpPr>
            <a:spLocks noEditPoints="1"/>
          </p:cNvSpPr>
          <p:nvPr/>
        </p:nvSpPr>
        <p:spPr bwMode="auto">
          <a:xfrm>
            <a:off x="1859369" y="4044264"/>
            <a:ext cx="48972" cy="72099"/>
          </a:xfrm>
          <a:custGeom>
            <a:avLst/>
            <a:gdLst>
              <a:gd name="T0" fmla="*/ 27 w 50"/>
              <a:gd name="T1" fmla="*/ 53 h 74"/>
              <a:gd name="T2" fmla="*/ 15 w 50"/>
              <a:gd name="T3" fmla="*/ 50 h 74"/>
              <a:gd name="T4" fmla="*/ 7 w 50"/>
              <a:gd name="T5" fmla="*/ 42 h 74"/>
              <a:gd name="T6" fmla="*/ 7 w 50"/>
              <a:gd name="T7" fmla="*/ 74 h 74"/>
              <a:gd name="T8" fmla="*/ 0 w 50"/>
              <a:gd name="T9" fmla="*/ 74 h 74"/>
              <a:gd name="T10" fmla="*/ 0 w 50"/>
              <a:gd name="T11" fmla="*/ 1 h 74"/>
              <a:gd name="T12" fmla="*/ 6 w 50"/>
              <a:gd name="T13" fmla="*/ 1 h 74"/>
              <a:gd name="T14" fmla="*/ 6 w 50"/>
              <a:gd name="T15" fmla="*/ 11 h 74"/>
              <a:gd name="T16" fmla="*/ 15 w 50"/>
              <a:gd name="T17" fmla="*/ 3 h 74"/>
              <a:gd name="T18" fmla="*/ 26 w 50"/>
              <a:gd name="T19" fmla="*/ 0 h 74"/>
              <a:gd name="T20" fmla="*/ 36 w 50"/>
              <a:gd name="T21" fmla="*/ 2 h 74"/>
              <a:gd name="T22" fmla="*/ 43 w 50"/>
              <a:gd name="T23" fmla="*/ 8 h 74"/>
              <a:gd name="T24" fmla="*/ 48 w 50"/>
              <a:gd name="T25" fmla="*/ 17 h 74"/>
              <a:gd name="T26" fmla="*/ 50 w 50"/>
              <a:gd name="T27" fmla="*/ 27 h 74"/>
              <a:gd name="T28" fmla="*/ 49 w 50"/>
              <a:gd name="T29" fmla="*/ 37 h 74"/>
              <a:gd name="T30" fmla="*/ 44 w 50"/>
              <a:gd name="T31" fmla="*/ 45 h 74"/>
              <a:gd name="T32" fmla="*/ 36 w 50"/>
              <a:gd name="T33" fmla="*/ 51 h 74"/>
              <a:gd name="T34" fmla="*/ 27 w 50"/>
              <a:gd name="T35" fmla="*/ 53 h 74"/>
              <a:gd name="T36" fmla="*/ 25 w 50"/>
              <a:gd name="T37" fmla="*/ 47 h 74"/>
              <a:gd name="T38" fmla="*/ 32 w 50"/>
              <a:gd name="T39" fmla="*/ 46 h 74"/>
              <a:gd name="T40" fmla="*/ 38 w 50"/>
              <a:gd name="T41" fmla="*/ 41 h 74"/>
              <a:gd name="T42" fmla="*/ 42 w 50"/>
              <a:gd name="T43" fmla="*/ 34 h 74"/>
              <a:gd name="T44" fmla="*/ 43 w 50"/>
              <a:gd name="T45" fmla="*/ 27 h 74"/>
              <a:gd name="T46" fmla="*/ 42 w 50"/>
              <a:gd name="T47" fmla="*/ 19 h 74"/>
              <a:gd name="T48" fmla="*/ 38 w 50"/>
              <a:gd name="T49" fmla="*/ 12 h 74"/>
              <a:gd name="T50" fmla="*/ 32 w 50"/>
              <a:gd name="T51" fmla="*/ 8 h 74"/>
              <a:gd name="T52" fmla="*/ 24 w 50"/>
              <a:gd name="T53" fmla="*/ 6 h 74"/>
              <a:gd name="T54" fmla="*/ 19 w 50"/>
              <a:gd name="T55" fmla="*/ 7 h 74"/>
              <a:gd name="T56" fmla="*/ 13 w 50"/>
              <a:gd name="T57" fmla="*/ 10 h 74"/>
              <a:gd name="T58" fmla="*/ 9 w 50"/>
              <a:gd name="T59" fmla="*/ 14 h 74"/>
              <a:gd name="T60" fmla="*/ 7 w 50"/>
              <a:gd name="T61" fmla="*/ 19 h 74"/>
              <a:gd name="T62" fmla="*/ 7 w 50"/>
              <a:gd name="T63" fmla="*/ 34 h 74"/>
              <a:gd name="T64" fmla="*/ 10 w 50"/>
              <a:gd name="T65" fmla="*/ 40 h 74"/>
              <a:gd name="T66" fmla="*/ 14 w 50"/>
              <a:gd name="T67" fmla="*/ 44 h 74"/>
              <a:gd name="T68" fmla="*/ 19 w 50"/>
              <a:gd name="T69" fmla="*/ 46 h 74"/>
              <a:gd name="T70" fmla="*/ 25 w 50"/>
              <a:gd name="T71" fmla="*/ 47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0" h="74">
                <a:moveTo>
                  <a:pt x="27" y="53"/>
                </a:moveTo>
                <a:cubicBezTo>
                  <a:pt x="22" y="53"/>
                  <a:pt x="19" y="52"/>
                  <a:pt x="15" y="50"/>
                </a:cubicBezTo>
                <a:cubicBezTo>
                  <a:pt x="12" y="48"/>
                  <a:pt x="9" y="45"/>
                  <a:pt x="7" y="42"/>
                </a:cubicBezTo>
                <a:cubicBezTo>
                  <a:pt x="7" y="74"/>
                  <a:pt x="7" y="74"/>
                  <a:pt x="7" y="74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1"/>
                  <a:pt x="6" y="11"/>
                  <a:pt x="6" y="11"/>
                </a:cubicBezTo>
                <a:cubicBezTo>
                  <a:pt x="9" y="8"/>
                  <a:pt x="11" y="5"/>
                  <a:pt x="15" y="3"/>
                </a:cubicBezTo>
                <a:cubicBezTo>
                  <a:pt x="18" y="1"/>
                  <a:pt x="22" y="0"/>
                  <a:pt x="26" y="0"/>
                </a:cubicBezTo>
                <a:cubicBezTo>
                  <a:pt x="29" y="0"/>
                  <a:pt x="33" y="1"/>
                  <a:pt x="36" y="2"/>
                </a:cubicBezTo>
                <a:cubicBezTo>
                  <a:pt x="38" y="4"/>
                  <a:pt x="41" y="6"/>
                  <a:pt x="43" y="8"/>
                </a:cubicBezTo>
                <a:cubicBezTo>
                  <a:pt x="45" y="11"/>
                  <a:pt x="47" y="13"/>
                  <a:pt x="48" y="17"/>
                </a:cubicBezTo>
                <a:cubicBezTo>
                  <a:pt x="50" y="20"/>
                  <a:pt x="50" y="23"/>
                  <a:pt x="50" y="27"/>
                </a:cubicBezTo>
                <a:cubicBezTo>
                  <a:pt x="50" y="30"/>
                  <a:pt x="50" y="34"/>
                  <a:pt x="49" y="37"/>
                </a:cubicBezTo>
                <a:cubicBezTo>
                  <a:pt x="47" y="40"/>
                  <a:pt x="46" y="43"/>
                  <a:pt x="44" y="45"/>
                </a:cubicBezTo>
                <a:cubicBezTo>
                  <a:pt x="42" y="48"/>
                  <a:pt x="39" y="50"/>
                  <a:pt x="36" y="51"/>
                </a:cubicBezTo>
                <a:cubicBezTo>
                  <a:pt x="33" y="53"/>
                  <a:pt x="30" y="53"/>
                  <a:pt x="27" y="53"/>
                </a:cubicBezTo>
                <a:close/>
                <a:moveTo>
                  <a:pt x="25" y="47"/>
                </a:moveTo>
                <a:cubicBezTo>
                  <a:pt x="28" y="47"/>
                  <a:pt x="30" y="47"/>
                  <a:pt x="32" y="46"/>
                </a:cubicBezTo>
                <a:cubicBezTo>
                  <a:pt x="35" y="44"/>
                  <a:pt x="37" y="43"/>
                  <a:pt x="38" y="41"/>
                </a:cubicBezTo>
                <a:cubicBezTo>
                  <a:pt x="40" y="39"/>
                  <a:pt x="41" y="37"/>
                  <a:pt x="42" y="34"/>
                </a:cubicBezTo>
                <a:cubicBezTo>
                  <a:pt x="43" y="32"/>
                  <a:pt x="43" y="29"/>
                  <a:pt x="43" y="27"/>
                </a:cubicBezTo>
                <a:cubicBezTo>
                  <a:pt x="43" y="24"/>
                  <a:pt x="43" y="21"/>
                  <a:pt x="42" y="19"/>
                </a:cubicBezTo>
                <a:cubicBezTo>
                  <a:pt x="41" y="16"/>
                  <a:pt x="40" y="14"/>
                  <a:pt x="38" y="12"/>
                </a:cubicBezTo>
                <a:cubicBezTo>
                  <a:pt x="36" y="10"/>
                  <a:pt x="34" y="9"/>
                  <a:pt x="32" y="8"/>
                </a:cubicBezTo>
                <a:cubicBezTo>
                  <a:pt x="29" y="6"/>
                  <a:pt x="27" y="6"/>
                  <a:pt x="24" y="6"/>
                </a:cubicBezTo>
                <a:cubicBezTo>
                  <a:pt x="22" y="6"/>
                  <a:pt x="21" y="6"/>
                  <a:pt x="19" y="7"/>
                </a:cubicBezTo>
                <a:cubicBezTo>
                  <a:pt x="17" y="8"/>
                  <a:pt x="15" y="8"/>
                  <a:pt x="13" y="10"/>
                </a:cubicBezTo>
                <a:cubicBezTo>
                  <a:pt x="12" y="11"/>
                  <a:pt x="10" y="12"/>
                  <a:pt x="9" y="14"/>
                </a:cubicBezTo>
                <a:cubicBezTo>
                  <a:pt x="8" y="15"/>
                  <a:pt x="7" y="17"/>
                  <a:pt x="7" y="19"/>
                </a:cubicBezTo>
                <a:cubicBezTo>
                  <a:pt x="7" y="34"/>
                  <a:pt x="7" y="34"/>
                  <a:pt x="7" y="34"/>
                </a:cubicBezTo>
                <a:cubicBezTo>
                  <a:pt x="8" y="36"/>
                  <a:pt x="9" y="38"/>
                  <a:pt x="10" y="40"/>
                </a:cubicBezTo>
                <a:cubicBezTo>
                  <a:pt x="11" y="41"/>
                  <a:pt x="13" y="43"/>
                  <a:pt x="14" y="44"/>
                </a:cubicBezTo>
                <a:cubicBezTo>
                  <a:pt x="16" y="45"/>
                  <a:pt x="18" y="46"/>
                  <a:pt x="19" y="46"/>
                </a:cubicBezTo>
                <a:cubicBezTo>
                  <a:pt x="21" y="47"/>
                  <a:pt x="23" y="47"/>
                  <a:pt x="25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11"/>
          <p:cNvSpPr>
            <a:spLocks/>
          </p:cNvSpPr>
          <p:nvPr/>
        </p:nvSpPr>
        <p:spPr bwMode="auto">
          <a:xfrm>
            <a:off x="1919224" y="4044264"/>
            <a:ext cx="46252" cy="51693"/>
          </a:xfrm>
          <a:custGeom>
            <a:avLst/>
            <a:gdLst>
              <a:gd name="T0" fmla="*/ 17 w 47"/>
              <a:gd name="T1" fmla="*/ 52 h 52"/>
              <a:gd name="T2" fmla="*/ 4 w 47"/>
              <a:gd name="T3" fmla="*/ 47 h 52"/>
              <a:gd name="T4" fmla="*/ 0 w 47"/>
              <a:gd name="T5" fmla="*/ 30 h 52"/>
              <a:gd name="T6" fmla="*/ 0 w 47"/>
              <a:gd name="T7" fmla="*/ 0 h 52"/>
              <a:gd name="T8" fmla="*/ 7 w 47"/>
              <a:gd name="T9" fmla="*/ 0 h 52"/>
              <a:gd name="T10" fmla="*/ 7 w 47"/>
              <a:gd name="T11" fmla="*/ 29 h 52"/>
              <a:gd name="T12" fmla="*/ 19 w 47"/>
              <a:gd name="T13" fmla="*/ 46 h 52"/>
              <a:gd name="T14" fmla="*/ 25 w 47"/>
              <a:gd name="T15" fmla="*/ 45 h 52"/>
              <a:gd name="T16" fmla="*/ 30 w 47"/>
              <a:gd name="T17" fmla="*/ 43 h 52"/>
              <a:gd name="T18" fmla="*/ 34 w 47"/>
              <a:gd name="T19" fmla="*/ 38 h 52"/>
              <a:gd name="T20" fmla="*/ 37 w 47"/>
              <a:gd name="T21" fmla="*/ 32 h 52"/>
              <a:gd name="T22" fmla="*/ 37 w 47"/>
              <a:gd name="T23" fmla="*/ 0 h 52"/>
              <a:gd name="T24" fmla="*/ 44 w 47"/>
              <a:gd name="T25" fmla="*/ 0 h 52"/>
              <a:gd name="T26" fmla="*/ 44 w 47"/>
              <a:gd name="T27" fmla="*/ 43 h 52"/>
              <a:gd name="T28" fmla="*/ 47 w 47"/>
              <a:gd name="T29" fmla="*/ 45 h 52"/>
              <a:gd name="T30" fmla="*/ 47 w 47"/>
              <a:gd name="T31" fmla="*/ 51 h 52"/>
              <a:gd name="T32" fmla="*/ 45 w 47"/>
              <a:gd name="T33" fmla="*/ 52 h 52"/>
              <a:gd name="T34" fmla="*/ 44 w 47"/>
              <a:gd name="T35" fmla="*/ 52 h 52"/>
              <a:gd name="T36" fmla="*/ 40 w 47"/>
              <a:gd name="T37" fmla="*/ 50 h 52"/>
              <a:gd name="T38" fmla="*/ 38 w 47"/>
              <a:gd name="T39" fmla="*/ 46 h 52"/>
              <a:gd name="T40" fmla="*/ 38 w 47"/>
              <a:gd name="T41" fmla="*/ 40 h 52"/>
              <a:gd name="T42" fmla="*/ 29 w 47"/>
              <a:gd name="T43" fmla="*/ 49 h 52"/>
              <a:gd name="T44" fmla="*/ 17 w 47"/>
              <a:gd name="T4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52">
                <a:moveTo>
                  <a:pt x="17" y="52"/>
                </a:moveTo>
                <a:cubicBezTo>
                  <a:pt x="11" y="52"/>
                  <a:pt x="7" y="51"/>
                  <a:pt x="4" y="47"/>
                </a:cubicBezTo>
                <a:cubicBezTo>
                  <a:pt x="1" y="43"/>
                  <a:pt x="0" y="38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41"/>
                  <a:pt x="11" y="46"/>
                  <a:pt x="19" y="46"/>
                </a:cubicBezTo>
                <a:cubicBezTo>
                  <a:pt x="21" y="46"/>
                  <a:pt x="23" y="46"/>
                  <a:pt x="25" y="45"/>
                </a:cubicBezTo>
                <a:cubicBezTo>
                  <a:pt x="27" y="45"/>
                  <a:pt x="28" y="44"/>
                  <a:pt x="30" y="43"/>
                </a:cubicBezTo>
                <a:cubicBezTo>
                  <a:pt x="32" y="41"/>
                  <a:pt x="33" y="40"/>
                  <a:pt x="34" y="38"/>
                </a:cubicBezTo>
                <a:cubicBezTo>
                  <a:pt x="36" y="36"/>
                  <a:pt x="37" y="34"/>
                  <a:pt x="37" y="32"/>
                </a:cubicBezTo>
                <a:cubicBezTo>
                  <a:pt x="37" y="0"/>
                  <a:pt x="37" y="0"/>
                  <a:pt x="3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5"/>
                  <a:pt x="45" y="45"/>
                  <a:pt x="47" y="45"/>
                </a:cubicBezTo>
                <a:cubicBezTo>
                  <a:pt x="47" y="51"/>
                  <a:pt x="47" y="51"/>
                  <a:pt x="47" y="51"/>
                </a:cubicBezTo>
                <a:cubicBezTo>
                  <a:pt x="46" y="52"/>
                  <a:pt x="45" y="52"/>
                  <a:pt x="45" y="52"/>
                </a:cubicBezTo>
                <a:cubicBezTo>
                  <a:pt x="44" y="52"/>
                  <a:pt x="44" y="52"/>
                  <a:pt x="44" y="52"/>
                </a:cubicBezTo>
                <a:cubicBezTo>
                  <a:pt x="42" y="52"/>
                  <a:pt x="41" y="51"/>
                  <a:pt x="40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8" y="40"/>
                  <a:pt x="38" y="40"/>
                  <a:pt x="38" y="40"/>
                </a:cubicBezTo>
                <a:cubicBezTo>
                  <a:pt x="36" y="44"/>
                  <a:pt x="33" y="47"/>
                  <a:pt x="29" y="49"/>
                </a:cubicBezTo>
                <a:cubicBezTo>
                  <a:pt x="25" y="51"/>
                  <a:pt x="21" y="52"/>
                  <a:pt x="1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12"/>
          <p:cNvSpPr>
            <a:spLocks/>
          </p:cNvSpPr>
          <p:nvPr/>
        </p:nvSpPr>
        <p:spPr bwMode="auto">
          <a:xfrm>
            <a:off x="1973638" y="4044264"/>
            <a:ext cx="42171" cy="51693"/>
          </a:xfrm>
          <a:custGeom>
            <a:avLst/>
            <a:gdLst>
              <a:gd name="T0" fmla="*/ 22 w 42"/>
              <a:gd name="T1" fmla="*/ 53 h 53"/>
              <a:gd name="T2" fmla="*/ 10 w 42"/>
              <a:gd name="T3" fmla="*/ 51 h 53"/>
              <a:gd name="T4" fmla="*/ 0 w 42"/>
              <a:gd name="T5" fmla="*/ 46 h 53"/>
              <a:gd name="T6" fmla="*/ 3 w 42"/>
              <a:gd name="T7" fmla="*/ 41 h 53"/>
              <a:gd name="T8" fmla="*/ 12 w 42"/>
              <a:gd name="T9" fmla="*/ 46 h 53"/>
              <a:gd name="T10" fmla="*/ 22 w 42"/>
              <a:gd name="T11" fmla="*/ 48 h 53"/>
              <a:gd name="T12" fmla="*/ 32 w 42"/>
              <a:gd name="T13" fmla="*/ 46 h 53"/>
              <a:gd name="T14" fmla="*/ 35 w 42"/>
              <a:gd name="T15" fmla="*/ 39 h 53"/>
              <a:gd name="T16" fmla="*/ 34 w 42"/>
              <a:gd name="T17" fmla="*/ 35 h 53"/>
              <a:gd name="T18" fmla="*/ 31 w 42"/>
              <a:gd name="T19" fmla="*/ 32 h 53"/>
              <a:gd name="T20" fmla="*/ 26 w 42"/>
              <a:gd name="T21" fmla="*/ 30 h 53"/>
              <a:gd name="T22" fmla="*/ 20 w 42"/>
              <a:gd name="T23" fmla="*/ 29 h 53"/>
              <a:gd name="T24" fmla="*/ 12 w 42"/>
              <a:gd name="T25" fmla="*/ 27 h 53"/>
              <a:gd name="T26" fmla="*/ 7 w 42"/>
              <a:gd name="T27" fmla="*/ 24 h 53"/>
              <a:gd name="T28" fmla="*/ 3 w 42"/>
              <a:gd name="T29" fmla="*/ 21 h 53"/>
              <a:gd name="T30" fmla="*/ 2 w 42"/>
              <a:gd name="T31" fmla="*/ 16 h 53"/>
              <a:gd name="T32" fmla="*/ 4 w 42"/>
              <a:gd name="T33" fmla="*/ 9 h 53"/>
              <a:gd name="T34" fmla="*/ 8 w 42"/>
              <a:gd name="T35" fmla="*/ 4 h 53"/>
              <a:gd name="T36" fmla="*/ 14 w 42"/>
              <a:gd name="T37" fmla="*/ 1 h 53"/>
              <a:gd name="T38" fmla="*/ 22 w 42"/>
              <a:gd name="T39" fmla="*/ 0 h 53"/>
              <a:gd name="T40" fmla="*/ 32 w 42"/>
              <a:gd name="T41" fmla="*/ 2 h 53"/>
              <a:gd name="T42" fmla="*/ 40 w 42"/>
              <a:gd name="T43" fmla="*/ 7 h 53"/>
              <a:gd name="T44" fmla="*/ 37 w 42"/>
              <a:gd name="T45" fmla="*/ 11 h 53"/>
              <a:gd name="T46" fmla="*/ 30 w 42"/>
              <a:gd name="T47" fmla="*/ 6 h 53"/>
              <a:gd name="T48" fmla="*/ 21 w 42"/>
              <a:gd name="T49" fmla="*/ 5 h 53"/>
              <a:gd name="T50" fmla="*/ 17 w 42"/>
              <a:gd name="T51" fmla="*/ 5 h 53"/>
              <a:gd name="T52" fmla="*/ 12 w 42"/>
              <a:gd name="T53" fmla="*/ 7 h 53"/>
              <a:gd name="T54" fmla="*/ 10 w 42"/>
              <a:gd name="T55" fmla="*/ 10 h 53"/>
              <a:gd name="T56" fmla="*/ 9 w 42"/>
              <a:gd name="T57" fmla="*/ 15 h 53"/>
              <a:gd name="T58" fmla="*/ 9 w 42"/>
              <a:gd name="T59" fmla="*/ 18 h 53"/>
              <a:gd name="T60" fmla="*/ 12 w 42"/>
              <a:gd name="T61" fmla="*/ 20 h 53"/>
              <a:gd name="T62" fmla="*/ 16 w 42"/>
              <a:gd name="T63" fmla="*/ 22 h 53"/>
              <a:gd name="T64" fmla="*/ 22 w 42"/>
              <a:gd name="T65" fmla="*/ 23 h 53"/>
              <a:gd name="T66" fmla="*/ 30 w 42"/>
              <a:gd name="T67" fmla="*/ 26 h 53"/>
              <a:gd name="T68" fmla="*/ 37 w 42"/>
              <a:gd name="T69" fmla="*/ 29 h 53"/>
              <a:gd name="T70" fmla="*/ 41 w 42"/>
              <a:gd name="T71" fmla="*/ 32 h 53"/>
              <a:gd name="T72" fmla="*/ 42 w 42"/>
              <a:gd name="T73" fmla="*/ 38 h 53"/>
              <a:gd name="T74" fmla="*/ 36 w 42"/>
              <a:gd name="T75" fmla="*/ 49 h 53"/>
              <a:gd name="T76" fmla="*/ 22 w 42"/>
              <a:gd name="T7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3">
                <a:moveTo>
                  <a:pt x="22" y="53"/>
                </a:moveTo>
                <a:cubicBezTo>
                  <a:pt x="18" y="53"/>
                  <a:pt x="14" y="53"/>
                  <a:pt x="10" y="51"/>
                </a:cubicBezTo>
                <a:cubicBezTo>
                  <a:pt x="6" y="50"/>
                  <a:pt x="3" y="48"/>
                  <a:pt x="0" y="46"/>
                </a:cubicBezTo>
                <a:cubicBezTo>
                  <a:pt x="3" y="41"/>
                  <a:pt x="3" y="41"/>
                  <a:pt x="3" y="41"/>
                </a:cubicBezTo>
                <a:cubicBezTo>
                  <a:pt x="6" y="44"/>
                  <a:pt x="9" y="45"/>
                  <a:pt x="12" y="46"/>
                </a:cubicBezTo>
                <a:cubicBezTo>
                  <a:pt x="15" y="48"/>
                  <a:pt x="18" y="48"/>
                  <a:pt x="22" y="48"/>
                </a:cubicBezTo>
                <a:cubicBezTo>
                  <a:pt x="26" y="48"/>
                  <a:pt x="29" y="47"/>
                  <a:pt x="32" y="46"/>
                </a:cubicBezTo>
                <a:cubicBezTo>
                  <a:pt x="34" y="44"/>
                  <a:pt x="35" y="42"/>
                  <a:pt x="35" y="39"/>
                </a:cubicBezTo>
                <a:cubicBezTo>
                  <a:pt x="35" y="37"/>
                  <a:pt x="35" y="36"/>
                  <a:pt x="34" y="35"/>
                </a:cubicBezTo>
                <a:cubicBezTo>
                  <a:pt x="34" y="34"/>
                  <a:pt x="33" y="33"/>
                  <a:pt x="31" y="32"/>
                </a:cubicBezTo>
                <a:cubicBezTo>
                  <a:pt x="30" y="32"/>
                  <a:pt x="28" y="31"/>
                  <a:pt x="26" y="30"/>
                </a:cubicBezTo>
                <a:cubicBezTo>
                  <a:pt x="25" y="30"/>
                  <a:pt x="22" y="29"/>
                  <a:pt x="20" y="29"/>
                </a:cubicBezTo>
                <a:cubicBezTo>
                  <a:pt x="17" y="28"/>
                  <a:pt x="14" y="27"/>
                  <a:pt x="12" y="27"/>
                </a:cubicBezTo>
                <a:cubicBezTo>
                  <a:pt x="10" y="26"/>
                  <a:pt x="8" y="25"/>
                  <a:pt x="7" y="24"/>
                </a:cubicBezTo>
                <a:cubicBezTo>
                  <a:pt x="5" y="23"/>
                  <a:pt x="4" y="22"/>
                  <a:pt x="3" y="21"/>
                </a:cubicBezTo>
                <a:cubicBezTo>
                  <a:pt x="3" y="19"/>
                  <a:pt x="2" y="18"/>
                  <a:pt x="2" y="16"/>
                </a:cubicBezTo>
                <a:cubicBezTo>
                  <a:pt x="2" y="13"/>
                  <a:pt x="3" y="11"/>
                  <a:pt x="4" y="9"/>
                </a:cubicBezTo>
                <a:cubicBezTo>
                  <a:pt x="5" y="7"/>
                  <a:pt x="6" y="5"/>
                  <a:pt x="8" y="4"/>
                </a:cubicBezTo>
                <a:cubicBezTo>
                  <a:pt x="10" y="2"/>
                  <a:pt x="12" y="2"/>
                  <a:pt x="14" y="1"/>
                </a:cubicBezTo>
                <a:cubicBezTo>
                  <a:pt x="17" y="0"/>
                  <a:pt x="19" y="0"/>
                  <a:pt x="22" y="0"/>
                </a:cubicBezTo>
                <a:cubicBezTo>
                  <a:pt x="26" y="0"/>
                  <a:pt x="29" y="1"/>
                  <a:pt x="32" y="2"/>
                </a:cubicBezTo>
                <a:cubicBezTo>
                  <a:pt x="36" y="3"/>
                  <a:pt x="38" y="5"/>
                  <a:pt x="40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3" y="7"/>
                  <a:pt x="30" y="6"/>
                </a:cubicBezTo>
                <a:cubicBezTo>
                  <a:pt x="27" y="5"/>
                  <a:pt x="24" y="5"/>
                  <a:pt x="21" y="5"/>
                </a:cubicBezTo>
                <a:cubicBezTo>
                  <a:pt x="20" y="5"/>
                  <a:pt x="18" y="5"/>
                  <a:pt x="17" y="5"/>
                </a:cubicBezTo>
                <a:cubicBezTo>
                  <a:pt x="15" y="6"/>
                  <a:pt x="14" y="6"/>
                  <a:pt x="12" y="7"/>
                </a:cubicBezTo>
                <a:cubicBezTo>
                  <a:pt x="11" y="8"/>
                  <a:pt x="10" y="9"/>
                  <a:pt x="10" y="10"/>
                </a:cubicBezTo>
                <a:cubicBezTo>
                  <a:pt x="9" y="11"/>
                  <a:pt x="9" y="13"/>
                  <a:pt x="9" y="15"/>
                </a:cubicBezTo>
                <a:cubicBezTo>
                  <a:pt x="9" y="16"/>
                  <a:pt x="9" y="17"/>
                  <a:pt x="9" y="18"/>
                </a:cubicBezTo>
                <a:cubicBezTo>
                  <a:pt x="10" y="19"/>
                  <a:pt x="11" y="20"/>
                  <a:pt x="12" y="20"/>
                </a:cubicBezTo>
                <a:cubicBezTo>
                  <a:pt x="13" y="21"/>
                  <a:pt x="14" y="21"/>
                  <a:pt x="16" y="22"/>
                </a:cubicBezTo>
                <a:cubicBezTo>
                  <a:pt x="17" y="22"/>
                  <a:pt x="19" y="23"/>
                  <a:pt x="22" y="23"/>
                </a:cubicBezTo>
                <a:cubicBezTo>
                  <a:pt x="25" y="24"/>
                  <a:pt x="28" y="25"/>
                  <a:pt x="30" y="26"/>
                </a:cubicBezTo>
                <a:cubicBezTo>
                  <a:pt x="33" y="27"/>
                  <a:pt x="35" y="27"/>
                  <a:pt x="37" y="29"/>
                </a:cubicBezTo>
                <a:cubicBezTo>
                  <a:pt x="38" y="30"/>
                  <a:pt x="40" y="31"/>
                  <a:pt x="41" y="32"/>
                </a:cubicBezTo>
                <a:cubicBezTo>
                  <a:pt x="41" y="34"/>
                  <a:pt x="42" y="36"/>
                  <a:pt x="42" y="38"/>
                </a:cubicBezTo>
                <a:cubicBezTo>
                  <a:pt x="42" y="43"/>
                  <a:pt x="40" y="46"/>
                  <a:pt x="36" y="49"/>
                </a:cubicBezTo>
                <a:cubicBezTo>
                  <a:pt x="33" y="52"/>
                  <a:pt x="28" y="53"/>
                  <a:pt x="22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13"/>
          <p:cNvSpPr>
            <a:spLocks/>
          </p:cNvSpPr>
          <p:nvPr/>
        </p:nvSpPr>
        <p:spPr bwMode="auto">
          <a:xfrm>
            <a:off x="2045736" y="4026579"/>
            <a:ext cx="29928" cy="69378"/>
          </a:xfrm>
          <a:custGeom>
            <a:avLst/>
            <a:gdLst>
              <a:gd name="T0" fmla="*/ 30 w 30"/>
              <a:gd name="T1" fmla="*/ 67 h 70"/>
              <a:gd name="T2" fmla="*/ 28 w 30"/>
              <a:gd name="T3" fmla="*/ 68 h 70"/>
              <a:gd name="T4" fmla="*/ 26 w 30"/>
              <a:gd name="T5" fmla="*/ 69 h 70"/>
              <a:gd name="T6" fmla="*/ 22 w 30"/>
              <a:gd name="T7" fmla="*/ 70 h 70"/>
              <a:gd name="T8" fmla="*/ 18 w 30"/>
              <a:gd name="T9" fmla="*/ 70 h 70"/>
              <a:gd name="T10" fmla="*/ 14 w 30"/>
              <a:gd name="T11" fmla="*/ 69 h 70"/>
              <a:gd name="T12" fmla="*/ 11 w 30"/>
              <a:gd name="T13" fmla="*/ 68 h 70"/>
              <a:gd name="T14" fmla="*/ 8 w 30"/>
              <a:gd name="T15" fmla="*/ 64 h 70"/>
              <a:gd name="T16" fmla="*/ 7 w 30"/>
              <a:gd name="T17" fmla="*/ 60 h 70"/>
              <a:gd name="T18" fmla="*/ 7 w 30"/>
              <a:gd name="T19" fmla="*/ 23 h 70"/>
              <a:gd name="T20" fmla="*/ 0 w 30"/>
              <a:gd name="T21" fmla="*/ 23 h 70"/>
              <a:gd name="T22" fmla="*/ 0 w 30"/>
              <a:gd name="T23" fmla="*/ 18 h 70"/>
              <a:gd name="T24" fmla="*/ 7 w 30"/>
              <a:gd name="T25" fmla="*/ 18 h 70"/>
              <a:gd name="T26" fmla="*/ 7 w 30"/>
              <a:gd name="T27" fmla="*/ 0 h 70"/>
              <a:gd name="T28" fmla="*/ 14 w 30"/>
              <a:gd name="T29" fmla="*/ 0 h 70"/>
              <a:gd name="T30" fmla="*/ 14 w 30"/>
              <a:gd name="T31" fmla="*/ 18 h 70"/>
              <a:gd name="T32" fmla="*/ 26 w 30"/>
              <a:gd name="T33" fmla="*/ 18 h 70"/>
              <a:gd name="T34" fmla="*/ 26 w 30"/>
              <a:gd name="T35" fmla="*/ 23 h 70"/>
              <a:gd name="T36" fmla="*/ 14 w 30"/>
              <a:gd name="T37" fmla="*/ 23 h 70"/>
              <a:gd name="T38" fmla="*/ 14 w 30"/>
              <a:gd name="T39" fmla="*/ 58 h 70"/>
              <a:gd name="T40" fmla="*/ 16 w 30"/>
              <a:gd name="T41" fmla="*/ 62 h 70"/>
              <a:gd name="T42" fmla="*/ 20 w 30"/>
              <a:gd name="T43" fmla="*/ 64 h 70"/>
              <a:gd name="T44" fmla="*/ 25 w 30"/>
              <a:gd name="T45" fmla="*/ 63 h 70"/>
              <a:gd name="T46" fmla="*/ 28 w 30"/>
              <a:gd name="T47" fmla="*/ 61 h 70"/>
              <a:gd name="T48" fmla="*/ 30 w 30"/>
              <a:gd name="T49" fmla="*/ 6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" h="70">
                <a:moveTo>
                  <a:pt x="30" y="67"/>
                </a:moveTo>
                <a:cubicBezTo>
                  <a:pt x="29" y="67"/>
                  <a:pt x="29" y="67"/>
                  <a:pt x="28" y="68"/>
                </a:cubicBezTo>
                <a:cubicBezTo>
                  <a:pt x="27" y="68"/>
                  <a:pt x="27" y="68"/>
                  <a:pt x="26" y="69"/>
                </a:cubicBezTo>
                <a:cubicBezTo>
                  <a:pt x="25" y="69"/>
                  <a:pt x="23" y="69"/>
                  <a:pt x="22" y="70"/>
                </a:cubicBezTo>
                <a:cubicBezTo>
                  <a:pt x="21" y="70"/>
                  <a:pt x="20" y="70"/>
                  <a:pt x="18" y="70"/>
                </a:cubicBezTo>
                <a:cubicBezTo>
                  <a:pt x="17" y="70"/>
                  <a:pt x="15" y="70"/>
                  <a:pt x="14" y="69"/>
                </a:cubicBezTo>
                <a:cubicBezTo>
                  <a:pt x="13" y="69"/>
                  <a:pt x="12" y="68"/>
                  <a:pt x="11" y="68"/>
                </a:cubicBezTo>
                <a:cubicBezTo>
                  <a:pt x="10" y="67"/>
                  <a:pt x="9" y="66"/>
                  <a:pt x="8" y="64"/>
                </a:cubicBezTo>
                <a:cubicBezTo>
                  <a:pt x="8" y="63"/>
                  <a:pt x="7" y="62"/>
                  <a:pt x="7" y="60"/>
                </a:cubicBezTo>
                <a:cubicBezTo>
                  <a:pt x="7" y="23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0"/>
                  <a:pt x="7" y="0"/>
                  <a:pt x="7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18"/>
                  <a:pt x="14" y="18"/>
                  <a:pt x="14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23"/>
                  <a:pt x="26" y="23"/>
                  <a:pt x="26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60"/>
                  <a:pt x="15" y="62"/>
                  <a:pt x="16" y="62"/>
                </a:cubicBezTo>
                <a:cubicBezTo>
                  <a:pt x="17" y="63"/>
                  <a:pt x="19" y="64"/>
                  <a:pt x="20" y="64"/>
                </a:cubicBezTo>
                <a:cubicBezTo>
                  <a:pt x="22" y="64"/>
                  <a:pt x="24" y="63"/>
                  <a:pt x="25" y="63"/>
                </a:cubicBezTo>
                <a:cubicBezTo>
                  <a:pt x="27" y="62"/>
                  <a:pt x="28" y="62"/>
                  <a:pt x="28" y="61"/>
                </a:cubicBezTo>
                <a:cubicBezTo>
                  <a:pt x="30" y="67"/>
                  <a:pt x="30" y="67"/>
                  <a:pt x="3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14"/>
          <p:cNvSpPr>
            <a:spLocks noEditPoints="1"/>
          </p:cNvSpPr>
          <p:nvPr/>
        </p:nvSpPr>
        <p:spPr bwMode="auto">
          <a:xfrm>
            <a:off x="2078384" y="4044264"/>
            <a:ext cx="51693" cy="51693"/>
          </a:xfrm>
          <a:custGeom>
            <a:avLst/>
            <a:gdLst>
              <a:gd name="T0" fmla="*/ 26 w 52"/>
              <a:gd name="T1" fmla="*/ 53 h 53"/>
              <a:gd name="T2" fmla="*/ 16 w 52"/>
              <a:gd name="T3" fmla="*/ 51 h 53"/>
              <a:gd name="T4" fmla="*/ 8 w 52"/>
              <a:gd name="T5" fmla="*/ 45 h 53"/>
              <a:gd name="T6" fmla="*/ 2 w 52"/>
              <a:gd name="T7" fmla="*/ 37 h 53"/>
              <a:gd name="T8" fmla="*/ 0 w 52"/>
              <a:gd name="T9" fmla="*/ 26 h 53"/>
              <a:gd name="T10" fmla="*/ 2 w 52"/>
              <a:gd name="T11" fmla="*/ 16 h 53"/>
              <a:gd name="T12" fmla="*/ 8 w 52"/>
              <a:gd name="T13" fmla="*/ 8 h 53"/>
              <a:gd name="T14" fmla="*/ 16 w 52"/>
              <a:gd name="T15" fmla="*/ 2 h 53"/>
              <a:gd name="T16" fmla="*/ 26 w 52"/>
              <a:gd name="T17" fmla="*/ 0 h 53"/>
              <a:gd name="T18" fmla="*/ 37 w 52"/>
              <a:gd name="T19" fmla="*/ 2 h 53"/>
              <a:gd name="T20" fmla="*/ 45 w 52"/>
              <a:gd name="T21" fmla="*/ 8 h 53"/>
              <a:gd name="T22" fmla="*/ 50 w 52"/>
              <a:gd name="T23" fmla="*/ 16 h 53"/>
              <a:gd name="T24" fmla="*/ 52 w 52"/>
              <a:gd name="T25" fmla="*/ 26 h 53"/>
              <a:gd name="T26" fmla="*/ 52 w 52"/>
              <a:gd name="T27" fmla="*/ 28 h 53"/>
              <a:gd name="T28" fmla="*/ 52 w 52"/>
              <a:gd name="T29" fmla="*/ 29 h 53"/>
              <a:gd name="T30" fmla="*/ 7 w 52"/>
              <a:gd name="T31" fmla="*/ 29 h 53"/>
              <a:gd name="T32" fmla="*/ 9 w 52"/>
              <a:gd name="T33" fmla="*/ 37 h 53"/>
              <a:gd name="T34" fmla="*/ 14 w 52"/>
              <a:gd name="T35" fmla="*/ 43 h 53"/>
              <a:gd name="T36" fmla="*/ 20 w 52"/>
              <a:gd name="T37" fmla="*/ 47 h 53"/>
              <a:gd name="T38" fmla="*/ 27 w 52"/>
              <a:gd name="T39" fmla="*/ 48 h 53"/>
              <a:gd name="T40" fmla="*/ 32 w 52"/>
              <a:gd name="T41" fmla="*/ 48 h 53"/>
              <a:gd name="T42" fmla="*/ 36 w 52"/>
              <a:gd name="T43" fmla="*/ 46 h 53"/>
              <a:gd name="T44" fmla="*/ 40 w 52"/>
              <a:gd name="T45" fmla="*/ 43 h 53"/>
              <a:gd name="T46" fmla="*/ 43 w 52"/>
              <a:gd name="T47" fmla="*/ 39 h 53"/>
              <a:gd name="T48" fmla="*/ 48 w 52"/>
              <a:gd name="T49" fmla="*/ 41 h 53"/>
              <a:gd name="T50" fmla="*/ 45 w 52"/>
              <a:gd name="T51" fmla="*/ 46 h 53"/>
              <a:gd name="T52" fmla="*/ 40 w 52"/>
              <a:gd name="T53" fmla="*/ 50 h 53"/>
              <a:gd name="T54" fmla="*/ 34 w 52"/>
              <a:gd name="T55" fmla="*/ 52 h 53"/>
              <a:gd name="T56" fmla="*/ 26 w 52"/>
              <a:gd name="T57" fmla="*/ 53 h 53"/>
              <a:gd name="T58" fmla="*/ 45 w 52"/>
              <a:gd name="T59" fmla="*/ 24 h 53"/>
              <a:gd name="T60" fmla="*/ 43 w 52"/>
              <a:gd name="T61" fmla="*/ 16 h 53"/>
              <a:gd name="T62" fmla="*/ 39 w 52"/>
              <a:gd name="T63" fmla="*/ 10 h 53"/>
              <a:gd name="T64" fmla="*/ 33 w 52"/>
              <a:gd name="T65" fmla="*/ 7 h 53"/>
              <a:gd name="T66" fmla="*/ 26 w 52"/>
              <a:gd name="T67" fmla="*/ 5 h 53"/>
              <a:gd name="T68" fmla="*/ 19 w 52"/>
              <a:gd name="T69" fmla="*/ 7 h 53"/>
              <a:gd name="T70" fmla="*/ 13 w 52"/>
              <a:gd name="T71" fmla="*/ 10 h 53"/>
              <a:gd name="T72" fmla="*/ 9 w 52"/>
              <a:gd name="T73" fmla="*/ 16 h 53"/>
              <a:gd name="T74" fmla="*/ 7 w 52"/>
              <a:gd name="T75" fmla="*/ 24 h 53"/>
              <a:gd name="T76" fmla="*/ 45 w 52"/>
              <a:gd name="T77" fmla="*/ 2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2" h="53">
                <a:moveTo>
                  <a:pt x="26" y="53"/>
                </a:moveTo>
                <a:cubicBezTo>
                  <a:pt x="23" y="53"/>
                  <a:pt x="19" y="53"/>
                  <a:pt x="16" y="51"/>
                </a:cubicBezTo>
                <a:cubicBezTo>
                  <a:pt x="13" y="50"/>
                  <a:pt x="10" y="48"/>
                  <a:pt x="8" y="45"/>
                </a:cubicBezTo>
                <a:cubicBezTo>
                  <a:pt x="5" y="43"/>
                  <a:pt x="4" y="40"/>
                  <a:pt x="2" y="37"/>
                </a:cubicBezTo>
                <a:cubicBezTo>
                  <a:pt x="1" y="34"/>
                  <a:pt x="0" y="30"/>
                  <a:pt x="0" y="26"/>
                </a:cubicBezTo>
                <a:cubicBezTo>
                  <a:pt x="0" y="23"/>
                  <a:pt x="1" y="19"/>
                  <a:pt x="2" y="16"/>
                </a:cubicBezTo>
                <a:cubicBezTo>
                  <a:pt x="4" y="13"/>
                  <a:pt x="5" y="10"/>
                  <a:pt x="8" y="8"/>
                </a:cubicBezTo>
                <a:cubicBezTo>
                  <a:pt x="10" y="5"/>
                  <a:pt x="13" y="3"/>
                  <a:pt x="16" y="2"/>
                </a:cubicBezTo>
                <a:cubicBezTo>
                  <a:pt x="19" y="1"/>
                  <a:pt x="23" y="0"/>
                  <a:pt x="26" y="0"/>
                </a:cubicBezTo>
                <a:cubicBezTo>
                  <a:pt x="30" y="0"/>
                  <a:pt x="33" y="1"/>
                  <a:pt x="37" y="2"/>
                </a:cubicBezTo>
                <a:cubicBezTo>
                  <a:pt x="40" y="3"/>
                  <a:pt x="42" y="5"/>
                  <a:pt x="45" y="8"/>
                </a:cubicBezTo>
                <a:cubicBezTo>
                  <a:pt x="47" y="10"/>
                  <a:pt x="49" y="13"/>
                  <a:pt x="50" y="16"/>
                </a:cubicBezTo>
                <a:cubicBezTo>
                  <a:pt x="51" y="19"/>
                  <a:pt x="52" y="23"/>
                  <a:pt x="52" y="26"/>
                </a:cubicBezTo>
                <a:cubicBezTo>
                  <a:pt x="52" y="27"/>
                  <a:pt x="52" y="27"/>
                  <a:pt x="52" y="28"/>
                </a:cubicBezTo>
                <a:cubicBezTo>
                  <a:pt x="52" y="28"/>
                  <a:pt x="52" y="29"/>
                  <a:pt x="52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8" y="32"/>
                  <a:pt x="8" y="34"/>
                  <a:pt x="9" y="37"/>
                </a:cubicBezTo>
                <a:cubicBezTo>
                  <a:pt x="11" y="39"/>
                  <a:pt x="12" y="41"/>
                  <a:pt x="14" y="43"/>
                </a:cubicBezTo>
                <a:cubicBezTo>
                  <a:pt x="15" y="45"/>
                  <a:pt x="17" y="46"/>
                  <a:pt x="20" y="47"/>
                </a:cubicBezTo>
                <a:cubicBezTo>
                  <a:pt x="22" y="48"/>
                  <a:pt x="24" y="48"/>
                  <a:pt x="27" y="48"/>
                </a:cubicBezTo>
                <a:cubicBezTo>
                  <a:pt x="28" y="48"/>
                  <a:pt x="30" y="48"/>
                  <a:pt x="32" y="48"/>
                </a:cubicBezTo>
                <a:cubicBezTo>
                  <a:pt x="33" y="47"/>
                  <a:pt x="35" y="46"/>
                  <a:pt x="36" y="46"/>
                </a:cubicBezTo>
                <a:cubicBezTo>
                  <a:pt x="38" y="45"/>
                  <a:pt x="39" y="44"/>
                  <a:pt x="40" y="43"/>
                </a:cubicBezTo>
                <a:cubicBezTo>
                  <a:pt x="41" y="42"/>
                  <a:pt x="42" y="40"/>
                  <a:pt x="43" y="39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42"/>
                  <a:pt x="46" y="44"/>
                  <a:pt x="45" y="46"/>
                </a:cubicBezTo>
                <a:cubicBezTo>
                  <a:pt x="44" y="47"/>
                  <a:pt x="42" y="49"/>
                  <a:pt x="40" y="50"/>
                </a:cubicBezTo>
                <a:cubicBezTo>
                  <a:pt x="38" y="51"/>
                  <a:pt x="36" y="52"/>
                  <a:pt x="34" y="52"/>
                </a:cubicBezTo>
                <a:cubicBezTo>
                  <a:pt x="31" y="53"/>
                  <a:pt x="29" y="53"/>
                  <a:pt x="26" y="53"/>
                </a:cubicBezTo>
                <a:close/>
                <a:moveTo>
                  <a:pt x="45" y="24"/>
                </a:moveTo>
                <a:cubicBezTo>
                  <a:pt x="45" y="21"/>
                  <a:pt x="45" y="19"/>
                  <a:pt x="43" y="16"/>
                </a:cubicBezTo>
                <a:cubicBezTo>
                  <a:pt x="42" y="14"/>
                  <a:pt x="41" y="12"/>
                  <a:pt x="39" y="10"/>
                </a:cubicBezTo>
                <a:cubicBezTo>
                  <a:pt x="38" y="9"/>
                  <a:pt x="36" y="7"/>
                  <a:pt x="33" y="7"/>
                </a:cubicBezTo>
                <a:cubicBezTo>
                  <a:pt x="31" y="6"/>
                  <a:pt x="29" y="5"/>
                  <a:pt x="26" y="5"/>
                </a:cubicBezTo>
                <a:cubicBezTo>
                  <a:pt x="24" y="5"/>
                  <a:pt x="21" y="6"/>
                  <a:pt x="19" y="7"/>
                </a:cubicBezTo>
                <a:cubicBezTo>
                  <a:pt x="17" y="7"/>
                  <a:pt x="15" y="9"/>
                  <a:pt x="13" y="10"/>
                </a:cubicBezTo>
                <a:cubicBezTo>
                  <a:pt x="12" y="12"/>
                  <a:pt x="10" y="14"/>
                  <a:pt x="9" y="16"/>
                </a:cubicBezTo>
                <a:cubicBezTo>
                  <a:pt x="8" y="19"/>
                  <a:pt x="8" y="21"/>
                  <a:pt x="7" y="24"/>
                </a:cubicBezTo>
                <a:cubicBezTo>
                  <a:pt x="45" y="24"/>
                  <a:pt x="45" y="24"/>
                  <a:pt x="45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15"/>
          <p:cNvSpPr>
            <a:spLocks/>
          </p:cNvSpPr>
          <p:nvPr/>
        </p:nvSpPr>
        <p:spPr bwMode="auto">
          <a:xfrm>
            <a:off x="2140960" y="4023858"/>
            <a:ext cx="19045" cy="72099"/>
          </a:xfrm>
          <a:custGeom>
            <a:avLst/>
            <a:gdLst>
              <a:gd name="T0" fmla="*/ 0 w 19"/>
              <a:gd name="T1" fmla="*/ 0 h 73"/>
              <a:gd name="T2" fmla="*/ 6 w 19"/>
              <a:gd name="T3" fmla="*/ 0 h 73"/>
              <a:gd name="T4" fmla="*/ 6 w 19"/>
              <a:gd name="T5" fmla="*/ 61 h 73"/>
              <a:gd name="T6" fmla="*/ 8 w 19"/>
              <a:gd name="T7" fmla="*/ 65 h 73"/>
              <a:gd name="T8" fmla="*/ 12 w 19"/>
              <a:gd name="T9" fmla="*/ 67 h 73"/>
              <a:gd name="T10" fmla="*/ 15 w 19"/>
              <a:gd name="T11" fmla="*/ 67 h 73"/>
              <a:gd name="T12" fmla="*/ 18 w 19"/>
              <a:gd name="T13" fmla="*/ 66 h 73"/>
              <a:gd name="T14" fmla="*/ 19 w 19"/>
              <a:gd name="T15" fmla="*/ 71 h 73"/>
              <a:gd name="T16" fmla="*/ 14 w 19"/>
              <a:gd name="T17" fmla="*/ 73 h 73"/>
              <a:gd name="T18" fmla="*/ 10 w 19"/>
              <a:gd name="T19" fmla="*/ 73 h 73"/>
              <a:gd name="T20" fmla="*/ 2 w 19"/>
              <a:gd name="T21" fmla="*/ 70 h 73"/>
              <a:gd name="T22" fmla="*/ 0 w 19"/>
              <a:gd name="T23" fmla="*/ 63 h 73"/>
              <a:gd name="T24" fmla="*/ 0 w 19"/>
              <a:gd name="T2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" h="73">
                <a:moveTo>
                  <a:pt x="0" y="0"/>
                </a:moveTo>
                <a:cubicBezTo>
                  <a:pt x="6" y="0"/>
                  <a:pt x="6" y="0"/>
                  <a:pt x="6" y="0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3"/>
                  <a:pt x="7" y="64"/>
                  <a:pt x="8" y="65"/>
                </a:cubicBezTo>
                <a:cubicBezTo>
                  <a:pt x="9" y="66"/>
                  <a:pt x="10" y="67"/>
                  <a:pt x="12" y="67"/>
                </a:cubicBezTo>
                <a:cubicBezTo>
                  <a:pt x="13" y="67"/>
                  <a:pt x="14" y="67"/>
                  <a:pt x="15" y="67"/>
                </a:cubicBezTo>
                <a:cubicBezTo>
                  <a:pt x="16" y="66"/>
                  <a:pt x="17" y="66"/>
                  <a:pt x="18" y="66"/>
                </a:cubicBezTo>
                <a:cubicBezTo>
                  <a:pt x="19" y="71"/>
                  <a:pt x="19" y="71"/>
                  <a:pt x="19" y="71"/>
                </a:cubicBezTo>
                <a:cubicBezTo>
                  <a:pt x="18" y="72"/>
                  <a:pt x="16" y="72"/>
                  <a:pt x="14" y="73"/>
                </a:cubicBezTo>
                <a:cubicBezTo>
                  <a:pt x="12" y="73"/>
                  <a:pt x="11" y="73"/>
                  <a:pt x="10" y="73"/>
                </a:cubicBezTo>
                <a:cubicBezTo>
                  <a:pt x="6" y="73"/>
                  <a:pt x="4" y="72"/>
                  <a:pt x="2" y="70"/>
                </a:cubicBezTo>
                <a:cubicBezTo>
                  <a:pt x="0" y="69"/>
                  <a:pt x="0" y="66"/>
                  <a:pt x="0" y="6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16"/>
          <p:cNvSpPr>
            <a:spLocks/>
          </p:cNvSpPr>
          <p:nvPr/>
        </p:nvSpPr>
        <p:spPr bwMode="auto">
          <a:xfrm>
            <a:off x="2166807" y="4023858"/>
            <a:ext cx="19045" cy="72099"/>
          </a:xfrm>
          <a:custGeom>
            <a:avLst/>
            <a:gdLst>
              <a:gd name="T0" fmla="*/ 0 w 19"/>
              <a:gd name="T1" fmla="*/ 0 h 73"/>
              <a:gd name="T2" fmla="*/ 6 w 19"/>
              <a:gd name="T3" fmla="*/ 0 h 73"/>
              <a:gd name="T4" fmla="*/ 6 w 19"/>
              <a:gd name="T5" fmla="*/ 61 h 73"/>
              <a:gd name="T6" fmla="*/ 8 w 19"/>
              <a:gd name="T7" fmla="*/ 65 h 73"/>
              <a:gd name="T8" fmla="*/ 12 w 19"/>
              <a:gd name="T9" fmla="*/ 67 h 73"/>
              <a:gd name="T10" fmla="*/ 15 w 19"/>
              <a:gd name="T11" fmla="*/ 67 h 73"/>
              <a:gd name="T12" fmla="*/ 18 w 19"/>
              <a:gd name="T13" fmla="*/ 66 h 73"/>
              <a:gd name="T14" fmla="*/ 19 w 19"/>
              <a:gd name="T15" fmla="*/ 71 h 73"/>
              <a:gd name="T16" fmla="*/ 14 w 19"/>
              <a:gd name="T17" fmla="*/ 73 h 73"/>
              <a:gd name="T18" fmla="*/ 10 w 19"/>
              <a:gd name="T19" fmla="*/ 73 h 73"/>
              <a:gd name="T20" fmla="*/ 2 w 19"/>
              <a:gd name="T21" fmla="*/ 70 h 73"/>
              <a:gd name="T22" fmla="*/ 0 w 19"/>
              <a:gd name="T23" fmla="*/ 63 h 73"/>
              <a:gd name="T24" fmla="*/ 0 w 19"/>
              <a:gd name="T2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" h="73">
                <a:moveTo>
                  <a:pt x="0" y="0"/>
                </a:moveTo>
                <a:cubicBezTo>
                  <a:pt x="6" y="0"/>
                  <a:pt x="6" y="0"/>
                  <a:pt x="6" y="0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3"/>
                  <a:pt x="7" y="64"/>
                  <a:pt x="8" y="65"/>
                </a:cubicBezTo>
                <a:cubicBezTo>
                  <a:pt x="9" y="66"/>
                  <a:pt x="10" y="67"/>
                  <a:pt x="12" y="67"/>
                </a:cubicBezTo>
                <a:cubicBezTo>
                  <a:pt x="13" y="67"/>
                  <a:pt x="14" y="67"/>
                  <a:pt x="15" y="67"/>
                </a:cubicBezTo>
                <a:cubicBezTo>
                  <a:pt x="16" y="66"/>
                  <a:pt x="17" y="66"/>
                  <a:pt x="18" y="66"/>
                </a:cubicBezTo>
                <a:cubicBezTo>
                  <a:pt x="19" y="71"/>
                  <a:pt x="19" y="71"/>
                  <a:pt x="19" y="71"/>
                </a:cubicBezTo>
                <a:cubicBezTo>
                  <a:pt x="18" y="72"/>
                  <a:pt x="16" y="72"/>
                  <a:pt x="14" y="73"/>
                </a:cubicBezTo>
                <a:cubicBezTo>
                  <a:pt x="12" y="73"/>
                  <a:pt x="11" y="73"/>
                  <a:pt x="10" y="73"/>
                </a:cubicBezTo>
                <a:cubicBezTo>
                  <a:pt x="6" y="73"/>
                  <a:pt x="4" y="72"/>
                  <a:pt x="2" y="70"/>
                </a:cubicBezTo>
                <a:cubicBezTo>
                  <a:pt x="0" y="69"/>
                  <a:pt x="0" y="66"/>
                  <a:pt x="0" y="6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17"/>
          <p:cNvSpPr>
            <a:spLocks/>
          </p:cNvSpPr>
          <p:nvPr/>
        </p:nvSpPr>
        <p:spPr bwMode="auto">
          <a:xfrm>
            <a:off x="2192653" y="4044264"/>
            <a:ext cx="46252" cy="51693"/>
          </a:xfrm>
          <a:custGeom>
            <a:avLst/>
            <a:gdLst>
              <a:gd name="T0" fmla="*/ 16 w 46"/>
              <a:gd name="T1" fmla="*/ 52 h 52"/>
              <a:gd name="T2" fmla="*/ 4 w 46"/>
              <a:gd name="T3" fmla="*/ 47 h 52"/>
              <a:gd name="T4" fmla="*/ 0 w 46"/>
              <a:gd name="T5" fmla="*/ 30 h 52"/>
              <a:gd name="T6" fmla="*/ 0 w 46"/>
              <a:gd name="T7" fmla="*/ 0 h 52"/>
              <a:gd name="T8" fmla="*/ 6 w 46"/>
              <a:gd name="T9" fmla="*/ 0 h 52"/>
              <a:gd name="T10" fmla="*/ 6 w 46"/>
              <a:gd name="T11" fmla="*/ 29 h 52"/>
              <a:gd name="T12" fmla="*/ 18 w 46"/>
              <a:gd name="T13" fmla="*/ 46 h 52"/>
              <a:gd name="T14" fmla="*/ 24 w 46"/>
              <a:gd name="T15" fmla="*/ 45 h 52"/>
              <a:gd name="T16" fmla="*/ 30 w 46"/>
              <a:gd name="T17" fmla="*/ 43 h 52"/>
              <a:gd name="T18" fmla="*/ 34 w 46"/>
              <a:gd name="T19" fmla="*/ 38 h 52"/>
              <a:gd name="T20" fmla="*/ 37 w 46"/>
              <a:gd name="T21" fmla="*/ 32 h 52"/>
              <a:gd name="T22" fmla="*/ 37 w 46"/>
              <a:gd name="T23" fmla="*/ 0 h 52"/>
              <a:gd name="T24" fmla="*/ 44 w 46"/>
              <a:gd name="T25" fmla="*/ 0 h 52"/>
              <a:gd name="T26" fmla="*/ 44 w 46"/>
              <a:gd name="T27" fmla="*/ 43 h 52"/>
              <a:gd name="T28" fmla="*/ 46 w 46"/>
              <a:gd name="T29" fmla="*/ 45 h 52"/>
              <a:gd name="T30" fmla="*/ 46 w 46"/>
              <a:gd name="T31" fmla="*/ 51 h 52"/>
              <a:gd name="T32" fmla="*/ 44 w 46"/>
              <a:gd name="T33" fmla="*/ 52 h 52"/>
              <a:gd name="T34" fmla="*/ 43 w 46"/>
              <a:gd name="T35" fmla="*/ 52 h 52"/>
              <a:gd name="T36" fmla="*/ 39 w 46"/>
              <a:gd name="T37" fmla="*/ 50 h 52"/>
              <a:gd name="T38" fmla="*/ 38 w 46"/>
              <a:gd name="T39" fmla="*/ 46 h 52"/>
              <a:gd name="T40" fmla="*/ 38 w 46"/>
              <a:gd name="T41" fmla="*/ 40 h 52"/>
              <a:gd name="T42" fmla="*/ 29 w 46"/>
              <a:gd name="T43" fmla="*/ 49 h 52"/>
              <a:gd name="T44" fmla="*/ 16 w 46"/>
              <a:gd name="T4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6" h="52">
                <a:moveTo>
                  <a:pt x="16" y="52"/>
                </a:moveTo>
                <a:cubicBezTo>
                  <a:pt x="11" y="52"/>
                  <a:pt x="7" y="51"/>
                  <a:pt x="4" y="47"/>
                </a:cubicBezTo>
                <a:cubicBezTo>
                  <a:pt x="1" y="43"/>
                  <a:pt x="0" y="38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41"/>
                  <a:pt x="10" y="46"/>
                  <a:pt x="18" y="46"/>
                </a:cubicBezTo>
                <a:cubicBezTo>
                  <a:pt x="20" y="46"/>
                  <a:pt x="22" y="46"/>
                  <a:pt x="24" y="45"/>
                </a:cubicBezTo>
                <a:cubicBezTo>
                  <a:pt x="26" y="45"/>
                  <a:pt x="28" y="44"/>
                  <a:pt x="30" y="43"/>
                </a:cubicBezTo>
                <a:cubicBezTo>
                  <a:pt x="31" y="41"/>
                  <a:pt x="33" y="40"/>
                  <a:pt x="34" y="38"/>
                </a:cubicBezTo>
                <a:cubicBezTo>
                  <a:pt x="35" y="36"/>
                  <a:pt x="36" y="34"/>
                  <a:pt x="37" y="32"/>
                </a:cubicBezTo>
                <a:cubicBezTo>
                  <a:pt x="37" y="0"/>
                  <a:pt x="37" y="0"/>
                  <a:pt x="3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5"/>
                  <a:pt x="45" y="45"/>
                  <a:pt x="46" y="45"/>
                </a:cubicBezTo>
                <a:cubicBezTo>
                  <a:pt x="46" y="51"/>
                  <a:pt x="46" y="51"/>
                  <a:pt x="46" y="51"/>
                </a:cubicBezTo>
                <a:cubicBezTo>
                  <a:pt x="45" y="52"/>
                  <a:pt x="45" y="52"/>
                  <a:pt x="44" y="52"/>
                </a:cubicBezTo>
                <a:cubicBezTo>
                  <a:pt x="44" y="52"/>
                  <a:pt x="43" y="52"/>
                  <a:pt x="43" y="52"/>
                </a:cubicBezTo>
                <a:cubicBezTo>
                  <a:pt x="42" y="52"/>
                  <a:pt x="40" y="51"/>
                  <a:pt x="39" y="50"/>
                </a:cubicBezTo>
                <a:cubicBezTo>
                  <a:pt x="38" y="49"/>
                  <a:pt x="38" y="47"/>
                  <a:pt x="38" y="46"/>
                </a:cubicBezTo>
                <a:cubicBezTo>
                  <a:pt x="38" y="40"/>
                  <a:pt x="38" y="40"/>
                  <a:pt x="38" y="40"/>
                </a:cubicBezTo>
                <a:cubicBezTo>
                  <a:pt x="36" y="44"/>
                  <a:pt x="33" y="47"/>
                  <a:pt x="29" y="49"/>
                </a:cubicBezTo>
                <a:cubicBezTo>
                  <a:pt x="25" y="51"/>
                  <a:pt x="21" y="52"/>
                  <a:pt x="16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18"/>
          <p:cNvSpPr>
            <a:spLocks/>
          </p:cNvSpPr>
          <p:nvPr/>
        </p:nvSpPr>
        <p:spPr bwMode="auto">
          <a:xfrm>
            <a:off x="2247066" y="4044264"/>
            <a:ext cx="40810" cy="51693"/>
          </a:xfrm>
          <a:custGeom>
            <a:avLst/>
            <a:gdLst>
              <a:gd name="T0" fmla="*/ 21 w 41"/>
              <a:gd name="T1" fmla="*/ 53 h 53"/>
              <a:gd name="T2" fmla="*/ 9 w 41"/>
              <a:gd name="T3" fmla="*/ 51 h 53"/>
              <a:gd name="T4" fmla="*/ 0 w 41"/>
              <a:gd name="T5" fmla="*/ 46 h 53"/>
              <a:gd name="T6" fmla="*/ 3 w 41"/>
              <a:gd name="T7" fmla="*/ 41 h 53"/>
              <a:gd name="T8" fmla="*/ 11 w 41"/>
              <a:gd name="T9" fmla="*/ 46 h 53"/>
              <a:gd name="T10" fmla="*/ 21 w 41"/>
              <a:gd name="T11" fmla="*/ 48 h 53"/>
              <a:gd name="T12" fmla="*/ 31 w 41"/>
              <a:gd name="T13" fmla="*/ 46 h 53"/>
              <a:gd name="T14" fmla="*/ 35 w 41"/>
              <a:gd name="T15" fmla="*/ 39 h 53"/>
              <a:gd name="T16" fmla="*/ 34 w 41"/>
              <a:gd name="T17" fmla="*/ 35 h 53"/>
              <a:gd name="T18" fmla="*/ 31 w 41"/>
              <a:gd name="T19" fmla="*/ 32 h 53"/>
              <a:gd name="T20" fmla="*/ 26 w 41"/>
              <a:gd name="T21" fmla="*/ 30 h 53"/>
              <a:gd name="T22" fmla="*/ 19 w 41"/>
              <a:gd name="T23" fmla="*/ 29 h 53"/>
              <a:gd name="T24" fmla="*/ 12 w 41"/>
              <a:gd name="T25" fmla="*/ 27 h 53"/>
              <a:gd name="T26" fmla="*/ 6 w 41"/>
              <a:gd name="T27" fmla="*/ 24 h 53"/>
              <a:gd name="T28" fmla="*/ 3 w 41"/>
              <a:gd name="T29" fmla="*/ 21 h 53"/>
              <a:gd name="T30" fmla="*/ 2 w 41"/>
              <a:gd name="T31" fmla="*/ 16 h 53"/>
              <a:gd name="T32" fmla="*/ 3 w 41"/>
              <a:gd name="T33" fmla="*/ 9 h 53"/>
              <a:gd name="T34" fmla="*/ 8 w 41"/>
              <a:gd name="T35" fmla="*/ 4 h 53"/>
              <a:gd name="T36" fmla="*/ 14 w 41"/>
              <a:gd name="T37" fmla="*/ 1 h 53"/>
              <a:gd name="T38" fmla="*/ 21 w 41"/>
              <a:gd name="T39" fmla="*/ 0 h 53"/>
              <a:gd name="T40" fmla="*/ 32 w 41"/>
              <a:gd name="T41" fmla="*/ 2 h 53"/>
              <a:gd name="T42" fmla="*/ 40 w 41"/>
              <a:gd name="T43" fmla="*/ 7 h 53"/>
              <a:gd name="T44" fmla="*/ 37 w 41"/>
              <a:gd name="T45" fmla="*/ 11 h 53"/>
              <a:gd name="T46" fmla="*/ 30 w 41"/>
              <a:gd name="T47" fmla="*/ 6 h 53"/>
              <a:gd name="T48" fmla="*/ 21 w 41"/>
              <a:gd name="T49" fmla="*/ 5 h 53"/>
              <a:gd name="T50" fmla="*/ 16 w 41"/>
              <a:gd name="T51" fmla="*/ 5 h 53"/>
              <a:gd name="T52" fmla="*/ 12 w 41"/>
              <a:gd name="T53" fmla="*/ 7 h 53"/>
              <a:gd name="T54" fmla="*/ 9 w 41"/>
              <a:gd name="T55" fmla="*/ 10 h 53"/>
              <a:gd name="T56" fmla="*/ 8 w 41"/>
              <a:gd name="T57" fmla="*/ 15 h 53"/>
              <a:gd name="T58" fmla="*/ 9 w 41"/>
              <a:gd name="T59" fmla="*/ 18 h 53"/>
              <a:gd name="T60" fmla="*/ 11 w 41"/>
              <a:gd name="T61" fmla="*/ 20 h 53"/>
              <a:gd name="T62" fmla="*/ 15 w 41"/>
              <a:gd name="T63" fmla="*/ 22 h 53"/>
              <a:gd name="T64" fmla="*/ 21 w 41"/>
              <a:gd name="T65" fmla="*/ 23 h 53"/>
              <a:gd name="T66" fmla="*/ 30 w 41"/>
              <a:gd name="T67" fmla="*/ 26 h 53"/>
              <a:gd name="T68" fmla="*/ 36 w 41"/>
              <a:gd name="T69" fmla="*/ 29 h 53"/>
              <a:gd name="T70" fmla="*/ 40 w 41"/>
              <a:gd name="T71" fmla="*/ 32 h 53"/>
              <a:gd name="T72" fmla="*/ 41 w 41"/>
              <a:gd name="T73" fmla="*/ 38 h 53"/>
              <a:gd name="T74" fmla="*/ 36 w 41"/>
              <a:gd name="T75" fmla="*/ 49 h 53"/>
              <a:gd name="T76" fmla="*/ 21 w 41"/>
              <a:gd name="T7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1" h="53">
                <a:moveTo>
                  <a:pt x="21" y="53"/>
                </a:moveTo>
                <a:cubicBezTo>
                  <a:pt x="17" y="53"/>
                  <a:pt x="13" y="53"/>
                  <a:pt x="9" y="51"/>
                </a:cubicBezTo>
                <a:cubicBezTo>
                  <a:pt x="6" y="50"/>
                  <a:pt x="2" y="48"/>
                  <a:pt x="0" y="46"/>
                </a:cubicBezTo>
                <a:cubicBezTo>
                  <a:pt x="3" y="41"/>
                  <a:pt x="3" y="41"/>
                  <a:pt x="3" y="41"/>
                </a:cubicBezTo>
                <a:cubicBezTo>
                  <a:pt x="6" y="44"/>
                  <a:pt x="8" y="45"/>
                  <a:pt x="11" y="46"/>
                </a:cubicBezTo>
                <a:cubicBezTo>
                  <a:pt x="14" y="48"/>
                  <a:pt x="18" y="48"/>
                  <a:pt x="21" y="48"/>
                </a:cubicBezTo>
                <a:cubicBezTo>
                  <a:pt x="25" y="48"/>
                  <a:pt x="29" y="47"/>
                  <a:pt x="31" y="46"/>
                </a:cubicBezTo>
                <a:cubicBezTo>
                  <a:pt x="34" y="44"/>
                  <a:pt x="35" y="42"/>
                  <a:pt x="35" y="39"/>
                </a:cubicBezTo>
                <a:cubicBezTo>
                  <a:pt x="35" y="37"/>
                  <a:pt x="35" y="36"/>
                  <a:pt x="34" y="35"/>
                </a:cubicBezTo>
                <a:cubicBezTo>
                  <a:pt x="33" y="34"/>
                  <a:pt x="32" y="33"/>
                  <a:pt x="31" y="32"/>
                </a:cubicBezTo>
                <a:cubicBezTo>
                  <a:pt x="30" y="32"/>
                  <a:pt x="28" y="31"/>
                  <a:pt x="26" y="30"/>
                </a:cubicBezTo>
                <a:cubicBezTo>
                  <a:pt x="24" y="30"/>
                  <a:pt x="22" y="29"/>
                  <a:pt x="19" y="29"/>
                </a:cubicBezTo>
                <a:cubicBezTo>
                  <a:pt x="16" y="28"/>
                  <a:pt x="14" y="27"/>
                  <a:pt x="12" y="27"/>
                </a:cubicBezTo>
                <a:cubicBezTo>
                  <a:pt x="9" y="26"/>
                  <a:pt x="8" y="25"/>
                  <a:pt x="6" y="24"/>
                </a:cubicBezTo>
                <a:cubicBezTo>
                  <a:pt x="5" y="23"/>
                  <a:pt x="4" y="22"/>
                  <a:pt x="3" y="21"/>
                </a:cubicBezTo>
                <a:cubicBezTo>
                  <a:pt x="2" y="19"/>
                  <a:pt x="2" y="18"/>
                  <a:pt x="2" y="16"/>
                </a:cubicBezTo>
                <a:cubicBezTo>
                  <a:pt x="2" y="13"/>
                  <a:pt x="2" y="11"/>
                  <a:pt x="3" y="9"/>
                </a:cubicBezTo>
                <a:cubicBezTo>
                  <a:pt x="4" y="7"/>
                  <a:pt x="6" y="5"/>
                  <a:pt x="8" y="4"/>
                </a:cubicBezTo>
                <a:cubicBezTo>
                  <a:pt x="9" y="2"/>
                  <a:pt x="11" y="2"/>
                  <a:pt x="14" y="1"/>
                </a:cubicBezTo>
                <a:cubicBezTo>
                  <a:pt x="16" y="0"/>
                  <a:pt x="19" y="0"/>
                  <a:pt x="21" y="0"/>
                </a:cubicBezTo>
                <a:cubicBezTo>
                  <a:pt x="25" y="0"/>
                  <a:pt x="29" y="1"/>
                  <a:pt x="32" y="2"/>
                </a:cubicBezTo>
                <a:cubicBezTo>
                  <a:pt x="35" y="3"/>
                  <a:pt x="38" y="5"/>
                  <a:pt x="40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2" y="7"/>
                  <a:pt x="30" y="6"/>
                </a:cubicBezTo>
                <a:cubicBezTo>
                  <a:pt x="27" y="5"/>
                  <a:pt x="24" y="5"/>
                  <a:pt x="21" y="5"/>
                </a:cubicBezTo>
                <a:cubicBezTo>
                  <a:pt x="19" y="5"/>
                  <a:pt x="18" y="5"/>
                  <a:pt x="16" y="5"/>
                </a:cubicBezTo>
                <a:cubicBezTo>
                  <a:pt x="15" y="6"/>
                  <a:pt x="13" y="6"/>
                  <a:pt x="12" y="7"/>
                </a:cubicBezTo>
                <a:cubicBezTo>
                  <a:pt x="11" y="8"/>
                  <a:pt x="10" y="9"/>
                  <a:pt x="9" y="10"/>
                </a:cubicBezTo>
                <a:cubicBezTo>
                  <a:pt x="9" y="11"/>
                  <a:pt x="8" y="13"/>
                  <a:pt x="8" y="15"/>
                </a:cubicBezTo>
                <a:cubicBezTo>
                  <a:pt x="8" y="16"/>
                  <a:pt x="9" y="17"/>
                  <a:pt x="9" y="18"/>
                </a:cubicBezTo>
                <a:cubicBezTo>
                  <a:pt x="10" y="19"/>
                  <a:pt x="10" y="20"/>
                  <a:pt x="11" y="20"/>
                </a:cubicBezTo>
                <a:cubicBezTo>
                  <a:pt x="12" y="21"/>
                  <a:pt x="14" y="21"/>
                  <a:pt x="15" y="22"/>
                </a:cubicBezTo>
                <a:cubicBezTo>
                  <a:pt x="17" y="22"/>
                  <a:pt x="19" y="23"/>
                  <a:pt x="21" y="23"/>
                </a:cubicBezTo>
                <a:cubicBezTo>
                  <a:pt x="25" y="24"/>
                  <a:pt x="27" y="25"/>
                  <a:pt x="30" y="26"/>
                </a:cubicBezTo>
                <a:cubicBezTo>
                  <a:pt x="32" y="27"/>
                  <a:pt x="35" y="27"/>
                  <a:pt x="36" y="29"/>
                </a:cubicBezTo>
                <a:cubicBezTo>
                  <a:pt x="38" y="30"/>
                  <a:pt x="39" y="31"/>
                  <a:pt x="40" y="32"/>
                </a:cubicBezTo>
                <a:cubicBezTo>
                  <a:pt x="41" y="34"/>
                  <a:pt x="41" y="36"/>
                  <a:pt x="41" y="38"/>
                </a:cubicBezTo>
                <a:cubicBezTo>
                  <a:pt x="41" y="43"/>
                  <a:pt x="40" y="46"/>
                  <a:pt x="36" y="49"/>
                </a:cubicBezTo>
                <a:cubicBezTo>
                  <a:pt x="32" y="52"/>
                  <a:pt x="27" y="53"/>
                  <a:pt x="2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9"/>
          <p:cNvSpPr>
            <a:spLocks/>
          </p:cNvSpPr>
          <p:nvPr/>
        </p:nvSpPr>
        <p:spPr bwMode="auto">
          <a:xfrm>
            <a:off x="2282435" y="4655057"/>
            <a:ext cx="46252" cy="68017"/>
          </a:xfrm>
          <a:custGeom>
            <a:avLst/>
            <a:gdLst>
              <a:gd name="T0" fmla="*/ 34 w 34"/>
              <a:gd name="T1" fmla="*/ 46 h 50"/>
              <a:gd name="T2" fmla="*/ 34 w 34"/>
              <a:gd name="T3" fmla="*/ 50 h 50"/>
              <a:gd name="T4" fmla="*/ 0 w 34"/>
              <a:gd name="T5" fmla="*/ 50 h 50"/>
              <a:gd name="T6" fmla="*/ 0 w 34"/>
              <a:gd name="T7" fmla="*/ 0 h 50"/>
              <a:gd name="T8" fmla="*/ 34 w 34"/>
              <a:gd name="T9" fmla="*/ 0 h 50"/>
              <a:gd name="T10" fmla="*/ 34 w 34"/>
              <a:gd name="T11" fmla="*/ 4 h 50"/>
              <a:gd name="T12" fmla="*/ 5 w 34"/>
              <a:gd name="T13" fmla="*/ 4 h 50"/>
              <a:gd name="T14" fmla="*/ 5 w 34"/>
              <a:gd name="T15" fmla="*/ 23 h 50"/>
              <a:gd name="T16" fmla="*/ 31 w 34"/>
              <a:gd name="T17" fmla="*/ 23 h 50"/>
              <a:gd name="T18" fmla="*/ 31 w 34"/>
              <a:gd name="T19" fmla="*/ 26 h 50"/>
              <a:gd name="T20" fmla="*/ 5 w 34"/>
              <a:gd name="T21" fmla="*/ 26 h 50"/>
              <a:gd name="T22" fmla="*/ 5 w 34"/>
              <a:gd name="T23" fmla="*/ 46 h 50"/>
              <a:gd name="T24" fmla="*/ 34 w 34"/>
              <a:gd name="T25" fmla="*/ 46 h 50"/>
              <a:gd name="T26" fmla="*/ 34 w 34"/>
              <a:gd name="T27" fmla="*/ 4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" h="50">
                <a:moveTo>
                  <a:pt x="34" y="46"/>
                </a:moveTo>
                <a:lnTo>
                  <a:pt x="34" y="50"/>
                </a:lnTo>
                <a:lnTo>
                  <a:pt x="0" y="50"/>
                </a:lnTo>
                <a:lnTo>
                  <a:pt x="0" y="0"/>
                </a:lnTo>
                <a:lnTo>
                  <a:pt x="34" y="0"/>
                </a:lnTo>
                <a:lnTo>
                  <a:pt x="34" y="4"/>
                </a:lnTo>
                <a:lnTo>
                  <a:pt x="5" y="4"/>
                </a:lnTo>
                <a:lnTo>
                  <a:pt x="5" y="23"/>
                </a:lnTo>
                <a:lnTo>
                  <a:pt x="31" y="23"/>
                </a:lnTo>
                <a:lnTo>
                  <a:pt x="31" y="26"/>
                </a:lnTo>
                <a:lnTo>
                  <a:pt x="5" y="26"/>
                </a:lnTo>
                <a:lnTo>
                  <a:pt x="5" y="46"/>
                </a:lnTo>
                <a:lnTo>
                  <a:pt x="34" y="46"/>
                </a:lnTo>
                <a:lnTo>
                  <a:pt x="34" y="4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0"/>
          <p:cNvSpPr>
            <a:spLocks/>
          </p:cNvSpPr>
          <p:nvPr/>
        </p:nvSpPr>
        <p:spPr bwMode="auto">
          <a:xfrm>
            <a:off x="2335489" y="4655057"/>
            <a:ext cx="29928" cy="69378"/>
          </a:xfrm>
          <a:custGeom>
            <a:avLst/>
            <a:gdLst>
              <a:gd name="T0" fmla="*/ 30 w 30"/>
              <a:gd name="T1" fmla="*/ 67 h 70"/>
              <a:gd name="T2" fmla="*/ 28 w 30"/>
              <a:gd name="T3" fmla="*/ 68 h 70"/>
              <a:gd name="T4" fmla="*/ 25 w 30"/>
              <a:gd name="T5" fmla="*/ 69 h 70"/>
              <a:gd name="T6" fmla="*/ 22 w 30"/>
              <a:gd name="T7" fmla="*/ 70 h 70"/>
              <a:gd name="T8" fmla="*/ 18 w 30"/>
              <a:gd name="T9" fmla="*/ 70 h 70"/>
              <a:gd name="T10" fmla="*/ 14 w 30"/>
              <a:gd name="T11" fmla="*/ 69 h 70"/>
              <a:gd name="T12" fmla="*/ 10 w 30"/>
              <a:gd name="T13" fmla="*/ 68 h 70"/>
              <a:gd name="T14" fmla="*/ 8 w 30"/>
              <a:gd name="T15" fmla="*/ 64 h 70"/>
              <a:gd name="T16" fmla="*/ 7 w 30"/>
              <a:gd name="T17" fmla="*/ 60 h 70"/>
              <a:gd name="T18" fmla="*/ 7 w 30"/>
              <a:gd name="T19" fmla="*/ 23 h 70"/>
              <a:gd name="T20" fmla="*/ 0 w 30"/>
              <a:gd name="T21" fmla="*/ 23 h 70"/>
              <a:gd name="T22" fmla="*/ 0 w 30"/>
              <a:gd name="T23" fmla="*/ 18 h 70"/>
              <a:gd name="T24" fmla="*/ 7 w 30"/>
              <a:gd name="T25" fmla="*/ 18 h 70"/>
              <a:gd name="T26" fmla="*/ 7 w 30"/>
              <a:gd name="T27" fmla="*/ 0 h 70"/>
              <a:gd name="T28" fmla="*/ 14 w 30"/>
              <a:gd name="T29" fmla="*/ 0 h 70"/>
              <a:gd name="T30" fmla="*/ 14 w 30"/>
              <a:gd name="T31" fmla="*/ 18 h 70"/>
              <a:gd name="T32" fmla="*/ 26 w 30"/>
              <a:gd name="T33" fmla="*/ 18 h 70"/>
              <a:gd name="T34" fmla="*/ 26 w 30"/>
              <a:gd name="T35" fmla="*/ 23 h 70"/>
              <a:gd name="T36" fmla="*/ 14 w 30"/>
              <a:gd name="T37" fmla="*/ 23 h 70"/>
              <a:gd name="T38" fmla="*/ 14 w 30"/>
              <a:gd name="T39" fmla="*/ 58 h 70"/>
              <a:gd name="T40" fmla="*/ 16 w 30"/>
              <a:gd name="T41" fmla="*/ 62 h 70"/>
              <a:gd name="T42" fmla="*/ 20 w 30"/>
              <a:gd name="T43" fmla="*/ 64 h 70"/>
              <a:gd name="T44" fmla="*/ 25 w 30"/>
              <a:gd name="T45" fmla="*/ 63 h 70"/>
              <a:gd name="T46" fmla="*/ 28 w 30"/>
              <a:gd name="T47" fmla="*/ 61 h 70"/>
              <a:gd name="T48" fmla="*/ 30 w 30"/>
              <a:gd name="T49" fmla="*/ 6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" h="70">
                <a:moveTo>
                  <a:pt x="30" y="67"/>
                </a:moveTo>
                <a:cubicBezTo>
                  <a:pt x="29" y="67"/>
                  <a:pt x="29" y="67"/>
                  <a:pt x="28" y="68"/>
                </a:cubicBezTo>
                <a:cubicBezTo>
                  <a:pt x="27" y="68"/>
                  <a:pt x="26" y="68"/>
                  <a:pt x="25" y="69"/>
                </a:cubicBezTo>
                <a:cubicBezTo>
                  <a:pt x="24" y="69"/>
                  <a:pt x="23" y="69"/>
                  <a:pt x="22" y="70"/>
                </a:cubicBezTo>
                <a:cubicBezTo>
                  <a:pt x="21" y="70"/>
                  <a:pt x="19" y="70"/>
                  <a:pt x="18" y="70"/>
                </a:cubicBezTo>
                <a:cubicBezTo>
                  <a:pt x="16" y="70"/>
                  <a:pt x="15" y="70"/>
                  <a:pt x="14" y="69"/>
                </a:cubicBezTo>
                <a:cubicBezTo>
                  <a:pt x="12" y="69"/>
                  <a:pt x="11" y="68"/>
                  <a:pt x="10" y="68"/>
                </a:cubicBezTo>
                <a:cubicBezTo>
                  <a:pt x="9" y="67"/>
                  <a:pt x="8" y="66"/>
                  <a:pt x="8" y="64"/>
                </a:cubicBezTo>
                <a:cubicBezTo>
                  <a:pt x="7" y="63"/>
                  <a:pt x="7" y="62"/>
                  <a:pt x="7" y="60"/>
                </a:cubicBezTo>
                <a:cubicBezTo>
                  <a:pt x="7" y="23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0"/>
                  <a:pt x="7" y="0"/>
                  <a:pt x="7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18"/>
                  <a:pt x="14" y="18"/>
                  <a:pt x="14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23"/>
                  <a:pt x="26" y="23"/>
                  <a:pt x="26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60"/>
                  <a:pt x="15" y="62"/>
                  <a:pt x="16" y="62"/>
                </a:cubicBezTo>
                <a:cubicBezTo>
                  <a:pt x="17" y="63"/>
                  <a:pt x="18" y="64"/>
                  <a:pt x="20" y="64"/>
                </a:cubicBezTo>
                <a:cubicBezTo>
                  <a:pt x="22" y="64"/>
                  <a:pt x="24" y="63"/>
                  <a:pt x="25" y="63"/>
                </a:cubicBezTo>
                <a:cubicBezTo>
                  <a:pt x="26" y="62"/>
                  <a:pt x="27" y="62"/>
                  <a:pt x="28" y="61"/>
                </a:cubicBezTo>
                <a:cubicBezTo>
                  <a:pt x="30" y="67"/>
                  <a:pt x="30" y="67"/>
                  <a:pt x="3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21"/>
          <p:cNvSpPr>
            <a:spLocks noEditPoints="1"/>
          </p:cNvSpPr>
          <p:nvPr/>
        </p:nvSpPr>
        <p:spPr bwMode="auto">
          <a:xfrm>
            <a:off x="2372218" y="4652336"/>
            <a:ext cx="6802" cy="70738"/>
          </a:xfrm>
          <a:custGeom>
            <a:avLst/>
            <a:gdLst>
              <a:gd name="T0" fmla="*/ 0 w 5"/>
              <a:gd name="T1" fmla="*/ 52 h 52"/>
              <a:gd name="T2" fmla="*/ 0 w 5"/>
              <a:gd name="T3" fmla="*/ 15 h 52"/>
              <a:gd name="T4" fmla="*/ 5 w 5"/>
              <a:gd name="T5" fmla="*/ 15 h 52"/>
              <a:gd name="T6" fmla="*/ 5 w 5"/>
              <a:gd name="T7" fmla="*/ 52 h 52"/>
              <a:gd name="T8" fmla="*/ 0 w 5"/>
              <a:gd name="T9" fmla="*/ 52 h 52"/>
              <a:gd name="T10" fmla="*/ 0 w 5"/>
              <a:gd name="T11" fmla="*/ 52 h 52"/>
              <a:gd name="T12" fmla="*/ 0 w 5"/>
              <a:gd name="T13" fmla="*/ 7 h 52"/>
              <a:gd name="T14" fmla="*/ 0 w 5"/>
              <a:gd name="T15" fmla="*/ 0 h 52"/>
              <a:gd name="T16" fmla="*/ 5 w 5"/>
              <a:gd name="T17" fmla="*/ 0 h 52"/>
              <a:gd name="T18" fmla="*/ 5 w 5"/>
              <a:gd name="T19" fmla="*/ 7 h 52"/>
              <a:gd name="T20" fmla="*/ 0 w 5"/>
              <a:gd name="T21" fmla="*/ 7 h 52"/>
              <a:gd name="T22" fmla="*/ 0 w 5"/>
              <a:gd name="T23" fmla="*/ 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" h="52">
                <a:moveTo>
                  <a:pt x="0" y="52"/>
                </a:moveTo>
                <a:lnTo>
                  <a:pt x="0" y="15"/>
                </a:lnTo>
                <a:lnTo>
                  <a:pt x="5" y="15"/>
                </a:lnTo>
                <a:lnTo>
                  <a:pt x="5" y="52"/>
                </a:lnTo>
                <a:lnTo>
                  <a:pt x="0" y="52"/>
                </a:lnTo>
                <a:lnTo>
                  <a:pt x="0" y="52"/>
                </a:lnTo>
                <a:close/>
                <a:moveTo>
                  <a:pt x="0" y="7"/>
                </a:moveTo>
                <a:lnTo>
                  <a:pt x="0" y="0"/>
                </a:lnTo>
                <a:lnTo>
                  <a:pt x="5" y="0"/>
                </a:lnTo>
                <a:lnTo>
                  <a:pt x="5" y="7"/>
                </a:lnTo>
                <a:lnTo>
                  <a:pt x="0" y="7"/>
                </a:lnTo>
                <a:lnTo>
                  <a:pt x="0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22"/>
          <p:cNvSpPr>
            <a:spLocks noEditPoints="1"/>
          </p:cNvSpPr>
          <p:nvPr/>
        </p:nvSpPr>
        <p:spPr bwMode="auto">
          <a:xfrm>
            <a:off x="2389903" y="4672742"/>
            <a:ext cx="46252" cy="51693"/>
          </a:xfrm>
          <a:custGeom>
            <a:avLst/>
            <a:gdLst>
              <a:gd name="T0" fmla="*/ 18 w 47"/>
              <a:gd name="T1" fmla="*/ 53 h 53"/>
              <a:gd name="T2" fmla="*/ 11 w 47"/>
              <a:gd name="T3" fmla="*/ 52 h 53"/>
              <a:gd name="T4" fmla="*/ 5 w 47"/>
              <a:gd name="T5" fmla="*/ 49 h 53"/>
              <a:gd name="T6" fmla="*/ 2 w 47"/>
              <a:gd name="T7" fmla="*/ 44 h 53"/>
              <a:gd name="T8" fmla="*/ 0 w 47"/>
              <a:gd name="T9" fmla="*/ 37 h 53"/>
              <a:gd name="T10" fmla="*/ 2 w 47"/>
              <a:gd name="T11" fmla="*/ 31 h 53"/>
              <a:gd name="T12" fmla="*/ 7 w 47"/>
              <a:gd name="T13" fmla="*/ 26 h 53"/>
              <a:gd name="T14" fmla="*/ 13 w 47"/>
              <a:gd name="T15" fmla="*/ 23 h 53"/>
              <a:gd name="T16" fmla="*/ 22 w 47"/>
              <a:gd name="T17" fmla="*/ 22 h 53"/>
              <a:gd name="T18" fmla="*/ 30 w 47"/>
              <a:gd name="T19" fmla="*/ 22 h 53"/>
              <a:gd name="T20" fmla="*/ 37 w 47"/>
              <a:gd name="T21" fmla="*/ 24 h 53"/>
              <a:gd name="T22" fmla="*/ 37 w 47"/>
              <a:gd name="T23" fmla="*/ 20 h 53"/>
              <a:gd name="T24" fmla="*/ 33 w 47"/>
              <a:gd name="T25" fmla="*/ 9 h 53"/>
              <a:gd name="T26" fmla="*/ 23 w 47"/>
              <a:gd name="T27" fmla="*/ 5 h 53"/>
              <a:gd name="T28" fmla="*/ 15 w 47"/>
              <a:gd name="T29" fmla="*/ 6 h 53"/>
              <a:gd name="T30" fmla="*/ 6 w 47"/>
              <a:gd name="T31" fmla="*/ 11 h 53"/>
              <a:gd name="T32" fmla="*/ 4 w 47"/>
              <a:gd name="T33" fmla="*/ 7 h 53"/>
              <a:gd name="T34" fmla="*/ 23 w 47"/>
              <a:gd name="T35" fmla="*/ 0 h 53"/>
              <a:gd name="T36" fmla="*/ 39 w 47"/>
              <a:gd name="T37" fmla="*/ 5 h 53"/>
              <a:gd name="T38" fmla="*/ 44 w 47"/>
              <a:gd name="T39" fmla="*/ 20 h 53"/>
              <a:gd name="T40" fmla="*/ 44 w 47"/>
              <a:gd name="T41" fmla="*/ 44 h 53"/>
              <a:gd name="T42" fmla="*/ 47 w 47"/>
              <a:gd name="T43" fmla="*/ 46 h 53"/>
              <a:gd name="T44" fmla="*/ 47 w 47"/>
              <a:gd name="T45" fmla="*/ 52 h 53"/>
              <a:gd name="T46" fmla="*/ 44 w 47"/>
              <a:gd name="T47" fmla="*/ 53 h 53"/>
              <a:gd name="T48" fmla="*/ 40 w 47"/>
              <a:gd name="T49" fmla="*/ 51 h 53"/>
              <a:gd name="T50" fmla="*/ 38 w 47"/>
              <a:gd name="T51" fmla="*/ 48 h 53"/>
              <a:gd name="T52" fmla="*/ 38 w 47"/>
              <a:gd name="T53" fmla="*/ 44 h 53"/>
              <a:gd name="T54" fmla="*/ 29 w 47"/>
              <a:gd name="T55" fmla="*/ 51 h 53"/>
              <a:gd name="T56" fmla="*/ 18 w 47"/>
              <a:gd name="T57" fmla="*/ 53 h 53"/>
              <a:gd name="T58" fmla="*/ 19 w 47"/>
              <a:gd name="T59" fmla="*/ 48 h 53"/>
              <a:gd name="T60" fmla="*/ 29 w 47"/>
              <a:gd name="T61" fmla="*/ 46 h 53"/>
              <a:gd name="T62" fmla="*/ 36 w 47"/>
              <a:gd name="T63" fmla="*/ 41 h 53"/>
              <a:gd name="T64" fmla="*/ 37 w 47"/>
              <a:gd name="T65" fmla="*/ 39 h 53"/>
              <a:gd name="T66" fmla="*/ 37 w 47"/>
              <a:gd name="T67" fmla="*/ 37 h 53"/>
              <a:gd name="T68" fmla="*/ 37 w 47"/>
              <a:gd name="T69" fmla="*/ 29 h 53"/>
              <a:gd name="T70" fmla="*/ 30 w 47"/>
              <a:gd name="T71" fmla="*/ 27 h 53"/>
              <a:gd name="T72" fmla="*/ 23 w 47"/>
              <a:gd name="T73" fmla="*/ 26 h 53"/>
              <a:gd name="T74" fmla="*/ 11 w 47"/>
              <a:gd name="T75" fmla="*/ 29 h 53"/>
              <a:gd name="T76" fmla="*/ 7 w 47"/>
              <a:gd name="T77" fmla="*/ 37 h 53"/>
              <a:gd name="T78" fmla="*/ 8 w 47"/>
              <a:gd name="T79" fmla="*/ 41 h 53"/>
              <a:gd name="T80" fmla="*/ 10 w 47"/>
              <a:gd name="T81" fmla="*/ 45 h 53"/>
              <a:gd name="T82" fmla="*/ 14 w 47"/>
              <a:gd name="T83" fmla="*/ 47 h 53"/>
              <a:gd name="T84" fmla="*/ 19 w 47"/>
              <a:gd name="T85" fmla="*/ 48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7" h="53">
                <a:moveTo>
                  <a:pt x="18" y="53"/>
                </a:moveTo>
                <a:cubicBezTo>
                  <a:pt x="15" y="53"/>
                  <a:pt x="13" y="53"/>
                  <a:pt x="11" y="52"/>
                </a:cubicBezTo>
                <a:cubicBezTo>
                  <a:pt x="9" y="51"/>
                  <a:pt x="7" y="50"/>
                  <a:pt x="5" y="49"/>
                </a:cubicBezTo>
                <a:cubicBezTo>
                  <a:pt x="4" y="47"/>
                  <a:pt x="3" y="46"/>
                  <a:pt x="2" y="44"/>
                </a:cubicBezTo>
                <a:cubicBezTo>
                  <a:pt x="1" y="42"/>
                  <a:pt x="0" y="40"/>
                  <a:pt x="0" y="37"/>
                </a:cubicBezTo>
                <a:cubicBezTo>
                  <a:pt x="0" y="35"/>
                  <a:pt x="1" y="33"/>
                  <a:pt x="2" y="31"/>
                </a:cubicBezTo>
                <a:cubicBezTo>
                  <a:pt x="3" y="29"/>
                  <a:pt x="5" y="28"/>
                  <a:pt x="7" y="26"/>
                </a:cubicBezTo>
                <a:cubicBezTo>
                  <a:pt x="8" y="25"/>
                  <a:pt x="11" y="24"/>
                  <a:pt x="13" y="23"/>
                </a:cubicBezTo>
                <a:cubicBezTo>
                  <a:pt x="16" y="22"/>
                  <a:pt x="19" y="22"/>
                  <a:pt x="22" y="22"/>
                </a:cubicBezTo>
                <a:cubicBezTo>
                  <a:pt x="25" y="22"/>
                  <a:pt x="27" y="22"/>
                  <a:pt x="30" y="22"/>
                </a:cubicBezTo>
                <a:cubicBezTo>
                  <a:pt x="33" y="23"/>
                  <a:pt x="35" y="24"/>
                  <a:pt x="37" y="24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5"/>
                  <a:pt x="36" y="12"/>
                  <a:pt x="33" y="9"/>
                </a:cubicBezTo>
                <a:cubicBezTo>
                  <a:pt x="31" y="6"/>
                  <a:pt x="27" y="5"/>
                  <a:pt x="23" y="5"/>
                </a:cubicBezTo>
                <a:cubicBezTo>
                  <a:pt x="20" y="5"/>
                  <a:pt x="17" y="5"/>
                  <a:pt x="15" y="6"/>
                </a:cubicBezTo>
                <a:cubicBezTo>
                  <a:pt x="12" y="8"/>
                  <a:pt x="9" y="9"/>
                  <a:pt x="6" y="11"/>
                </a:cubicBezTo>
                <a:cubicBezTo>
                  <a:pt x="4" y="7"/>
                  <a:pt x="4" y="7"/>
                  <a:pt x="4" y="7"/>
                </a:cubicBezTo>
                <a:cubicBezTo>
                  <a:pt x="11" y="2"/>
                  <a:pt x="17" y="0"/>
                  <a:pt x="23" y="0"/>
                </a:cubicBezTo>
                <a:cubicBezTo>
                  <a:pt x="30" y="0"/>
                  <a:pt x="35" y="2"/>
                  <a:pt x="39" y="5"/>
                </a:cubicBezTo>
                <a:cubicBezTo>
                  <a:pt x="42" y="9"/>
                  <a:pt x="44" y="14"/>
                  <a:pt x="44" y="20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5" y="46"/>
                  <a:pt x="47" y="46"/>
                </a:cubicBezTo>
                <a:cubicBezTo>
                  <a:pt x="47" y="52"/>
                  <a:pt x="47" y="52"/>
                  <a:pt x="47" y="52"/>
                </a:cubicBezTo>
                <a:cubicBezTo>
                  <a:pt x="45" y="53"/>
                  <a:pt x="45" y="53"/>
                  <a:pt x="44" y="53"/>
                </a:cubicBezTo>
                <a:cubicBezTo>
                  <a:pt x="42" y="53"/>
                  <a:pt x="41" y="52"/>
                  <a:pt x="40" y="51"/>
                </a:cubicBezTo>
                <a:cubicBezTo>
                  <a:pt x="39" y="51"/>
                  <a:pt x="39" y="49"/>
                  <a:pt x="38" y="48"/>
                </a:cubicBezTo>
                <a:cubicBezTo>
                  <a:pt x="38" y="44"/>
                  <a:pt x="38" y="44"/>
                  <a:pt x="38" y="44"/>
                </a:cubicBezTo>
                <a:cubicBezTo>
                  <a:pt x="36" y="47"/>
                  <a:pt x="33" y="49"/>
                  <a:pt x="29" y="51"/>
                </a:cubicBezTo>
                <a:cubicBezTo>
                  <a:pt x="26" y="53"/>
                  <a:pt x="22" y="53"/>
                  <a:pt x="18" y="53"/>
                </a:cubicBezTo>
                <a:close/>
                <a:moveTo>
                  <a:pt x="19" y="48"/>
                </a:moveTo>
                <a:cubicBezTo>
                  <a:pt x="23" y="48"/>
                  <a:pt x="26" y="48"/>
                  <a:pt x="29" y="46"/>
                </a:cubicBezTo>
                <a:cubicBezTo>
                  <a:pt x="32" y="45"/>
                  <a:pt x="34" y="43"/>
                  <a:pt x="36" y="41"/>
                </a:cubicBezTo>
                <a:cubicBezTo>
                  <a:pt x="36" y="40"/>
                  <a:pt x="37" y="40"/>
                  <a:pt x="37" y="39"/>
                </a:cubicBezTo>
                <a:cubicBezTo>
                  <a:pt x="37" y="38"/>
                  <a:pt x="37" y="38"/>
                  <a:pt x="37" y="37"/>
                </a:cubicBezTo>
                <a:cubicBezTo>
                  <a:pt x="37" y="29"/>
                  <a:pt x="37" y="29"/>
                  <a:pt x="37" y="29"/>
                </a:cubicBezTo>
                <a:cubicBezTo>
                  <a:pt x="35" y="28"/>
                  <a:pt x="33" y="27"/>
                  <a:pt x="30" y="27"/>
                </a:cubicBezTo>
                <a:cubicBezTo>
                  <a:pt x="28" y="26"/>
                  <a:pt x="25" y="26"/>
                  <a:pt x="23" y="26"/>
                </a:cubicBezTo>
                <a:cubicBezTo>
                  <a:pt x="18" y="26"/>
                  <a:pt x="14" y="27"/>
                  <a:pt x="11" y="29"/>
                </a:cubicBezTo>
                <a:cubicBezTo>
                  <a:pt x="8" y="31"/>
                  <a:pt x="7" y="34"/>
                  <a:pt x="7" y="37"/>
                </a:cubicBezTo>
                <a:cubicBezTo>
                  <a:pt x="7" y="38"/>
                  <a:pt x="7" y="40"/>
                  <a:pt x="8" y="41"/>
                </a:cubicBezTo>
                <a:cubicBezTo>
                  <a:pt x="8" y="43"/>
                  <a:pt x="9" y="44"/>
                  <a:pt x="10" y="45"/>
                </a:cubicBezTo>
                <a:cubicBezTo>
                  <a:pt x="12" y="46"/>
                  <a:pt x="13" y="47"/>
                  <a:pt x="14" y="47"/>
                </a:cubicBezTo>
                <a:cubicBezTo>
                  <a:pt x="16" y="48"/>
                  <a:pt x="17" y="48"/>
                  <a:pt x="19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23"/>
          <p:cNvSpPr>
            <a:spLocks/>
          </p:cNvSpPr>
          <p:nvPr/>
        </p:nvSpPr>
        <p:spPr bwMode="auto">
          <a:xfrm>
            <a:off x="2448397" y="4672742"/>
            <a:ext cx="74819" cy="50333"/>
          </a:xfrm>
          <a:custGeom>
            <a:avLst/>
            <a:gdLst>
              <a:gd name="T0" fmla="*/ 77 w 77"/>
              <a:gd name="T1" fmla="*/ 52 h 52"/>
              <a:gd name="T2" fmla="*/ 70 w 77"/>
              <a:gd name="T3" fmla="*/ 52 h 52"/>
              <a:gd name="T4" fmla="*/ 70 w 77"/>
              <a:gd name="T5" fmla="*/ 24 h 52"/>
              <a:gd name="T6" fmla="*/ 67 w 77"/>
              <a:gd name="T7" fmla="*/ 10 h 52"/>
              <a:gd name="T8" fmla="*/ 58 w 77"/>
              <a:gd name="T9" fmla="*/ 6 h 52"/>
              <a:gd name="T10" fmla="*/ 53 w 77"/>
              <a:gd name="T11" fmla="*/ 7 h 52"/>
              <a:gd name="T12" fmla="*/ 48 w 77"/>
              <a:gd name="T13" fmla="*/ 10 h 52"/>
              <a:gd name="T14" fmla="*/ 44 w 77"/>
              <a:gd name="T15" fmla="*/ 15 h 52"/>
              <a:gd name="T16" fmla="*/ 41 w 77"/>
              <a:gd name="T17" fmla="*/ 21 h 52"/>
              <a:gd name="T18" fmla="*/ 41 w 77"/>
              <a:gd name="T19" fmla="*/ 52 h 52"/>
              <a:gd name="T20" fmla="*/ 35 w 77"/>
              <a:gd name="T21" fmla="*/ 52 h 52"/>
              <a:gd name="T22" fmla="*/ 35 w 77"/>
              <a:gd name="T23" fmla="*/ 24 h 52"/>
              <a:gd name="T24" fmla="*/ 32 w 77"/>
              <a:gd name="T25" fmla="*/ 10 h 52"/>
              <a:gd name="T26" fmla="*/ 23 w 77"/>
              <a:gd name="T27" fmla="*/ 6 h 52"/>
              <a:gd name="T28" fmla="*/ 13 w 77"/>
              <a:gd name="T29" fmla="*/ 10 h 52"/>
              <a:gd name="T30" fmla="*/ 6 w 77"/>
              <a:gd name="T31" fmla="*/ 21 h 52"/>
              <a:gd name="T32" fmla="*/ 6 w 77"/>
              <a:gd name="T33" fmla="*/ 52 h 52"/>
              <a:gd name="T34" fmla="*/ 0 w 77"/>
              <a:gd name="T35" fmla="*/ 52 h 52"/>
              <a:gd name="T36" fmla="*/ 0 w 77"/>
              <a:gd name="T37" fmla="*/ 1 h 52"/>
              <a:gd name="T38" fmla="*/ 6 w 77"/>
              <a:gd name="T39" fmla="*/ 1 h 52"/>
              <a:gd name="T40" fmla="*/ 6 w 77"/>
              <a:gd name="T41" fmla="*/ 12 h 52"/>
              <a:gd name="T42" fmla="*/ 14 w 77"/>
              <a:gd name="T43" fmla="*/ 3 h 52"/>
              <a:gd name="T44" fmla="*/ 26 w 77"/>
              <a:gd name="T45" fmla="*/ 0 h 52"/>
              <a:gd name="T46" fmla="*/ 36 w 77"/>
              <a:gd name="T47" fmla="*/ 3 h 52"/>
              <a:gd name="T48" fmla="*/ 41 w 77"/>
              <a:gd name="T49" fmla="*/ 13 h 52"/>
              <a:gd name="T50" fmla="*/ 61 w 77"/>
              <a:gd name="T51" fmla="*/ 0 h 52"/>
              <a:gd name="T52" fmla="*/ 68 w 77"/>
              <a:gd name="T53" fmla="*/ 1 h 52"/>
              <a:gd name="T54" fmla="*/ 73 w 77"/>
              <a:gd name="T55" fmla="*/ 6 h 52"/>
              <a:gd name="T56" fmla="*/ 76 w 77"/>
              <a:gd name="T57" fmla="*/ 13 h 52"/>
              <a:gd name="T58" fmla="*/ 77 w 77"/>
              <a:gd name="T59" fmla="*/ 22 h 52"/>
              <a:gd name="T60" fmla="*/ 77 w 77"/>
              <a:gd name="T61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7" h="52">
                <a:moveTo>
                  <a:pt x="77" y="52"/>
                </a:moveTo>
                <a:cubicBezTo>
                  <a:pt x="70" y="52"/>
                  <a:pt x="70" y="52"/>
                  <a:pt x="70" y="52"/>
                </a:cubicBezTo>
                <a:cubicBezTo>
                  <a:pt x="70" y="24"/>
                  <a:pt x="70" y="24"/>
                  <a:pt x="70" y="24"/>
                </a:cubicBezTo>
                <a:cubicBezTo>
                  <a:pt x="70" y="18"/>
                  <a:pt x="69" y="13"/>
                  <a:pt x="67" y="10"/>
                </a:cubicBezTo>
                <a:cubicBezTo>
                  <a:pt x="65" y="7"/>
                  <a:pt x="62" y="6"/>
                  <a:pt x="58" y="6"/>
                </a:cubicBezTo>
                <a:cubicBezTo>
                  <a:pt x="56" y="6"/>
                  <a:pt x="55" y="6"/>
                  <a:pt x="53" y="7"/>
                </a:cubicBezTo>
                <a:cubicBezTo>
                  <a:pt x="51" y="8"/>
                  <a:pt x="49" y="9"/>
                  <a:pt x="48" y="10"/>
                </a:cubicBezTo>
                <a:cubicBezTo>
                  <a:pt x="46" y="11"/>
                  <a:pt x="45" y="13"/>
                  <a:pt x="44" y="15"/>
                </a:cubicBezTo>
                <a:cubicBezTo>
                  <a:pt x="43" y="17"/>
                  <a:pt x="42" y="19"/>
                  <a:pt x="41" y="21"/>
                </a:cubicBezTo>
                <a:cubicBezTo>
                  <a:pt x="41" y="52"/>
                  <a:pt x="41" y="52"/>
                  <a:pt x="41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7"/>
                  <a:pt x="34" y="13"/>
                  <a:pt x="32" y="10"/>
                </a:cubicBezTo>
                <a:cubicBezTo>
                  <a:pt x="30" y="7"/>
                  <a:pt x="27" y="6"/>
                  <a:pt x="23" y="6"/>
                </a:cubicBezTo>
                <a:cubicBezTo>
                  <a:pt x="19" y="6"/>
                  <a:pt x="16" y="7"/>
                  <a:pt x="13" y="10"/>
                </a:cubicBezTo>
                <a:cubicBezTo>
                  <a:pt x="10" y="13"/>
                  <a:pt x="8" y="16"/>
                  <a:pt x="6" y="21"/>
                </a:cubicBezTo>
                <a:cubicBezTo>
                  <a:pt x="6" y="52"/>
                  <a:pt x="6" y="52"/>
                  <a:pt x="6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2"/>
                  <a:pt x="6" y="12"/>
                  <a:pt x="6" y="12"/>
                </a:cubicBezTo>
                <a:cubicBezTo>
                  <a:pt x="8" y="8"/>
                  <a:pt x="11" y="5"/>
                  <a:pt x="14" y="3"/>
                </a:cubicBezTo>
                <a:cubicBezTo>
                  <a:pt x="18" y="1"/>
                  <a:pt x="21" y="0"/>
                  <a:pt x="26" y="0"/>
                </a:cubicBezTo>
                <a:cubicBezTo>
                  <a:pt x="30" y="0"/>
                  <a:pt x="33" y="1"/>
                  <a:pt x="36" y="3"/>
                </a:cubicBezTo>
                <a:cubicBezTo>
                  <a:pt x="39" y="6"/>
                  <a:pt x="40" y="9"/>
                  <a:pt x="41" y="13"/>
                </a:cubicBezTo>
                <a:cubicBezTo>
                  <a:pt x="46" y="4"/>
                  <a:pt x="52" y="0"/>
                  <a:pt x="61" y="0"/>
                </a:cubicBezTo>
                <a:cubicBezTo>
                  <a:pt x="64" y="0"/>
                  <a:pt x="66" y="0"/>
                  <a:pt x="68" y="1"/>
                </a:cubicBezTo>
                <a:cubicBezTo>
                  <a:pt x="70" y="2"/>
                  <a:pt x="72" y="4"/>
                  <a:pt x="73" y="6"/>
                </a:cubicBezTo>
                <a:cubicBezTo>
                  <a:pt x="74" y="8"/>
                  <a:pt x="75" y="10"/>
                  <a:pt x="76" y="13"/>
                </a:cubicBezTo>
                <a:cubicBezTo>
                  <a:pt x="76" y="16"/>
                  <a:pt x="77" y="19"/>
                  <a:pt x="77" y="22"/>
                </a:cubicBezTo>
                <a:cubicBezTo>
                  <a:pt x="77" y="52"/>
                  <a:pt x="77" y="52"/>
                  <a:pt x="7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4"/>
          <p:cNvSpPr>
            <a:spLocks/>
          </p:cNvSpPr>
          <p:nvPr/>
        </p:nvSpPr>
        <p:spPr bwMode="auto">
          <a:xfrm>
            <a:off x="2562665" y="4672742"/>
            <a:ext cx="25847" cy="50333"/>
          </a:xfrm>
          <a:custGeom>
            <a:avLst/>
            <a:gdLst>
              <a:gd name="T0" fmla="*/ 26 w 26"/>
              <a:gd name="T1" fmla="*/ 7 h 52"/>
              <a:gd name="T2" fmla="*/ 14 w 26"/>
              <a:gd name="T3" fmla="*/ 10 h 52"/>
              <a:gd name="T4" fmla="*/ 7 w 26"/>
              <a:gd name="T5" fmla="*/ 20 h 52"/>
              <a:gd name="T6" fmla="*/ 7 w 26"/>
              <a:gd name="T7" fmla="*/ 52 h 52"/>
              <a:gd name="T8" fmla="*/ 0 w 26"/>
              <a:gd name="T9" fmla="*/ 52 h 52"/>
              <a:gd name="T10" fmla="*/ 0 w 26"/>
              <a:gd name="T11" fmla="*/ 1 h 52"/>
              <a:gd name="T12" fmla="*/ 6 w 26"/>
              <a:gd name="T13" fmla="*/ 1 h 52"/>
              <a:gd name="T14" fmla="*/ 6 w 26"/>
              <a:gd name="T15" fmla="*/ 13 h 52"/>
              <a:gd name="T16" fmla="*/ 14 w 26"/>
              <a:gd name="T17" fmla="*/ 4 h 52"/>
              <a:gd name="T18" fmla="*/ 25 w 26"/>
              <a:gd name="T19" fmla="*/ 0 h 52"/>
              <a:gd name="T20" fmla="*/ 26 w 26"/>
              <a:gd name="T21" fmla="*/ 1 h 52"/>
              <a:gd name="T22" fmla="*/ 26 w 26"/>
              <a:gd name="T23" fmla="*/ 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52">
                <a:moveTo>
                  <a:pt x="26" y="7"/>
                </a:moveTo>
                <a:cubicBezTo>
                  <a:pt x="21" y="7"/>
                  <a:pt x="17" y="8"/>
                  <a:pt x="14" y="10"/>
                </a:cubicBezTo>
                <a:cubicBezTo>
                  <a:pt x="11" y="13"/>
                  <a:pt x="8" y="16"/>
                  <a:pt x="7" y="20"/>
                </a:cubicBezTo>
                <a:cubicBezTo>
                  <a:pt x="7" y="52"/>
                  <a:pt x="7" y="52"/>
                  <a:pt x="7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3"/>
                  <a:pt x="6" y="13"/>
                  <a:pt x="6" y="13"/>
                </a:cubicBezTo>
                <a:cubicBezTo>
                  <a:pt x="8" y="9"/>
                  <a:pt x="11" y="6"/>
                  <a:pt x="14" y="4"/>
                </a:cubicBezTo>
                <a:cubicBezTo>
                  <a:pt x="17" y="2"/>
                  <a:pt x="21" y="0"/>
                  <a:pt x="25" y="0"/>
                </a:cubicBezTo>
                <a:cubicBezTo>
                  <a:pt x="25" y="0"/>
                  <a:pt x="26" y="0"/>
                  <a:pt x="26" y="1"/>
                </a:cubicBezTo>
                <a:cubicBezTo>
                  <a:pt x="26" y="7"/>
                  <a:pt x="26" y="7"/>
                  <a:pt x="26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25"/>
          <p:cNvSpPr>
            <a:spLocks/>
          </p:cNvSpPr>
          <p:nvPr/>
        </p:nvSpPr>
        <p:spPr bwMode="auto">
          <a:xfrm>
            <a:off x="2596674" y="4652336"/>
            <a:ext cx="42171" cy="70738"/>
          </a:xfrm>
          <a:custGeom>
            <a:avLst/>
            <a:gdLst>
              <a:gd name="T0" fmla="*/ 43 w 43"/>
              <a:gd name="T1" fmla="*/ 72 h 72"/>
              <a:gd name="T2" fmla="*/ 37 w 43"/>
              <a:gd name="T3" fmla="*/ 72 h 72"/>
              <a:gd name="T4" fmla="*/ 37 w 43"/>
              <a:gd name="T5" fmla="*/ 44 h 72"/>
              <a:gd name="T6" fmla="*/ 34 w 43"/>
              <a:gd name="T7" fmla="*/ 30 h 72"/>
              <a:gd name="T8" fmla="*/ 25 w 43"/>
              <a:gd name="T9" fmla="*/ 26 h 72"/>
              <a:gd name="T10" fmla="*/ 19 w 43"/>
              <a:gd name="T11" fmla="*/ 27 h 72"/>
              <a:gd name="T12" fmla="*/ 14 w 43"/>
              <a:gd name="T13" fmla="*/ 30 h 72"/>
              <a:gd name="T14" fmla="*/ 9 w 43"/>
              <a:gd name="T15" fmla="*/ 35 h 72"/>
              <a:gd name="T16" fmla="*/ 7 w 43"/>
              <a:gd name="T17" fmla="*/ 41 h 72"/>
              <a:gd name="T18" fmla="*/ 7 w 43"/>
              <a:gd name="T19" fmla="*/ 72 h 72"/>
              <a:gd name="T20" fmla="*/ 0 w 43"/>
              <a:gd name="T21" fmla="*/ 72 h 72"/>
              <a:gd name="T22" fmla="*/ 0 w 43"/>
              <a:gd name="T23" fmla="*/ 0 h 72"/>
              <a:gd name="T24" fmla="*/ 7 w 43"/>
              <a:gd name="T25" fmla="*/ 0 h 72"/>
              <a:gd name="T26" fmla="*/ 7 w 43"/>
              <a:gd name="T27" fmla="*/ 32 h 72"/>
              <a:gd name="T28" fmla="*/ 15 w 43"/>
              <a:gd name="T29" fmla="*/ 23 h 72"/>
              <a:gd name="T30" fmla="*/ 27 w 43"/>
              <a:gd name="T31" fmla="*/ 20 h 72"/>
              <a:gd name="T32" fmla="*/ 35 w 43"/>
              <a:gd name="T33" fmla="*/ 21 h 72"/>
              <a:gd name="T34" fmla="*/ 40 w 43"/>
              <a:gd name="T35" fmla="*/ 26 h 72"/>
              <a:gd name="T36" fmla="*/ 42 w 43"/>
              <a:gd name="T37" fmla="*/ 33 h 72"/>
              <a:gd name="T38" fmla="*/ 43 w 43"/>
              <a:gd name="T39" fmla="*/ 42 h 72"/>
              <a:gd name="T40" fmla="*/ 43 w 43"/>
              <a:gd name="T41" fmla="*/ 7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3" h="72">
                <a:moveTo>
                  <a:pt x="43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44"/>
                  <a:pt x="37" y="44"/>
                  <a:pt x="37" y="44"/>
                </a:cubicBezTo>
                <a:cubicBezTo>
                  <a:pt x="37" y="38"/>
                  <a:pt x="36" y="33"/>
                  <a:pt x="34" y="30"/>
                </a:cubicBezTo>
                <a:cubicBezTo>
                  <a:pt x="32" y="27"/>
                  <a:pt x="29" y="26"/>
                  <a:pt x="25" y="26"/>
                </a:cubicBezTo>
                <a:cubicBezTo>
                  <a:pt x="23" y="26"/>
                  <a:pt x="21" y="26"/>
                  <a:pt x="19" y="27"/>
                </a:cubicBezTo>
                <a:cubicBezTo>
                  <a:pt x="17" y="28"/>
                  <a:pt x="15" y="29"/>
                  <a:pt x="14" y="30"/>
                </a:cubicBezTo>
                <a:cubicBezTo>
                  <a:pt x="12" y="32"/>
                  <a:pt x="11" y="33"/>
                  <a:pt x="9" y="35"/>
                </a:cubicBezTo>
                <a:cubicBezTo>
                  <a:pt x="8" y="37"/>
                  <a:pt x="7" y="39"/>
                  <a:pt x="7" y="41"/>
                </a:cubicBezTo>
                <a:cubicBezTo>
                  <a:pt x="7" y="72"/>
                  <a:pt x="7" y="72"/>
                  <a:pt x="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32"/>
                  <a:pt x="7" y="32"/>
                  <a:pt x="7" y="32"/>
                </a:cubicBezTo>
                <a:cubicBezTo>
                  <a:pt x="9" y="29"/>
                  <a:pt x="12" y="25"/>
                  <a:pt x="15" y="23"/>
                </a:cubicBezTo>
                <a:cubicBezTo>
                  <a:pt x="19" y="21"/>
                  <a:pt x="23" y="20"/>
                  <a:pt x="27" y="20"/>
                </a:cubicBezTo>
                <a:cubicBezTo>
                  <a:pt x="30" y="20"/>
                  <a:pt x="32" y="20"/>
                  <a:pt x="35" y="21"/>
                </a:cubicBezTo>
                <a:cubicBezTo>
                  <a:pt x="37" y="23"/>
                  <a:pt x="38" y="24"/>
                  <a:pt x="40" y="26"/>
                </a:cubicBezTo>
                <a:cubicBezTo>
                  <a:pt x="41" y="28"/>
                  <a:pt x="42" y="30"/>
                  <a:pt x="42" y="33"/>
                </a:cubicBezTo>
                <a:cubicBezTo>
                  <a:pt x="43" y="36"/>
                  <a:pt x="43" y="39"/>
                  <a:pt x="43" y="42"/>
                </a:cubicBezTo>
                <a:cubicBezTo>
                  <a:pt x="43" y="72"/>
                  <a:pt x="43" y="72"/>
                  <a:pt x="43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26"/>
          <p:cNvSpPr>
            <a:spLocks noEditPoints="1"/>
          </p:cNvSpPr>
          <p:nvPr/>
        </p:nvSpPr>
        <p:spPr bwMode="auto">
          <a:xfrm>
            <a:off x="2649727" y="4672742"/>
            <a:ext cx="50333" cy="51693"/>
          </a:xfrm>
          <a:custGeom>
            <a:avLst/>
            <a:gdLst>
              <a:gd name="T0" fmla="*/ 26 w 51"/>
              <a:gd name="T1" fmla="*/ 53 h 53"/>
              <a:gd name="T2" fmla="*/ 15 w 51"/>
              <a:gd name="T3" fmla="*/ 51 h 53"/>
              <a:gd name="T4" fmla="*/ 7 w 51"/>
              <a:gd name="T5" fmla="*/ 45 h 53"/>
              <a:gd name="T6" fmla="*/ 2 w 51"/>
              <a:gd name="T7" fmla="*/ 37 h 53"/>
              <a:gd name="T8" fmla="*/ 0 w 51"/>
              <a:gd name="T9" fmla="*/ 27 h 53"/>
              <a:gd name="T10" fmla="*/ 2 w 51"/>
              <a:gd name="T11" fmla="*/ 16 h 53"/>
              <a:gd name="T12" fmla="*/ 7 w 51"/>
              <a:gd name="T13" fmla="*/ 8 h 53"/>
              <a:gd name="T14" fmla="*/ 16 w 51"/>
              <a:gd name="T15" fmla="*/ 2 h 53"/>
              <a:gd name="T16" fmla="*/ 26 w 51"/>
              <a:gd name="T17" fmla="*/ 0 h 53"/>
              <a:gd name="T18" fmla="*/ 36 w 51"/>
              <a:gd name="T19" fmla="*/ 2 h 53"/>
              <a:gd name="T20" fmla="*/ 44 w 51"/>
              <a:gd name="T21" fmla="*/ 8 h 53"/>
              <a:gd name="T22" fmla="*/ 49 w 51"/>
              <a:gd name="T23" fmla="*/ 16 h 53"/>
              <a:gd name="T24" fmla="*/ 51 w 51"/>
              <a:gd name="T25" fmla="*/ 27 h 53"/>
              <a:gd name="T26" fmla="*/ 50 w 51"/>
              <a:gd name="T27" fmla="*/ 37 h 53"/>
              <a:gd name="T28" fmla="*/ 44 w 51"/>
              <a:gd name="T29" fmla="*/ 45 h 53"/>
              <a:gd name="T30" fmla="*/ 36 w 51"/>
              <a:gd name="T31" fmla="*/ 51 h 53"/>
              <a:gd name="T32" fmla="*/ 26 w 51"/>
              <a:gd name="T33" fmla="*/ 53 h 53"/>
              <a:gd name="T34" fmla="*/ 7 w 51"/>
              <a:gd name="T35" fmla="*/ 27 h 53"/>
              <a:gd name="T36" fmla="*/ 8 w 51"/>
              <a:gd name="T37" fmla="*/ 35 h 53"/>
              <a:gd name="T38" fmla="*/ 13 w 51"/>
              <a:gd name="T39" fmla="*/ 41 h 53"/>
              <a:gd name="T40" fmla="*/ 18 w 51"/>
              <a:gd name="T41" fmla="*/ 46 h 53"/>
              <a:gd name="T42" fmla="*/ 26 w 51"/>
              <a:gd name="T43" fmla="*/ 47 h 53"/>
              <a:gd name="T44" fmla="*/ 33 w 51"/>
              <a:gd name="T45" fmla="*/ 46 h 53"/>
              <a:gd name="T46" fmla="*/ 39 w 51"/>
              <a:gd name="T47" fmla="*/ 41 h 53"/>
              <a:gd name="T48" fmla="*/ 43 w 51"/>
              <a:gd name="T49" fmla="*/ 35 h 53"/>
              <a:gd name="T50" fmla="*/ 45 w 51"/>
              <a:gd name="T51" fmla="*/ 27 h 53"/>
              <a:gd name="T52" fmla="*/ 43 w 51"/>
              <a:gd name="T53" fmla="*/ 19 h 53"/>
              <a:gd name="T54" fmla="*/ 39 w 51"/>
              <a:gd name="T55" fmla="*/ 12 h 53"/>
              <a:gd name="T56" fmla="*/ 33 w 51"/>
              <a:gd name="T57" fmla="*/ 7 h 53"/>
              <a:gd name="T58" fmla="*/ 26 w 51"/>
              <a:gd name="T59" fmla="*/ 6 h 53"/>
              <a:gd name="T60" fmla="*/ 19 w 51"/>
              <a:gd name="T61" fmla="*/ 7 h 53"/>
              <a:gd name="T62" fmla="*/ 13 w 51"/>
              <a:gd name="T63" fmla="*/ 12 h 53"/>
              <a:gd name="T64" fmla="*/ 8 w 51"/>
              <a:gd name="T65" fmla="*/ 19 h 53"/>
              <a:gd name="T66" fmla="*/ 7 w 51"/>
              <a:gd name="T67" fmla="*/ 27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" h="53">
                <a:moveTo>
                  <a:pt x="26" y="53"/>
                </a:moveTo>
                <a:cubicBezTo>
                  <a:pt x="22" y="53"/>
                  <a:pt x="19" y="53"/>
                  <a:pt x="15" y="51"/>
                </a:cubicBezTo>
                <a:cubicBezTo>
                  <a:pt x="12" y="50"/>
                  <a:pt x="10" y="48"/>
                  <a:pt x="7" y="45"/>
                </a:cubicBezTo>
                <a:cubicBezTo>
                  <a:pt x="5" y="43"/>
                  <a:pt x="3" y="40"/>
                  <a:pt x="2" y="37"/>
                </a:cubicBezTo>
                <a:cubicBezTo>
                  <a:pt x="1" y="34"/>
                  <a:pt x="0" y="30"/>
                  <a:pt x="0" y="27"/>
                </a:cubicBezTo>
                <a:cubicBezTo>
                  <a:pt x="0" y="23"/>
                  <a:pt x="1" y="20"/>
                  <a:pt x="2" y="16"/>
                </a:cubicBezTo>
                <a:cubicBezTo>
                  <a:pt x="3" y="13"/>
                  <a:pt x="5" y="10"/>
                  <a:pt x="7" y="8"/>
                </a:cubicBezTo>
                <a:cubicBezTo>
                  <a:pt x="10" y="5"/>
                  <a:pt x="12" y="3"/>
                  <a:pt x="16" y="2"/>
                </a:cubicBezTo>
                <a:cubicBezTo>
                  <a:pt x="19" y="1"/>
                  <a:pt x="22" y="0"/>
                  <a:pt x="26" y="0"/>
                </a:cubicBezTo>
                <a:cubicBezTo>
                  <a:pt x="29" y="0"/>
                  <a:pt x="33" y="1"/>
                  <a:pt x="36" y="2"/>
                </a:cubicBezTo>
                <a:cubicBezTo>
                  <a:pt x="39" y="3"/>
                  <a:pt x="42" y="5"/>
                  <a:pt x="44" y="8"/>
                </a:cubicBezTo>
                <a:cubicBezTo>
                  <a:pt x="46" y="10"/>
                  <a:pt x="48" y="13"/>
                  <a:pt x="49" y="16"/>
                </a:cubicBezTo>
                <a:cubicBezTo>
                  <a:pt x="51" y="20"/>
                  <a:pt x="51" y="23"/>
                  <a:pt x="51" y="27"/>
                </a:cubicBezTo>
                <a:cubicBezTo>
                  <a:pt x="51" y="30"/>
                  <a:pt x="51" y="34"/>
                  <a:pt x="50" y="37"/>
                </a:cubicBezTo>
                <a:cubicBezTo>
                  <a:pt x="48" y="40"/>
                  <a:pt x="47" y="43"/>
                  <a:pt x="44" y="45"/>
                </a:cubicBezTo>
                <a:cubicBezTo>
                  <a:pt x="42" y="48"/>
                  <a:pt x="39" y="50"/>
                  <a:pt x="36" y="51"/>
                </a:cubicBezTo>
                <a:cubicBezTo>
                  <a:pt x="33" y="53"/>
                  <a:pt x="30" y="53"/>
                  <a:pt x="26" y="53"/>
                </a:cubicBezTo>
                <a:close/>
                <a:moveTo>
                  <a:pt x="7" y="27"/>
                </a:moveTo>
                <a:cubicBezTo>
                  <a:pt x="7" y="30"/>
                  <a:pt x="7" y="32"/>
                  <a:pt x="8" y="35"/>
                </a:cubicBezTo>
                <a:cubicBezTo>
                  <a:pt x="9" y="37"/>
                  <a:pt x="11" y="40"/>
                  <a:pt x="13" y="41"/>
                </a:cubicBezTo>
                <a:cubicBezTo>
                  <a:pt x="14" y="43"/>
                  <a:pt x="16" y="45"/>
                  <a:pt x="18" y="46"/>
                </a:cubicBezTo>
                <a:cubicBezTo>
                  <a:pt x="21" y="47"/>
                  <a:pt x="23" y="47"/>
                  <a:pt x="26" y="47"/>
                </a:cubicBezTo>
                <a:cubicBezTo>
                  <a:pt x="28" y="47"/>
                  <a:pt x="31" y="47"/>
                  <a:pt x="33" y="46"/>
                </a:cubicBezTo>
                <a:cubicBezTo>
                  <a:pt x="35" y="45"/>
                  <a:pt x="37" y="43"/>
                  <a:pt x="39" y="41"/>
                </a:cubicBezTo>
                <a:cubicBezTo>
                  <a:pt x="41" y="39"/>
                  <a:pt x="42" y="37"/>
                  <a:pt x="43" y="35"/>
                </a:cubicBezTo>
                <a:cubicBezTo>
                  <a:pt x="44" y="32"/>
                  <a:pt x="45" y="30"/>
                  <a:pt x="45" y="27"/>
                </a:cubicBezTo>
                <a:cubicBezTo>
                  <a:pt x="45" y="24"/>
                  <a:pt x="44" y="21"/>
                  <a:pt x="43" y="19"/>
                </a:cubicBezTo>
                <a:cubicBezTo>
                  <a:pt x="42" y="16"/>
                  <a:pt x="41" y="14"/>
                  <a:pt x="39" y="12"/>
                </a:cubicBezTo>
                <a:cubicBezTo>
                  <a:pt x="37" y="10"/>
                  <a:pt x="35" y="9"/>
                  <a:pt x="33" y="7"/>
                </a:cubicBezTo>
                <a:cubicBezTo>
                  <a:pt x="31" y="6"/>
                  <a:pt x="28" y="6"/>
                  <a:pt x="26" y="6"/>
                </a:cubicBezTo>
                <a:cubicBezTo>
                  <a:pt x="23" y="6"/>
                  <a:pt x="21" y="6"/>
                  <a:pt x="19" y="7"/>
                </a:cubicBezTo>
                <a:cubicBezTo>
                  <a:pt x="16" y="9"/>
                  <a:pt x="14" y="10"/>
                  <a:pt x="13" y="12"/>
                </a:cubicBezTo>
                <a:cubicBezTo>
                  <a:pt x="11" y="14"/>
                  <a:pt x="9" y="16"/>
                  <a:pt x="8" y="19"/>
                </a:cubicBezTo>
                <a:cubicBezTo>
                  <a:pt x="7" y="21"/>
                  <a:pt x="7" y="24"/>
                  <a:pt x="7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27"/>
          <p:cNvSpPr>
            <a:spLocks/>
          </p:cNvSpPr>
          <p:nvPr/>
        </p:nvSpPr>
        <p:spPr bwMode="auto">
          <a:xfrm>
            <a:off x="2712303" y="4672742"/>
            <a:ext cx="42171" cy="50333"/>
          </a:xfrm>
          <a:custGeom>
            <a:avLst/>
            <a:gdLst>
              <a:gd name="T0" fmla="*/ 43 w 43"/>
              <a:gd name="T1" fmla="*/ 52 h 52"/>
              <a:gd name="T2" fmla="*/ 36 w 43"/>
              <a:gd name="T3" fmla="*/ 52 h 52"/>
              <a:gd name="T4" fmla="*/ 36 w 43"/>
              <a:gd name="T5" fmla="*/ 24 h 52"/>
              <a:gd name="T6" fmla="*/ 34 w 43"/>
              <a:gd name="T7" fmla="*/ 10 h 52"/>
              <a:gd name="T8" fmla="*/ 25 w 43"/>
              <a:gd name="T9" fmla="*/ 6 h 52"/>
              <a:gd name="T10" fmla="*/ 19 w 43"/>
              <a:gd name="T11" fmla="*/ 7 h 52"/>
              <a:gd name="T12" fmla="*/ 14 w 43"/>
              <a:gd name="T13" fmla="*/ 10 h 52"/>
              <a:gd name="T14" fmla="*/ 9 w 43"/>
              <a:gd name="T15" fmla="*/ 15 h 52"/>
              <a:gd name="T16" fmla="*/ 6 w 43"/>
              <a:gd name="T17" fmla="*/ 21 h 52"/>
              <a:gd name="T18" fmla="*/ 6 w 43"/>
              <a:gd name="T19" fmla="*/ 52 h 52"/>
              <a:gd name="T20" fmla="*/ 0 w 43"/>
              <a:gd name="T21" fmla="*/ 52 h 52"/>
              <a:gd name="T22" fmla="*/ 0 w 43"/>
              <a:gd name="T23" fmla="*/ 1 h 52"/>
              <a:gd name="T24" fmla="*/ 6 w 43"/>
              <a:gd name="T25" fmla="*/ 1 h 52"/>
              <a:gd name="T26" fmla="*/ 6 w 43"/>
              <a:gd name="T27" fmla="*/ 12 h 52"/>
              <a:gd name="T28" fmla="*/ 15 w 43"/>
              <a:gd name="T29" fmla="*/ 3 h 52"/>
              <a:gd name="T30" fmla="*/ 28 w 43"/>
              <a:gd name="T31" fmla="*/ 0 h 52"/>
              <a:gd name="T32" fmla="*/ 35 w 43"/>
              <a:gd name="T33" fmla="*/ 1 h 52"/>
              <a:gd name="T34" fmla="*/ 40 w 43"/>
              <a:gd name="T35" fmla="*/ 6 h 52"/>
              <a:gd name="T36" fmla="*/ 42 w 43"/>
              <a:gd name="T37" fmla="*/ 13 h 52"/>
              <a:gd name="T38" fmla="*/ 43 w 43"/>
              <a:gd name="T39" fmla="*/ 22 h 52"/>
              <a:gd name="T40" fmla="*/ 43 w 43"/>
              <a:gd name="T41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3" h="52">
                <a:moveTo>
                  <a:pt x="43" y="52"/>
                </a:moveTo>
                <a:cubicBezTo>
                  <a:pt x="36" y="52"/>
                  <a:pt x="36" y="52"/>
                  <a:pt x="36" y="52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17"/>
                  <a:pt x="36" y="13"/>
                  <a:pt x="34" y="10"/>
                </a:cubicBezTo>
                <a:cubicBezTo>
                  <a:pt x="32" y="7"/>
                  <a:pt x="29" y="6"/>
                  <a:pt x="25" y="6"/>
                </a:cubicBezTo>
                <a:cubicBezTo>
                  <a:pt x="23" y="6"/>
                  <a:pt x="21" y="6"/>
                  <a:pt x="19" y="7"/>
                </a:cubicBezTo>
                <a:cubicBezTo>
                  <a:pt x="17" y="8"/>
                  <a:pt x="16" y="9"/>
                  <a:pt x="14" y="10"/>
                </a:cubicBezTo>
                <a:cubicBezTo>
                  <a:pt x="12" y="11"/>
                  <a:pt x="11" y="13"/>
                  <a:pt x="9" y="15"/>
                </a:cubicBezTo>
                <a:cubicBezTo>
                  <a:pt x="8" y="17"/>
                  <a:pt x="7" y="19"/>
                  <a:pt x="6" y="21"/>
                </a:cubicBezTo>
                <a:cubicBezTo>
                  <a:pt x="6" y="52"/>
                  <a:pt x="6" y="52"/>
                  <a:pt x="6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2"/>
                  <a:pt x="6" y="12"/>
                  <a:pt x="6" y="12"/>
                </a:cubicBezTo>
                <a:cubicBezTo>
                  <a:pt x="8" y="9"/>
                  <a:pt x="11" y="6"/>
                  <a:pt x="15" y="3"/>
                </a:cubicBezTo>
                <a:cubicBezTo>
                  <a:pt x="19" y="1"/>
                  <a:pt x="23" y="0"/>
                  <a:pt x="28" y="0"/>
                </a:cubicBezTo>
                <a:cubicBezTo>
                  <a:pt x="31" y="0"/>
                  <a:pt x="33" y="0"/>
                  <a:pt x="35" y="1"/>
                </a:cubicBezTo>
                <a:cubicBezTo>
                  <a:pt x="37" y="2"/>
                  <a:pt x="39" y="4"/>
                  <a:pt x="40" y="6"/>
                </a:cubicBezTo>
                <a:cubicBezTo>
                  <a:pt x="41" y="8"/>
                  <a:pt x="42" y="10"/>
                  <a:pt x="42" y="13"/>
                </a:cubicBezTo>
                <a:cubicBezTo>
                  <a:pt x="43" y="16"/>
                  <a:pt x="43" y="19"/>
                  <a:pt x="43" y="22"/>
                </a:cubicBezTo>
                <a:cubicBezTo>
                  <a:pt x="43" y="52"/>
                  <a:pt x="43" y="52"/>
                  <a:pt x="4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28"/>
          <p:cNvSpPr>
            <a:spLocks/>
          </p:cNvSpPr>
          <p:nvPr/>
        </p:nvSpPr>
        <p:spPr bwMode="auto">
          <a:xfrm>
            <a:off x="2765357" y="4672742"/>
            <a:ext cx="46252" cy="51693"/>
          </a:xfrm>
          <a:custGeom>
            <a:avLst/>
            <a:gdLst>
              <a:gd name="T0" fmla="*/ 0 w 47"/>
              <a:gd name="T1" fmla="*/ 26 h 53"/>
              <a:gd name="T2" fmla="*/ 2 w 47"/>
              <a:gd name="T3" fmla="*/ 16 h 53"/>
              <a:gd name="T4" fmla="*/ 7 w 47"/>
              <a:gd name="T5" fmla="*/ 8 h 53"/>
              <a:gd name="T6" fmla="*/ 15 w 47"/>
              <a:gd name="T7" fmla="*/ 2 h 53"/>
              <a:gd name="T8" fmla="*/ 26 w 47"/>
              <a:gd name="T9" fmla="*/ 0 h 53"/>
              <a:gd name="T10" fmla="*/ 39 w 47"/>
              <a:gd name="T11" fmla="*/ 3 h 53"/>
              <a:gd name="T12" fmla="*/ 47 w 47"/>
              <a:gd name="T13" fmla="*/ 12 h 53"/>
              <a:gd name="T14" fmla="*/ 40 w 47"/>
              <a:gd name="T15" fmla="*/ 14 h 53"/>
              <a:gd name="T16" fmla="*/ 34 w 47"/>
              <a:gd name="T17" fmla="*/ 8 h 53"/>
              <a:gd name="T18" fmla="*/ 26 w 47"/>
              <a:gd name="T19" fmla="*/ 6 h 53"/>
              <a:gd name="T20" fmla="*/ 18 w 47"/>
              <a:gd name="T21" fmla="*/ 7 h 53"/>
              <a:gd name="T22" fmla="*/ 12 w 47"/>
              <a:gd name="T23" fmla="*/ 12 h 53"/>
              <a:gd name="T24" fmla="*/ 8 w 47"/>
              <a:gd name="T25" fmla="*/ 18 h 53"/>
              <a:gd name="T26" fmla="*/ 7 w 47"/>
              <a:gd name="T27" fmla="*/ 26 h 53"/>
              <a:gd name="T28" fmla="*/ 8 w 47"/>
              <a:gd name="T29" fmla="*/ 35 h 53"/>
              <a:gd name="T30" fmla="*/ 12 w 47"/>
              <a:gd name="T31" fmla="*/ 41 h 53"/>
              <a:gd name="T32" fmla="*/ 18 w 47"/>
              <a:gd name="T33" fmla="*/ 46 h 53"/>
              <a:gd name="T34" fmla="*/ 26 w 47"/>
              <a:gd name="T35" fmla="*/ 47 h 53"/>
              <a:gd name="T36" fmla="*/ 31 w 47"/>
              <a:gd name="T37" fmla="*/ 47 h 53"/>
              <a:gd name="T38" fmla="*/ 35 w 47"/>
              <a:gd name="T39" fmla="*/ 45 h 53"/>
              <a:gd name="T40" fmla="*/ 39 w 47"/>
              <a:gd name="T41" fmla="*/ 42 h 53"/>
              <a:gd name="T42" fmla="*/ 41 w 47"/>
              <a:gd name="T43" fmla="*/ 39 h 53"/>
              <a:gd name="T44" fmla="*/ 47 w 47"/>
              <a:gd name="T45" fmla="*/ 41 h 53"/>
              <a:gd name="T46" fmla="*/ 44 w 47"/>
              <a:gd name="T47" fmla="*/ 46 h 53"/>
              <a:gd name="T48" fmla="*/ 39 w 47"/>
              <a:gd name="T49" fmla="*/ 50 h 53"/>
              <a:gd name="T50" fmla="*/ 33 w 47"/>
              <a:gd name="T51" fmla="*/ 52 h 53"/>
              <a:gd name="T52" fmla="*/ 26 w 47"/>
              <a:gd name="T53" fmla="*/ 53 h 53"/>
              <a:gd name="T54" fmla="*/ 16 w 47"/>
              <a:gd name="T55" fmla="*/ 51 h 53"/>
              <a:gd name="T56" fmla="*/ 7 w 47"/>
              <a:gd name="T57" fmla="*/ 45 h 53"/>
              <a:gd name="T58" fmla="*/ 2 w 47"/>
              <a:gd name="T59" fmla="*/ 37 h 53"/>
              <a:gd name="T60" fmla="*/ 0 w 47"/>
              <a:gd name="T61" fmla="*/ 26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7" h="53">
                <a:moveTo>
                  <a:pt x="0" y="26"/>
                </a:moveTo>
                <a:cubicBezTo>
                  <a:pt x="0" y="23"/>
                  <a:pt x="1" y="19"/>
                  <a:pt x="2" y="16"/>
                </a:cubicBezTo>
                <a:cubicBezTo>
                  <a:pt x="3" y="13"/>
                  <a:pt x="5" y="10"/>
                  <a:pt x="7" y="8"/>
                </a:cubicBezTo>
                <a:cubicBezTo>
                  <a:pt x="9" y="5"/>
                  <a:pt x="12" y="3"/>
                  <a:pt x="15" y="2"/>
                </a:cubicBezTo>
                <a:cubicBezTo>
                  <a:pt x="19" y="1"/>
                  <a:pt x="22" y="0"/>
                  <a:pt x="26" y="0"/>
                </a:cubicBezTo>
                <a:cubicBezTo>
                  <a:pt x="31" y="0"/>
                  <a:pt x="35" y="1"/>
                  <a:pt x="39" y="3"/>
                </a:cubicBezTo>
                <a:cubicBezTo>
                  <a:pt x="42" y="5"/>
                  <a:pt x="45" y="8"/>
                  <a:pt x="47" y="12"/>
                </a:cubicBezTo>
                <a:cubicBezTo>
                  <a:pt x="40" y="14"/>
                  <a:pt x="40" y="14"/>
                  <a:pt x="40" y="14"/>
                </a:cubicBezTo>
                <a:cubicBezTo>
                  <a:pt x="39" y="12"/>
                  <a:pt x="37" y="9"/>
                  <a:pt x="34" y="8"/>
                </a:cubicBezTo>
                <a:cubicBezTo>
                  <a:pt x="32" y="7"/>
                  <a:pt x="29" y="6"/>
                  <a:pt x="26" y="6"/>
                </a:cubicBezTo>
                <a:cubicBezTo>
                  <a:pt x="23" y="6"/>
                  <a:pt x="20" y="6"/>
                  <a:pt x="18" y="7"/>
                </a:cubicBezTo>
                <a:cubicBezTo>
                  <a:pt x="16" y="8"/>
                  <a:pt x="14" y="10"/>
                  <a:pt x="12" y="12"/>
                </a:cubicBezTo>
                <a:cubicBezTo>
                  <a:pt x="11" y="14"/>
                  <a:pt x="9" y="16"/>
                  <a:pt x="8" y="18"/>
                </a:cubicBezTo>
                <a:cubicBezTo>
                  <a:pt x="7" y="21"/>
                  <a:pt x="7" y="23"/>
                  <a:pt x="7" y="26"/>
                </a:cubicBezTo>
                <a:cubicBezTo>
                  <a:pt x="7" y="29"/>
                  <a:pt x="7" y="32"/>
                  <a:pt x="8" y="35"/>
                </a:cubicBezTo>
                <a:cubicBezTo>
                  <a:pt x="9" y="37"/>
                  <a:pt x="11" y="39"/>
                  <a:pt x="12" y="41"/>
                </a:cubicBezTo>
                <a:cubicBezTo>
                  <a:pt x="14" y="43"/>
                  <a:pt x="16" y="45"/>
                  <a:pt x="18" y="46"/>
                </a:cubicBezTo>
                <a:cubicBezTo>
                  <a:pt x="21" y="47"/>
                  <a:pt x="23" y="47"/>
                  <a:pt x="26" y="47"/>
                </a:cubicBezTo>
                <a:cubicBezTo>
                  <a:pt x="27" y="47"/>
                  <a:pt x="29" y="47"/>
                  <a:pt x="31" y="47"/>
                </a:cubicBezTo>
                <a:cubicBezTo>
                  <a:pt x="32" y="46"/>
                  <a:pt x="34" y="46"/>
                  <a:pt x="35" y="45"/>
                </a:cubicBezTo>
                <a:cubicBezTo>
                  <a:pt x="36" y="44"/>
                  <a:pt x="38" y="43"/>
                  <a:pt x="39" y="42"/>
                </a:cubicBezTo>
                <a:cubicBezTo>
                  <a:pt x="40" y="41"/>
                  <a:pt x="40" y="40"/>
                  <a:pt x="41" y="39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2"/>
                  <a:pt x="46" y="44"/>
                  <a:pt x="44" y="46"/>
                </a:cubicBezTo>
                <a:cubicBezTo>
                  <a:pt x="43" y="47"/>
                  <a:pt x="41" y="49"/>
                  <a:pt x="39" y="50"/>
                </a:cubicBezTo>
                <a:cubicBezTo>
                  <a:pt x="37" y="51"/>
                  <a:pt x="35" y="52"/>
                  <a:pt x="33" y="52"/>
                </a:cubicBezTo>
                <a:cubicBezTo>
                  <a:pt x="31" y="53"/>
                  <a:pt x="28" y="53"/>
                  <a:pt x="26" y="53"/>
                </a:cubicBezTo>
                <a:cubicBezTo>
                  <a:pt x="22" y="53"/>
                  <a:pt x="19" y="53"/>
                  <a:pt x="16" y="51"/>
                </a:cubicBezTo>
                <a:cubicBezTo>
                  <a:pt x="12" y="50"/>
                  <a:pt x="10" y="48"/>
                  <a:pt x="7" y="45"/>
                </a:cubicBezTo>
                <a:cubicBezTo>
                  <a:pt x="5" y="43"/>
                  <a:pt x="3" y="40"/>
                  <a:pt x="2" y="37"/>
                </a:cubicBezTo>
                <a:cubicBezTo>
                  <a:pt x="1" y="34"/>
                  <a:pt x="0" y="30"/>
                  <a:pt x="0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229"/>
          <p:cNvSpPr>
            <a:spLocks/>
          </p:cNvSpPr>
          <p:nvPr/>
        </p:nvSpPr>
        <p:spPr bwMode="auto">
          <a:xfrm>
            <a:off x="2822491" y="4672742"/>
            <a:ext cx="46252" cy="51693"/>
          </a:xfrm>
          <a:custGeom>
            <a:avLst/>
            <a:gdLst>
              <a:gd name="T0" fmla="*/ 17 w 47"/>
              <a:gd name="T1" fmla="*/ 52 h 52"/>
              <a:gd name="T2" fmla="*/ 5 w 47"/>
              <a:gd name="T3" fmla="*/ 47 h 52"/>
              <a:gd name="T4" fmla="*/ 0 w 47"/>
              <a:gd name="T5" fmla="*/ 30 h 52"/>
              <a:gd name="T6" fmla="*/ 0 w 47"/>
              <a:gd name="T7" fmla="*/ 0 h 52"/>
              <a:gd name="T8" fmla="*/ 7 w 47"/>
              <a:gd name="T9" fmla="*/ 0 h 52"/>
              <a:gd name="T10" fmla="*/ 7 w 47"/>
              <a:gd name="T11" fmla="*/ 29 h 52"/>
              <a:gd name="T12" fmla="*/ 19 w 47"/>
              <a:gd name="T13" fmla="*/ 46 h 52"/>
              <a:gd name="T14" fmla="*/ 25 w 47"/>
              <a:gd name="T15" fmla="*/ 45 h 52"/>
              <a:gd name="T16" fmla="*/ 30 w 47"/>
              <a:gd name="T17" fmla="*/ 43 h 52"/>
              <a:gd name="T18" fmla="*/ 35 w 47"/>
              <a:gd name="T19" fmla="*/ 38 h 52"/>
              <a:gd name="T20" fmla="*/ 38 w 47"/>
              <a:gd name="T21" fmla="*/ 32 h 52"/>
              <a:gd name="T22" fmla="*/ 38 w 47"/>
              <a:gd name="T23" fmla="*/ 0 h 52"/>
              <a:gd name="T24" fmla="*/ 45 w 47"/>
              <a:gd name="T25" fmla="*/ 0 h 52"/>
              <a:gd name="T26" fmla="*/ 45 w 47"/>
              <a:gd name="T27" fmla="*/ 43 h 52"/>
              <a:gd name="T28" fmla="*/ 47 w 47"/>
              <a:gd name="T29" fmla="*/ 45 h 52"/>
              <a:gd name="T30" fmla="*/ 47 w 47"/>
              <a:gd name="T31" fmla="*/ 51 h 52"/>
              <a:gd name="T32" fmla="*/ 45 w 47"/>
              <a:gd name="T33" fmla="*/ 52 h 52"/>
              <a:gd name="T34" fmla="*/ 44 w 47"/>
              <a:gd name="T35" fmla="*/ 52 h 52"/>
              <a:gd name="T36" fmla="*/ 40 w 47"/>
              <a:gd name="T37" fmla="*/ 50 h 52"/>
              <a:gd name="T38" fmla="*/ 39 w 47"/>
              <a:gd name="T39" fmla="*/ 46 h 52"/>
              <a:gd name="T40" fmla="*/ 39 w 47"/>
              <a:gd name="T41" fmla="*/ 40 h 52"/>
              <a:gd name="T42" fmla="*/ 29 w 47"/>
              <a:gd name="T43" fmla="*/ 49 h 52"/>
              <a:gd name="T44" fmla="*/ 17 w 47"/>
              <a:gd name="T4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52">
                <a:moveTo>
                  <a:pt x="17" y="52"/>
                </a:moveTo>
                <a:cubicBezTo>
                  <a:pt x="12" y="52"/>
                  <a:pt x="7" y="51"/>
                  <a:pt x="5" y="47"/>
                </a:cubicBezTo>
                <a:cubicBezTo>
                  <a:pt x="2" y="43"/>
                  <a:pt x="0" y="37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41"/>
                  <a:pt x="11" y="46"/>
                  <a:pt x="19" y="46"/>
                </a:cubicBezTo>
                <a:cubicBezTo>
                  <a:pt x="21" y="46"/>
                  <a:pt x="23" y="46"/>
                  <a:pt x="25" y="45"/>
                </a:cubicBezTo>
                <a:cubicBezTo>
                  <a:pt x="27" y="45"/>
                  <a:pt x="29" y="44"/>
                  <a:pt x="30" y="43"/>
                </a:cubicBezTo>
                <a:cubicBezTo>
                  <a:pt x="32" y="41"/>
                  <a:pt x="33" y="40"/>
                  <a:pt x="35" y="38"/>
                </a:cubicBezTo>
                <a:cubicBezTo>
                  <a:pt x="36" y="36"/>
                  <a:pt x="37" y="34"/>
                  <a:pt x="38" y="32"/>
                </a:cubicBezTo>
                <a:cubicBezTo>
                  <a:pt x="38" y="0"/>
                  <a:pt x="38" y="0"/>
                  <a:pt x="38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43"/>
                  <a:pt x="45" y="43"/>
                  <a:pt x="45" y="43"/>
                </a:cubicBezTo>
                <a:cubicBezTo>
                  <a:pt x="45" y="45"/>
                  <a:pt x="45" y="45"/>
                  <a:pt x="47" y="45"/>
                </a:cubicBezTo>
                <a:cubicBezTo>
                  <a:pt x="47" y="51"/>
                  <a:pt x="47" y="51"/>
                  <a:pt x="47" y="51"/>
                </a:cubicBezTo>
                <a:cubicBezTo>
                  <a:pt x="46" y="52"/>
                  <a:pt x="46" y="52"/>
                  <a:pt x="45" y="52"/>
                </a:cubicBezTo>
                <a:cubicBezTo>
                  <a:pt x="45" y="52"/>
                  <a:pt x="44" y="52"/>
                  <a:pt x="44" y="52"/>
                </a:cubicBezTo>
                <a:cubicBezTo>
                  <a:pt x="42" y="52"/>
                  <a:pt x="41" y="51"/>
                  <a:pt x="40" y="50"/>
                </a:cubicBezTo>
                <a:cubicBezTo>
                  <a:pt x="39" y="49"/>
                  <a:pt x="39" y="47"/>
                  <a:pt x="39" y="46"/>
                </a:cubicBezTo>
                <a:cubicBezTo>
                  <a:pt x="39" y="40"/>
                  <a:pt x="39" y="40"/>
                  <a:pt x="39" y="40"/>
                </a:cubicBezTo>
                <a:cubicBezTo>
                  <a:pt x="36" y="44"/>
                  <a:pt x="33" y="47"/>
                  <a:pt x="29" y="49"/>
                </a:cubicBezTo>
                <a:cubicBezTo>
                  <a:pt x="26" y="51"/>
                  <a:pt x="22" y="52"/>
                  <a:pt x="1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230"/>
          <p:cNvSpPr>
            <a:spLocks/>
          </p:cNvSpPr>
          <p:nvPr/>
        </p:nvSpPr>
        <p:spPr bwMode="auto">
          <a:xfrm>
            <a:off x="2876905" y="4672742"/>
            <a:ext cx="40810" cy="51693"/>
          </a:xfrm>
          <a:custGeom>
            <a:avLst/>
            <a:gdLst>
              <a:gd name="T0" fmla="*/ 22 w 42"/>
              <a:gd name="T1" fmla="*/ 53 h 53"/>
              <a:gd name="T2" fmla="*/ 10 w 42"/>
              <a:gd name="T3" fmla="*/ 51 h 53"/>
              <a:gd name="T4" fmla="*/ 0 w 42"/>
              <a:gd name="T5" fmla="*/ 46 h 53"/>
              <a:gd name="T6" fmla="*/ 3 w 42"/>
              <a:gd name="T7" fmla="*/ 41 h 53"/>
              <a:gd name="T8" fmla="*/ 12 w 42"/>
              <a:gd name="T9" fmla="*/ 46 h 53"/>
              <a:gd name="T10" fmla="*/ 22 w 42"/>
              <a:gd name="T11" fmla="*/ 48 h 53"/>
              <a:gd name="T12" fmla="*/ 32 w 42"/>
              <a:gd name="T13" fmla="*/ 46 h 53"/>
              <a:gd name="T14" fmla="*/ 36 w 42"/>
              <a:gd name="T15" fmla="*/ 39 h 53"/>
              <a:gd name="T16" fmla="*/ 35 w 42"/>
              <a:gd name="T17" fmla="*/ 35 h 53"/>
              <a:gd name="T18" fmla="*/ 32 w 42"/>
              <a:gd name="T19" fmla="*/ 32 h 53"/>
              <a:gd name="T20" fmla="*/ 27 w 42"/>
              <a:gd name="T21" fmla="*/ 30 h 53"/>
              <a:gd name="T22" fmla="*/ 20 w 42"/>
              <a:gd name="T23" fmla="*/ 29 h 53"/>
              <a:gd name="T24" fmla="*/ 12 w 42"/>
              <a:gd name="T25" fmla="*/ 27 h 53"/>
              <a:gd name="T26" fmla="*/ 7 w 42"/>
              <a:gd name="T27" fmla="*/ 24 h 53"/>
              <a:gd name="T28" fmla="*/ 4 w 42"/>
              <a:gd name="T29" fmla="*/ 21 h 53"/>
              <a:gd name="T30" fmla="*/ 3 w 42"/>
              <a:gd name="T31" fmla="*/ 15 h 53"/>
              <a:gd name="T32" fmla="*/ 4 w 42"/>
              <a:gd name="T33" fmla="*/ 9 h 53"/>
              <a:gd name="T34" fmla="*/ 8 w 42"/>
              <a:gd name="T35" fmla="*/ 4 h 53"/>
              <a:gd name="T36" fmla="*/ 15 w 42"/>
              <a:gd name="T37" fmla="*/ 1 h 53"/>
              <a:gd name="T38" fmla="*/ 22 w 42"/>
              <a:gd name="T39" fmla="*/ 0 h 53"/>
              <a:gd name="T40" fmla="*/ 33 w 42"/>
              <a:gd name="T41" fmla="*/ 2 h 53"/>
              <a:gd name="T42" fmla="*/ 41 w 42"/>
              <a:gd name="T43" fmla="*/ 7 h 53"/>
              <a:gd name="T44" fmla="*/ 37 w 42"/>
              <a:gd name="T45" fmla="*/ 11 h 53"/>
              <a:gd name="T46" fmla="*/ 30 w 42"/>
              <a:gd name="T47" fmla="*/ 6 h 53"/>
              <a:gd name="T48" fmla="*/ 22 w 42"/>
              <a:gd name="T49" fmla="*/ 5 h 53"/>
              <a:gd name="T50" fmla="*/ 17 w 42"/>
              <a:gd name="T51" fmla="*/ 5 h 53"/>
              <a:gd name="T52" fmla="*/ 13 w 42"/>
              <a:gd name="T53" fmla="*/ 7 h 53"/>
              <a:gd name="T54" fmla="*/ 10 w 42"/>
              <a:gd name="T55" fmla="*/ 10 h 53"/>
              <a:gd name="T56" fmla="*/ 9 w 42"/>
              <a:gd name="T57" fmla="*/ 15 h 53"/>
              <a:gd name="T58" fmla="*/ 10 w 42"/>
              <a:gd name="T59" fmla="*/ 18 h 53"/>
              <a:gd name="T60" fmla="*/ 12 w 42"/>
              <a:gd name="T61" fmla="*/ 20 h 53"/>
              <a:gd name="T62" fmla="*/ 16 w 42"/>
              <a:gd name="T63" fmla="*/ 22 h 53"/>
              <a:gd name="T64" fmla="*/ 22 w 42"/>
              <a:gd name="T65" fmla="*/ 23 h 53"/>
              <a:gd name="T66" fmla="*/ 31 w 42"/>
              <a:gd name="T67" fmla="*/ 26 h 53"/>
              <a:gd name="T68" fmla="*/ 37 w 42"/>
              <a:gd name="T69" fmla="*/ 28 h 53"/>
              <a:gd name="T70" fmla="*/ 41 w 42"/>
              <a:gd name="T71" fmla="*/ 32 h 53"/>
              <a:gd name="T72" fmla="*/ 42 w 42"/>
              <a:gd name="T73" fmla="*/ 38 h 53"/>
              <a:gd name="T74" fmla="*/ 37 w 42"/>
              <a:gd name="T75" fmla="*/ 49 h 53"/>
              <a:gd name="T76" fmla="*/ 22 w 42"/>
              <a:gd name="T7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3">
                <a:moveTo>
                  <a:pt x="22" y="53"/>
                </a:moveTo>
                <a:cubicBezTo>
                  <a:pt x="18" y="53"/>
                  <a:pt x="14" y="53"/>
                  <a:pt x="10" y="51"/>
                </a:cubicBezTo>
                <a:cubicBezTo>
                  <a:pt x="6" y="50"/>
                  <a:pt x="3" y="48"/>
                  <a:pt x="0" y="46"/>
                </a:cubicBezTo>
                <a:cubicBezTo>
                  <a:pt x="3" y="41"/>
                  <a:pt x="3" y="41"/>
                  <a:pt x="3" y="41"/>
                </a:cubicBezTo>
                <a:cubicBezTo>
                  <a:pt x="6" y="43"/>
                  <a:pt x="9" y="45"/>
                  <a:pt x="12" y="46"/>
                </a:cubicBezTo>
                <a:cubicBezTo>
                  <a:pt x="15" y="48"/>
                  <a:pt x="19" y="48"/>
                  <a:pt x="22" y="48"/>
                </a:cubicBezTo>
                <a:cubicBezTo>
                  <a:pt x="26" y="48"/>
                  <a:pt x="29" y="47"/>
                  <a:pt x="32" y="46"/>
                </a:cubicBezTo>
                <a:cubicBezTo>
                  <a:pt x="34" y="44"/>
                  <a:pt x="36" y="42"/>
                  <a:pt x="36" y="39"/>
                </a:cubicBezTo>
                <a:cubicBezTo>
                  <a:pt x="36" y="37"/>
                  <a:pt x="35" y="36"/>
                  <a:pt x="35" y="35"/>
                </a:cubicBezTo>
                <a:cubicBezTo>
                  <a:pt x="34" y="34"/>
                  <a:pt x="33" y="33"/>
                  <a:pt x="32" y="32"/>
                </a:cubicBezTo>
                <a:cubicBezTo>
                  <a:pt x="30" y="32"/>
                  <a:pt x="29" y="31"/>
                  <a:pt x="27" y="30"/>
                </a:cubicBezTo>
                <a:cubicBezTo>
                  <a:pt x="25" y="30"/>
                  <a:pt x="23" y="29"/>
                  <a:pt x="20" y="29"/>
                </a:cubicBezTo>
                <a:cubicBezTo>
                  <a:pt x="17" y="28"/>
                  <a:pt x="15" y="27"/>
                  <a:pt x="12" y="27"/>
                </a:cubicBezTo>
                <a:cubicBezTo>
                  <a:pt x="10" y="26"/>
                  <a:pt x="8" y="25"/>
                  <a:pt x="7" y="24"/>
                </a:cubicBezTo>
                <a:cubicBezTo>
                  <a:pt x="6" y="23"/>
                  <a:pt x="4" y="22"/>
                  <a:pt x="4" y="21"/>
                </a:cubicBezTo>
                <a:cubicBezTo>
                  <a:pt x="3" y="19"/>
                  <a:pt x="3" y="18"/>
                  <a:pt x="3" y="15"/>
                </a:cubicBezTo>
                <a:cubicBezTo>
                  <a:pt x="3" y="13"/>
                  <a:pt x="3" y="11"/>
                  <a:pt x="4" y="9"/>
                </a:cubicBezTo>
                <a:cubicBezTo>
                  <a:pt x="5" y="7"/>
                  <a:pt x="7" y="5"/>
                  <a:pt x="8" y="4"/>
                </a:cubicBezTo>
                <a:cubicBezTo>
                  <a:pt x="10" y="2"/>
                  <a:pt x="12" y="1"/>
                  <a:pt x="15" y="1"/>
                </a:cubicBezTo>
                <a:cubicBezTo>
                  <a:pt x="17" y="0"/>
                  <a:pt x="19" y="0"/>
                  <a:pt x="22" y="0"/>
                </a:cubicBezTo>
                <a:cubicBezTo>
                  <a:pt x="26" y="0"/>
                  <a:pt x="30" y="0"/>
                  <a:pt x="33" y="2"/>
                </a:cubicBezTo>
                <a:cubicBezTo>
                  <a:pt x="36" y="3"/>
                  <a:pt x="39" y="5"/>
                  <a:pt x="41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6" y="9"/>
                  <a:pt x="33" y="7"/>
                  <a:pt x="30" y="6"/>
                </a:cubicBezTo>
                <a:cubicBezTo>
                  <a:pt x="28" y="5"/>
                  <a:pt x="25" y="5"/>
                  <a:pt x="22" y="5"/>
                </a:cubicBezTo>
                <a:cubicBezTo>
                  <a:pt x="20" y="5"/>
                  <a:pt x="18" y="5"/>
                  <a:pt x="17" y="5"/>
                </a:cubicBezTo>
                <a:cubicBezTo>
                  <a:pt x="15" y="6"/>
                  <a:pt x="14" y="6"/>
                  <a:pt x="13" y="7"/>
                </a:cubicBezTo>
                <a:cubicBezTo>
                  <a:pt x="12" y="8"/>
                  <a:pt x="11" y="9"/>
                  <a:pt x="10" y="10"/>
                </a:cubicBezTo>
                <a:cubicBezTo>
                  <a:pt x="9" y="11"/>
                  <a:pt x="9" y="13"/>
                  <a:pt x="9" y="15"/>
                </a:cubicBezTo>
                <a:cubicBezTo>
                  <a:pt x="9" y="16"/>
                  <a:pt x="9" y="17"/>
                  <a:pt x="10" y="18"/>
                </a:cubicBezTo>
                <a:cubicBezTo>
                  <a:pt x="10" y="19"/>
                  <a:pt x="11" y="19"/>
                  <a:pt x="12" y="20"/>
                </a:cubicBezTo>
                <a:cubicBezTo>
                  <a:pt x="13" y="21"/>
                  <a:pt x="15" y="21"/>
                  <a:pt x="16" y="22"/>
                </a:cubicBezTo>
                <a:cubicBezTo>
                  <a:pt x="18" y="22"/>
                  <a:pt x="20" y="23"/>
                  <a:pt x="22" y="23"/>
                </a:cubicBezTo>
                <a:cubicBezTo>
                  <a:pt x="25" y="24"/>
                  <a:pt x="28" y="25"/>
                  <a:pt x="31" y="26"/>
                </a:cubicBezTo>
                <a:cubicBezTo>
                  <a:pt x="33" y="27"/>
                  <a:pt x="35" y="27"/>
                  <a:pt x="37" y="28"/>
                </a:cubicBezTo>
                <a:cubicBezTo>
                  <a:pt x="39" y="30"/>
                  <a:pt x="40" y="31"/>
                  <a:pt x="41" y="32"/>
                </a:cubicBezTo>
                <a:cubicBezTo>
                  <a:pt x="42" y="34"/>
                  <a:pt x="42" y="36"/>
                  <a:pt x="42" y="38"/>
                </a:cubicBezTo>
                <a:cubicBezTo>
                  <a:pt x="42" y="43"/>
                  <a:pt x="40" y="46"/>
                  <a:pt x="37" y="49"/>
                </a:cubicBezTo>
                <a:cubicBezTo>
                  <a:pt x="33" y="52"/>
                  <a:pt x="28" y="53"/>
                  <a:pt x="22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231"/>
          <p:cNvSpPr>
            <a:spLocks/>
          </p:cNvSpPr>
          <p:nvPr/>
        </p:nvSpPr>
        <p:spPr bwMode="auto">
          <a:xfrm>
            <a:off x="2373578" y="4769325"/>
            <a:ext cx="69378" cy="69378"/>
          </a:xfrm>
          <a:custGeom>
            <a:avLst/>
            <a:gdLst>
              <a:gd name="T0" fmla="*/ 46 w 51"/>
              <a:gd name="T1" fmla="*/ 51 h 51"/>
              <a:gd name="T2" fmla="*/ 46 w 51"/>
              <a:gd name="T3" fmla="*/ 9 h 51"/>
              <a:gd name="T4" fmla="*/ 27 w 51"/>
              <a:gd name="T5" fmla="*/ 42 h 51"/>
              <a:gd name="T6" fmla="*/ 24 w 51"/>
              <a:gd name="T7" fmla="*/ 42 h 51"/>
              <a:gd name="T8" fmla="*/ 5 w 51"/>
              <a:gd name="T9" fmla="*/ 9 h 51"/>
              <a:gd name="T10" fmla="*/ 5 w 51"/>
              <a:gd name="T11" fmla="*/ 51 h 51"/>
              <a:gd name="T12" fmla="*/ 0 w 51"/>
              <a:gd name="T13" fmla="*/ 51 h 51"/>
              <a:gd name="T14" fmla="*/ 0 w 51"/>
              <a:gd name="T15" fmla="*/ 0 h 51"/>
              <a:gd name="T16" fmla="*/ 6 w 51"/>
              <a:gd name="T17" fmla="*/ 0 h 51"/>
              <a:gd name="T18" fmla="*/ 25 w 51"/>
              <a:gd name="T19" fmla="*/ 35 h 51"/>
              <a:gd name="T20" fmla="*/ 46 w 51"/>
              <a:gd name="T21" fmla="*/ 0 h 51"/>
              <a:gd name="T22" fmla="*/ 51 w 51"/>
              <a:gd name="T23" fmla="*/ 0 h 51"/>
              <a:gd name="T24" fmla="*/ 51 w 51"/>
              <a:gd name="T25" fmla="*/ 51 h 51"/>
              <a:gd name="T26" fmla="*/ 46 w 51"/>
              <a:gd name="T27" fmla="*/ 51 h 51"/>
              <a:gd name="T28" fmla="*/ 46 w 51"/>
              <a:gd name="T29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1" h="51">
                <a:moveTo>
                  <a:pt x="46" y="51"/>
                </a:moveTo>
                <a:lnTo>
                  <a:pt x="46" y="9"/>
                </a:lnTo>
                <a:lnTo>
                  <a:pt x="27" y="42"/>
                </a:lnTo>
                <a:lnTo>
                  <a:pt x="24" y="42"/>
                </a:lnTo>
                <a:lnTo>
                  <a:pt x="5" y="9"/>
                </a:lnTo>
                <a:lnTo>
                  <a:pt x="5" y="51"/>
                </a:lnTo>
                <a:lnTo>
                  <a:pt x="0" y="51"/>
                </a:lnTo>
                <a:lnTo>
                  <a:pt x="0" y="0"/>
                </a:lnTo>
                <a:lnTo>
                  <a:pt x="6" y="0"/>
                </a:lnTo>
                <a:lnTo>
                  <a:pt x="25" y="35"/>
                </a:lnTo>
                <a:lnTo>
                  <a:pt x="46" y="0"/>
                </a:lnTo>
                <a:lnTo>
                  <a:pt x="51" y="0"/>
                </a:lnTo>
                <a:lnTo>
                  <a:pt x="51" y="51"/>
                </a:lnTo>
                <a:lnTo>
                  <a:pt x="46" y="51"/>
                </a:lnTo>
                <a:lnTo>
                  <a:pt x="46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232"/>
          <p:cNvSpPr>
            <a:spLocks noEditPoints="1"/>
          </p:cNvSpPr>
          <p:nvPr/>
        </p:nvSpPr>
        <p:spPr bwMode="auto">
          <a:xfrm>
            <a:off x="2453838" y="4787010"/>
            <a:ext cx="44892" cy="53054"/>
          </a:xfrm>
          <a:custGeom>
            <a:avLst/>
            <a:gdLst>
              <a:gd name="T0" fmla="*/ 17 w 46"/>
              <a:gd name="T1" fmla="*/ 54 h 54"/>
              <a:gd name="T2" fmla="*/ 11 w 46"/>
              <a:gd name="T3" fmla="*/ 53 h 54"/>
              <a:gd name="T4" fmla="*/ 5 w 46"/>
              <a:gd name="T5" fmla="*/ 49 h 54"/>
              <a:gd name="T6" fmla="*/ 2 w 46"/>
              <a:gd name="T7" fmla="*/ 44 h 54"/>
              <a:gd name="T8" fmla="*/ 0 w 46"/>
              <a:gd name="T9" fmla="*/ 38 h 54"/>
              <a:gd name="T10" fmla="*/ 2 w 46"/>
              <a:gd name="T11" fmla="*/ 31 h 54"/>
              <a:gd name="T12" fmla="*/ 6 w 46"/>
              <a:gd name="T13" fmla="*/ 27 h 54"/>
              <a:gd name="T14" fmla="*/ 13 w 46"/>
              <a:gd name="T15" fmla="*/ 23 h 54"/>
              <a:gd name="T16" fmla="*/ 22 w 46"/>
              <a:gd name="T17" fmla="*/ 22 h 54"/>
              <a:gd name="T18" fmla="*/ 30 w 46"/>
              <a:gd name="T19" fmla="*/ 23 h 54"/>
              <a:gd name="T20" fmla="*/ 37 w 46"/>
              <a:gd name="T21" fmla="*/ 25 h 54"/>
              <a:gd name="T22" fmla="*/ 37 w 46"/>
              <a:gd name="T23" fmla="*/ 20 h 54"/>
              <a:gd name="T24" fmla="*/ 33 w 46"/>
              <a:gd name="T25" fmla="*/ 9 h 54"/>
              <a:gd name="T26" fmla="*/ 23 w 46"/>
              <a:gd name="T27" fmla="*/ 5 h 54"/>
              <a:gd name="T28" fmla="*/ 14 w 46"/>
              <a:gd name="T29" fmla="*/ 7 h 54"/>
              <a:gd name="T30" fmla="*/ 6 w 46"/>
              <a:gd name="T31" fmla="*/ 11 h 54"/>
              <a:gd name="T32" fmla="*/ 4 w 46"/>
              <a:gd name="T33" fmla="*/ 7 h 54"/>
              <a:gd name="T34" fmla="*/ 23 w 46"/>
              <a:gd name="T35" fmla="*/ 0 h 54"/>
              <a:gd name="T36" fmla="*/ 38 w 46"/>
              <a:gd name="T37" fmla="*/ 6 h 54"/>
              <a:gd name="T38" fmla="*/ 44 w 46"/>
              <a:gd name="T39" fmla="*/ 21 h 54"/>
              <a:gd name="T40" fmla="*/ 44 w 46"/>
              <a:gd name="T41" fmla="*/ 44 h 54"/>
              <a:gd name="T42" fmla="*/ 46 w 46"/>
              <a:gd name="T43" fmla="*/ 47 h 54"/>
              <a:gd name="T44" fmla="*/ 46 w 46"/>
              <a:gd name="T45" fmla="*/ 53 h 54"/>
              <a:gd name="T46" fmla="*/ 44 w 46"/>
              <a:gd name="T47" fmla="*/ 53 h 54"/>
              <a:gd name="T48" fmla="*/ 40 w 46"/>
              <a:gd name="T49" fmla="*/ 52 h 54"/>
              <a:gd name="T50" fmla="*/ 38 w 46"/>
              <a:gd name="T51" fmla="*/ 48 h 54"/>
              <a:gd name="T52" fmla="*/ 38 w 46"/>
              <a:gd name="T53" fmla="*/ 44 h 54"/>
              <a:gd name="T54" fmla="*/ 29 w 46"/>
              <a:gd name="T55" fmla="*/ 51 h 54"/>
              <a:gd name="T56" fmla="*/ 17 w 46"/>
              <a:gd name="T57" fmla="*/ 54 h 54"/>
              <a:gd name="T58" fmla="*/ 19 w 46"/>
              <a:gd name="T59" fmla="*/ 49 h 54"/>
              <a:gd name="T60" fmla="*/ 29 w 46"/>
              <a:gd name="T61" fmla="*/ 47 h 54"/>
              <a:gd name="T62" fmla="*/ 35 w 46"/>
              <a:gd name="T63" fmla="*/ 41 h 54"/>
              <a:gd name="T64" fmla="*/ 37 w 46"/>
              <a:gd name="T65" fmla="*/ 39 h 54"/>
              <a:gd name="T66" fmla="*/ 37 w 46"/>
              <a:gd name="T67" fmla="*/ 38 h 54"/>
              <a:gd name="T68" fmla="*/ 37 w 46"/>
              <a:gd name="T69" fmla="*/ 29 h 54"/>
              <a:gd name="T70" fmla="*/ 30 w 46"/>
              <a:gd name="T71" fmla="*/ 27 h 54"/>
              <a:gd name="T72" fmla="*/ 23 w 46"/>
              <a:gd name="T73" fmla="*/ 26 h 54"/>
              <a:gd name="T74" fmla="*/ 11 w 46"/>
              <a:gd name="T75" fmla="*/ 29 h 54"/>
              <a:gd name="T76" fmla="*/ 7 w 46"/>
              <a:gd name="T77" fmla="*/ 37 h 54"/>
              <a:gd name="T78" fmla="*/ 8 w 46"/>
              <a:gd name="T79" fmla="*/ 42 h 54"/>
              <a:gd name="T80" fmla="*/ 10 w 46"/>
              <a:gd name="T81" fmla="*/ 45 h 54"/>
              <a:gd name="T82" fmla="*/ 14 w 46"/>
              <a:gd name="T83" fmla="*/ 48 h 54"/>
              <a:gd name="T84" fmla="*/ 19 w 46"/>
              <a:gd name="T85" fmla="*/ 49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6" h="54">
                <a:moveTo>
                  <a:pt x="17" y="54"/>
                </a:moveTo>
                <a:cubicBezTo>
                  <a:pt x="15" y="54"/>
                  <a:pt x="13" y="53"/>
                  <a:pt x="11" y="53"/>
                </a:cubicBezTo>
                <a:cubicBezTo>
                  <a:pt x="9" y="52"/>
                  <a:pt x="7" y="51"/>
                  <a:pt x="5" y="49"/>
                </a:cubicBezTo>
                <a:cubicBezTo>
                  <a:pt x="4" y="48"/>
                  <a:pt x="2" y="46"/>
                  <a:pt x="2" y="44"/>
                </a:cubicBezTo>
                <a:cubicBezTo>
                  <a:pt x="1" y="42"/>
                  <a:pt x="0" y="40"/>
                  <a:pt x="0" y="38"/>
                </a:cubicBezTo>
                <a:cubicBezTo>
                  <a:pt x="0" y="35"/>
                  <a:pt x="1" y="33"/>
                  <a:pt x="2" y="31"/>
                </a:cubicBezTo>
                <a:cubicBezTo>
                  <a:pt x="3" y="30"/>
                  <a:pt x="4" y="28"/>
                  <a:pt x="6" y="27"/>
                </a:cubicBezTo>
                <a:cubicBezTo>
                  <a:pt x="8" y="25"/>
                  <a:pt x="11" y="24"/>
                  <a:pt x="13" y="23"/>
                </a:cubicBezTo>
                <a:cubicBezTo>
                  <a:pt x="16" y="23"/>
                  <a:pt x="19" y="22"/>
                  <a:pt x="22" y="22"/>
                </a:cubicBezTo>
                <a:cubicBezTo>
                  <a:pt x="25" y="22"/>
                  <a:pt x="27" y="22"/>
                  <a:pt x="30" y="23"/>
                </a:cubicBezTo>
                <a:cubicBezTo>
                  <a:pt x="33" y="23"/>
                  <a:pt x="35" y="24"/>
                  <a:pt x="37" y="25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6"/>
                  <a:pt x="36" y="12"/>
                  <a:pt x="33" y="9"/>
                </a:cubicBezTo>
                <a:cubicBezTo>
                  <a:pt x="31" y="7"/>
                  <a:pt x="27" y="5"/>
                  <a:pt x="23" y="5"/>
                </a:cubicBezTo>
                <a:cubicBezTo>
                  <a:pt x="20" y="5"/>
                  <a:pt x="17" y="6"/>
                  <a:pt x="14" y="7"/>
                </a:cubicBezTo>
                <a:cubicBezTo>
                  <a:pt x="12" y="8"/>
                  <a:pt x="9" y="9"/>
                  <a:pt x="6" y="11"/>
                </a:cubicBezTo>
                <a:cubicBezTo>
                  <a:pt x="4" y="7"/>
                  <a:pt x="4" y="7"/>
                  <a:pt x="4" y="7"/>
                </a:cubicBezTo>
                <a:cubicBezTo>
                  <a:pt x="10" y="3"/>
                  <a:pt x="17" y="0"/>
                  <a:pt x="23" y="0"/>
                </a:cubicBezTo>
                <a:cubicBezTo>
                  <a:pt x="30" y="0"/>
                  <a:pt x="35" y="2"/>
                  <a:pt x="38" y="6"/>
                </a:cubicBezTo>
                <a:cubicBezTo>
                  <a:pt x="42" y="9"/>
                  <a:pt x="44" y="14"/>
                  <a:pt x="44" y="21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5" y="47"/>
                  <a:pt x="46" y="47"/>
                </a:cubicBezTo>
                <a:cubicBezTo>
                  <a:pt x="46" y="53"/>
                  <a:pt x="46" y="53"/>
                  <a:pt x="46" y="53"/>
                </a:cubicBezTo>
                <a:cubicBezTo>
                  <a:pt x="45" y="53"/>
                  <a:pt x="44" y="53"/>
                  <a:pt x="44" y="53"/>
                </a:cubicBezTo>
                <a:cubicBezTo>
                  <a:pt x="42" y="53"/>
                  <a:pt x="41" y="53"/>
                  <a:pt x="40" y="52"/>
                </a:cubicBezTo>
                <a:cubicBezTo>
                  <a:pt x="39" y="51"/>
                  <a:pt x="38" y="50"/>
                  <a:pt x="38" y="48"/>
                </a:cubicBezTo>
                <a:cubicBezTo>
                  <a:pt x="38" y="44"/>
                  <a:pt x="38" y="44"/>
                  <a:pt x="38" y="44"/>
                </a:cubicBezTo>
                <a:cubicBezTo>
                  <a:pt x="36" y="47"/>
                  <a:pt x="33" y="50"/>
                  <a:pt x="29" y="51"/>
                </a:cubicBezTo>
                <a:cubicBezTo>
                  <a:pt x="25" y="53"/>
                  <a:pt x="22" y="54"/>
                  <a:pt x="17" y="54"/>
                </a:cubicBezTo>
                <a:close/>
                <a:moveTo>
                  <a:pt x="19" y="49"/>
                </a:moveTo>
                <a:cubicBezTo>
                  <a:pt x="23" y="49"/>
                  <a:pt x="26" y="48"/>
                  <a:pt x="29" y="47"/>
                </a:cubicBezTo>
                <a:cubicBezTo>
                  <a:pt x="32" y="45"/>
                  <a:pt x="34" y="44"/>
                  <a:pt x="35" y="41"/>
                </a:cubicBezTo>
                <a:cubicBezTo>
                  <a:pt x="36" y="41"/>
                  <a:pt x="36" y="40"/>
                  <a:pt x="37" y="39"/>
                </a:cubicBezTo>
                <a:cubicBezTo>
                  <a:pt x="37" y="39"/>
                  <a:pt x="37" y="38"/>
                  <a:pt x="37" y="38"/>
                </a:cubicBezTo>
                <a:cubicBezTo>
                  <a:pt x="37" y="29"/>
                  <a:pt x="37" y="29"/>
                  <a:pt x="37" y="29"/>
                </a:cubicBezTo>
                <a:cubicBezTo>
                  <a:pt x="35" y="28"/>
                  <a:pt x="33" y="28"/>
                  <a:pt x="30" y="27"/>
                </a:cubicBezTo>
                <a:cubicBezTo>
                  <a:pt x="28" y="27"/>
                  <a:pt x="25" y="26"/>
                  <a:pt x="23" y="26"/>
                </a:cubicBezTo>
                <a:cubicBezTo>
                  <a:pt x="18" y="26"/>
                  <a:pt x="14" y="27"/>
                  <a:pt x="11" y="29"/>
                </a:cubicBezTo>
                <a:cubicBezTo>
                  <a:pt x="8" y="31"/>
                  <a:pt x="7" y="34"/>
                  <a:pt x="7" y="37"/>
                </a:cubicBezTo>
                <a:cubicBezTo>
                  <a:pt x="7" y="39"/>
                  <a:pt x="7" y="40"/>
                  <a:pt x="8" y="42"/>
                </a:cubicBezTo>
                <a:cubicBezTo>
                  <a:pt x="8" y="43"/>
                  <a:pt x="9" y="44"/>
                  <a:pt x="10" y="45"/>
                </a:cubicBezTo>
                <a:cubicBezTo>
                  <a:pt x="11" y="46"/>
                  <a:pt x="13" y="47"/>
                  <a:pt x="14" y="48"/>
                </a:cubicBezTo>
                <a:cubicBezTo>
                  <a:pt x="16" y="48"/>
                  <a:pt x="17" y="49"/>
                  <a:pt x="19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233"/>
          <p:cNvSpPr>
            <a:spLocks noEditPoints="1"/>
          </p:cNvSpPr>
          <p:nvPr/>
        </p:nvSpPr>
        <p:spPr bwMode="auto">
          <a:xfrm>
            <a:off x="2508252" y="4787010"/>
            <a:ext cx="50333" cy="53054"/>
          </a:xfrm>
          <a:custGeom>
            <a:avLst/>
            <a:gdLst>
              <a:gd name="T0" fmla="*/ 26 w 51"/>
              <a:gd name="T1" fmla="*/ 54 h 54"/>
              <a:gd name="T2" fmla="*/ 15 w 51"/>
              <a:gd name="T3" fmla="*/ 52 h 54"/>
              <a:gd name="T4" fmla="*/ 7 w 51"/>
              <a:gd name="T5" fmla="*/ 46 h 54"/>
              <a:gd name="T6" fmla="*/ 2 w 51"/>
              <a:gd name="T7" fmla="*/ 37 h 54"/>
              <a:gd name="T8" fmla="*/ 0 w 51"/>
              <a:gd name="T9" fmla="*/ 27 h 54"/>
              <a:gd name="T10" fmla="*/ 2 w 51"/>
              <a:gd name="T11" fmla="*/ 17 h 54"/>
              <a:gd name="T12" fmla="*/ 7 w 51"/>
              <a:gd name="T13" fmla="*/ 8 h 54"/>
              <a:gd name="T14" fmla="*/ 15 w 51"/>
              <a:gd name="T15" fmla="*/ 2 h 54"/>
              <a:gd name="T16" fmla="*/ 26 w 51"/>
              <a:gd name="T17" fmla="*/ 0 h 54"/>
              <a:gd name="T18" fmla="*/ 36 w 51"/>
              <a:gd name="T19" fmla="*/ 2 h 54"/>
              <a:gd name="T20" fmla="*/ 44 w 51"/>
              <a:gd name="T21" fmla="*/ 8 h 54"/>
              <a:gd name="T22" fmla="*/ 49 w 51"/>
              <a:gd name="T23" fmla="*/ 17 h 54"/>
              <a:gd name="T24" fmla="*/ 51 w 51"/>
              <a:gd name="T25" fmla="*/ 27 h 54"/>
              <a:gd name="T26" fmla="*/ 51 w 51"/>
              <a:gd name="T27" fmla="*/ 28 h 54"/>
              <a:gd name="T28" fmla="*/ 51 w 51"/>
              <a:gd name="T29" fmla="*/ 29 h 54"/>
              <a:gd name="T30" fmla="*/ 7 w 51"/>
              <a:gd name="T31" fmla="*/ 29 h 54"/>
              <a:gd name="T32" fmla="*/ 9 w 51"/>
              <a:gd name="T33" fmla="*/ 37 h 54"/>
              <a:gd name="T34" fmla="*/ 13 w 51"/>
              <a:gd name="T35" fmla="*/ 43 h 54"/>
              <a:gd name="T36" fmla="*/ 19 w 51"/>
              <a:gd name="T37" fmla="*/ 47 h 54"/>
              <a:gd name="T38" fmla="*/ 26 w 51"/>
              <a:gd name="T39" fmla="*/ 49 h 54"/>
              <a:gd name="T40" fmla="*/ 31 w 51"/>
              <a:gd name="T41" fmla="*/ 48 h 54"/>
              <a:gd name="T42" fmla="*/ 36 w 51"/>
              <a:gd name="T43" fmla="*/ 46 h 54"/>
              <a:gd name="T44" fmla="*/ 39 w 51"/>
              <a:gd name="T45" fmla="*/ 43 h 54"/>
              <a:gd name="T46" fmla="*/ 42 w 51"/>
              <a:gd name="T47" fmla="*/ 39 h 54"/>
              <a:gd name="T48" fmla="*/ 48 w 51"/>
              <a:gd name="T49" fmla="*/ 41 h 54"/>
              <a:gd name="T50" fmla="*/ 44 w 51"/>
              <a:gd name="T51" fmla="*/ 46 h 54"/>
              <a:gd name="T52" fmla="*/ 39 w 51"/>
              <a:gd name="T53" fmla="*/ 50 h 54"/>
              <a:gd name="T54" fmla="*/ 33 w 51"/>
              <a:gd name="T55" fmla="*/ 53 h 54"/>
              <a:gd name="T56" fmla="*/ 26 w 51"/>
              <a:gd name="T57" fmla="*/ 54 h 54"/>
              <a:gd name="T58" fmla="*/ 45 w 51"/>
              <a:gd name="T59" fmla="*/ 24 h 54"/>
              <a:gd name="T60" fmla="*/ 43 w 51"/>
              <a:gd name="T61" fmla="*/ 17 h 54"/>
              <a:gd name="T62" fmla="*/ 39 w 51"/>
              <a:gd name="T63" fmla="*/ 11 h 54"/>
              <a:gd name="T64" fmla="*/ 33 w 51"/>
              <a:gd name="T65" fmla="*/ 7 h 54"/>
              <a:gd name="T66" fmla="*/ 26 w 51"/>
              <a:gd name="T67" fmla="*/ 6 h 54"/>
              <a:gd name="T68" fmla="*/ 19 w 51"/>
              <a:gd name="T69" fmla="*/ 7 h 54"/>
              <a:gd name="T70" fmla="*/ 13 w 51"/>
              <a:gd name="T71" fmla="*/ 11 h 54"/>
              <a:gd name="T72" fmla="*/ 9 w 51"/>
              <a:gd name="T73" fmla="*/ 17 h 54"/>
              <a:gd name="T74" fmla="*/ 7 w 51"/>
              <a:gd name="T75" fmla="*/ 24 h 54"/>
              <a:gd name="T76" fmla="*/ 45 w 51"/>
              <a:gd name="T77" fmla="*/ 2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" h="54">
                <a:moveTo>
                  <a:pt x="26" y="54"/>
                </a:moveTo>
                <a:cubicBezTo>
                  <a:pt x="22" y="54"/>
                  <a:pt x="19" y="53"/>
                  <a:pt x="15" y="52"/>
                </a:cubicBezTo>
                <a:cubicBezTo>
                  <a:pt x="12" y="50"/>
                  <a:pt x="10" y="48"/>
                  <a:pt x="7" y="46"/>
                </a:cubicBezTo>
                <a:cubicBezTo>
                  <a:pt x="5" y="43"/>
                  <a:pt x="3" y="40"/>
                  <a:pt x="2" y="37"/>
                </a:cubicBezTo>
                <a:cubicBezTo>
                  <a:pt x="1" y="34"/>
                  <a:pt x="0" y="31"/>
                  <a:pt x="0" y="27"/>
                </a:cubicBezTo>
                <a:cubicBezTo>
                  <a:pt x="0" y="23"/>
                  <a:pt x="1" y="20"/>
                  <a:pt x="2" y="17"/>
                </a:cubicBezTo>
                <a:cubicBezTo>
                  <a:pt x="3" y="13"/>
                  <a:pt x="5" y="11"/>
                  <a:pt x="7" y="8"/>
                </a:cubicBezTo>
                <a:cubicBezTo>
                  <a:pt x="9" y="6"/>
                  <a:pt x="12" y="4"/>
                  <a:pt x="15" y="2"/>
                </a:cubicBezTo>
                <a:cubicBezTo>
                  <a:pt x="19" y="1"/>
                  <a:pt x="22" y="0"/>
                  <a:pt x="26" y="0"/>
                </a:cubicBezTo>
                <a:cubicBezTo>
                  <a:pt x="29" y="0"/>
                  <a:pt x="33" y="1"/>
                  <a:pt x="36" y="2"/>
                </a:cubicBezTo>
                <a:cubicBezTo>
                  <a:pt x="39" y="4"/>
                  <a:pt x="42" y="6"/>
                  <a:pt x="44" y="8"/>
                </a:cubicBezTo>
                <a:cubicBezTo>
                  <a:pt x="46" y="11"/>
                  <a:pt x="48" y="13"/>
                  <a:pt x="49" y="17"/>
                </a:cubicBezTo>
                <a:cubicBezTo>
                  <a:pt x="51" y="20"/>
                  <a:pt x="51" y="23"/>
                  <a:pt x="51" y="27"/>
                </a:cubicBezTo>
                <a:cubicBezTo>
                  <a:pt x="51" y="27"/>
                  <a:pt x="51" y="28"/>
                  <a:pt x="51" y="28"/>
                </a:cubicBezTo>
                <a:cubicBezTo>
                  <a:pt x="51" y="29"/>
                  <a:pt x="51" y="29"/>
                  <a:pt x="51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32"/>
                  <a:pt x="8" y="35"/>
                  <a:pt x="9" y="37"/>
                </a:cubicBezTo>
                <a:cubicBezTo>
                  <a:pt x="10" y="39"/>
                  <a:pt x="11" y="41"/>
                  <a:pt x="13" y="43"/>
                </a:cubicBezTo>
                <a:cubicBezTo>
                  <a:pt x="15" y="45"/>
                  <a:pt x="17" y="46"/>
                  <a:pt x="19" y="47"/>
                </a:cubicBezTo>
                <a:cubicBezTo>
                  <a:pt x="21" y="48"/>
                  <a:pt x="24" y="49"/>
                  <a:pt x="26" y="49"/>
                </a:cubicBezTo>
                <a:cubicBezTo>
                  <a:pt x="28" y="49"/>
                  <a:pt x="29" y="48"/>
                  <a:pt x="31" y="48"/>
                </a:cubicBezTo>
                <a:cubicBezTo>
                  <a:pt x="33" y="47"/>
                  <a:pt x="34" y="47"/>
                  <a:pt x="36" y="46"/>
                </a:cubicBezTo>
                <a:cubicBezTo>
                  <a:pt x="37" y="45"/>
                  <a:pt x="38" y="44"/>
                  <a:pt x="39" y="43"/>
                </a:cubicBezTo>
                <a:cubicBezTo>
                  <a:pt x="41" y="42"/>
                  <a:pt x="41" y="41"/>
                  <a:pt x="42" y="39"/>
                </a:cubicBezTo>
                <a:cubicBezTo>
                  <a:pt x="48" y="41"/>
                  <a:pt x="48" y="41"/>
                  <a:pt x="48" y="41"/>
                </a:cubicBezTo>
                <a:cubicBezTo>
                  <a:pt x="47" y="43"/>
                  <a:pt x="46" y="45"/>
                  <a:pt x="44" y="46"/>
                </a:cubicBezTo>
                <a:cubicBezTo>
                  <a:pt x="43" y="48"/>
                  <a:pt x="41" y="49"/>
                  <a:pt x="39" y="50"/>
                </a:cubicBezTo>
                <a:cubicBezTo>
                  <a:pt x="37" y="51"/>
                  <a:pt x="35" y="52"/>
                  <a:pt x="33" y="53"/>
                </a:cubicBezTo>
                <a:cubicBezTo>
                  <a:pt x="31" y="53"/>
                  <a:pt x="28" y="54"/>
                  <a:pt x="26" y="54"/>
                </a:cubicBezTo>
                <a:close/>
                <a:moveTo>
                  <a:pt x="45" y="24"/>
                </a:moveTo>
                <a:cubicBezTo>
                  <a:pt x="45" y="21"/>
                  <a:pt x="44" y="19"/>
                  <a:pt x="43" y="17"/>
                </a:cubicBezTo>
                <a:cubicBezTo>
                  <a:pt x="42" y="14"/>
                  <a:pt x="40" y="12"/>
                  <a:pt x="39" y="11"/>
                </a:cubicBezTo>
                <a:cubicBezTo>
                  <a:pt x="37" y="9"/>
                  <a:pt x="35" y="8"/>
                  <a:pt x="33" y="7"/>
                </a:cubicBezTo>
                <a:cubicBezTo>
                  <a:pt x="31" y="6"/>
                  <a:pt x="28" y="6"/>
                  <a:pt x="26" y="6"/>
                </a:cubicBezTo>
                <a:cubicBezTo>
                  <a:pt x="23" y="6"/>
                  <a:pt x="21" y="6"/>
                  <a:pt x="19" y="7"/>
                </a:cubicBezTo>
                <a:cubicBezTo>
                  <a:pt x="16" y="8"/>
                  <a:pt x="14" y="9"/>
                  <a:pt x="13" y="11"/>
                </a:cubicBezTo>
                <a:cubicBezTo>
                  <a:pt x="11" y="12"/>
                  <a:pt x="10" y="14"/>
                  <a:pt x="9" y="17"/>
                </a:cubicBezTo>
                <a:cubicBezTo>
                  <a:pt x="8" y="19"/>
                  <a:pt x="7" y="22"/>
                  <a:pt x="7" y="24"/>
                </a:cubicBezTo>
                <a:cubicBezTo>
                  <a:pt x="45" y="24"/>
                  <a:pt x="45" y="24"/>
                  <a:pt x="45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34"/>
          <p:cNvSpPr>
            <a:spLocks/>
          </p:cNvSpPr>
          <p:nvPr/>
        </p:nvSpPr>
        <p:spPr bwMode="auto">
          <a:xfrm>
            <a:off x="2565386" y="4787010"/>
            <a:ext cx="47612" cy="53054"/>
          </a:xfrm>
          <a:custGeom>
            <a:avLst/>
            <a:gdLst>
              <a:gd name="T0" fmla="*/ 0 w 48"/>
              <a:gd name="T1" fmla="*/ 27 h 54"/>
              <a:gd name="T2" fmla="*/ 2 w 48"/>
              <a:gd name="T3" fmla="*/ 17 h 54"/>
              <a:gd name="T4" fmla="*/ 7 w 48"/>
              <a:gd name="T5" fmla="*/ 8 h 54"/>
              <a:gd name="T6" fmla="*/ 16 w 48"/>
              <a:gd name="T7" fmla="*/ 2 h 54"/>
              <a:gd name="T8" fmla="*/ 26 w 48"/>
              <a:gd name="T9" fmla="*/ 0 h 54"/>
              <a:gd name="T10" fmla="*/ 39 w 48"/>
              <a:gd name="T11" fmla="*/ 4 h 54"/>
              <a:gd name="T12" fmla="*/ 47 w 48"/>
              <a:gd name="T13" fmla="*/ 13 h 54"/>
              <a:gd name="T14" fmla="*/ 40 w 48"/>
              <a:gd name="T15" fmla="*/ 15 h 54"/>
              <a:gd name="T16" fmla="*/ 34 w 48"/>
              <a:gd name="T17" fmla="*/ 8 h 54"/>
              <a:gd name="T18" fmla="*/ 26 w 48"/>
              <a:gd name="T19" fmla="*/ 6 h 54"/>
              <a:gd name="T20" fmla="*/ 18 w 48"/>
              <a:gd name="T21" fmla="*/ 8 h 54"/>
              <a:gd name="T22" fmla="*/ 12 w 48"/>
              <a:gd name="T23" fmla="*/ 12 h 54"/>
              <a:gd name="T24" fmla="*/ 8 w 48"/>
              <a:gd name="T25" fmla="*/ 19 h 54"/>
              <a:gd name="T26" fmla="*/ 7 w 48"/>
              <a:gd name="T27" fmla="*/ 27 h 54"/>
              <a:gd name="T28" fmla="*/ 8 w 48"/>
              <a:gd name="T29" fmla="*/ 35 h 54"/>
              <a:gd name="T30" fmla="*/ 13 w 48"/>
              <a:gd name="T31" fmla="*/ 42 h 54"/>
              <a:gd name="T32" fmla="*/ 19 w 48"/>
              <a:gd name="T33" fmla="*/ 46 h 54"/>
              <a:gd name="T34" fmla="*/ 26 w 48"/>
              <a:gd name="T35" fmla="*/ 48 h 54"/>
              <a:gd name="T36" fmla="*/ 31 w 48"/>
              <a:gd name="T37" fmla="*/ 47 h 54"/>
              <a:gd name="T38" fmla="*/ 35 w 48"/>
              <a:gd name="T39" fmla="*/ 45 h 54"/>
              <a:gd name="T40" fmla="*/ 39 w 48"/>
              <a:gd name="T41" fmla="*/ 42 h 54"/>
              <a:gd name="T42" fmla="*/ 41 w 48"/>
              <a:gd name="T43" fmla="*/ 39 h 54"/>
              <a:gd name="T44" fmla="*/ 48 w 48"/>
              <a:gd name="T45" fmla="*/ 41 h 54"/>
              <a:gd name="T46" fmla="*/ 44 w 48"/>
              <a:gd name="T47" fmla="*/ 46 h 54"/>
              <a:gd name="T48" fmla="*/ 39 w 48"/>
              <a:gd name="T49" fmla="*/ 50 h 54"/>
              <a:gd name="T50" fmla="*/ 33 w 48"/>
              <a:gd name="T51" fmla="*/ 53 h 54"/>
              <a:gd name="T52" fmla="*/ 26 w 48"/>
              <a:gd name="T53" fmla="*/ 54 h 54"/>
              <a:gd name="T54" fmla="*/ 16 w 48"/>
              <a:gd name="T55" fmla="*/ 52 h 54"/>
              <a:gd name="T56" fmla="*/ 7 w 48"/>
              <a:gd name="T57" fmla="*/ 46 h 54"/>
              <a:gd name="T58" fmla="*/ 2 w 48"/>
              <a:gd name="T59" fmla="*/ 37 h 54"/>
              <a:gd name="T60" fmla="*/ 0 w 48"/>
              <a:gd name="T61" fmla="*/ 27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8" h="54">
                <a:moveTo>
                  <a:pt x="0" y="27"/>
                </a:moveTo>
                <a:cubicBezTo>
                  <a:pt x="0" y="23"/>
                  <a:pt x="1" y="20"/>
                  <a:pt x="2" y="17"/>
                </a:cubicBezTo>
                <a:cubicBezTo>
                  <a:pt x="3" y="13"/>
                  <a:pt x="5" y="10"/>
                  <a:pt x="7" y="8"/>
                </a:cubicBezTo>
                <a:cubicBezTo>
                  <a:pt x="10" y="6"/>
                  <a:pt x="12" y="4"/>
                  <a:pt x="16" y="2"/>
                </a:cubicBezTo>
                <a:cubicBezTo>
                  <a:pt x="19" y="1"/>
                  <a:pt x="22" y="0"/>
                  <a:pt x="26" y="0"/>
                </a:cubicBezTo>
                <a:cubicBezTo>
                  <a:pt x="31" y="0"/>
                  <a:pt x="35" y="1"/>
                  <a:pt x="39" y="4"/>
                </a:cubicBezTo>
                <a:cubicBezTo>
                  <a:pt x="42" y="6"/>
                  <a:pt x="45" y="9"/>
                  <a:pt x="47" y="13"/>
                </a:cubicBezTo>
                <a:cubicBezTo>
                  <a:pt x="40" y="15"/>
                  <a:pt x="40" y="15"/>
                  <a:pt x="40" y="15"/>
                </a:cubicBezTo>
                <a:cubicBezTo>
                  <a:pt x="39" y="12"/>
                  <a:pt x="37" y="10"/>
                  <a:pt x="34" y="8"/>
                </a:cubicBezTo>
                <a:cubicBezTo>
                  <a:pt x="32" y="7"/>
                  <a:pt x="29" y="6"/>
                  <a:pt x="26" y="6"/>
                </a:cubicBezTo>
                <a:cubicBezTo>
                  <a:pt x="23" y="6"/>
                  <a:pt x="21" y="7"/>
                  <a:pt x="18" y="8"/>
                </a:cubicBezTo>
                <a:cubicBezTo>
                  <a:pt x="16" y="9"/>
                  <a:pt x="14" y="10"/>
                  <a:pt x="12" y="12"/>
                </a:cubicBezTo>
                <a:cubicBezTo>
                  <a:pt x="11" y="14"/>
                  <a:pt x="9" y="16"/>
                  <a:pt x="8" y="19"/>
                </a:cubicBezTo>
                <a:cubicBezTo>
                  <a:pt x="7" y="21"/>
                  <a:pt x="7" y="24"/>
                  <a:pt x="7" y="27"/>
                </a:cubicBezTo>
                <a:cubicBezTo>
                  <a:pt x="7" y="30"/>
                  <a:pt x="7" y="32"/>
                  <a:pt x="8" y="35"/>
                </a:cubicBezTo>
                <a:cubicBezTo>
                  <a:pt x="9" y="38"/>
                  <a:pt x="11" y="40"/>
                  <a:pt x="13" y="42"/>
                </a:cubicBezTo>
                <a:cubicBezTo>
                  <a:pt x="14" y="44"/>
                  <a:pt x="16" y="45"/>
                  <a:pt x="19" y="46"/>
                </a:cubicBezTo>
                <a:cubicBezTo>
                  <a:pt x="21" y="47"/>
                  <a:pt x="23" y="48"/>
                  <a:pt x="26" y="48"/>
                </a:cubicBezTo>
                <a:cubicBezTo>
                  <a:pt x="27" y="48"/>
                  <a:pt x="29" y="48"/>
                  <a:pt x="31" y="47"/>
                </a:cubicBezTo>
                <a:cubicBezTo>
                  <a:pt x="32" y="47"/>
                  <a:pt x="34" y="46"/>
                  <a:pt x="35" y="45"/>
                </a:cubicBezTo>
                <a:cubicBezTo>
                  <a:pt x="37" y="44"/>
                  <a:pt x="38" y="43"/>
                  <a:pt x="39" y="42"/>
                </a:cubicBezTo>
                <a:cubicBezTo>
                  <a:pt x="40" y="41"/>
                  <a:pt x="40" y="40"/>
                  <a:pt x="41" y="39"/>
                </a:cubicBezTo>
                <a:cubicBezTo>
                  <a:pt x="48" y="41"/>
                  <a:pt x="48" y="41"/>
                  <a:pt x="48" y="41"/>
                </a:cubicBezTo>
                <a:cubicBezTo>
                  <a:pt x="47" y="43"/>
                  <a:pt x="46" y="45"/>
                  <a:pt x="44" y="46"/>
                </a:cubicBezTo>
                <a:cubicBezTo>
                  <a:pt x="43" y="48"/>
                  <a:pt x="41" y="49"/>
                  <a:pt x="39" y="50"/>
                </a:cubicBezTo>
                <a:cubicBezTo>
                  <a:pt x="38" y="51"/>
                  <a:pt x="35" y="52"/>
                  <a:pt x="33" y="53"/>
                </a:cubicBezTo>
                <a:cubicBezTo>
                  <a:pt x="31" y="53"/>
                  <a:pt x="29" y="54"/>
                  <a:pt x="26" y="54"/>
                </a:cubicBezTo>
                <a:cubicBezTo>
                  <a:pt x="22" y="54"/>
                  <a:pt x="19" y="53"/>
                  <a:pt x="16" y="52"/>
                </a:cubicBezTo>
                <a:cubicBezTo>
                  <a:pt x="13" y="50"/>
                  <a:pt x="10" y="48"/>
                  <a:pt x="7" y="46"/>
                </a:cubicBezTo>
                <a:cubicBezTo>
                  <a:pt x="5" y="43"/>
                  <a:pt x="3" y="40"/>
                  <a:pt x="2" y="37"/>
                </a:cubicBezTo>
                <a:cubicBezTo>
                  <a:pt x="1" y="34"/>
                  <a:pt x="0" y="31"/>
                  <a:pt x="0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235"/>
          <p:cNvSpPr>
            <a:spLocks noEditPoints="1"/>
          </p:cNvSpPr>
          <p:nvPr/>
        </p:nvSpPr>
        <p:spPr bwMode="auto">
          <a:xfrm>
            <a:off x="2618440" y="4787010"/>
            <a:ext cx="50333" cy="53054"/>
          </a:xfrm>
          <a:custGeom>
            <a:avLst/>
            <a:gdLst>
              <a:gd name="T0" fmla="*/ 26 w 51"/>
              <a:gd name="T1" fmla="*/ 54 h 54"/>
              <a:gd name="T2" fmla="*/ 16 w 51"/>
              <a:gd name="T3" fmla="*/ 52 h 54"/>
              <a:gd name="T4" fmla="*/ 7 w 51"/>
              <a:gd name="T5" fmla="*/ 46 h 54"/>
              <a:gd name="T6" fmla="*/ 2 w 51"/>
              <a:gd name="T7" fmla="*/ 37 h 54"/>
              <a:gd name="T8" fmla="*/ 0 w 51"/>
              <a:gd name="T9" fmla="*/ 27 h 54"/>
              <a:gd name="T10" fmla="*/ 2 w 51"/>
              <a:gd name="T11" fmla="*/ 17 h 54"/>
              <a:gd name="T12" fmla="*/ 7 w 51"/>
              <a:gd name="T13" fmla="*/ 8 h 54"/>
              <a:gd name="T14" fmla="*/ 16 w 51"/>
              <a:gd name="T15" fmla="*/ 2 h 54"/>
              <a:gd name="T16" fmla="*/ 26 w 51"/>
              <a:gd name="T17" fmla="*/ 0 h 54"/>
              <a:gd name="T18" fmla="*/ 36 w 51"/>
              <a:gd name="T19" fmla="*/ 2 h 54"/>
              <a:gd name="T20" fmla="*/ 44 w 51"/>
              <a:gd name="T21" fmla="*/ 8 h 54"/>
              <a:gd name="T22" fmla="*/ 50 w 51"/>
              <a:gd name="T23" fmla="*/ 17 h 54"/>
              <a:gd name="T24" fmla="*/ 51 w 51"/>
              <a:gd name="T25" fmla="*/ 27 h 54"/>
              <a:gd name="T26" fmla="*/ 51 w 51"/>
              <a:gd name="T27" fmla="*/ 28 h 54"/>
              <a:gd name="T28" fmla="*/ 51 w 51"/>
              <a:gd name="T29" fmla="*/ 29 h 54"/>
              <a:gd name="T30" fmla="*/ 7 w 51"/>
              <a:gd name="T31" fmla="*/ 29 h 54"/>
              <a:gd name="T32" fmla="*/ 9 w 51"/>
              <a:gd name="T33" fmla="*/ 37 h 54"/>
              <a:gd name="T34" fmla="*/ 13 w 51"/>
              <a:gd name="T35" fmla="*/ 43 h 54"/>
              <a:gd name="T36" fmla="*/ 19 w 51"/>
              <a:gd name="T37" fmla="*/ 47 h 54"/>
              <a:gd name="T38" fmla="*/ 26 w 51"/>
              <a:gd name="T39" fmla="*/ 49 h 54"/>
              <a:gd name="T40" fmla="*/ 31 w 51"/>
              <a:gd name="T41" fmla="*/ 48 h 54"/>
              <a:gd name="T42" fmla="*/ 36 w 51"/>
              <a:gd name="T43" fmla="*/ 46 h 54"/>
              <a:gd name="T44" fmla="*/ 40 w 51"/>
              <a:gd name="T45" fmla="*/ 43 h 54"/>
              <a:gd name="T46" fmla="*/ 42 w 51"/>
              <a:gd name="T47" fmla="*/ 39 h 54"/>
              <a:gd name="T48" fmla="*/ 48 w 51"/>
              <a:gd name="T49" fmla="*/ 41 h 54"/>
              <a:gd name="T50" fmla="*/ 45 w 51"/>
              <a:gd name="T51" fmla="*/ 46 h 54"/>
              <a:gd name="T52" fmla="*/ 40 w 51"/>
              <a:gd name="T53" fmla="*/ 50 h 54"/>
              <a:gd name="T54" fmla="*/ 33 w 51"/>
              <a:gd name="T55" fmla="*/ 53 h 54"/>
              <a:gd name="T56" fmla="*/ 26 w 51"/>
              <a:gd name="T57" fmla="*/ 54 h 54"/>
              <a:gd name="T58" fmla="*/ 45 w 51"/>
              <a:gd name="T59" fmla="*/ 24 h 54"/>
              <a:gd name="T60" fmla="*/ 43 w 51"/>
              <a:gd name="T61" fmla="*/ 17 h 54"/>
              <a:gd name="T62" fmla="*/ 39 w 51"/>
              <a:gd name="T63" fmla="*/ 11 h 54"/>
              <a:gd name="T64" fmla="*/ 33 w 51"/>
              <a:gd name="T65" fmla="*/ 7 h 54"/>
              <a:gd name="T66" fmla="*/ 26 w 51"/>
              <a:gd name="T67" fmla="*/ 6 h 54"/>
              <a:gd name="T68" fmla="*/ 19 w 51"/>
              <a:gd name="T69" fmla="*/ 7 h 54"/>
              <a:gd name="T70" fmla="*/ 13 w 51"/>
              <a:gd name="T71" fmla="*/ 11 h 54"/>
              <a:gd name="T72" fmla="*/ 9 w 51"/>
              <a:gd name="T73" fmla="*/ 17 h 54"/>
              <a:gd name="T74" fmla="*/ 7 w 51"/>
              <a:gd name="T75" fmla="*/ 24 h 54"/>
              <a:gd name="T76" fmla="*/ 45 w 51"/>
              <a:gd name="T77" fmla="*/ 2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" h="54">
                <a:moveTo>
                  <a:pt x="26" y="54"/>
                </a:moveTo>
                <a:cubicBezTo>
                  <a:pt x="22" y="54"/>
                  <a:pt x="19" y="53"/>
                  <a:pt x="16" y="52"/>
                </a:cubicBezTo>
                <a:cubicBezTo>
                  <a:pt x="12" y="50"/>
                  <a:pt x="10" y="48"/>
                  <a:pt x="7" y="46"/>
                </a:cubicBezTo>
                <a:cubicBezTo>
                  <a:pt x="5" y="43"/>
                  <a:pt x="3" y="40"/>
                  <a:pt x="2" y="37"/>
                </a:cubicBezTo>
                <a:cubicBezTo>
                  <a:pt x="1" y="34"/>
                  <a:pt x="0" y="31"/>
                  <a:pt x="0" y="27"/>
                </a:cubicBezTo>
                <a:cubicBezTo>
                  <a:pt x="0" y="23"/>
                  <a:pt x="1" y="20"/>
                  <a:pt x="2" y="17"/>
                </a:cubicBezTo>
                <a:cubicBezTo>
                  <a:pt x="3" y="13"/>
                  <a:pt x="5" y="11"/>
                  <a:pt x="7" y="8"/>
                </a:cubicBezTo>
                <a:cubicBezTo>
                  <a:pt x="10" y="6"/>
                  <a:pt x="12" y="4"/>
                  <a:pt x="16" y="2"/>
                </a:cubicBezTo>
                <a:cubicBezTo>
                  <a:pt x="19" y="1"/>
                  <a:pt x="22" y="0"/>
                  <a:pt x="26" y="0"/>
                </a:cubicBezTo>
                <a:cubicBezTo>
                  <a:pt x="30" y="0"/>
                  <a:pt x="33" y="1"/>
                  <a:pt x="36" y="2"/>
                </a:cubicBezTo>
                <a:cubicBezTo>
                  <a:pt x="39" y="4"/>
                  <a:pt x="42" y="6"/>
                  <a:pt x="44" y="8"/>
                </a:cubicBezTo>
                <a:cubicBezTo>
                  <a:pt x="47" y="11"/>
                  <a:pt x="48" y="13"/>
                  <a:pt x="50" y="17"/>
                </a:cubicBezTo>
                <a:cubicBezTo>
                  <a:pt x="51" y="20"/>
                  <a:pt x="51" y="23"/>
                  <a:pt x="51" y="27"/>
                </a:cubicBezTo>
                <a:cubicBezTo>
                  <a:pt x="51" y="27"/>
                  <a:pt x="51" y="28"/>
                  <a:pt x="51" y="28"/>
                </a:cubicBezTo>
                <a:cubicBezTo>
                  <a:pt x="51" y="29"/>
                  <a:pt x="51" y="29"/>
                  <a:pt x="51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32"/>
                  <a:pt x="8" y="35"/>
                  <a:pt x="9" y="37"/>
                </a:cubicBezTo>
                <a:cubicBezTo>
                  <a:pt x="10" y="39"/>
                  <a:pt x="12" y="41"/>
                  <a:pt x="13" y="43"/>
                </a:cubicBezTo>
                <a:cubicBezTo>
                  <a:pt x="15" y="45"/>
                  <a:pt x="17" y="46"/>
                  <a:pt x="19" y="47"/>
                </a:cubicBezTo>
                <a:cubicBezTo>
                  <a:pt x="21" y="48"/>
                  <a:pt x="24" y="49"/>
                  <a:pt x="26" y="49"/>
                </a:cubicBezTo>
                <a:cubicBezTo>
                  <a:pt x="28" y="49"/>
                  <a:pt x="30" y="48"/>
                  <a:pt x="31" y="48"/>
                </a:cubicBezTo>
                <a:cubicBezTo>
                  <a:pt x="33" y="47"/>
                  <a:pt x="34" y="47"/>
                  <a:pt x="36" y="46"/>
                </a:cubicBezTo>
                <a:cubicBezTo>
                  <a:pt x="37" y="45"/>
                  <a:pt x="38" y="44"/>
                  <a:pt x="40" y="43"/>
                </a:cubicBezTo>
                <a:cubicBezTo>
                  <a:pt x="41" y="42"/>
                  <a:pt x="42" y="41"/>
                  <a:pt x="42" y="39"/>
                </a:cubicBezTo>
                <a:cubicBezTo>
                  <a:pt x="48" y="41"/>
                  <a:pt x="48" y="41"/>
                  <a:pt x="48" y="41"/>
                </a:cubicBezTo>
                <a:cubicBezTo>
                  <a:pt x="47" y="43"/>
                  <a:pt x="46" y="45"/>
                  <a:pt x="45" y="46"/>
                </a:cubicBezTo>
                <a:cubicBezTo>
                  <a:pt x="43" y="48"/>
                  <a:pt x="41" y="49"/>
                  <a:pt x="40" y="50"/>
                </a:cubicBezTo>
                <a:cubicBezTo>
                  <a:pt x="38" y="51"/>
                  <a:pt x="36" y="52"/>
                  <a:pt x="33" y="53"/>
                </a:cubicBezTo>
                <a:cubicBezTo>
                  <a:pt x="31" y="53"/>
                  <a:pt x="28" y="54"/>
                  <a:pt x="26" y="54"/>
                </a:cubicBezTo>
                <a:close/>
                <a:moveTo>
                  <a:pt x="45" y="24"/>
                </a:moveTo>
                <a:cubicBezTo>
                  <a:pt x="45" y="21"/>
                  <a:pt x="44" y="19"/>
                  <a:pt x="43" y="17"/>
                </a:cubicBezTo>
                <a:cubicBezTo>
                  <a:pt x="42" y="14"/>
                  <a:pt x="41" y="12"/>
                  <a:pt x="39" y="11"/>
                </a:cubicBezTo>
                <a:cubicBezTo>
                  <a:pt x="37" y="9"/>
                  <a:pt x="35" y="8"/>
                  <a:pt x="33" y="7"/>
                </a:cubicBezTo>
                <a:cubicBezTo>
                  <a:pt x="31" y="6"/>
                  <a:pt x="28" y="6"/>
                  <a:pt x="26" y="6"/>
                </a:cubicBezTo>
                <a:cubicBezTo>
                  <a:pt x="23" y="6"/>
                  <a:pt x="21" y="6"/>
                  <a:pt x="19" y="7"/>
                </a:cubicBezTo>
                <a:cubicBezTo>
                  <a:pt x="17" y="8"/>
                  <a:pt x="15" y="9"/>
                  <a:pt x="13" y="11"/>
                </a:cubicBezTo>
                <a:cubicBezTo>
                  <a:pt x="11" y="12"/>
                  <a:pt x="10" y="14"/>
                  <a:pt x="9" y="17"/>
                </a:cubicBezTo>
                <a:cubicBezTo>
                  <a:pt x="8" y="19"/>
                  <a:pt x="7" y="22"/>
                  <a:pt x="7" y="24"/>
                </a:cubicBezTo>
                <a:cubicBezTo>
                  <a:pt x="45" y="24"/>
                  <a:pt x="45" y="24"/>
                  <a:pt x="45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236"/>
          <p:cNvSpPr>
            <a:spLocks/>
          </p:cNvSpPr>
          <p:nvPr/>
        </p:nvSpPr>
        <p:spPr bwMode="auto">
          <a:xfrm>
            <a:off x="2679655" y="4787010"/>
            <a:ext cx="42171" cy="51693"/>
          </a:xfrm>
          <a:custGeom>
            <a:avLst/>
            <a:gdLst>
              <a:gd name="T0" fmla="*/ 43 w 43"/>
              <a:gd name="T1" fmla="*/ 53 h 53"/>
              <a:gd name="T2" fmla="*/ 37 w 43"/>
              <a:gd name="T3" fmla="*/ 53 h 53"/>
              <a:gd name="T4" fmla="*/ 37 w 43"/>
              <a:gd name="T5" fmla="*/ 24 h 53"/>
              <a:gd name="T6" fmla="*/ 34 w 43"/>
              <a:gd name="T7" fmla="*/ 11 h 53"/>
              <a:gd name="T8" fmla="*/ 25 w 43"/>
              <a:gd name="T9" fmla="*/ 6 h 53"/>
              <a:gd name="T10" fmla="*/ 19 w 43"/>
              <a:gd name="T11" fmla="*/ 7 h 53"/>
              <a:gd name="T12" fmla="*/ 14 w 43"/>
              <a:gd name="T13" fmla="*/ 11 h 53"/>
              <a:gd name="T14" fmla="*/ 9 w 43"/>
              <a:gd name="T15" fmla="*/ 15 h 53"/>
              <a:gd name="T16" fmla="*/ 7 w 43"/>
              <a:gd name="T17" fmla="*/ 21 h 53"/>
              <a:gd name="T18" fmla="*/ 7 w 43"/>
              <a:gd name="T19" fmla="*/ 53 h 53"/>
              <a:gd name="T20" fmla="*/ 0 w 43"/>
              <a:gd name="T21" fmla="*/ 53 h 53"/>
              <a:gd name="T22" fmla="*/ 0 w 43"/>
              <a:gd name="T23" fmla="*/ 1 h 53"/>
              <a:gd name="T24" fmla="*/ 6 w 43"/>
              <a:gd name="T25" fmla="*/ 1 h 53"/>
              <a:gd name="T26" fmla="*/ 6 w 43"/>
              <a:gd name="T27" fmla="*/ 13 h 53"/>
              <a:gd name="T28" fmla="*/ 15 w 43"/>
              <a:gd name="T29" fmla="*/ 4 h 53"/>
              <a:gd name="T30" fmla="*/ 28 w 43"/>
              <a:gd name="T31" fmla="*/ 0 h 53"/>
              <a:gd name="T32" fmla="*/ 35 w 43"/>
              <a:gd name="T33" fmla="*/ 2 h 53"/>
              <a:gd name="T34" fmla="*/ 40 w 43"/>
              <a:gd name="T35" fmla="*/ 6 h 53"/>
              <a:gd name="T36" fmla="*/ 43 w 43"/>
              <a:gd name="T37" fmla="*/ 13 h 53"/>
              <a:gd name="T38" fmla="*/ 43 w 43"/>
              <a:gd name="T39" fmla="*/ 23 h 53"/>
              <a:gd name="T40" fmla="*/ 43 w 43"/>
              <a:gd name="T41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3" h="53">
                <a:moveTo>
                  <a:pt x="43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37" y="24"/>
                  <a:pt x="37" y="24"/>
                  <a:pt x="37" y="24"/>
                </a:cubicBezTo>
                <a:cubicBezTo>
                  <a:pt x="37" y="18"/>
                  <a:pt x="36" y="13"/>
                  <a:pt x="34" y="11"/>
                </a:cubicBezTo>
                <a:cubicBezTo>
                  <a:pt x="32" y="8"/>
                  <a:pt x="29" y="6"/>
                  <a:pt x="25" y="6"/>
                </a:cubicBezTo>
                <a:cubicBezTo>
                  <a:pt x="23" y="6"/>
                  <a:pt x="21" y="7"/>
                  <a:pt x="19" y="7"/>
                </a:cubicBezTo>
                <a:cubicBezTo>
                  <a:pt x="18" y="8"/>
                  <a:pt x="16" y="9"/>
                  <a:pt x="14" y="11"/>
                </a:cubicBezTo>
                <a:cubicBezTo>
                  <a:pt x="12" y="12"/>
                  <a:pt x="11" y="13"/>
                  <a:pt x="9" y="15"/>
                </a:cubicBezTo>
                <a:cubicBezTo>
                  <a:pt x="8" y="17"/>
                  <a:pt x="7" y="19"/>
                  <a:pt x="7" y="21"/>
                </a:cubicBezTo>
                <a:cubicBezTo>
                  <a:pt x="7" y="53"/>
                  <a:pt x="7" y="53"/>
                  <a:pt x="7" y="53"/>
                </a:cubicBezTo>
                <a:cubicBezTo>
                  <a:pt x="0" y="53"/>
                  <a:pt x="0" y="53"/>
                  <a:pt x="0" y="53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3"/>
                  <a:pt x="6" y="13"/>
                  <a:pt x="6" y="13"/>
                </a:cubicBezTo>
                <a:cubicBezTo>
                  <a:pt x="8" y="9"/>
                  <a:pt x="11" y="6"/>
                  <a:pt x="15" y="4"/>
                </a:cubicBezTo>
                <a:cubicBezTo>
                  <a:pt x="19" y="1"/>
                  <a:pt x="23" y="0"/>
                  <a:pt x="28" y="0"/>
                </a:cubicBezTo>
                <a:cubicBezTo>
                  <a:pt x="31" y="0"/>
                  <a:pt x="33" y="1"/>
                  <a:pt x="35" y="2"/>
                </a:cubicBezTo>
                <a:cubicBezTo>
                  <a:pt x="37" y="3"/>
                  <a:pt x="39" y="4"/>
                  <a:pt x="40" y="6"/>
                </a:cubicBezTo>
                <a:cubicBezTo>
                  <a:pt x="41" y="8"/>
                  <a:pt x="42" y="11"/>
                  <a:pt x="43" y="13"/>
                </a:cubicBezTo>
                <a:cubicBezTo>
                  <a:pt x="43" y="16"/>
                  <a:pt x="43" y="19"/>
                  <a:pt x="43" y="23"/>
                </a:cubicBezTo>
                <a:cubicBezTo>
                  <a:pt x="43" y="53"/>
                  <a:pt x="43" y="53"/>
                  <a:pt x="43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37"/>
          <p:cNvSpPr>
            <a:spLocks noEditPoints="1"/>
          </p:cNvSpPr>
          <p:nvPr/>
        </p:nvSpPr>
        <p:spPr bwMode="auto">
          <a:xfrm>
            <a:off x="2732708" y="4787010"/>
            <a:ext cx="46252" cy="53054"/>
          </a:xfrm>
          <a:custGeom>
            <a:avLst/>
            <a:gdLst>
              <a:gd name="T0" fmla="*/ 17 w 46"/>
              <a:gd name="T1" fmla="*/ 54 h 54"/>
              <a:gd name="T2" fmla="*/ 10 w 46"/>
              <a:gd name="T3" fmla="*/ 53 h 54"/>
              <a:gd name="T4" fmla="*/ 4 w 46"/>
              <a:gd name="T5" fmla="*/ 49 h 54"/>
              <a:gd name="T6" fmla="*/ 1 w 46"/>
              <a:gd name="T7" fmla="*/ 44 h 54"/>
              <a:gd name="T8" fmla="*/ 0 w 46"/>
              <a:gd name="T9" fmla="*/ 38 h 54"/>
              <a:gd name="T10" fmla="*/ 1 w 46"/>
              <a:gd name="T11" fmla="*/ 31 h 54"/>
              <a:gd name="T12" fmla="*/ 6 w 46"/>
              <a:gd name="T13" fmla="*/ 27 h 54"/>
              <a:gd name="T14" fmla="*/ 12 w 46"/>
              <a:gd name="T15" fmla="*/ 23 h 54"/>
              <a:gd name="T16" fmla="*/ 21 w 46"/>
              <a:gd name="T17" fmla="*/ 22 h 54"/>
              <a:gd name="T18" fmla="*/ 29 w 46"/>
              <a:gd name="T19" fmla="*/ 23 h 54"/>
              <a:gd name="T20" fmla="*/ 36 w 46"/>
              <a:gd name="T21" fmla="*/ 25 h 54"/>
              <a:gd name="T22" fmla="*/ 36 w 46"/>
              <a:gd name="T23" fmla="*/ 20 h 54"/>
              <a:gd name="T24" fmla="*/ 33 w 46"/>
              <a:gd name="T25" fmla="*/ 9 h 54"/>
              <a:gd name="T26" fmla="*/ 22 w 46"/>
              <a:gd name="T27" fmla="*/ 5 h 54"/>
              <a:gd name="T28" fmla="*/ 14 w 46"/>
              <a:gd name="T29" fmla="*/ 7 h 54"/>
              <a:gd name="T30" fmla="*/ 5 w 46"/>
              <a:gd name="T31" fmla="*/ 11 h 54"/>
              <a:gd name="T32" fmla="*/ 3 w 46"/>
              <a:gd name="T33" fmla="*/ 7 h 54"/>
              <a:gd name="T34" fmla="*/ 22 w 46"/>
              <a:gd name="T35" fmla="*/ 0 h 54"/>
              <a:gd name="T36" fmla="*/ 38 w 46"/>
              <a:gd name="T37" fmla="*/ 6 h 54"/>
              <a:gd name="T38" fmla="*/ 43 w 46"/>
              <a:gd name="T39" fmla="*/ 21 h 54"/>
              <a:gd name="T40" fmla="*/ 43 w 46"/>
              <a:gd name="T41" fmla="*/ 44 h 54"/>
              <a:gd name="T42" fmla="*/ 46 w 46"/>
              <a:gd name="T43" fmla="*/ 47 h 54"/>
              <a:gd name="T44" fmla="*/ 46 w 46"/>
              <a:gd name="T45" fmla="*/ 53 h 54"/>
              <a:gd name="T46" fmla="*/ 43 w 46"/>
              <a:gd name="T47" fmla="*/ 53 h 54"/>
              <a:gd name="T48" fmla="*/ 39 w 46"/>
              <a:gd name="T49" fmla="*/ 52 h 54"/>
              <a:gd name="T50" fmla="*/ 37 w 46"/>
              <a:gd name="T51" fmla="*/ 48 h 54"/>
              <a:gd name="T52" fmla="*/ 37 w 46"/>
              <a:gd name="T53" fmla="*/ 44 h 54"/>
              <a:gd name="T54" fmla="*/ 28 w 46"/>
              <a:gd name="T55" fmla="*/ 51 h 54"/>
              <a:gd name="T56" fmla="*/ 17 w 46"/>
              <a:gd name="T57" fmla="*/ 54 h 54"/>
              <a:gd name="T58" fmla="*/ 18 w 46"/>
              <a:gd name="T59" fmla="*/ 49 h 54"/>
              <a:gd name="T60" fmla="*/ 28 w 46"/>
              <a:gd name="T61" fmla="*/ 47 h 54"/>
              <a:gd name="T62" fmla="*/ 35 w 46"/>
              <a:gd name="T63" fmla="*/ 41 h 54"/>
              <a:gd name="T64" fmla="*/ 36 w 46"/>
              <a:gd name="T65" fmla="*/ 39 h 54"/>
              <a:gd name="T66" fmla="*/ 36 w 46"/>
              <a:gd name="T67" fmla="*/ 38 h 54"/>
              <a:gd name="T68" fmla="*/ 36 w 46"/>
              <a:gd name="T69" fmla="*/ 29 h 54"/>
              <a:gd name="T70" fmla="*/ 29 w 46"/>
              <a:gd name="T71" fmla="*/ 27 h 54"/>
              <a:gd name="T72" fmla="*/ 22 w 46"/>
              <a:gd name="T73" fmla="*/ 26 h 54"/>
              <a:gd name="T74" fmla="*/ 10 w 46"/>
              <a:gd name="T75" fmla="*/ 29 h 54"/>
              <a:gd name="T76" fmla="*/ 6 w 46"/>
              <a:gd name="T77" fmla="*/ 37 h 54"/>
              <a:gd name="T78" fmla="*/ 7 w 46"/>
              <a:gd name="T79" fmla="*/ 42 h 54"/>
              <a:gd name="T80" fmla="*/ 9 w 46"/>
              <a:gd name="T81" fmla="*/ 45 h 54"/>
              <a:gd name="T82" fmla="*/ 13 w 46"/>
              <a:gd name="T83" fmla="*/ 48 h 54"/>
              <a:gd name="T84" fmla="*/ 18 w 46"/>
              <a:gd name="T85" fmla="*/ 49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6" h="54">
                <a:moveTo>
                  <a:pt x="17" y="54"/>
                </a:moveTo>
                <a:cubicBezTo>
                  <a:pt x="14" y="54"/>
                  <a:pt x="12" y="53"/>
                  <a:pt x="10" y="53"/>
                </a:cubicBezTo>
                <a:cubicBezTo>
                  <a:pt x="8" y="52"/>
                  <a:pt x="6" y="51"/>
                  <a:pt x="4" y="49"/>
                </a:cubicBezTo>
                <a:cubicBezTo>
                  <a:pt x="3" y="48"/>
                  <a:pt x="2" y="46"/>
                  <a:pt x="1" y="44"/>
                </a:cubicBezTo>
                <a:cubicBezTo>
                  <a:pt x="0" y="42"/>
                  <a:pt x="0" y="40"/>
                  <a:pt x="0" y="38"/>
                </a:cubicBezTo>
                <a:cubicBezTo>
                  <a:pt x="0" y="35"/>
                  <a:pt x="0" y="33"/>
                  <a:pt x="1" y="31"/>
                </a:cubicBezTo>
                <a:cubicBezTo>
                  <a:pt x="2" y="30"/>
                  <a:pt x="4" y="28"/>
                  <a:pt x="6" y="27"/>
                </a:cubicBezTo>
                <a:cubicBezTo>
                  <a:pt x="7" y="25"/>
                  <a:pt x="10" y="24"/>
                  <a:pt x="12" y="23"/>
                </a:cubicBezTo>
                <a:cubicBezTo>
                  <a:pt x="15" y="23"/>
                  <a:pt x="18" y="22"/>
                  <a:pt x="21" y="22"/>
                </a:cubicBezTo>
                <a:cubicBezTo>
                  <a:pt x="24" y="22"/>
                  <a:pt x="26" y="22"/>
                  <a:pt x="29" y="23"/>
                </a:cubicBezTo>
                <a:cubicBezTo>
                  <a:pt x="32" y="23"/>
                  <a:pt x="34" y="24"/>
                  <a:pt x="36" y="25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16"/>
                  <a:pt x="35" y="12"/>
                  <a:pt x="33" y="9"/>
                </a:cubicBezTo>
                <a:cubicBezTo>
                  <a:pt x="30" y="7"/>
                  <a:pt x="26" y="5"/>
                  <a:pt x="22" y="5"/>
                </a:cubicBezTo>
                <a:cubicBezTo>
                  <a:pt x="19" y="5"/>
                  <a:pt x="16" y="6"/>
                  <a:pt x="14" y="7"/>
                </a:cubicBezTo>
                <a:cubicBezTo>
                  <a:pt x="11" y="8"/>
                  <a:pt x="8" y="9"/>
                  <a:pt x="5" y="11"/>
                </a:cubicBezTo>
                <a:cubicBezTo>
                  <a:pt x="3" y="7"/>
                  <a:pt x="3" y="7"/>
                  <a:pt x="3" y="7"/>
                </a:cubicBezTo>
                <a:cubicBezTo>
                  <a:pt x="10" y="3"/>
                  <a:pt x="16" y="0"/>
                  <a:pt x="22" y="0"/>
                </a:cubicBezTo>
                <a:cubicBezTo>
                  <a:pt x="29" y="0"/>
                  <a:pt x="34" y="2"/>
                  <a:pt x="38" y="6"/>
                </a:cubicBezTo>
                <a:cubicBezTo>
                  <a:pt x="41" y="9"/>
                  <a:pt x="43" y="14"/>
                  <a:pt x="43" y="21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6"/>
                  <a:pt x="44" y="47"/>
                  <a:pt x="46" y="47"/>
                </a:cubicBez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4" y="53"/>
                  <a:pt x="43" y="53"/>
                </a:cubicBezTo>
                <a:cubicBezTo>
                  <a:pt x="41" y="53"/>
                  <a:pt x="40" y="53"/>
                  <a:pt x="39" y="52"/>
                </a:cubicBezTo>
                <a:cubicBezTo>
                  <a:pt x="38" y="51"/>
                  <a:pt x="38" y="50"/>
                  <a:pt x="37" y="48"/>
                </a:cubicBezTo>
                <a:cubicBezTo>
                  <a:pt x="37" y="44"/>
                  <a:pt x="37" y="44"/>
                  <a:pt x="37" y="44"/>
                </a:cubicBezTo>
                <a:cubicBezTo>
                  <a:pt x="35" y="47"/>
                  <a:pt x="32" y="50"/>
                  <a:pt x="28" y="51"/>
                </a:cubicBezTo>
                <a:cubicBezTo>
                  <a:pt x="25" y="53"/>
                  <a:pt x="21" y="54"/>
                  <a:pt x="17" y="54"/>
                </a:cubicBezTo>
                <a:close/>
                <a:moveTo>
                  <a:pt x="18" y="49"/>
                </a:moveTo>
                <a:cubicBezTo>
                  <a:pt x="22" y="49"/>
                  <a:pt x="25" y="48"/>
                  <a:pt x="28" y="47"/>
                </a:cubicBezTo>
                <a:cubicBezTo>
                  <a:pt x="31" y="45"/>
                  <a:pt x="33" y="44"/>
                  <a:pt x="35" y="41"/>
                </a:cubicBezTo>
                <a:cubicBezTo>
                  <a:pt x="35" y="41"/>
                  <a:pt x="36" y="40"/>
                  <a:pt x="36" y="39"/>
                </a:cubicBezTo>
                <a:cubicBezTo>
                  <a:pt x="36" y="39"/>
                  <a:pt x="36" y="38"/>
                  <a:pt x="36" y="38"/>
                </a:cubicBezTo>
                <a:cubicBezTo>
                  <a:pt x="36" y="29"/>
                  <a:pt x="36" y="29"/>
                  <a:pt x="36" y="29"/>
                </a:cubicBezTo>
                <a:cubicBezTo>
                  <a:pt x="34" y="28"/>
                  <a:pt x="32" y="28"/>
                  <a:pt x="29" y="27"/>
                </a:cubicBezTo>
                <a:cubicBezTo>
                  <a:pt x="27" y="27"/>
                  <a:pt x="25" y="26"/>
                  <a:pt x="22" y="26"/>
                </a:cubicBezTo>
                <a:cubicBezTo>
                  <a:pt x="17" y="26"/>
                  <a:pt x="13" y="27"/>
                  <a:pt x="10" y="29"/>
                </a:cubicBezTo>
                <a:cubicBezTo>
                  <a:pt x="7" y="31"/>
                  <a:pt x="6" y="34"/>
                  <a:pt x="6" y="37"/>
                </a:cubicBezTo>
                <a:cubicBezTo>
                  <a:pt x="6" y="39"/>
                  <a:pt x="6" y="40"/>
                  <a:pt x="7" y="42"/>
                </a:cubicBezTo>
                <a:cubicBezTo>
                  <a:pt x="8" y="43"/>
                  <a:pt x="8" y="44"/>
                  <a:pt x="9" y="45"/>
                </a:cubicBezTo>
                <a:cubicBezTo>
                  <a:pt x="11" y="46"/>
                  <a:pt x="12" y="47"/>
                  <a:pt x="13" y="48"/>
                </a:cubicBezTo>
                <a:cubicBezTo>
                  <a:pt x="15" y="48"/>
                  <a:pt x="17" y="49"/>
                  <a:pt x="18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38"/>
          <p:cNvSpPr>
            <a:spLocks/>
          </p:cNvSpPr>
          <p:nvPr/>
        </p:nvSpPr>
        <p:spPr bwMode="auto">
          <a:xfrm>
            <a:off x="2785761" y="4787010"/>
            <a:ext cx="40810" cy="53054"/>
          </a:xfrm>
          <a:custGeom>
            <a:avLst/>
            <a:gdLst>
              <a:gd name="T0" fmla="*/ 22 w 42"/>
              <a:gd name="T1" fmla="*/ 54 h 54"/>
              <a:gd name="T2" fmla="*/ 10 w 42"/>
              <a:gd name="T3" fmla="*/ 52 h 54"/>
              <a:gd name="T4" fmla="*/ 0 w 42"/>
              <a:gd name="T5" fmla="*/ 46 h 54"/>
              <a:gd name="T6" fmla="*/ 3 w 42"/>
              <a:gd name="T7" fmla="*/ 42 h 54"/>
              <a:gd name="T8" fmla="*/ 12 w 42"/>
              <a:gd name="T9" fmla="*/ 47 h 54"/>
              <a:gd name="T10" fmla="*/ 22 w 42"/>
              <a:gd name="T11" fmla="*/ 49 h 54"/>
              <a:gd name="T12" fmla="*/ 32 w 42"/>
              <a:gd name="T13" fmla="*/ 46 h 54"/>
              <a:gd name="T14" fmla="*/ 35 w 42"/>
              <a:gd name="T15" fmla="*/ 39 h 54"/>
              <a:gd name="T16" fmla="*/ 34 w 42"/>
              <a:gd name="T17" fmla="*/ 35 h 54"/>
              <a:gd name="T18" fmla="*/ 32 w 42"/>
              <a:gd name="T19" fmla="*/ 33 h 54"/>
              <a:gd name="T20" fmla="*/ 27 w 42"/>
              <a:gd name="T21" fmla="*/ 31 h 54"/>
              <a:gd name="T22" fmla="*/ 20 w 42"/>
              <a:gd name="T23" fmla="*/ 29 h 54"/>
              <a:gd name="T24" fmla="*/ 12 w 42"/>
              <a:gd name="T25" fmla="*/ 27 h 54"/>
              <a:gd name="T26" fmla="*/ 7 w 42"/>
              <a:gd name="T27" fmla="*/ 24 h 54"/>
              <a:gd name="T28" fmla="*/ 4 w 42"/>
              <a:gd name="T29" fmla="*/ 21 h 54"/>
              <a:gd name="T30" fmla="*/ 3 w 42"/>
              <a:gd name="T31" fmla="*/ 16 h 54"/>
              <a:gd name="T32" fmla="*/ 4 w 42"/>
              <a:gd name="T33" fmla="*/ 9 h 54"/>
              <a:gd name="T34" fmla="*/ 8 w 42"/>
              <a:gd name="T35" fmla="*/ 4 h 54"/>
              <a:gd name="T36" fmla="*/ 14 w 42"/>
              <a:gd name="T37" fmla="*/ 1 h 54"/>
              <a:gd name="T38" fmla="*/ 22 w 42"/>
              <a:gd name="T39" fmla="*/ 0 h 54"/>
              <a:gd name="T40" fmla="*/ 33 w 42"/>
              <a:gd name="T41" fmla="*/ 2 h 54"/>
              <a:gd name="T42" fmla="*/ 41 w 42"/>
              <a:gd name="T43" fmla="*/ 7 h 54"/>
              <a:gd name="T44" fmla="*/ 37 w 42"/>
              <a:gd name="T45" fmla="*/ 11 h 54"/>
              <a:gd name="T46" fmla="*/ 30 w 42"/>
              <a:gd name="T47" fmla="*/ 7 h 54"/>
              <a:gd name="T48" fmla="*/ 22 w 42"/>
              <a:gd name="T49" fmla="*/ 5 h 54"/>
              <a:gd name="T50" fmla="*/ 17 w 42"/>
              <a:gd name="T51" fmla="*/ 6 h 54"/>
              <a:gd name="T52" fmla="*/ 13 w 42"/>
              <a:gd name="T53" fmla="*/ 8 h 54"/>
              <a:gd name="T54" fmla="*/ 10 w 42"/>
              <a:gd name="T55" fmla="*/ 11 h 54"/>
              <a:gd name="T56" fmla="*/ 9 w 42"/>
              <a:gd name="T57" fmla="*/ 15 h 54"/>
              <a:gd name="T58" fmla="*/ 10 w 42"/>
              <a:gd name="T59" fmla="*/ 18 h 54"/>
              <a:gd name="T60" fmla="*/ 12 w 42"/>
              <a:gd name="T61" fmla="*/ 21 h 54"/>
              <a:gd name="T62" fmla="*/ 16 w 42"/>
              <a:gd name="T63" fmla="*/ 22 h 54"/>
              <a:gd name="T64" fmla="*/ 22 w 42"/>
              <a:gd name="T65" fmla="*/ 24 h 54"/>
              <a:gd name="T66" fmla="*/ 31 w 42"/>
              <a:gd name="T67" fmla="*/ 26 h 54"/>
              <a:gd name="T68" fmla="*/ 37 w 42"/>
              <a:gd name="T69" fmla="*/ 29 h 54"/>
              <a:gd name="T70" fmla="*/ 41 w 42"/>
              <a:gd name="T71" fmla="*/ 33 h 54"/>
              <a:gd name="T72" fmla="*/ 42 w 42"/>
              <a:gd name="T73" fmla="*/ 38 h 54"/>
              <a:gd name="T74" fmla="*/ 37 w 42"/>
              <a:gd name="T75" fmla="*/ 50 h 54"/>
              <a:gd name="T76" fmla="*/ 22 w 42"/>
              <a:gd name="T77" fmla="*/ 5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4">
                <a:moveTo>
                  <a:pt x="22" y="54"/>
                </a:moveTo>
                <a:cubicBezTo>
                  <a:pt x="18" y="54"/>
                  <a:pt x="14" y="53"/>
                  <a:pt x="10" y="52"/>
                </a:cubicBezTo>
                <a:cubicBezTo>
                  <a:pt x="6" y="50"/>
                  <a:pt x="3" y="49"/>
                  <a:pt x="0" y="46"/>
                </a:cubicBezTo>
                <a:cubicBezTo>
                  <a:pt x="3" y="42"/>
                  <a:pt x="3" y="42"/>
                  <a:pt x="3" y="42"/>
                </a:cubicBezTo>
                <a:cubicBezTo>
                  <a:pt x="6" y="44"/>
                  <a:pt x="9" y="46"/>
                  <a:pt x="12" y="47"/>
                </a:cubicBezTo>
                <a:cubicBezTo>
                  <a:pt x="15" y="48"/>
                  <a:pt x="18" y="49"/>
                  <a:pt x="22" y="49"/>
                </a:cubicBezTo>
                <a:cubicBezTo>
                  <a:pt x="26" y="49"/>
                  <a:pt x="29" y="48"/>
                  <a:pt x="32" y="46"/>
                </a:cubicBezTo>
                <a:cubicBezTo>
                  <a:pt x="34" y="44"/>
                  <a:pt x="35" y="42"/>
                  <a:pt x="35" y="39"/>
                </a:cubicBezTo>
                <a:cubicBezTo>
                  <a:pt x="35" y="37"/>
                  <a:pt x="35" y="36"/>
                  <a:pt x="34" y="35"/>
                </a:cubicBezTo>
                <a:cubicBezTo>
                  <a:pt x="34" y="34"/>
                  <a:pt x="33" y="34"/>
                  <a:pt x="32" y="33"/>
                </a:cubicBezTo>
                <a:cubicBezTo>
                  <a:pt x="30" y="32"/>
                  <a:pt x="29" y="31"/>
                  <a:pt x="27" y="31"/>
                </a:cubicBezTo>
                <a:cubicBezTo>
                  <a:pt x="25" y="30"/>
                  <a:pt x="22" y="30"/>
                  <a:pt x="20" y="29"/>
                </a:cubicBezTo>
                <a:cubicBezTo>
                  <a:pt x="17" y="28"/>
                  <a:pt x="14" y="28"/>
                  <a:pt x="12" y="27"/>
                </a:cubicBezTo>
                <a:cubicBezTo>
                  <a:pt x="10" y="26"/>
                  <a:pt x="8" y="25"/>
                  <a:pt x="7" y="24"/>
                </a:cubicBezTo>
                <a:cubicBezTo>
                  <a:pt x="5" y="24"/>
                  <a:pt x="4" y="22"/>
                  <a:pt x="4" y="21"/>
                </a:cubicBezTo>
                <a:cubicBezTo>
                  <a:pt x="3" y="20"/>
                  <a:pt x="3" y="18"/>
                  <a:pt x="3" y="16"/>
                </a:cubicBezTo>
                <a:cubicBezTo>
                  <a:pt x="3" y="13"/>
                  <a:pt x="3" y="11"/>
                  <a:pt x="4" y="9"/>
                </a:cubicBezTo>
                <a:cubicBezTo>
                  <a:pt x="5" y="7"/>
                  <a:pt x="6" y="5"/>
                  <a:pt x="8" y="4"/>
                </a:cubicBezTo>
                <a:cubicBezTo>
                  <a:pt x="10" y="3"/>
                  <a:pt x="12" y="2"/>
                  <a:pt x="14" y="1"/>
                </a:cubicBezTo>
                <a:cubicBezTo>
                  <a:pt x="17" y="1"/>
                  <a:pt x="19" y="0"/>
                  <a:pt x="22" y="0"/>
                </a:cubicBezTo>
                <a:cubicBezTo>
                  <a:pt x="26" y="0"/>
                  <a:pt x="29" y="1"/>
                  <a:pt x="33" y="2"/>
                </a:cubicBezTo>
                <a:cubicBezTo>
                  <a:pt x="36" y="3"/>
                  <a:pt x="39" y="5"/>
                  <a:pt x="41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3" y="8"/>
                  <a:pt x="30" y="7"/>
                </a:cubicBezTo>
                <a:cubicBezTo>
                  <a:pt x="28" y="6"/>
                  <a:pt x="25" y="5"/>
                  <a:pt x="22" y="5"/>
                </a:cubicBezTo>
                <a:cubicBezTo>
                  <a:pt x="20" y="5"/>
                  <a:pt x="18" y="5"/>
                  <a:pt x="17" y="6"/>
                </a:cubicBezTo>
                <a:cubicBezTo>
                  <a:pt x="15" y="6"/>
                  <a:pt x="14" y="7"/>
                  <a:pt x="13" y="8"/>
                </a:cubicBezTo>
                <a:cubicBezTo>
                  <a:pt x="12" y="8"/>
                  <a:pt x="11" y="9"/>
                  <a:pt x="10" y="11"/>
                </a:cubicBezTo>
                <a:cubicBezTo>
                  <a:pt x="9" y="12"/>
                  <a:pt x="9" y="13"/>
                  <a:pt x="9" y="15"/>
                </a:cubicBezTo>
                <a:cubicBezTo>
                  <a:pt x="9" y="16"/>
                  <a:pt x="9" y="17"/>
                  <a:pt x="10" y="18"/>
                </a:cubicBezTo>
                <a:cubicBezTo>
                  <a:pt x="10" y="19"/>
                  <a:pt x="11" y="20"/>
                  <a:pt x="12" y="21"/>
                </a:cubicBezTo>
                <a:cubicBezTo>
                  <a:pt x="13" y="21"/>
                  <a:pt x="14" y="22"/>
                  <a:pt x="16" y="22"/>
                </a:cubicBezTo>
                <a:cubicBezTo>
                  <a:pt x="18" y="23"/>
                  <a:pt x="20" y="23"/>
                  <a:pt x="22" y="24"/>
                </a:cubicBezTo>
                <a:cubicBezTo>
                  <a:pt x="25" y="25"/>
                  <a:pt x="28" y="25"/>
                  <a:pt x="31" y="26"/>
                </a:cubicBezTo>
                <a:cubicBezTo>
                  <a:pt x="33" y="27"/>
                  <a:pt x="35" y="28"/>
                  <a:pt x="37" y="29"/>
                </a:cubicBezTo>
                <a:cubicBezTo>
                  <a:pt x="39" y="30"/>
                  <a:pt x="40" y="31"/>
                  <a:pt x="41" y="33"/>
                </a:cubicBezTo>
                <a:cubicBezTo>
                  <a:pt x="42" y="34"/>
                  <a:pt x="42" y="36"/>
                  <a:pt x="42" y="38"/>
                </a:cubicBezTo>
                <a:cubicBezTo>
                  <a:pt x="42" y="43"/>
                  <a:pt x="40" y="47"/>
                  <a:pt x="37" y="50"/>
                </a:cubicBezTo>
                <a:cubicBezTo>
                  <a:pt x="33" y="52"/>
                  <a:pt x="28" y="54"/>
                  <a:pt x="22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39"/>
          <p:cNvSpPr>
            <a:spLocks/>
          </p:cNvSpPr>
          <p:nvPr/>
        </p:nvSpPr>
        <p:spPr bwMode="auto">
          <a:xfrm>
            <a:off x="2290597" y="4884955"/>
            <a:ext cx="29928" cy="69378"/>
          </a:xfrm>
          <a:custGeom>
            <a:avLst/>
            <a:gdLst>
              <a:gd name="T0" fmla="*/ 30 w 30"/>
              <a:gd name="T1" fmla="*/ 67 h 70"/>
              <a:gd name="T2" fmla="*/ 28 w 30"/>
              <a:gd name="T3" fmla="*/ 68 h 70"/>
              <a:gd name="T4" fmla="*/ 26 w 30"/>
              <a:gd name="T5" fmla="*/ 69 h 70"/>
              <a:gd name="T6" fmla="*/ 22 w 30"/>
              <a:gd name="T7" fmla="*/ 69 h 70"/>
              <a:gd name="T8" fmla="*/ 18 w 30"/>
              <a:gd name="T9" fmla="*/ 70 h 70"/>
              <a:gd name="T10" fmla="*/ 14 w 30"/>
              <a:gd name="T11" fmla="*/ 69 h 70"/>
              <a:gd name="T12" fmla="*/ 11 w 30"/>
              <a:gd name="T13" fmla="*/ 67 h 70"/>
              <a:gd name="T14" fmla="*/ 8 w 30"/>
              <a:gd name="T15" fmla="*/ 64 h 70"/>
              <a:gd name="T16" fmla="*/ 8 w 30"/>
              <a:gd name="T17" fmla="*/ 60 h 70"/>
              <a:gd name="T18" fmla="*/ 8 w 30"/>
              <a:gd name="T19" fmla="*/ 23 h 70"/>
              <a:gd name="T20" fmla="*/ 0 w 30"/>
              <a:gd name="T21" fmla="*/ 23 h 70"/>
              <a:gd name="T22" fmla="*/ 0 w 30"/>
              <a:gd name="T23" fmla="*/ 18 h 70"/>
              <a:gd name="T24" fmla="*/ 8 w 30"/>
              <a:gd name="T25" fmla="*/ 18 h 70"/>
              <a:gd name="T26" fmla="*/ 8 w 30"/>
              <a:gd name="T27" fmla="*/ 0 h 70"/>
              <a:gd name="T28" fmla="*/ 14 w 30"/>
              <a:gd name="T29" fmla="*/ 0 h 70"/>
              <a:gd name="T30" fmla="*/ 14 w 30"/>
              <a:gd name="T31" fmla="*/ 18 h 70"/>
              <a:gd name="T32" fmla="*/ 26 w 30"/>
              <a:gd name="T33" fmla="*/ 18 h 70"/>
              <a:gd name="T34" fmla="*/ 26 w 30"/>
              <a:gd name="T35" fmla="*/ 23 h 70"/>
              <a:gd name="T36" fmla="*/ 14 w 30"/>
              <a:gd name="T37" fmla="*/ 23 h 70"/>
              <a:gd name="T38" fmla="*/ 14 w 30"/>
              <a:gd name="T39" fmla="*/ 58 h 70"/>
              <a:gd name="T40" fmla="*/ 16 w 30"/>
              <a:gd name="T41" fmla="*/ 62 h 70"/>
              <a:gd name="T42" fmla="*/ 21 w 30"/>
              <a:gd name="T43" fmla="*/ 64 h 70"/>
              <a:gd name="T44" fmla="*/ 26 w 30"/>
              <a:gd name="T45" fmla="*/ 63 h 70"/>
              <a:gd name="T46" fmla="*/ 28 w 30"/>
              <a:gd name="T47" fmla="*/ 61 h 70"/>
              <a:gd name="T48" fmla="*/ 30 w 30"/>
              <a:gd name="T49" fmla="*/ 6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" h="70">
                <a:moveTo>
                  <a:pt x="30" y="67"/>
                </a:moveTo>
                <a:cubicBezTo>
                  <a:pt x="30" y="67"/>
                  <a:pt x="29" y="67"/>
                  <a:pt x="28" y="68"/>
                </a:cubicBezTo>
                <a:cubicBezTo>
                  <a:pt x="28" y="68"/>
                  <a:pt x="27" y="68"/>
                  <a:pt x="26" y="69"/>
                </a:cubicBezTo>
                <a:cubicBezTo>
                  <a:pt x="25" y="69"/>
                  <a:pt x="24" y="69"/>
                  <a:pt x="22" y="69"/>
                </a:cubicBezTo>
                <a:cubicBezTo>
                  <a:pt x="21" y="70"/>
                  <a:pt x="20" y="70"/>
                  <a:pt x="18" y="70"/>
                </a:cubicBezTo>
                <a:cubicBezTo>
                  <a:pt x="17" y="70"/>
                  <a:pt x="16" y="70"/>
                  <a:pt x="14" y="69"/>
                </a:cubicBezTo>
                <a:cubicBezTo>
                  <a:pt x="13" y="69"/>
                  <a:pt x="12" y="68"/>
                  <a:pt x="11" y="67"/>
                </a:cubicBezTo>
                <a:cubicBezTo>
                  <a:pt x="10" y="67"/>
                  <a:pt x="9" y="66"/>
                  <a:pt x="8" y="64"/>
                </a:cubicBezTo>
                <a:cubicBezTo>
                  <a:pt x="8" y="63"/>
                  <a:pt x="8" y="62"/>
                  <a:pt x="8" y="60"/>
                </a:cubicBezTo>
                <a:cubicBezTo>
                  <a:pt x="8" y="23"/>
                  <a:pt x="8" y="23"/>
                  <a:pt x="8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0"/>
                  <a:pt x="8" y="0"/>
                  <a:pt x="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18"/>
                  <a:pt x="14" y="18"/>
                  <a:pt x="14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23"/>
                  <a:pt x="26" y="23"/>
                  <a:pt x="26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60"/>
                  <a:pt x="15" y="61"/>
                  <a:pt x="16" y="62"/>
                </a:cubicBezTo>
                <a:cubicBezTo>
                  <a:pt x="18" y="63"/>
                  <a:pt x="19" y="64"/>
                  <a:pt x="21" y="64"/>
                </a:cubicBezTo>
                <a:cubicBezTo>
                  <a:pt x="22" y="64"/>
                  <a:pt x="24" y="63"/>
                  <a:pt x="26" y="63"/>
                </a:cubicBezTo>
                <a:cubicBezTo>
                  <a:pt x="27" y="62"/>
                  <a:pt x="28" y="62"/>
                  <a:pt x="28" y="61"/>
                </a:cubicBezTo>
                <a:cubicBezTo>
                  <a:pt x="30" y="67"/>
                  <a:pt x="30" y="67"/>
                  <a:pt x="3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40"/>
          <p:cNvSpPr>
            <a:spLocks noEditPoints="1"/>
          </p:cNvSpPr>
          <p:nvPr/>
        </p:nvSpPr>
        <p:spPr bwMode="auto">
          <a:xfrm>
            <a:off x="2324606" y="4902639"/>
            <a:ext cx="50333" cy="51693"/>
          </a:xfrm>
          <a:custGeom>
            <a:avLst/>
            <a:gdLst>
              <a:gd name="T0" fmla="*/ 26 w 51"/>
              <a:gd name="T1" fmla="*/ 53 h 53"/>
              <a:gd name="T2" fmla="*/ 15 w 51"/>
              <a:gd name="T3" fmla="*/ 51 h 53"/>
              <a:gd name="T4" fmla="*/ 7 w 51"/>
              <a:gd name="T5" fmla="*/ 45 h 53"/>
              <a:gd name="T6" fmla="*/ 2 w 51"/>
              <a:gd name="T7" fmla="*/ 37 h 53"/>
              <a:gd name="T8" fmla="*/ 0 w 51"/>
              <a:gd name="T9" fmla="*/ 26 h 53"/>
              <a:gd name="T10" fmla="*/ 2 w 51"/>
              <a:gd name="T11" fmla="*/ 16 h 53"/>
              <a:gd name="T12" fmla="*/ 7 w 51"/>
              <a:gd name="T13" fmla="*/ 8 h 53"/>
              <a:gd name="T14" fmla="*/ 15 w 51"/>
              <a:gd name="T15" fmla="*/ 2 h 53"/>
              <a:gd name="T16" fmla="*/ 26 w 51"/>
              <a:gd name="T17" fmla="*/ 0 h 53"/>
              <a:gd name="T18" fmla="*/ 36 w 51"/>
              <a:gd name="T19" fmla="*/ 2 h 53"/>
              <a:gd name="T20" fmla="*/ 44 w 51"/>
              <a:gd name="T21" fmla="*/ 8 h 53"/>
              <a:gd name="T22" fmla="*/ 49 w 51"/>
              <a:gd name="T23" fmla="*/ 16 h 53"/>
              <a:gd name="T24" fmla="*/ 51 w 51"/>
              <a:gd name="T25" fmla="*/ 26 h 53"/>
              <a:gd name="T26" fmla="*/ 51 w 51"/>
              <a:gd name="T27" fmla="*/ 28 h 53"/>
              <a:gd name="T28" fmla="*/ 51 w 51"/>
              <a:gd name="T29" fmla="*/ 29 h 53"/>
              <a:gd name="T30" fmla="*/ 7 w 51"/>
              <a:gd name="T31" fmla="*/ 29 h 53"/>
              <a:gd name="T32" fmla="*/ 9 w 51"/>
              <a:gd name="T33" fmla="*/ 37 h 53"/>
              <a:gd name="T34" fmla="*/ 13 w 51"/>
              <a:gd name="T35" fmla="*/ 43 h 53"/>
              <a:gd name="T36" fmla="*/ 19 w 51"/>
              <a:gd name="T37" fmla="*/ 47 h 53"/>
              <a:gd name="T38" fmla="*/ 26 w 51"/>
              <a:gd name="T39" fmla="*/ 48 h 53"/>
              <a:gd name="T40" fmla="*/ 31 w 51"/>
              <a:gd name="T41" fmla="*/ 47 h 53"/>
              <a:gd name="T42" fmla="*/ 35 w 51"/>
              <a:gd name="T43" fmla="*/ 45 h 53"/>
              <a:gd name="T44" fmla="*/ 39 w 51"/>
              <a:gd name="T45" fmla="*/ 43 h 53"/>
              <a:gd name="T46" fmla="*/ 42 w 51"/>
              <a:gd name="T47" fmla="*/ 39 h 53"/>
              <a:gd name="T48" fmla="*/ 48 w 51"/>
              <a:gd name="T49" fmla="*/ 40 h 53"/>
              <a:gd name="T50" fmla="*/ 44 w 51"/>
              <a:gd name="T51" fmla="*/ 46 h 53"/>
              <a:gd name="T52" fmla="*/ 39 w 51"/>
              <a:gd name="T53" fmla="*/ 50 h 53"/>
              <a:gd name="T54" fmla="*/ 33 w 51"/>
              <a:gd name="T55" fmla="*/ 52 h 53"/>
              <a:gd name="T56" fmla="*/ 26 w 51"/>
              <a:gd name="T57" fmla="*/ 53 h 53"/>
              <a:gd name="T58" fmla="*/ 45 w 51"/>
              <a:gd name="T59" fmla="*/ 24 h 53"/>
              <a:gd name="T60" fmla="*/ 43 w 51"/>
              <a:gd name="T61" fmla="*/ 16 h 53"/>
              <a:gd name="T62" fmla="*/ 39 w 51"/>
              <a:gd name="T63" fmla="*/ 10 h 53"/>
              <a:gd name="T64" fmla="*/ 33 w 51"/>
              <a:gd name="T65" fmla="*/ 6 h 53"/>
              <a:gd name="T66" fmla="*/ 26 w 51"/>
              <a:gd name="T67" fmla="*/ 5 h 53"/>
              <a:gd name="T68" fmla="*/ 18 w 51"/>
              <a:gd name="T69" fmla="*/ 6 h 53"/>
              <a:gd name="T70" fmla="*/ 13 w 51"/>
              <a:gd name="T71" fmla="*/ 10 h 53"/>
              <a:gd name="T72" fmla="*/ 9 w 51"/>
              <a:gd name="T73" fmla="*/ 16 h 53"/>
              <a:gd name="T74" fmla="*/ 7 w 51"/>
              <a:gd name="T75" fmla="*/ 24 h 53"/>
              <a:gd name="T76" fmla="*/ 45 w 51"/>
              <a:gd name="T77" fmla="*/ 2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" h="53">
                <a:moveTo>
                  <a:pt x="26" y="53"/>
                </a:moveTo>
                <a:cubicBezTo>
                  <a:pt x="22" y="53"/>
                  <a:pt x="18" y="53"/>
                  <a:pt x="15" y="51"/>
                </a:cubicBezTo>
                <a:cubicBezTo>
                  <a:pt x="12" y="50"/>
                  <a:pt x="9" y="48"/>
                  <a:pt x="7" y="45"/>
                </a:cubicBezTo>
                <a:cubicBezTo>
                  <a:pt x="5" y="43"/>
                  <a:pt x="3" y="40"/>
                  <a:pt x="2" y="37"/>
                </a:cubicBezTo>
                <a:cubicBezTo>
                  <a:pt x="0" y="33"/>
                  <a:pt x="0" y="30"/>
                  <a:pt x="0" y="26"/>
                </a:cubicBezTo>
                <a:cubicBezTo>
                  <a:pt x="0" y="23"/>
                  <a:pt x="0" y="19"/>
                  <a:pt x="2" y="16"/>
                </a:cubicBezTo>
                <a:cubicBezTo>
                  <a:pt x="3" y="13"/>
                  <a:pt x="5" y="10"/>
                  <a:pt x="7" y="8"/>
                </a:cubicBezTo>
                <a:cubicBezTo>
                  <a:pt x="9" y="5"/>
                  <a:pt x="12" y="3"/>
                  <a:pt x="15" y="2"/>
                </a:cubicBezTo>
                <a:cubicBezTo>
                  <a:pt x="18" y="0"/>
                  <a:pt x="22" y="0"/>
                  <a:pt x="26" y="0"/>
                </a:cubicBezTo>
                <a:cubicBezTo>
                  <a:pt x="29" y="0"/>
                  <a:pt x="33" y="0"/>
                  <a:pt x="36" y="2"/>
                </a:cubicBezTo>
                <a:cubicBezTo>
                  <a:pt x="39" y="3"/>
                  <a:pt x="42" y="5"/>
                  <a:pt x="44" y="8"/>
                </a:cubicBezTo>
                <a:cubicBezTo>
                  <a:pt x="46" y="10"/>
                  <a:pt x="48" y="13"/>
                  <a:pt x="49" y="16"/>
                </a:cubicBezTo>
                <a:cubicBezTo>
                  <a:pt x="50" y="19"/>
                  <a:pt x="51" y="23"/>
                  <a:pt x="51" y="26"/>
                </a:cubicBezTo>
                <a:cubicBezTo>
                  <a:pt x="51" y="27"/>
                  <a:pt x="51" y="27"/>
                  <a:pt x="51" y="28"/>
                </a:cubicBezTo>
                <a:cubicBezTo>
                  <a:pt x="51" y="28"/>
                  <a:pt x="51" y="29"/>
                  <a:pt x="51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32"/>
                  <a:pt x="8" y="34"/>
                  <a:pt x="9" y="37"/>
                </a:cubicBezTo>
                <a:cubicBezTo>
                  <a:pt x="10" y="39"/>
                  <a:pt x="11" y="41"/>
                  <a:pt x="13" y="43"/>
                </a:cubicBezTo>
                <a:cubicBezTo>
                  <a:pt x="15" y="44"/>
                  <a:pt x="17" y="46"/>
                  <a:pt x="19" y="47"/>
                </a:cubicBezTo>
                <a:cubicBezTo>
                  <a:pt x="21" y="48"/>
                  <a:pt x="23" y="48"/>
                  <a:pt x="26" y="48"/>
                </a:cubicBezTo>
                <a:cubicBezTo>
                  <a:pt x="28" y="48"/>
                  <a:pt x="29" y="48"/>
                  <a:pt x="31" y="47"/>
                </a:cubicBezTo>
                <a:cubicBezTo>
                  <a:pt x="33" y="47"/>
                  <a:pt x="34" y="46"/>
                  <a:pt x="35" y="45"/>
                </a:cubicBezTo>
                <a:cubicBezTo>
                  <a:pt x="37" y="45"/>
                  <a:pt x="38" y="44"/>
                  <a:pt x="39" y="43"/>
                </a:cubicBezTo>
                <a:cubicBezTo>
                  <a:pt x="40" y="41"/>
                  <a:pt x="41" y="40"/>
                  <a:pt x="42" y="39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2"/>
                  <a:pt x="46" y="44"/>
                  <a:pt x="44" y="46"/>
                </a:cubicBezTo>
                <a:cubicBezTo>
                  <a:pt x="43" y="47"/>
                  <a:pt x="41" y="48"/>
                  <a:pt x="39" y="50"/>
                </a:cubicBezTo>
                <a:cubicBezTo>
                  <a:pt x="37" y="51"/>
                  <a:pt x="35" y="52"/>
                  <a:pt x="33" y="52"/>
                </a:cubicBezTo>
                <a:cubicBezTo>
                  <a:pt x="31" y="53"/>
                  <a:pt x="28" y="53"/>
                  <a:pt x="26" y="53"/>
                </a:cubicBezTo>
                <a:close/>
                <a:moveTo>
                  <a:pt x="45" y="24"/>
                </a:moveTo>
                <a:cubicBezTo>
                  <a:pt x="44" y="21"/>
                  <a:pt x="44" y="18"/>
                  <a:pt x="43" y="16"/>
                </a:cubicBezTo>
                <a:cubicBezTo>
                  <a:pt x="42" y="14"/>
                  <a:pt x="40" y="12"/>
                  <a:pt x="39" y="10"/>
                </a:cubicBezTo>
                <a:cubicBezTo>
                  <a:pt x="37" y="9"/>
                  <a:pt x="35" y="7"/>
                  <a:pt x="33" y="6"/>
                </a:cubicBezTo>
                <a:cubicBezTo>
                  <a:pt x="30" y="5"/>
                  <a:pt x="28" y="5"/>
                  <a:pt x="26" y="5"/>
                </a:cubicBezTo>
                <a:cubicBezTo>
                  <a:pt x="23" y="5"/>
                  <a:pt x="21" y="5"/>
                  <a:pt x="18" y="6"/>
                </a:cubicBezTo>
                <a:cubicBezTo>
                  <a:pt x="16" y="7"/>
                  <a:pt x="14" y="9"/>
                  <a:pt x="13" y="10"/>
                </a:cubicBezTo>
                <a:cubicBezTo>
                  <a:pt x="11" y="12"/>
                  <a:pt x="10" y="14"/>
                  <a:pt x="9" y="16"/>
                </a:cubicBezTo>
                <a:cubicBezTo>
                  <a:pt x="7" y="18"/>
                  <a:pt x="7" y="21"/>
                  <a:pt x="7" y="24"/>
                </a:cubicBezTo>
                <a:cubicBezTo>
                  <a:pt x="45" y="24"/>
                  <a:pt x="45" y="24"/>
                  <a:pt x="45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41"/>
          <p:cNvSpPr>
            <a:spLocks/>
          </p:cNvSpPr>
          <p:nvPr/>
        </p:nvSpPr>
        <p:spPr bwMode="auto">
          <a:xfrm>
            <a:off x="2385821" y="4902639"/>
            <a:ext cx="74819" cy="51693"/>
          </a:xfrm>
          <a:custGeom>
            <a:avLst/>
            <a:gdLst>
              <a:gd name="T0" fmla="*/ 76 w 76"/>
              <a:gd name="T1" fmla="*/ 52 h 52"/>
              <a:gd name="T2" fmla="*/ 70 w 76"/>
              <a:gd name="T3" fmla="*/ 52 h 52"/>
              <a:gd name="T4" fmla="*/ 70 w 76"/>
              <a:gd name="T5" fmla="*/ 23 h 52"/>
              <a:gd name="T6" fmla="*/ 67 w 76"/>
              <a:gd name="T7" fmla="*/ 10 h 52"/>
              <a:gd name="T8" fmla="*/ 58 w 76"/>
              <a:gd name="T9" fmla="*/ 6 h 52"/>
              <a:gd name="T10" fmla="*/ 53 w 76"/>
              <a:gd name="T11" fmla="*/ 7 h 52"/>
              <a:gd name="T12" fmla="*/ 48 w 76"/>
              <a:gd name="T13" fmla="*/ 10 h 52"/>
              <a:gd name="T14" fmla="*/ 44 w 76"/>
              <a:gd name="T15" fmla="*/ 15 h 52"/>
              <a:gd name="T16" fmla="*/ 41 w 76"/>
              <a:gd name="T17" fmla="*/ 21 h 52"/>
              <a:gd name="T18" fmla="*/ 41 w 76"/>
              <a:gd name="T19" fmla="*/ 52 h 52"/>
              <a:gd name="T20" fmla="*/ 35 w 76"/>
              <a:gd name="T21" fmla="*/ 52 h 52"/>
              <a:gd name="T22" fmla="*/ 35 w 76"/>
              <a:gd name="T23" fmla="*/ 23 h 52"/>
              <a:gd name="T24" fmla="*/ 32 w 76"/>
              <a:gd name="T25" fmla="*/ 10 h 52"/>
              <a:gd name="T26" fmla="*/ 23 w 76"/>
              <a:gd name="T27" fmla="*/ 6 h 52"/>
              <a:gd name="T28" fmla="*/ 13 w 76"/>
              <a:gd name="T29" fmla="*/ 10 h 52"/>
              <a:gd name="T30" fmla="*/ 6 w 76"/>
              <a:gd name="T31" fmla="*/ 21 h 52"/>
              <a:gd name="T32" fmla="*/ 6 w 76"/>
              <a:gd name="T33" fmla="*/ 52 h 52"/>
              <a:gd name="T34" fmla="*/ 0 w 76"/>
              <a:gd name="T35" fmla="*/ 52 h 52"/>
              <a:gd name="T36" fmla="*/ 0 w 76"/>
              <a:gd name="T37" fmla="*/ 1 h 52"/>
              <a:gd name="T38" fmla="*/ 6 w 76"/>
              <a:gd name="T39" fmla="*/ 1 h 52"/>
              <a:gd name="T40" fmla="*/ 6 w 76"/>
              <a:gd name="T41" fmla="*/ 12 h 52"/>
              <a:gd name="T42" fmla="*/ 14 w 76"/>
              <a:gd name="T43" fmla="*/ 3 h 52"/>
              <a:gd name="T44" fmla="*/ 25 w 76"/>
              <a:gd name="T45" fmla="*/ 0 h 52"/>
              <a:gd name="T46" fmla="*/ 36 w 76"/>
              <a:gd name="T47" fmla="*/ 3 h 52"/>
              <a:gd name="T48" fmla="*/ 41 w 76"/>
              <a:gd name="T49" fmla="*/ 13 h 52"/>
              <a:gd name="T50" fmla="*/ 61 w 76"/>
              <a:gd name="T51" fmla="*/ 0 h 52"/>
              <a:gd name="T52" fmla="*/ 68 w 76"/>
              <a:gd name="T53" fmla="*/ 1 h 52"/>
              <a:gd name="T54" fmla="*/ 73 w 76"/>
              <a:gd name="T55" fmla="*/ 6 h 52"/>
              <a:gd name="T56" fmla="*/ 76 w 76"/>
              <a:gd name="T57" fmla="*/ 13 h 52"/>
              <a:gd name="T58" fmla="*/ 76 w 76"/>
              <a:gd name="T59" fmla="*/ 22 h 52"/>
              <a:gd name="T60" fmla="*/ 76 w 76"/>
              <a:gd name="T61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6" h="52">
                <a:moveTo>
                  <a:pt x="76" y="52"/>
                </a:moveTo>
                <a:cubicBezTo>
                  <a:pt x="70" y="52"/>
                  <a:pt x="70" y="52"/>
                  <a:pt x="70" y="52"/>
                </a:cubicBezTo>
                <a:cubicBezTo>
                  <a:pt x="70" y="23"/>
                  <a:pt x="70" y="23"/>
                  <a:pt x="70" y="23"/>
                </a:cubicBezTo>
                <a:cubicBezTo>
                  <a:pt x="70" y="17"/>
                  <a:pt x="69" y="13"/>
                  <a:pt x="67" y="10"/>
                </a:cubicBezTo>
                <a:cubicBezTo>
                  <a:pt x="65" y="7"/>
                  <a:pt x="62" y="6"/>
                  <a:pt x="58" y="6"/>
                </a:cubicBezTo>
                <a:cubicBezTo>
                  <a:pt x="56" y="6"/>
                  <a:pt x="54" y="6"/>
                  <a:pt x="53" y="7"/>
                </a:cubicBezTo>
                <a:cubicBezTo>
                  <a:pt x="51" y="8"/>
                  <a:pt x="49" y="9"/>
                  <a:pt x="48" y="10"/>
                </a:cubicBezTo>
                <a:cubicBezTo>
                  <a:pt x="46" y="11"/>
                  <a:pt x="45" y="13"/>
                  <a:pt x="44" y="15"/>
                </a:cubicBezTo>
                <a:cubicBezTo>
                  <a:pt x="43" y="17"/>
                  <a:pt x="42" y="19"/>
                  <a:pt x="41" y="21"/>
                </a:cubicBezTo>
                <a:cubicBezTo>
                  <a:pt x="41" y="52"/>
                  <a:pt x="41" y="52"/>
                  <a:pt x="41" y="52"/>
                </a:cubicBezTo>
                <a:cubicBezTo>
                  <a:pt x="35" y="52"/>
                  <a:pt x="35" y="52"/>
                  <a:pt x="35" y="52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17"/>
                  <a:pt x="34" y="13"/>
                  <a:pt x="32" y="10"/>
                </a:cubicBezTo>
                <a:cubicBezTo>
                  <a:pt x="30" y="7"/>
                  <a:pt x="27" y="6"/>
                  <a:pt x="23" y="6"/>
                </a:cubicBezTo>
                <a:cubicBezTo>
                  <a:pt x="19" y="6"/>
                  <a:pt x="16" y="7"/>
                  <a:pt x="13" y="10"/>
                </a:cubicBezTo>
                <a:cubicBezTo>
                  <a:pt x="10" y="13"/>
                  <a:pt x="8" y="16"/>
                  <a:pt x="6" y="21"/>
                </a:cubicBezTo>
                <a:cubicBezTo>
                  <a:pt x="6" y="52"/>
                  <a:pt x="6" y="52"/>
                  <a:pt x="6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2"/>
                  <a:pt x="6" y="12"/>
                  <a:pt x="6" y="12"/>
                </a:cubicBezTo>
                <a:cubicBezTo>
                  <a:pt x="8" y="8"/>
                  <a:pt x="11" y="5"/>
                  <a:pt x="14" y="3"/>
                </a:cubicBezTo>
                <a:cubicBezTo>
                  <a:pt x="17" y="1"/>
                  <a:pt x="21" y="0"/>
                  <a:pt x="25" y="0"/>
                </a:cubicBezTo>
                <a:cubicBezTo>
                  <a:pt x="30" y="0"/>
                  <a:pt x="33" y="1"/>
                  <a:pt x="36" y="3"/>
                </a:cubicBezTo>
                <a:cubicBezTo>
                  <a:pt x="38" y="6"/>
                  <a:pt x="40" y="9"/>
                  <a:pt x="41" y="13"/>
                </a:cubicBezTo>
                <a:cubicBezTo>
                  <a:pt x="45" y="4"/>
                  <a:pt x="52" y="0"/>
                  <a:pt x="61" y="0"/>
                </a:cubicBezTo>
                <a:cubicBezTo>
                  <a:pt x="64" y="0"/>
                  <a:pt x="66" y="0"/>
                  <a:pt x="68" y="1"/>
                </a:cubicBezTo>
                <a:cubicBezTo>
                  <a:pt x="70" y="2"/>
                  <a:pt x="72" y="4"/>
                  <a:pt x="73" y="6"/>
                </a:cubicBezTo>
                <a:cubicBezTo>
                  <a:pt x="74" y="8"/>
                  <a:pt x="75" y="10"/>
                  <a:pt x="76" y="13"/>
                </a:cubicBezTo>
                <a:cubicBezTo>
                  <a:pt x="76" y="16"/>
                  <a:pt x="76" y="19"/>
                  <a:pt x="76" y="22"/>
                </a:cubicBezTo>
                <a:cubicBezTo>
                  <a:pt x="76" y="52"/>
                  <a:pt x="76" y="52"/>
                  <a:pt x="76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42"/>
          <p:cNvSpPr>
            <a:spLocks noEditPoints="1"/>
          </p:cNvSpPr>
          <p:nvPr/>
        </p:nvSpPr>
        <p:spPr bwMode="auto">
          <a:xfrm>
            <a:off x="2475604" y="4902639"/>
            <a:ext cx="47612" cy="72099"/>
          </a:xfrm>
          <a:custGeom>
            <a:avLst/>
            <a:gdLst>
              <a:gd name="T0" fmla="*/ 26 w 49"/>
              <a:gd name="T1" fmla="*/ 53 h 73"/>
              <a:gd name="T2" fmla="*/ 14 w 49"/>
              <a:gd name="T3" fmla="*/ 50 h 73"/>
              <a:gd name="T4" fmla="*/ 6 w 49"/>
              <a:gd name="T5" fmla="*/ 42 h 73"/>
              <a:gd name="T6" fmla="*/ 6 w 49"/>
              <a:gd name="T7" fmla="*/ 73 h 73"/>
              <a:gd name="T8" fmla="*/ 0 w 49"/>
              <a:gd name="T9" fmla="*/ 73 h 73"/>
              <a:gd name="T10" fmla="*/ 0 w 49"/>
              <a:gd name="T11" fmla="*/ 1 h 73"/>
              <a:gd name="T12" fmla="*/ 6 w 49"/>
              <a:gd name="T13" fmla="*/ 1 h 73"/>
              <a:gd name="T14" fmla="*/ 6 w 49"/>
              <a:gd name="T15" fmla="*/ 11 h 73"/>
              <a:gd name="T16" fmla="*/ 14 w 49"/>
              <a:gd name="T17" fmla="*/ 3 h 73"/>
              <a:gd name="T18" fmla="*/ 25 w 49"/>
              <a:gd name="T19" fmla="*/ 0 h 73"/>
              <a:gd name="T20" fmla="*/ 35 w 49"/>
              <a:gd name="T21" fmla="*/ 2 h 73"/>
              <a:gd name="T22" fmla="*/ 42 w 49"/>
              <a:gd name="T23" fmla="*/ 8 h 73"/>
              <a:gd name="T24" fmla="*/ 48 w 49"/>
              <a:gd name="T25" fmla="*/ 16 h 73"/>
              <a:gd name="T26" fmla="*/ 49 w 49"/>
              <a:gd name="T27" fmla="*/ 26 h 73"/>
              <a:gd name="T28" fmla="*/ 48 w 49"/>
              <a:gd name="T29" fmla="*/ 37 h 73"/>
              <a:gd name="T30" fmla="*/ 43 w 49"/>
              <a:gd name="T31" fmla="*/ 45 h 73"/>
              <a:gd name="T32" fmla="*/ 35 w 49"/>
              <a:gd name="T33" fmla="*/ 51 h 73"/>
              <a:gd name="T34" fmla="*/ 26 w 49"/>
              <a:gd name="T35" fmla="*/ 53 h 73"/>
              <a:gd name="T36" fmla="*/ 24 w 49"/>
              <a:gd name="T37" fmla="*/ 47 h 73"/>
              <a:gd name="T38" fmla="*/ 32 w 49"/>
              <a:gd name="T39" fmla="*/ 45 h 73"/>
              <a:gd name="T40" fmla="*/ 38 w 49"/>
              <a:gd name="T41" fmla="*/ 41 h 73"/>
              <a:gd name="T42" fmla="*/ 41 w 49"/>
              <a:gd name="T43" fmla="*/ 34 h 73"/>
              <a:gd name="T44" fmla="*/ 43 w 49"/>
              <a:gd name="T45" fmla="*/ 26 h 73"/>
              <a:gd name="T46" fmla="*/ 41 w 49"/>
              <a:gd name="T47" fmla="*/ 19 h 73"/>
              <a:gd name="T48" fmla="*/ 37 w 49"/>
              <a:gd name="T49" fmla="*/ 12 h 73"/>
              <a:gd name="T50" fmla="*/ 31 w 49"/>
              <a:gd name="T51" fmla="*/ 7 h 73"/>
              <a:gd name="T52" fmla="*/ 23 w 49"/>
              <a:gd name="T53" fmla="*/ 6 h 73"/>
              <a:gd name="T54" fmla="*/ 18 w 49"/>
              <a:gd name="T55" fmla="*/ 7 h 73"/>
              <a:gd name="T56" fmla="*/ 13 w 49"/>
              <a:gd name="T57" fmla="*/ 9 h 73"/>
              <a:gd name="T58" fmla="*/ 9 w 49"/>
              <a:gd name="T59" fmla="*/ 14 h 73"/>
              <a:gd name="T60" fmla="*/ 6 w 49"/>
              <a:gd name="T61" fmla="*/ 18 h 73"/>
              <a:gd name="T62" fmla="*/ 6 w 49"/>
              <a:gd name="T63" fmla="*/ 34 h 73"/>
              <a:gd name="T64" fmla="*/ 9 w 49"/>
              <a:gd name="T65" fmla="*/ 39 h 73"/>
              <a:gd name="T66" fmla="*/ 14 w 49"/>
              <a:gd name="T67" fmla="*/ 44 h 73"/>
              <a:gd name="T68" fmla="*/ 19 w 49"/>
              <a:gd name="T69" fmla="*/ 46 h 73"/>
              <a:gd name="T70" fmla="*/ 24 w 49"/>
              <a:gd name="T71" fmla="*/ 47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" h="73">
                <a:moveTo>
                  <a:pt x="26" y="53"/>
                </a:moveTo>
                <a:cubicBezTo>
                  <a:pt x="22" y="53"/>
                  <a:pt x="18" y="52"/>
                  <a:pt x="14" y="50"/>
                </a:cubicBezTo>
                <a:cubicBezTo>
                  <a:pt x="11" y="48"/>
                  <a:pt x="8" y="45"/>
                  <a:pt x="6" y="42"/>
                </a:cubicBezTo>
                <a:cubicBezTo>
                  <a:pt x="6" y="73"/>
                  <a:pt x="6" y="73"/>
                  <a:pt x="6" y="73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"/>
                  <a:pt x="0" y="1"/>
                  <a:pt x="0" y="1"/>
                </a:cubicBezTo>
                <a:cubicBezTo>
                  <a:pt x="6" y="1"/>
                  <a:pt x="6" y="1"/>
                  <a:pt x="6" y="1"/>
                </a:cubicBezTo>
                <a:cubicBezTo>
                  <a:pt x="6" y="11"/>
                  <a:pt x="6" y="11"/>
                  <a:pt x="6" y="11"/>
                </a:cubicBezTo>
                <a:cubicBezTo>
                  <a:pt x="8" y="7"/>
                  <a:pt x="11" y="5"/>
                  <a:pt x="14" y="3"/>
                </a:cubicBezTo>
                <a:cubicBezTo>
                  <a:pt x="17" y="1"/>
                  <a:pt x="21" y="0"/>
                  <a:pt x="25" y="0"/>
                </a:cubicBezTo>
                <a:cubicBezTo>
                  <a:pt x="29" y="0"/>
                  <a:pt x="32" y="0"/>
                  <a:pt x="35" y="2"/>
                </a:cubicBezTo>
                <a:cubicBezTo>
                  <a:pt x="38" y="3"/>
                  <a:pt x="40" y="5"/>
                  <a:pt x="42" y="8"/>
                </a:cubicBezTo>
                <a:cubicBezTo>
                  <a:pt x="45" y="10"/>
                  <a:pt x="46" y="13"/>
                  <a:pt x="48" y="16"/>
                </a:cubicBezTo>
                <a:cubicBezTo>
                  <a:pt x="49" y="20"/>
                  <a:pt x="49" y="23"/>
                  <a:pt x="49" y="26"/>
                </a:cubicBezTo>
                <a:cubicBezTo>
                  <a:pt x="49" y="30"/>
                  <a:pt x="49" y="34"/>
                  <a:pt x="48" y="37"/>
                </a:cubicBezTo>
                <a:cubicBezTo>
                  <a:pt x="47" y="40"/>
                  <a:pt x="45" y="43"/>
                  <a:pt x="43" y="45"/>
                </a:cubicBezTo>
                <a:cubicBezTo>
                  <a:pt x="41" y="48"/>
                  <a:pt x="38" y="50"/>
                  <a:pt x="35" y="51"/>
                </a:cubicBezTo>
                <a:cubicBezTo>
                  <a:pt x="33" y="53"/>
                  <a:pt x="29" y="53"/>
                  <a:pt x="26" y="53"/>
                </a:cubicBezTo>
                <a:close/>
                <a:moveTo>
                  <a:pt x="24" y="47"/>
                </a:moveTo>
                <a:cubicBezTo>
                  <a:pt x="27" y="47"/>
                  <a:pt x="29" y="47"/>
                  <a:pt x="32" y="45"/>
                </a:cubicBezTo>
                <a:cubicBezTo>
                  <a:pt x="34" y="44"/>
                  <a:pt x="36" y="43"/>
                  <a:pt x="38" y="41"/>
                </a:cubicBezTo>
                <a:cubicBezTo>
                  <a:pt x="39" y="39"/>
                  <a:pt x="40" y="37"/>
                  <a:pt x="41" y="34"/>
                </a:cubicBezTo>
                <a:cubicBezTo>
                  <a:pt x="42" y="32"/>
                  <a:pt x="43" y="29"/>
                  <a:pt x="43" y="26"/>
                </a:cubicBezTo>
                <a:cubicBezTo>
                  <a:pt x="43" y="24"/>
                  <a:pt x="42" y="21"/>
                  <a:pt x="41" y="19"/>
                </a:cubicBezTo>
                <a:cubicBezTo>
                  <a:pt x="40" y="16"/>
                  <a:pt x="39" y="14"/>
                  <a:pt x="37" y="12"/>
                </a:cubicBezTo>
                <a:cubicBezTo>
                  <a:pt x="35" y="10"/>
                  <a:pt x="33" y="8"/>
                  <a:pt x="31" y="7"/>
                </a:cubicBezTo>
                <a:cubicBezTo>
                  <a:pt x="29" y="6"/>
                  <a:pt x="26" y="6"/>
                  <a:pt x="23" y="6"/>
                </a:cubicBezTo>
                <a:cubicBezTo>
                  <a:pt x="22" y="6"/>
                  <a:pt x="20" y="6"/>
                  <a:pt x="18" y="7"/>
                </a:cubicBezTo>
                <a:cubicBezTo>
                  <a:pt x="16" y="7"/>
                  <a:pt x="14" y="8"/>
                  <a:pt x="13" y="9"/>
                </a:cubicBezTo>
                <a:cubicBezTo>
                  <a:pt x="11" y="11"/>
                  <a:pt x="10" y="12"/>
                  <a:pt x="9" y="14"/>
                </a:cubicBezTo>
                <a:cubicBezTo>
                  <a:pt x="7" y="15"/>
                  <a:pt x="7" y="17"/>
                  <a:pt x="6" y="18"/>
                </a:cubicBezTo>
                <a:cubicBezTo>
                  <a:pt x="6" y="34"/>
                  <a:pt x="6" y="34"/>
                  <a:pt x="6" y="34"/>
                </a:cubicBezTo>
                <a:cubicBezTo>
                  <a:pt x="7" y="36"/>
                  <a:pt x="8" y="38"/>
                  <a:pt x="9" y="39"/>
                </a:cubicBezTo>
                <a:cubicBezTo>
                  <a:pt x="11" y="41"/>
                  <a:pt x="12" y="42"/>
                  <a:pt x="14" y="44"/>
                </a:cubicBezTo>
                <a:cubicBezTo>
                  <a:pt x="15" y="45"/>
                  <a:pt x="17" y="46"/>
                  <a:pt x="19" y="46"/>
                </a:cubicBezTo>
                <a:cubicBezTo>
                  <a:pt x="20" y="47"/>
                  <a:pt x="22" y="47"/>
                  <a:pt x="24" y="4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43"/>
          <p:cNvSpPr>
            <a:spLocks/>
          </p:cNvSpPr>
          <p:nvPr/>
        </p:nvSpPr>
        <p:spPr bwMode="auto">
          <a:xfrm>
            <a:off x="2534099" y="4904000"/>
            <a:ext cx="47612" cy="50333"/>
          </a:xfrm>
          <a:custGeom>
            <a:avLst/>
            <a:gdLst>
              <a:gd name="T0" fmla="*/ 17 w 47"/>
              <a:gd name="T1" fmla="*/ 52 h 52"/>
              <a:gd name="T2" fmla="*/ 4 w 47"/>
              <a:gd name="T3" fmla="*/ 47 h 52"/>
              <a:gd name="T4" fmla="*/ 0 w 47"/>
              <a:gd name="T5" fmla="*/ 30 h 52"/>
              <a:gd name="T6" fmla="*/ 0 w 47"/>
              <a:gd name="T7" fmla="*/ 0 h 52"/>
              <a:gd name="T8" fmla="*/ 7 w 47"/>
              <a:gd name="T9" fmla="*/ 0 h 52"/>
              <a:gd name="T10" fmla="*/ 7 w 47"/>
              <a:gd name="T11" fmla="*/ 29 h 52"/>
              <a:gd name="T12" fmla="*/ 19 w 47"/>
              <a:gd name="T13" fmla="*/ 46 h 52"/>
              <a:gd name="T14" fmla="*/ 25 w 47"/>
              <a:gd name="T15" fmla="*/ 45 h 52"/>
              <a:gd name="T16" fmla="*/ 30 w 47"/>
              <a:gd name="T17" fmla="*/ 42 h 52"/>
              <a:gd name="T18" fmla="*/ 35 w 47"/>
              <a:gd name="T19" fmla="*/ 38 h 52"/>
              <a:gd name="T20" fmla="*/ 38 w 47"/>
              <a:gd name="T21" fmla="*/ 32 h 52"/>
              <a:gd name="T22" fmla="*/ 38 w 47"/>
              <a:gd name="T23" fmla="*/ 0 h 52"/>
              <a:gd name="T24" fmla="*/ 44 w 47"/>
              <a:gd name="T25" fmla="*/ 0 h 52"/>
              <a:gd name="T26" fmla="*/ 44 w 47"/>
              <a:gd name="T27" fmla="*/ 43 h 52"/>
              <a:gd name="T28" fmla="*/ 47 w 47"/>
              <a:gd name="T29" fmla="*/ 45 h 52"/>
              <a:gd name="T30" fmla="*/ 47 w 47"/>
              <a:gd name="T31" fmla="*/ 51 h 52"/>
              <a:gd name="T32" fmla="*/ 45 w 47"/>
              <a:gd name="T33" fmla="*/ 51 h 52"/>
              <a:gd name="T34" fmla="*/ 44 w 47"/>
              <a:gd name="T35" fmla="*/ 51 h 52"/>
              <a:gd name="T36" fmla="*/ 40 w 47"/>
              <a:gd name="T37" fmla="*/ 50 h 52"/>
              <a:gd name="T38" fmla="*/ 39 w 47"/>
              <a:gd name="T39" fmla="*/ 45 h 52"/>
              <a:gd name="T40" fmla="*/ 39 w 47"/>
              <a:gd name="T41" fmla="*/ 40 h 52"/>
              <a:gd name="T42" fmla="*/ 29 w 47"/>
              <a:gd name="T43" fmla="*/ 49 h 52"/>
              <a:gd name="T44" fmla="*/ 17 w 47"/>
              <a:gd name="T4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" h="52">
                <a:moveTo>
                  <a:pt x="17" y="52"/>
                </a:moveTo>
                <a:cubicBezTo>
                  <a:pt x="11" y="52"/>
                  <a:pt x="7" y="50"/>
                  <a:pt x="4" y="47"/>
                </a:cubicBezTo>
                <a:cubicBezTo>
                  <a:pt x="2" y="43"/>
                  <a:pt x="0" y="37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40"/>
                  <a:pt x="11" y="46"/>
                  <a:pt x="19" y="46"/>
                </a:cubicBezTo>
                <a:cubicBezTo>
                  <a:pt x="21" y="46"/>
                  <a:pt x="23" y="46"/>
                  <a:pt x="25" y="45"/>
                </a:cubicBezTo>
                <a:cubicBezTo>
                  <a:pt x="27" y="45"/>
                  <a:pt x="29" y="44"/>
                  <a:pt x="30" y="42"/>
                </a:cubicBezTo>
                <a:cubicBezTo>
                  <a:pt x="32" y="41"/>
                  <a:pt x="33" y="40"/>
                  <a:pt x="35" y="38"/>
                </a:cubicBezTo>
                <a:cubicBezTo>
                  <a:pt x="36" y="36"/>
                  <a:pt x="37" y="34"/>
                  <a:pt x="38" y="32"/>
                </a:cubicBezTo>
                <a:cubicBezTo>
                  <a:pt x="38" y="0"/>
                  <a:pt x="38" y="0"/>
                  <a:pt x="38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4"/>
                  <a:pt x="45" y="45"/>
                  <a:pt x="47" y="45"/>
                </a:cubicBezTo>
                <a:cubicBezTo>
                  <a:pt x="47" y="51"/>
                  <a:pt x="47" y="51"/>
                  <a:pt x="47" y="51"/>
                </a:cubicBezTo>
                <a:cubicBezTo>
                  <a:pt x="46" y="51"/>
                  <a:pt x="45" y="51"/>
                  <a:pt x="45" y="51"/>
                </a:cubicBezTo>
                <a:cubicBezTo>
                  <a:pt x="44" y="51"/>
                  <a:pt x="44" y="51"/>
                  <a:pt x="44" y="51"/>
                </a:cubicBezTo>
                <a:cubicBezTo>
                  <a:pt x="42" y="51"/>
                  <a:pt x="41" y="51"/>
                  <a:pt x="40" y="50"/>
                </a:cubicBezTo>
                <a:cubicBezTo>
                  <a:pt x="39" y="49"/>
                  <a:pt x="39" y="47"/>
                  <a:pt x="39" y="45"/>
                </a:cubicBezTo>
                <a:cubicBezTo>
                  <a:pt x="39" y="40"/>
                  <a:pt x="39" y="40"/>
                  <a:pt x="39" y="40"/>
                </a:cubicBezTo>
                <a:cubicBezTo>
                  <a:pt x="36" y="44"/>
                  <a:pt x="33" y="47"/>
                  <a:pt x="29" y="49"/>
                </a:cubicBezTo>
                <a:cubicBezTo>
                  <a:pt x="25" y="51"/>
                  <a:pt x="21" y="52"/>
                  <a:pt x="1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44"/>
          <p:cNvSpPr>
            <a:spLocks/>
          </p:cNvSpPr>
          <p:nvPr/>
        </p:nvSpPr>
        <p:spPr bwMode="auto">
          <a:xfrm>
            <a:off x="2588512" y="4902639"/>
            <a:ext cx="42171" cy="51693"/>
          </a:xfrm>
          <a:custGeom>
            <a:avLst/>
            <a:gdLst>
              <a:gd name="T0" fmla="*/ 22 w 42"/>
              <a:gd name="T1" fmla="*/ 53 h 53"/>
              <a:gd name="T2" fmla="*/ 10 w 42"/>
              <a:gd name="T3" fmla="*/ 51 h 53"/>
              <a:gd name="T4" fmla="*/ 0 w 42"/>
              <a:gd name="T5" fmla="*/ 45 h 53"/>
              <a:gd name="T6" fmla="*/ 3 w 42"/>
              <a:gd name="T7" fmla="*/ 41 h 53"/>
              <a:gd name="T8" fmla="*/ 12 w 42"/>
              <a:gd name="T9" fmla="*/ 46 h 53"/>
              <a:gd name="T10" fmla="*/ 22 w 42"/>
              <a:gd name="T11" fmla="*/ 48 h 53"/>
              <a:gd name="T12" fmla="*/ 32 w 42"/>
              <a:gd name="T13" fmla="*/ 46 h 53"/>
              <a:gd name="T14" fmla="*/ 35 w 42"/>
              <a:gd name="T15" fmla="*/ 38 h 53"/>
              <a:gd name="T16" fmla="*/ 34 w 42"/>
              <a:gd name="T17" fmla="*/ 35 h 53"/>
              <a:gd name="T18" fmla="*/ 32 w 42"/>
              <a:gd name="T19" fmla="*/ 32 h 53"/>
              <a:gd name="T20" fmla="*/ 27 w 42"/>
              <a:gd name="T21" fmla="*/ 30 h 53"/>
              <a:gd name="T22" fmla="*/ 20 w 42"/>
              <a:gd name="T23" fmla="*/ 29 h 53"/>
              <a:gd name="T24" fmla="*/ 12 w 42"/>
              <a:gd name="T25" fmla="*/ 26 h 53"/>
              <a:gd name="T26" fmla="*/ 7 w 42"/>
              <a:gd name="T27" fmla="*/ 24 h 53"/>
              <a:gd name="T28" fmla="*/ 4 w 42"/>
              <a:gd name="T29" fmla="*/ 20 h 53"/>
              <a:gd name="T30" fmla="*/ 3 w 42"/>
              <a:gd name="T31" fmla="*/ 15 h 53"/>
              <a:gd name="T32" fmla="*/ 4 w 42"/>
              <a:gd name="T33" fmla="*/ 9 h 53"/>
              <a:gd name="T34" fmla="*/ 8 w 42"/>
              <a:gd name="T35" fmla="*/ 4 h 53"/>
              <a:gd name="T36" fmla="*/ 14 w 42"/>
              <a:gd name="T37" fmla="*/ 1 h 53"/>
              <a:gd name="T38" fmla="*/ 22 w 42"/>
              <a:gd name="T39" fmla="*/ 0 h 53"/>
              <a:gd name="T40" fmla="*/ 33 w 42"/>
              <a:gd name="T41" fmla="*/ 2 h 53"/>
              <a:gd name="T42" fmla="*/ 41 w 42"/>
              <a:gd name="T43" fmla="*/ 7 h 53"/>
              <a:gd name="T44" fmla="*/ 37 w 42"/>
              <a:gd name="T45" fmla="*/ 11 h 53"/>
              <a:gd name="T46" fmla="*/ 30 w 42"/>
              <a:gd name="T47" fmla="*/ 6 h 53"/>
              <a:gd name="T48" fmla="*/ 22 w 42"/>
              <a:gd name="T49" fmla="*/ 5 h 53"/>
              <a:gd name="T50" fmla="*/ 17 w 42"/>
              <a:gd name="T51" fmla="*/ 5 h 53"/>
              <a:gd name="T52" fmla="*/ 13 w 42"/>
              <a:gd name="T53" fmla="*/ 7 h 53"/>
              <a:gd name="T54" fmla="*/ 10 w 42"/>
              <a:gd name="T55" fmla="*/ 10 h 53"/>
              <a:gd name="T56" fmla="*/ 9 w 42"/>
              <a:gd name="T57" fmla="*/ 14 h 53"/>
              <a:gd name="T58" fmla="*/ 10 w 42"/>
              <a:gd name="T59" fmla="*/ 18 h 53"/>
              <a:gd name="T60" fmla="*/ 12 w 42"/>
              <a:gd name="T61" fmla="*/ 20 h 53"/>
              <a:gd name="T62" fmla="*/ 16 w 42"/>
              <a:gd name="T63" fmla="*/ 22 h 53"/>
              <a:gd name="T64" fmla="*/ 22 w 42"/>
              <a:gd name="T65" fmla="*/ 23 h 53"/>
              <a:gd name="T66" fmla="*/ 31 w 42"/>
              <a:gd name="T67" fmla="*/ 26 h 53"/>
              <a:gd name="T68" fmla="*/ 37 w 42"/>
              <a:gd name="T69" fmla="*/ 28 h 53"/>
              <a:gd name="T70" fmla="*/ 41 w 42"/>
              <a:gd name="T71" fmla="*/ 32 h 53"/>
              <a:gd name="T72" fmla="*/ 42 w 42"/>
              <a:gd name="T73" fmla="*/ 38 h 53"/>
              <a:gd name="T74" fmla="*/ 37 w 42"/>
              <a:gd name="T75" fmla="*/ 49 h 53"/>
              <a:gd name="T76" fmla="*/ 22 w 42"/>
              <a:gd name="T7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3">
                <a:moveTo>
                  <a:pt x="22" y="53"/>
                </a:moveTo>
                <a:cubicBezTo>
                  <a:pt x="18" y="53"/>
                  <a:pt x="14" y="53"/>
                  <a:pt x="10" y="51"/>
                </a:cubicBezTo>
                <a:cubicBezTo>
                  <a:pt x="6" y="50"/>
                  <a:pt x="3" y="48"/>
                  <a:pt x="0" y="45"/>
                </a:cubicBezTo>
                <a:cubicBezTo>
                  <a:pt x="3" y="41"/>
                  <a:pt x="3" y="41"/>
                  <a:pt x="3" y="41"/>
                </a:cubicBezTo>
                <a:cubicBezTo>
                  <a:pt x="6" y="43"/>
                  <a:pt x="9" y="45"/>
                  <a:pt x="12" y="46"/>
                </a:cubicBezTo>
                <a:cubicBezTo>
                  <a:pt x="15" y="47"/>
                  <a:pt x="18" y="48"/>
                  <a:pt x="22" y="48"/>
                </a:cubicBezTo>
                <a:cubicBezTo>
                  <a:pt x="26" y="48"/>
                  <a:pt x="29" y="47"/>
                  <a:pt x="32" y="46"/>
                </a:cubicBezTo>
                <a:cubicBezTo>
                  <a:pt x="34" y="44"/>
                  <a:pt x="35" y="41"/>
                  <a:pt x="35" y="38"/>
                </a:cubicBezTo>
                <a:cubicBezTo>
                  <a:pt x="35" y="37"/>
                  <a:pt x="35" y="36"/>
                  <a:pt x="34" y="35"/>
                </a:cubicBezTo>
                <a:cubicBezTo>
                  <a:pt x="34" y="34"/>
                  <a:pt x="33" y="33"/>
                  <a:pt x="32" y="32"/>
                </a:cubicBezTo>
                <a:cubicBezTo>
                  <a:pt x="30" y="31"/>
                  <a:pt x="29" y="31"/>
                  <a:pt x="27" y="30"/>
                </a:cubicBezTo>
                <a:cubicBezTo>
                  <a:pt x="25" y="30"/>
                  <a:pt x="22" y="29"/>
                  <a:pt x="20" y="29"/>
                </a:cubicBezTo>
                <a:cubicBezTo>
                  <a:pt x="17" y="28"/>
                  <a:pt x="14" y="27"/>
                  <a:pt x="12" y="26"/>
                </a:cubicBezTo>
                <a:cubicBezTo>
                  <a:pt x="10" y="26"/>
                  <a:pt x="8" y="25"/>
                  <a:pt x="7" y="24"/>
                </a:cubicBezTo>
                <a:cubicBezTo>
                  <a:pt x="5" y="23"/>
                  <a:pt x="4" y="22"/>
                  <a:pt x="4" y="20"/>
                </a:cubicBezTo>
                <a:cubicBezTo>
                  <a:pt x="3" y="19"/>
                  <a:pt x="3" y="17"/>
                  <a:pt x="3" y="15"/>
                </a:cubicBezTo>
                <a:cubicBezTo>
                  <a:pt x="3" y="13"/>
                  <a:pt x="3" y="10"/>
                  <a:pt x="4" y="9"/>
                </a:cubicBezTo>
                <a:cubicBezTo>
                  <a:pt x="5" y="7"/>
                  <a:pt x="7" y="5"/>
                  <a:pt x="8" y="4"/>
                </a:cubicBezTo>
                <a:cubicBezTo>
                  <a:pt x="10" y="2"/>
                  <a:pt x="12" y="1"/>
                  <a:pt x="14" y="1"/>
                </a:cubicBezTo>
                <a:cubicBezTo>
                  <a:pt x="17" y="0"/>
                  <a:pt x="19" y="0"/>
                  <a:pt x="22" y="0"/>
                </a:cubicBezTo>
                <a:cubicBezTo>
                  <a:pt x="26" y="0"/>
                  <a:pt x="29" y="0"/>
                  <a:pt x="33" y="2"/>
                </a:cubicBezTo>
                <a:cubicBezTo>
                  <a:pt x="36" y="3"/>
                  <a:pt x="39" y="5"/>
                  <a:pt x="41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3" y="7"/>
                  <a:pt x="30" y="6"/>
                </a:cubicBezTo>
                <a:cubicBezTo>
                  <a:pt x="28" y="5"/>
                  <a:pt x="25" y="5"/>
                  <a:pt x="22" y="5"/>
                </a:cubicBezTo>
                <a:cubicBezTo>
                  <a:pt x="20" y="5"/>
                  <a:pt x="18" y="5"/>
                  <a:pt x="17" y="5"/>
                </a:cubicBezTo>
                <a:cubicBezTo>
                  <a:pt x="15" y="6"/>
                  <a:pt x="14" y="6"/>
                  <a:pt x="13" y="7"/>
                </a:cubicBezTo>
                <a:cubicBezTo>
                  <a:pt x="12" y="8"/>
                  <a:pt x="11" y="9"/>
                  <a:pt x="10" y="10"/>
                </a:cubicBezTo>
                <a:cubicBezTo>
                  <a:pt x="9" y="11"/>
                  <a:pt x="9" y="13"/>
                  <a:pt x="9" y="14"/>
                </a:cubicBezTo>
                <a:cubicBezTo>
                  <a:pt x="9" y="16"/>
                  <a:pt x="9" y="17"/>
                  <a:pt x="10" y="18"/>
                </a:cubicBezTo>
                <a:cubicBezTo>
                  <a:pt x="10" y="19"/>
                  <a:pt x="11" y="19"/>
                  <a:pt x="12" y="20"/>
                </a:cubicBezTo>
                <a:cubicBezTo>
                  <a:pt x="13" y="21"/>
                  <a:pt x="14" y="21"/>
                  <a:pt x="16" y="22"/>
                </a:cubicBezTo>
                <a:cubicBezTo>
                  <a:pt x="18" y="22"/>
                  <a:pt x="20" y="23"/>
                  <a:pt x="22" y="23"/>
                </a:cubicBezTo>
                <a:cubicBezTo>
                  <a:pt x="25" y="24"/>
                  <a:pt x="28" y="25"/>
                  <a:pt x="31" y="26"/>
                </a:cubicBezTo>
                <a:cubicBezTo>
                  <a:pt x="33" y="26"/>
                  <a:pt x="35" y="27"/>
                  <a:pt x="37" y="28"/>
                </a:cubicBezTo>
                <a:cubicBezTo>
                  <a:pt x="39" y="29"/>
                  <a:pt x="40" y="31"/>
                  <a:pt x="41" y="32"/>
                </a:cubicBezTo>
                <a:cubicBezTo>
                  <a:pt x="42" y="34"/>
                  <a:pt x="42" y="36"/>
                  <a:pt x="42" y="38"/>
                </a:cubicBezTo>
                <a:cubicBezTo>
                  <a:pt x="42" y="43"/>
                  <a:pt x="40" y="46"/>
                  <a:pt x="37" y="49"/>
                </a:cubicBezTo>
                <a:cubicBezTo>
                  <a:pt x="33" y="52"/>
                  <a:pt x="28" y="53"/>
                  <a:pt x="22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Freeform 245"/>
          <p:cNvSpPr>
            <a:spLocks/>
          </p:cNvSpPr>
          <p:nvPr/>
        </p:nvSpPr>
        <p:spPr bwMode="auto">
          <a:xfrm>
            <a:off x="2660610" y="4884955"/>
            <a:ext cx="29928" cy="69378"/>
          </a:xfrm>
          <a:custGeom>
            <a:avLst/>
            <a:gdLst>
              <a:gd name="T0" fmla="*/ 30 w 30"/>
              <a:gd name="T1" fmla="*/ 67 h 70"/>
              <a:gd name="T2" fmla="*/ 28 w 30"/>
              <a:gd name="T3" fmla="*/ 68 h 70"/>
              <a:gd name="T4" fmla="*/ 26 w 30"/>
              <a:gd name="T5" fmla="*/ 69 h 70"/>
              <a:gd name="T6" fmla="*/ 22 w 30"/>
              <a:gd name="T7" fmla="*/ 69 h 70"/>
              <a:gd name="T8" fmla="*/ 18 w 30"/>
              <a:gd name="T9" fmla="*/ 70 h 70"/>
              <a:gd name="T10" fmla="*/ 14 w 30"/>
              <a:gd name="T11" fmla="*/ 69 h 70"/>
              <a:gd name="T12" fmla="*/ 11 w 30"/>
              <a:gd name="T13" fmla="*/ 67 h 70"/>
              <a:gd name="T14" fmla="*/ 8 w 30"/>
              <a:gd name="T15" fmla="*/ 64 h 70"/>
              <a:gd name="T16" fmla="*/ 8 w 30"/>
              <a:gd name="T17" fmla="*/ 60 h 70"/>
              <a:gd name="T18" fmla="*/ 8 w 30"/>
              <a:gd name="T19" fmla="*/ 23 h 70"/>
              <a:gd name="T20" fmla="*/ 0 w 30"/>
              <a:gd name="T21" fmla="*/ 23 h 70"/>
              <a:gd name="T22" fmla="*/ 0 w 30"/>
              <a:gd name="T23" fmla="*/ 18 h 70"/>
              <a:gd name="T24" fmla="*/ 8 w 30"/>
              <a:gd name="T25" fmla="*/ 18 h 70"/>
              <a:gd name="T26" fmla="*/ 8 w 30"/>
              <a:gd name="T27" fmla="*/ 0 h 70"/>
              <a:gd name="T28" fmla="*/ 14 w 30"/>
              <a:gd name="T29" fmla="*/ 0 h 70"/>
              <a:gd name="T30" fmla="*/ 14 w 30"/>
              <a:gd name="T31" fmla="*/ 18 h 70"/>
              <a:gd name="T32" fmla="*/ 26 w 30"/>
              <a:gd name="T33" fmla="*/ 18 h 70"/>
              <a:gd name="T34" fmla="*/ 26 w 30"/>
              <a:gd name="T35" fmla="*/ 23 h 70"/>
              <a:gd name="T36" fmla="*/ 14 w 30"/>
              <a:gd name="T37" fmla="*/ 23 h 70"/>
              <a:gd name="T38" fmla="*/ 14 w 30"/>
              <a:gd name="T39" fmla="*/ 58 h 70"/>
              <a:gd name="T40" fmla="*/ 16 w 30"/>
              <a:gd name="T41" fmla="*/ 62 h 70"/>
              <a:gd name="T42" fmla="*/ 20 w 30"/>
              <a:gd name="T43" fmla="*/ 64 h 70"/>
              <a:gd name="T44" fmla="*/ 26 w 30"/>
              <a:gd name="T45" fmla="*/ 63 h 70"/>
              <a:gd name="T46" fmla="*/ 28 w 30"/>
              <a:gd name="T47" fmla="*/ 61 h 70"/>
              <a:gd name="T48" fmla="*/ 30 w 30"/>
              <a:gd name="T49" fmla="*/ 6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0" h="70">
                <a:moveTo>
                  <a:pt x="30" y="67"/>
                </a:moveTo>
                <a:cubicBezTo>
                  <a:pt x="30" y="67"/>
                  <a:pt x="29" y="67"/>
                  <a:pt x="28" y="68"/>
                </a:cubicBezTo>
                <a:cubicBezTo>
                  <a:pt x="28" y="68"/>
                  <a:pt x="27" y="68"/>
                  <a:pt x="26" y="69"/>
                </a:cubicBezTo>
                <a:cubicBezTo>
                  <a:pt x="25" y="69"/>
                  <a:pt x="24" y="69"/>
                  <a:pt x="22" y="69"/>
                </a:cubicBezTo>
                <a:cubicBezTo>
                  <a:pt x="21" y="70"/>
                  <a:pt x="20" y="70"/>
                  <a:pt x="18" y="70"/>
                </a:cubicBezTo>
                <a:cubicBezTo>
                  <a:pt x="17" y="70"/>
                  <a:pt x="16" y="70"/>
                  <a:pt x="14" y="69"/>
                </a:cubicBezTo>
                <a:cubicBezTo>
                  <a:pt x="13" y="69"/>
                  <a:pt x="12" y="68"/>
                  <a:pt x="11" y="67"/>
                </a:cubicBezTo>
                <a:cubicBezTo>
                  <a:pt x="10" y="67"/>
                  <a:pt x="9" y="66"/>
                  <a:pt x="8" y="64"/>
                </a:cubicBezTo>
                <a:cubicBezTo>
                  <a:pt x="8" y="63"/>
                  <a:pt x="8" y="62"/>
                  <a:pt x="8" y="60"/>
                </a:cubicBezTo>
                <a:cubicBezTo>
                  <a:pt x="8" y="23"/>
                  <a:pt x="8" y="23"/>
                  <a:pt x="8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8"/>
                  <a:pt x="0" y="18"/>
                  <a:pt x="0" y="18"/>
                </a:cubicBezTo>
                <a:cubicBezTo>
                  <a:pt x="8" y="18"/>
                  <a:pt x="8" y="18"/>
                  <a:pt x="8" y="18"/>
                </a:cubicBezTo>
                <a:cubicBezTo>
                  <a:pt x="8" y="0"/>
                  <a:pt x="8" y="0"/>
                  <a:pt x="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18"/>
                  <a:pt x="14" y="18"/>
                  <a:pt x="14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23"/>
                  <a:pt x="26" y="23"/>
                  <a:pt x="26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60"/>
                  <a:pt x="15" y="61"/>
                  <a:pt x="16" y="62"/>
                </a:cubicBezTo>
                <a:cubicBezTo>
                  <a:pt x="18" y="63"/>
                  <a:pt x="19" y="64"/>
                  <a:pt x="20" y="64"/>
                </a:cubicBezTo>
                <a:cubicBezTo>
                  <a:pt x="22" y="64"/>
                  <a:pt x="24" y="63"/>
                  <a:pt x="26" y="63"/>
                </a:cubicBezTo>
                <a:cubicBezTo>
                  <a:pt x="27" y="62"/>
                  <a:pt x="28" y="62"/>
                  <a:pt x="28" y="61"/>
                </a:cubicBezTo>
                <a:cubicBezTo>
                  <a:pt x="30" y="67"/>
                  <a:pt x="30" y="67"/>
                  <a:pt x="30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Freeform 246"/>
          <p:cNvSpPr>
            <a:spLocks noEditPoints="1"/>
          </p:cNvSpPr>
          <p:nvPr/>
        </p:nvSpPr>
        <p:spPr bwMode="auto">
          <a:xfrm>
            <a:off x="2694619" y="4902639"/>
            <a:ext cx="50333" cy="51693"/>
          </a:xfrm>
          <a:custGeom>
            <a:avLst/>
            <a:gdLst>
              <a:gd name="T0" fmla="*/ 26 w 51"/>
              <a:gd name="T1" fmla="*/ 53 h 53"/>
              <a:gd name="T2" fmla="*/ 15 w 51"/>
              <a:gd name="T3" fmla="*/ 51 h 53"/>
              <a:gd name="T4" fmla="*/ 7 w 51"/>
              <a:gd name="T5" fmla="*/ 45 h 53"/>
              <a:gd name="T6" fmla="*/ 2 w 51"/>
              <a:gd name="T7" fmla="*/ 37 h 53"/>
              <a:gd name="T8" fmla="*/ 0 w 51"/>
              <a:gd name="T9" fmla="*/ 26 h 53"/>
              <a:gd name="T10" fmla="*/ 2 w 51"/>
              <a:gd name="T11" fmla="*/ 16 h 53"/>
              <a:gd name="T12" fmla="*/ 7 w 51"/>
              <a:gd name="T13" fmla="*/ 8 h 53"/>
              <a:gd name="T14" fmla="*/ 15 w 51"/>
              <a:gd name="T15" fmla="*/ 2 h 53"/>
              <a:gd name="T16" fmla="*/ 25 w 51"/>
              <a:gd name="T17" fmla="*/ 0 h 53"/>
              <a:gd name="T18" fmla="*/ 36 w 51"/>
              <a:gd name="T19" fmla="*/ 2 h 53"/>
              <a:gd name="T20" fmla="*/ 44 w 51"/>
              <a:gd name="T21" fmla="*/ 8 h 53"/>
              <a:gd name="T22" fmla="*/ 49 w 51"/>
              <a:gd name="T23" fmla="*/ 16 h 53"/>
              <a:gd name="T24" fmla="*/ 51 w 51"/>
              <a:gd name="T25" fmla="*/ 26 h 53"/>
              <a:gd name="T26" fmla="*/ 51 w 51"/>
              <a:gd name="T27" fmla="*/ 28 h 53"/>
              <a:gd name="T28" fmla="*/ 51 w 51"/>
              <a:gd name="T29" fmla="*/ 29 h 53"/>
              <a:gd name="T30" fmla="*/ 7 w 51"/>
              <a:gd name="T31" fmla="*/ 29 h 53"/>
              <a:gd name="T32" fmla="*/ 9 w 51"/>
              <a:gd name="T33" fmla="*/ 37 h 53"/>
              <a:gd name="T34" fmla="*/ 13 w 51"/>
              <a:gd name="T35" fmla="*/ 43 h 53"/>
              <a:gd name="T36" fmla="*/ 19 w 51"/>
              <a:gd name="T37" fmla="*/ 47 h 53"/>
              <a:gd name="T38" fmla="*/ 26 w 51"/>
              <a:gd name="T39" fmla="*/ 48 h 53"/>
              <a:gd name="T40" fmla="*/ 31 w 51"/>
              <a:gd name="T41" fmla="*/ 47 h 53"/>
              <a:gd name="T42" fmla="*/ 35 w 51"/>
              <a:gd name="T43" fmla="*/ 45 h 53"/>
              <a:gd name="T44" fmla="*/ 39 w 51"/>
              <a:gd name="T45" fmla="*/ 43 h 53"/>
              <a:gd name="T46" fmla="*/ 42 w 51"/>
              <a:gd name="T47" fmla="*/ 39 h 53"/>
              <a:gd name="T48" fmla="*/ 48 w 51"/>
              <a:gd name="T49" fmla="*/ 40 h 53"/>
              <a:gd name="T50" fmla="*/ 44 w 51"/>
              <a:gd name="T51" fmla="*/ 46 h 53"/>
              <a:gd name="T52" fmla="*/ 39 w 51"/>
              <a:gd name="T53" fmla="*/ 50 h 53"/>
              <a:gd name="T54" fmla="*/ 33 w 51"/>
              <a:gd name="T55" fmla="*/ 52 h 53"/>
              <a:gd name="T56" fmla="*/ 26 w 51"/>
              <a:gd name="T57" fmla="*/ 53 h 53"/>
              <a:gd name="T58" fmla="*/ 45 w 51"/>
              <a:gd name="T59" fmla="*/ 24 h 53"/>
              <a:gd name="T60" fmla="*/ 43 w 51"/>
              <a:gd name="T61" fmla="*/ 16 h 53"/>
              <a:gd name="T62" fmla="*/ 39 w 51"/>
              <a:gd name="T63" fmla="*/ 10 h 53"/>
              <a:gd name="T64" fmla="*/ 33 w 51"/>
              <a:gd name="T65" fmla="*/ 6 h 53"/>
              <a:gd name="T66" fmla="*/ 26 w 51"/>
              <a:gd name="T67" fmla="*/ 5 h 53"/>
              <a:gd name="T68" fmla="*/ 18 w 51"/>
              <a:gd name="T69" fmla="*/ 6 h 53"/>
              <a:gd name="T70" fmla="*/ 13 w 51"/>
              <a:gd name="T71" fmla="*/ 10 h 53"/>
              <a:gd name="T72" fmla="*/ 8 w 51"/>
              <a:gd name="T73" fmla="*/ 16 h 53"/>
              <a:gd name="T74" fmla="*/ 7 w 51"/>
              <a:gd name="T75" fmla="*/ 24 h 53"/>
              <a:gd name="T76" fmla="*/ 45 w 51"/>
              <a:gd name="T77" fmla="*/ 24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1" h="53">
                <a:moveTo>
                  <a:pt x="26" y="53"/>
                </a:moveTo>
                <a:cubicBezTo>
                  <a:pt x="22" y="53"/>
                  <a:pt x="18" y="53"/>
                  <a:pt x="15" y="51"/>
                </a:cubicBezTo>
                <a:cubicBezTo>
                  <a:pt x="12" y="50"/>
                  <a:pt x="9" y="48"/>
                  <a:pt x="7" y="45"/>
                </a:cubicBezTo>
                <a:cubicBezTo>
                  <a:pt x="5" y="43"/>
                  <a:pt x="3" y="40"/>
                  <a:pt x="2" y="37"/>
                </a:cubicBezTo>
                <a:cubicBezTo>
                  <a:pt x="0" y="33"/>
                  <a:pt x="0" y="30"/>
                  <a:pt x="0" y="26"/>
                </a:cubicBezTo>
                <a:cubicBezTo>
                  <a:pt x="0" y="23"/>
                  <a:pt x="0" y="19"/>
                  <a:pt x="2" y="16"/>
                </a:cubicBezTo>
                <a:cubicBezTo>
                  <a:pt x="3" y="13"/>
                  <a:pt x="5" y="10"/>
                  <a:pt x="7" y="8"/>
                </a:cubicBezTo>
                <a:cubicBezTo>
                  <a:pt x="9" y="5"/>
                  <a:pt x="12" y="3"/>
                  <a:pt x="15" y="2"/>
                </a:cubicBezTo>
                <a:cubicBezTo>
                  <a:pt x="18" y="0"/>
                  <a:pt x="22" y="0"/>
                  <a:pt x="25" y="0"/>
                </a:cubicBezTo>
                <a:cubicBezTo>
                  <a:pt x="29" y="0"/>
                  <a:pt x="33" y="0"/>
                  <a:pt x="36" y="2"/>
                </a:cubicBezTo>
                <a:cubicBezTo>
                  <a:pt x="39" y="3"/>
                  <a:pt x="42" y="5"/>
                  <a:pt x="44" y="8"/>
                </a:cubicBezTo>
                <a:cubicBezTo>
                  <a:pt x="46" y="10"/>
                  <a:pt x="48" y="13"/>
                  <a:pt x="49" y="16"/>
                </a:cubicBezTo>
                <a:cubicBezTo>
                  <a:pt x="50" y="19"/>
                  <a:pt x="51" y="23"/>
                  <a:pt x="51" y="26"/>
                </a:cubicBezTo>
                <a:cubicBezTo>
                  <a:pt x="51" y="27"/>
                  <a:pt x="51" y="27"/>
                  <a:pt x="51" y="28"/>
                </a:cubicBezTo>
                <a:cubicBezTo>
                  <a:pt x="51" y="28"/>
                  <a:pt x="51" y="29"/>
                  <a:pt x="51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32"/>
                  <a:pt x="8" y="34"/>
                  <a:pt x="9" y="37"/>
                </a:cubicBezTo>
                <a:cubicBezTo>
                  <a:pt x="10" y="39"/>
                  <a:pt x="11" y="41"/>
                  <a:pt x="13" y="43"/>
                </a:cubicBezTo>
                <a:cubicBezTo>
                  <a:pt x="15" y="44"/>
                  <a:pt x="17" y="46"/>
                  <a:pt x="19" y="47"/>
                </a:cubicBezTo>
                <a:cubicBezTo>
                  <a:pt x="21" y="48"/>
                  <a:pt x="23" y="48"/>
                  <a:pt x="26" y="48"/>
                </a:cubicBezTo>
                <a:cubicBezTo>
                  <a:pt x="28" y="48"/>
                  <a:pt x="29" y="48"/>
                  <a:pt x="31" y="47"/>
                </a:cubicBezTo>
                <a:cubicBezTo>
                  <a:pt x="32" y="47"/>
                  <a:pt x="34" y="46"/>
                  <a:pt x="35" y="45"/>
                </a:cubicBezTo>
                <a:cubicBezTo>
                  <a:pt x="37" y="45"/>
                  <a:pt x="38" y="44"/>
                  <a:pt x="39" y="43"/>
                </a:cubicBezTo>
                <a:cubicBezTo>
                  <a:pt x="40" y="41"/>
                  <a:pt x="41" y="40"/>
                  <a:pt x="42" y="39"/>
                </a:cubicBezTo>
                <a:cubicBezTo>
                  <a:pt x="48" y="40"/>
                  <a:pt x="48" y="40"/>
                  <a:pt x="48" y="40"/>
                </a:cubicBezTo>
                <a:cubicBezTo>
                  <a:pt x="47" y="42"/>
                  <a:pt x="46" y="44"/>
                  <a:pt x="44" y="46"/>
                </a:cubicBezTo>
                <a:cubicBezTo>
                  <a:pt x="43" y="47"/>
                  <a:pt x="41" y="48"/>
                  <a:pt x="39" y="50"/>
                </a:cubicBezTo>
                <a:cubicBezTo>
                  <a:pt x="37" y="51"/>
                  <a:pt x="35" y="52"/>
                  <a:pt x="33" y="52"/>
                </a:cubicBezTo>
                <a:cubicBezTo>
                  <a:pt x="30" y="53"/>
                  <a:pt x="28" y="53"/>
                  <a:pt x="26" y="53"/>
                </a:cubicBezTo>
                <a:close/>
                <a:moveTo>
                  <a:pt x="45" y="24"/>
                </a:moveTo>
                <a:cubicBezTo>
                  <a:pt x="44" y="21"/>
                  <a:pt x="44" y="18"/>
                  <a:pt x="43" y="16"/>
                </a:cubicBezTo>
                <a:cubicBezTo>
                  <a:pt x="42" y="14"/>
                  <a:pt x="40" y="12"/>
                  <a:pt x="39" y="10"/>
                </a:cubicBezTo>
                <a:cubicBezTo>
                  <a:pt x="37" y="9"/>
                  <a:pt x="35" y="7"/>
                  <a:pt x="33" y="6"/>
                </a:cubicBezTo>
                <a:cubicBezTo>
                  <a:pt x="30" y="5"/>
                  <a:pt x="28" y="5"/>
                  <a:pt x="26" y="5"/>
                </a:cubicBezTo>
                <a:cubicBezTo>
                  <a:pt x="23" y="5"/>
                  <a:pt x="21" y="5"/>
                  <a:pt x="18" y="6"/>
                </a:cubicBezTo>
                <a:cubicBezTo>
                  <a:pt x="16" y="7"/>
                  <a:pt x="14" y="9"/>
                  <a:pt x="13" y="10"/>
                </a:cubicBezTo>
                <a:cubicBezTo>
                  <a:pt x="11" y="12"/>
                  <a:pt x="9" y="14"/>
                  <a:pt x="8" y="16"/>
                </a:cubicBezTo>
                <a:cubicBezTo>
                  <a:pt x="7" y="18"/>
                  <a:pt x="7" y="21"/>
                  <a:pt x="7" y="24"/>
                </a:cubicBezTo>
                <a:cubicBezTo>
                  <a:pt x="45" y="24"/>
                  <a:pt x="45" y="24"/>
                  <a:pt x="45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247"/>
          <p:cNvSpPr>
            <a:spLocks/>
          </p:cNvSpPr>
          <p:nvPr/>
        </p:nvSpPr>
        <p:spPr bwMode="auto">
          <a:xfrm>
            <a:off x="2755834" y="4882234"/>
            <a:ext cx="19045" cy="72099"/>
          </a:xfrm>
          <a:custGeom>
            <a:avLst/>
            <a:gdLst>
              <a:gd name="T0" fmla="*/ 0 w 19"/>
              <a:gd name="T1" fmla="*/ 0 h 73"/>
              <a:gd name="T2" fmla="*/ 7 w 19"/>
              <a:gd name="T3" fmla="*/ 0 h 73"/>
              <a:gd name="T4" fmla="*/ 7 w 19"/>
              <a:gd name="T5" fmla="*/ 61 h 73"/>
              <a:gd name="T6" fmla="*/ 8 w 19"/>
              <a:gd name="T7" fmla="*/ 65 h 73"/>
              <a:gd name="T8" fmla="*/ 13 w 19"/>
              <a:gd name="T9" fmla="*/ 67 h 73"/>
              <a:gd name="T10" fmla="*/ 15 w 19"/>
              <a:gd name="T11" fmla="*/ 66 h 73"/>
              <a:gd name="T12" fmla="*/ 18 w 19"/>
              <a:gd name="T13" fmla="*/ 66 h 73"/>
              <a:gd name="T14" fmla="*/ 19 w 19"/>
              <a:gd name="T15" fmla="*/ 71 h 73"/>
              <a:gd name="T16" fmla="*/ 14 w 19"/>
              <a:gd name="T17" fmla="*/ 72 h 73"/>
              <a:gd name="T18" fmla="*/ 10 w 19"/>
              <a:gd name="T19" fmla="*/ 73 h 73"/>
              <a:gd name="T20" fmla="*/ 2 w 19"/>
              <a:gd name="T21" fmla="*/ 70 h 73"/>
              <a:gd name="T22" fmla="*/ 0 w 19"/>
              <a:gd name="T23" fmla="*/ 63 h 73"/>
              <a:gd name="T24" fmla="*/ 0 w 19"/>
              <a:gd name="T2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" h="73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61"/>
                  <a:pt x="7" y="61"/>
                  <a:pt x="7" y="61"/>
                </a:cubicBezTo>
                <a:cubicBezTo>
                  <a:pt x="7" y="62"/>
                  <a:pt x="7" y="64"/>
                  <a:pt x="8" y="65"/>
                </a:cubicBezTo>
                <a:cubicBezTo>
                  <a:pt x="9" y="66"/>
                  <a:pt x="11" y="67"/>
                  <a:pt x="13" y="67"/>
                </a:cubicBezTo>
                <a:cubicBezTo>
                  <a:pt x="13" y="67"/>
                  <a:pt x="14" y="67"/>
                  <a:pt x="15" y="66"/>
                </a:cubicBezTo>
                <a:cubicBezTo>
                  <a:pt x="16" y="66"/>
                  <a:pt x="17" y="66"/>
                  <a:pt x="18" y="66"/>
                </a:cubicBezTo>
                <a:cubicBezTo>
                  <a:pt x="19" y="71"/>
                  <a:pt x="19" y="71"/>
                  <a:pt x="19" y="71"/>
                </a:cubicBezTo>
                <a:cubicBezTo>
                  <a:pt x="18" y="72"/>
                  <a:pt x="16" y="72"/>
                  <a:pt x="14" y="72"/>
                </a:cubicBezTo>
                <a:cubicBezTo>
                  <a:pt x="13" y="73"/>
                  <a:pt x="11" y="73"/>
                  <a:pt x="10" y="73"/>
                </a:cubicBezTo>
                <a:cubicBezTo>
                  <a:pt x="7" y="73"/>
                  <a:pt x="4" y="72"/>
                  <a:pt x="2" y="70"/>
                </a:cubicBezTo>
                <a:cubicBezTo>
                  <a:pt x="1" y="68"/>
                  <a:pt x="0" y="66"/>
                  <a:pt x="0" y="6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248"/>
          <p:cNvSpPr>
            <a:spLocks/>
          </p:cNvSpPr>
          <p:nvPr/>
        </p:nvSpPr>
        <p:spPr bwMode="auto">
          <a:xfrm>
            <a:off x="2783041" y="4882234"/>
            <a:ext cx="17685" cy="72099"/>
          </a:xfrm>
          <a:custGeom>
            <a:avLst/>
            <a:gdLst>
              <a:gd name="T0" fmla="*/ 0 w 19"/>
              <a:gd name="T1" fmla="*/ 0 h 73"/>
              <a:gd name="T2" fmla="*/ 6 w 19"/>
              <a:gd name="T3" fmla="*/ 0 h 73"/>
              <a:gd name="T4" fmla="*/ 6 w 19"/>
              <a:gd name="T5" fmla="*/ 61 h 73"/>
              <a:gd name="T6" fmla="*/ 8 w 19"/>
              <a:gd name="T7" fmla="*/ 65 h 73"/>
              <a:gd name="T8" fmla="*/ 13 w 19"/>
              <a:gd name="T9" fmla="*/ 67 h 73"/>
              <a:gd name="T10" fmla="*/ 15 w 19"/>
              <a:gd name="T11" fmla="*/ 66 h 73"/>
              <a:gd name="T12" fmla="*/ 18 w 19"/>
              <a:gd name="T13" fmla="*/ 66 h 73"/>
              <a:gd name="T14" fmla="*/ 19 w 19"/>
              <a:gd name="T15" fmla="*/ 71 h 73"/>
              <a:gd name="T16" fmla="*/ 14 w 19"/>
              <a:gd name="T17" fmla="*/ 72 h 73"/>
              <a:gd name="T18" fmla="*/ 10 w 19"/>
              <a:gd name="T19" fmla="*/ 73 h 73"/>
              <a:gd name="T20" fmla="*/ 2 w 19"/>
              <a:gd name="T21" fmla="*/ 70 h 73"/>
              <a:gd name="T22" fmla="*/ 0 w 19"/>
              <a:gd name="T23" fmla="*/ 63 h 73"/>
              <a:gd name="T24" fmla="*/ 0 w 19"/>
              <a:gd name="T25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" h="73">
                <a:moveTo>
                  <a:pt x="0" y="0"/>
                </a:moveTo>
                <a:cubicBezTo>
                  <a:pt x="6" y="0"/>
                  <a:pt x="6" y="0"/>
                  <a:pt x="6" y="0"/>
                </a:cubicBezTo>
                <a:cubicBezTo>
                  <a:pt x="6" y="61"/>
                  <a:pt x="6" y="61"/>
                  <a:pt x="6" y="61"/>
                </a:cubicBezTo>
                <a:cubicBezTo>
                  <a:pt x="6" y="62"/>
                  <a:pt x="7" y="64"/>
                  <a:pt x="8" y="65"/>
                </a:cubicBezTo>
                <a:cubicBezTo>
                  <a:pt x="9" y="66"/>
                  <a:pt x="11" y="67"/>
                  <a:pt x="13" y="67"/>
                </a:cubicBezTo>
                <a:cubicBezTo>
                  <a:pt x="13" y="67"/>
                  <a:pt x="14" y="67"/>
                  <a:pt x="15" y="66"/>
                </a:cubicBezTo>
                <a:cubicBezTo>
                  <a:pt x="16" y="66"/>
                  <a:pt x="17" y="66"/>
                  <a:pt x="18" y="66"/>
                </a:cubicBezTo>
                <a:cubicBezTo>
                  <a:pt x="19" y="71"/>
                  <a:pt x="19" y="71"/>
                  <a:pt x="19" y="71"/>
                </a:cubicBezTo>
                <a:cubicBezTo>
                  <a:pt x="18" y="72"/>
                  <a:pt x="16" y="72"/>
                  <a:pt x="14" y="72"/>
                </a:cubicBezTo>
                <a:cubicBezTo>
                  <a:pt x="13" y="73"/>
                  <a:pt x="11" y="73"/>
                  <a:pt x="10" y="73"/>
                </a:cubicBezTo>
                <a:cubicBezTo>
                  <a:pt x="7" y="73"/>
                  <a:pt x="4" y="72"/>
                  <a:pt x="2" y="70"/>
                </a:cubicBezTo>
                <a:cubicBezTo>
                  <a:pt x="1" y="68"/>
                  <a:pt x="0" y="66"/>
                  <a:pt x="0" y="6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249"/>
          <p:cNvSpPr>
            <a:spLocks/>
          </p:cNvSpPr>
          <p:nvPr/>
        </p:nvSpPr>
        <p:spPr bwMode="auto">
          <a:xfrm>
            <a:off x="2808888" y="4904000"/>
            <a:ext cx="44892" cy="50333"/>
          </a:xfrm>
          <a:custGeom>
            <a:avLst/>
            <a:gdLst>
              <a:gd name="T0" fmla="*/ 17 w 46"/>
              <a:gd name="T1" fmla="*/ 52 h 52"/>
              <a:gd name="T2" fmla="*/ 4 w 46"/>
              <a:gd name="T3" fmla="*/ 47 h 52"/>
              <a:gd name="T4" fmla="*/ 0 w 46"/>
              <a:gd name="T5" fmla="*/ 30 h 52"/>
              <a:gd name="T6" fmla="*/ 0 w 46"/>
              <a:gd name="T7" fmla="*/ 0 h 52"/>
              <a:gd name="T8" fmla="*/ 7 w 46"/>
              <a:gd name="T9" fmla="*/ 0 h 52"/>
              <a:gd name="T10" fmla="*/ 7 w 46"/>
              <a:gd name="T11" fmla="*/ 29 h 52"/>
              <a:gd name="T12" fmla="*/ 19 w 46"/>
              <a:gd name="T13" fmla="*/ 46 h 52"/>
              <a:gd name="T14" fmla="*/ 25 w 46"/>
              <a:gd name="T15" fmla="*/ 45 h 52"/>
              <a:gd name="T16" fmla="*/ 30 w 46"/>
              <a:gd name="T17" fmla="*/ 42 h 52"/>
              <a:gd name="T18" fmla="*/ 34 w 46"/>
              <a:gd name="T19" fmla="*/ 38 h 52"/>
              <a:gd name="T20" fmla="*/ 37 w 46"/>
              <a:gd name="T21" fmla="*/ 32 h 52"/>
              <a:gd name="T22" fmla="*/ 37 w 46"/>
              <a:gd name="T23" fmla="*/ 0 h 52"/>
              <a:gd name="T24" fmla="*/ 44 w 46"/>
              <a:gd name="T25" fmla="*/ 0 h 52"/>
              <a:gd name="T26" fmla="*/ 44 w 46"/>
              <a:gd name="T27" fmla="*/ 43 h 52"/>
              <a:gd name="T28" fmla="*/ 46 w 46"/>
              <a:gd name="T29" fmla="*/ 45 h 52"/>
              <a:gd name="T30" fmla="*/ 46 w 46"/>
              <a:gd name="T31" fmla="*/ 51 h 52"/>
              <a:gd name="T32" fmla="*/ 44 w 46"/>
              <a:gd name="T33" fmla="*/ 51 h 52"/>
              <a:gd name="T34" fmla="*/ 43 w 46"/>
              <a:gd name="T35" fmla="*/ 51 h 52"/>
              <a:gd name="T36" fmla="*/ 40 w 46"/>
              <a:gd name="T37" fmla="*/ 50 h 52"/>
              <a:gd name="T38" fmla="*/ 38 w 46"/>
              <a:gd name="T39" fmla="*/ 45 h 52"/>
              <a:gd name="T40" fmla="*/ 38 w 46"/>
              <a:gd name="T41" fmla="*/ 40 h 52"/>
              <a:gd name="T42" fmla="*/ 29 w 46"/>
              <a:gd name="T43" fmla="*/ 49 h 52"/>
              <a:gd name="T44" fmla="*/ 17 w 46"/>
              <a:gd name="T45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6" h="52">
                <a:moveTo>
                  <a:pt x="17" y="52"/>
                </a:moveTo>
                <a:cubicBezTo>
                  <a:pt x="11" y="52"/>
                  <a:pt x="7" y="50"/>
                  <a:pt x="4" y="47"/>
                </a:cubicBezTo>
                <a:cubicBezTo>
                  <a:pt x="1" y="43"/>
                  <a:pt x="0" y="37"/>
                  <a:pt x="0" y="30"/>
                </a:cubicBezTo>
                <a:cubicBezTo>
                  <a:pt x="0" y="0"/>
                  <a:pt x="0" y="0"/>
                  <a:pt x="0" y="0"/>
                </a:cubicBezTo>
                <a:cubicBezTo>
                  <a:pt x="7" y="0"/>
                  <a:pt x="7" y="0"/>
                  <a:pt x="7" y="0"/>
                </a:cubicBezTo>
                <a:cubicBezTo>
                  <a:pt x="7" y="29"/>
                  <a:pt x="7" y="29"/>
                  <a:pt x="7" y="29"/>
                </a:cubicBezTo>
                <a:cubicBezTo>
                  <a:pt x="7" y="40"/>
                  <a:pt x="11" y="46"/>
                  <a:pt x="19" y="46"/>
                </a:cubicBezTo>
                <a:cubicBezTo>
                  <a:pt x="21" y="46"/>
                  <a:pt x="23" y="46"/>
                  <a:pt x="25" y="45"/>
                </a:cubicBezTo>
                <a:cubicBezTo>
                  <a:pt x="26" y="45"/>
                  <a:pt x="28" y="44"/>
                  <a:pt x="30" y="42"/>
                </a:cubicBezTo>
                <a:cubicBezTo>
                  <a:pt x="31" y="41"/>
                  <a:pt x="33" y="40"/>
                  <a:pt x="34" y="38"/>
                </a:cubicBezTo>
                <a:cubicBezTo>
                  <a:pt x="35" y="36"/>
                  <a:pt x="37" y="34"/>
                  <a:pt x="37" y="32"/>
                </a:cubicBezTo>
                <a:cubicBezTo>
                  <a:pt x="37" y="0"/>
                  <a:pt x="37" y="0"/>
                  <a:pt x="3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43"/>
                  <a:pt x="44" y="43"/>
                  <a:pt x="44" y="43"/>
                </a:cubicBezTo>
                <a:cubicBezTo>
                  <a:pt x="44" y="44"/>
                  <a:pt x="45" y="45"/>
                  <a:pt x="46" y="45"/>
                </a:cubicBezTo>
                <a:cubicBezTo>
                  <a:pt x="46" y="51"/>
                  <a:pt x="46" y="51"/>
                  <a:pt x="46" y="51"/>
                </a:cubicBezTo>
                <a:cubicBezTo>
                  <a:pt x="46" y="51"/>
                  <a:pt x="45" y="51"/>
                  <a:pt x="44" y="51"/>
                </a:cubicBezTo>
                <a:cubicBezTo>
                  <a:pt x="44" y="51"/>
                  <a:pt x="44" y="51"/>
                  <a:pt x="43" y="51"/>
                </a:cubicBezTo>
                <a:cubicBezTo>
                  <a:pt x="42" y="51"/>
                  <a:pt x="41" y="51"/>
                  <a:pt x="40" y="50"/>
                </a:cubicBezTo>
                <a:cubicBezTo>
                  <a:pt x="39" y="49"/>
                  <a:pt x="38" y="47"/>
                  <a:pt x="38" y="45"/>
                </a:cubicBezTo>
                <a:cubicBezTo>
                  <a:pt x="38" y="40"/>
                  <a:pt x="38" y="40"/>
                  <a:pt x="38" y="40"/>
                </a:cubicBezTo>
                <a:cubicBezTo>
                  <a:pt x="36" y="44"/>
                  <a:pt x="33" y="47"/>
                  <a:pt x="29" y="49"/>
                </a:cubicBezTo>
                <a:cubicBezTo>
                  <a:pt x="25" y="51"/>
                  <a:pt x="21" y="52"/>
                  <a:pt x="17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250"/>
          <p:cNvSpPr>
            <a:spLocks/>
          </p:cNvSpPr>
          <p:nvPr/>
        </p:nvSpPr>
        <p:spPr bwMode="auto">
          <a:xfrm>
            <a:off x="2861940" y="4902639"/>
            <a:ext cx="42171" cy="51693"/>
          </a:xfrm>
          <a:custGeom>
            <a:avLst/>
            <a:gdLst>
              <a:gd name="T0" fmla="*/ 21 w 42"/>
              <a:gd name="T1" fmla="*/ 53 h 53"/>
              <a:gd name="T2" fmla="*/ 10 w 42"/>
              <a:gd name="T3" fmla="*/ 51 h 53"/>
              <a:gd name="T4" fmla="*/ 0 w 42"/>
              <a:gd name="T5" fmla="*/ 45 h 53"/>
              <a:gd name="T6" fmla="*/ 3 w 42"/>
              <a:gd name="T7" fmla="*/ 41 h 53"/>
              <a:gd name="T8" fmla="*/ 12 w 42"/>
              <a:gd name="T9" fmla="*/ 46 h 53"/>
              <a:gd name="T10" fmla="*/ 21 w 42"/>
              <a:gd name="T11" fmla="*/ 48 h 53"/>
              <a:gd name="T12" fmla="*/ 31 w 42"/>
              <a:gd name="T13" fmla="*/ 46 h 53"/>
              <a:gd name="T14" fmla="*/ 35 w 42"/>
              <a:gd name="T15" fmla="*/ 38 h 53"/>
              <a:gd name="T16" fmla="*/ 34 w 42"/>
              <a:gd name="T17" fmla="*/ 35 h 53"/>
              <a:gd name="T18" fmla="*/ 31 w 42"/>
              <a:gd name="T19" fmla="*/ 32 h 53"/>
              <a:gd name="T20" fmla="*/ 26 w 42"/>
              <a:gd name="T21" fmla="*/ 30 h 53"/>
              <a:gd name="T22" fmla="*/ 19 w 42"/>
              <a:gd name="T23" fmla="*/ 29 h 53"/>
              <a:gd name="T24" fmla="*/ 12 w 42"/>
              <a:gd name="T25" fmla="*/ 26 h 53"/>
              <a:gd name="T26" fmla="*/ 6 w 42"/>
              <a:gd name="T27" fmla="*/ 24 h 53"/>
              <a:gd name="T28" fmla="*/ 3 w 42"/>
              <a:gd name="T29" fmla="*/ 20 h 53"/>
              <a:gd name="T30" fmla="*/ 2 w 42"/>
              <a:gd name="T31" fmla="*/ 15 h 53"/>
              <a:gd name="T32" fmla="*/ 4 w 42"/>
              <a:gd name="T33" fmla="*/ 9 h 53"/>
              <a:gd name="T34" fmla="*/ 8 w 42"/>
              <a:gd name="T35" fmla="*/ 4 h 53"/>
              <a:gd name="T36" fmla="*/ 14 w 42"/>
              <a:gd name="T37" fmla="*/ 1 h 53"/>
              <a:gd name="T38" fmla="*/ 21 w 42"/>
              <a:gd name="T39" fmla="*/ 0 h 53"/>
              <a:gd name="T40" fmla="*/ 32 w 42"/>
              <a:gd name="T41" fmla="*/ 2 h 53"/>
              <a:gd name="T42" fmla="*/ 40 w 42"/>
              <a:gd name="T43" fmla="*/ 7 h 53"/>
              <a:gd name="T44" fmla="*/ 37 w 42"/>
              <a:gd name="T45" fmla="*/ 11 h 53"/>
              <a:gd name="T46" fmla="*/ 30 w 42"/>
              <a:gd name="T47" fmla="*/ 6 h 53"/>
              <a:gd name="T48" fmla="*/ 21 w 42"/>
              <a:gd name="T49" fmla="*/ 5 h 53"/>
              <a:gd name="T50" fmla="*/ 16 w 42"/>
              <a:gd name="T51" fmla="*/ 5 h 53"/>
              <a:gd name="T52" fmla="*/ 12 w 42"/>
              <a:gd name="T53" fmla="*/ 7 h 53"/>
              <a:gd name="T54" fmla="*/ 10 w 42"/>
              <a:gd name="T55" fmla="*/ 10 h 53"/>
              <a:gd name="T56" fmla="*/ 9 w 42"/>
              <a:gd name="T57" fmla="*/ 14 h 53"/>
              <a:gd name="T58" fmla="*/ 9 w 42"/>
              <a:gd name="T59" fmla="*/ 18 h 53"/>
              <a:gd name="T60" fmla="*/ 12 w 42"/>
              <a:gd name="T61" fmla="*/ 20 h 53"/>
              <a:gd name="T62" fmla="*/ 16 w 42"/>
              <a:gd name="T63" fmla="*/ 22 h 53"/>
              <a:gd name="T64" fmla="*/ 21 w 42"/>
              <a:gd name="T65" fmla="*/ 23 h 53"/>
              <a:gd name="T66" fmla="*/ 30 w 42"/>
              <a:gd name="T67" fmla="*/ 26 h 53"/>
              <a:gd name="T68" fmla="*/ 36 w 42"/>
              <a:gd name="T69" fmla="*/ 28 h 53"/>
              <a:gd name="T70" fmla="*/ 40 w 42"/>
              <a:gd name="T71" fmla="*/ 32 h 53"/>
              <a:gd name="T72" fmla="*/ 42 w 42"/>
              <a:gd name="T73" fmla="*/ 38 h 53"/>
              <a:gd name="T74" fmla="*/ 36 w 42"/>
              <a:gd name="T75" fmla="*/ 49 h 53"/>
              <a:gd name="T76" fmla="*/ 21 w 42"/>
              <a:gd name="T77" fmla="*/ 53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2" h="53">
                <a:moveTo>
                  <a:pt x="21" y="53"/>
                </a:moveTo>
                <a:cubicBezTo>
                  <a:pt x="17" y="53"/>
                  <a:pt x="14" y="53"/>
                  <a:pt x="10" y="51"/>
                </a:cubicBezTo>
                <a:cubicBezTo>
                  <a:pt x="6" y="50"/>
                  <a:pt x="3" y="48"/>
                  <a:pt x="0" y="45"/>
                </a:cubicBezTo>
                <a:cubicBezTo>
                  <a:pt x="3" y="41"/>
                  <a:pt x="3" y="41"/>
                  <a:pt x="3" y="41"/>
                </a:cubicBezTo>
                <a:cubicBezTo>
                  <a:pt x="6" y="43"/>
                  <a:pt x="9" y="45"/>
                  <a:pt x="12" y="46"/>
                </a:cubicBezTo>
                <a:cubicBezTo>
                  <a:pt x="15" y="47"/>
                  <a:pt x="18" y="48"/>
                  <a:pt x="21" y="48"/>
                </a:cubicBezTo>
                <a:cubicBezTo>
                  <a:pt x="26" y="48"/>
                  <a:pt x="29" y="47"/>
                  <a:pt x="31" y="46"/>
                </a:cubicBezTo>
                <a:cubicBezTo>
                  <a:pt x="34" y="44"/>
                  <a:pt x="35" y="41"/>
                  <a:pt x="35" y="38"/>
                </a:cubicBezTo>
                <a:cubicBezTo>
                  <a:pt x="35" y="37"/>
                  <a:pt x="35" y="36"/>
                  <a:pt x="34" y="35"/>
                </a:cubicBezTo>
                <a:cubicBezTo>
                  <a:pt x="33" y="34"/>
                  <a:pt x="32" y="33"/>
                  <a:pt x="31" y="32"/>
                </a:cubicBezTo>
                <a:cubicBezTo>
                  <a:pt x="30" y="31"/>
                  <a:pt x="28" y="31"/>
                  <a:pt x="26" y="30"/>
                </a:cubicBezTo>
                <a:cubicBezTo>
                  <a:pt x="24" y="30"/>
                  <a:pt x="22" y="29"/>
                  <a:pt x="19" y="29"/>
                </a:cubicBezTo>
                <a:cubicBezTo>
                  <a:pt x="17" y="28"/>
                  <a:pt x="14" y="27"/>
                  <a:pt x="12" y="26"/>
                </a:cubicBezTo>
                <a:cubicBezTo>
                  <a:pt x="10" y="26"/>
                  <a:pt x="8" y="25"/>
                  <a:pt x="6" y="24"/>
                </a:cubicBezTo>
                <a:cubicBezTo>
                  <a:pt x="5" y="23"/>
                  <a:pt x="4" y="22"/>
                  <a:pt x="3" y="20"/>
                </a:cubicBezTo>
                <a:cubicBezTo>
                  <a:pt x="2" y="19"/>
                  <a:pt x="2" y="17"/>
                  <a:pt x="2" y="15"/>
                </a:cubicBezTo>
                <a:cubicBezTo>
                  <a:pt x="2" y="13"/>
                  <a:pt x="3" y="10"/>
                  <a:pt x="4" y="9"/>
                </a:cubicBezTo>
                <a:cubicBezTo>
                  <a:pt x="5" y="7"/>
                  <a:pt x="6" y="5"/>
                  <a:pt x="8" y="4"/>
                </a:cubicBezTo>
                <a:cubicBezTo>
                  <a:pt x="10" y="2"/>
                  <a:pt x="12" y="1"/>
                  <a:pt x="14" y="1"/>
                </a:cubicBezTo>
                <a:cubicBezTo>
                  <a:pt x="16" y="0"/>
                  <a:pt x="19" y="0"/>
                  <a:pt x="21" y="0"/>
                </a:cubicBezTo>
                <a:cubicBezTo>
                  <a:pt x="25" y="0"/>
                  <a:pt x="29" y="0"/>
                  <a:pt x="32" y="2"/>
                </a:cubicBezTo>
                <a:cubicBezTo>
                  <a:pt x="36" y="3"/>
                  <a:pt x="38" y="5"/>
                  <a:pt x="40" y="7"/>
                </a:cubicBezTo>
                <a:cubicBezTo>
                  <a:pt x="37" y="11"/>
                  <a:pt x="37" y="11"/>
                  <a:pt x="37" y="11"/>
                </a:cubicBezTo>
                <a:cubicBezTo>
                  <a:pt x="35" y="9"/>
                  <a:pt x="33" y="7"/>
                  <a:pt x="30" y="6"/>
                </a:cubicBezTo>
                <a:cubicBezTo>
                  <a:pt x="27" y="5"/>
                  <a:pt x="24" y="5"/>
                  <a:pt x="21" y="5"/>
                </a:cubicBezTo>
                <a:cubicBezTo>
                  <a:pt x="19" y="5"/>
                  <a:pt x="18" y="5"/>
                  <a:pt x="16" y="5"/>
                </a:cubicBezTo>
                <a:cubicBezTo>
                  <a:pt x="15" y="6"/>
                  <a:pt x="13" y="6"/>
                  <a:pt x="12" y="7"/>
                </a:cubicBezTo>
                <a:cubicBezTo>
                  <a:pt x="11" y="8"/>
                  <a:pt x="10" y="9"/>
                  <a:pt x="10" y="10"/>
                </a:cubicBezTo>
                <a:cubicBezTo>
                  <a:pt x="9" y="11"/>
                  <a:pt x="9" y="13"/>
                  <a:pt x="9" y="14"/>
                </a:cubicBezTo>
                <a:cubicBezTo>
                  <a:pt x="9" y="16"/>
                  <a:pt x="9" y="17"/>
                  <a:pt x="9" y="18"/>
                </a:cubicBezTo>
                <a:cubicBezTo>
                  <a:pt x="10" y="19"/>
                  <a:pt x="11" y="19"/>
                  <a:pt x="12" y="20"/>
                </a:cubicBezTo>
                <a:cubicBezTo>
                  <a:pt x="13" y="21"/>
                  <a:pt x="14" y="21"/>
                  <a:pt x="16" y="22"/>
                </a:cubicBezTo>
                <a:cubicBezTo>
                  <a:pt x="17" y="22"/>
                  <a:pt x="19" y="23"/>
                  <a:pt x="21" y="23"/>
                </a:cubicBezTo>
                <a:cubicBezTo>
                  <a:pt x="25" y="24"/>
                  <a:pt x="28" y="25"/>
                  <a:pt x="30" y="26"/>
                </a:cubicBezTo>
                <a:cubicBezTo>
                  <a:pt x="33" y="26"/>
                  <a:pt x="35" y="27"/>
                  <a:pt x="36" y="28"/>
                </a:cubicBezTo>
                <a:cubicBezTo>
                  <a:pt x="38" y="29"/>
                  <a:pt x="39" y="31"/>
                  <a:pt x="40" y="32"/>
                </a:cubicBezTo>
                <a:cubicBezTo>
                  <a:pt x="41" y="34"/>
                  <a:pt x="42" y="36"/>
                  <a:pt x="42" y="38"/>
                </a:cubicBezTo>
                <a:cubicBezTo>
                  <a:pt x="42" y="43"/>
                  <a:pt x="40" y="46"/>
                  <a:pt x="36" y="49"/>
                </a:cubicBezTo>
                <a:cubicBezTo>
                  <a:pt x="33" y="52"/>
                  <a:pt x="28" y="53"/>
                  <a:pt x="2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9" name="Oval 251"/>
          <p:cNvSpPr>
            <a:spLocks noChangeArrowheads="1"/>
          </p:cNvSpPr>
          <p:nvPr/>
        </p:nvSpPr>
        <p:spPr bwMode="auto">
          <a:xfrm>
            <a:off x="7249676" y="4555556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0" name="Oval 252"/>
          <p:cNvSpPr>
            <a:spLocks noChangeArrowheads="1"/>
          </p:cNvSpPr>
          <p:nvPr/>
        </p:nvSpPr>
        <p:spPr bwMode="auto">
          <a:xfrm>
            <a:off x="7249676" y="3296669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1" name="Oval 253"/>
          <p:cNvSpPr>
            <a:spLocks noChangeArrowheads="1"/>
          </p:cNvSpPr>
          <p:nvPr/>
        </p:nvSpPr>
        <p:spPr bwMode="auto">
          <a:xfrm>
            <a:off x="7249676" y="2075881"/>
            <a:ext cx="254000" cy="25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2" name="文本框 231"/>
          <p:cNvSpPr txBox="1"/>
          <p:nvPr/>
        </p:nvSpPr>
        <p:spPr>
          <a:xfrm>
            <a:off x="7603790" y="2256340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3" name="矩形 232"/>
          <p:cNvSpPr/>
          <p:nvPr/>
        </p:nvSpPr>
        <p:spPr>
          <a:xfrm>
            <a:off x="7597338" y="2052882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7603790" y="3500127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5" name="矩形 234"/>
          <p:cNvSpPr/>
          <p:nvPr/>
        </p:nvSpPr>
        <p:spPr>
          <a:xfrm>
            <a:off x="7597338" y="3296669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7603790" y="4743914"/>
            <a:ext cx="22970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600" dirty="0" smtClean="0">
                <a:latin typeface="+mj-ea"/>
                <a:ea typeface="+mj-ea"/>
              </a:rPr>
              <a:t>LOREM IPSUM DOLOR SIT AMET, CONSECTETUR ADIPISICING ELIT, SED DO EIUSMOD TEMPOR INCIDIDUNT UT LABORE ET DOLORE MAGNA ALIQUA. UT ENIM AD MINIM VENIAM, QUIS NOSTRUD EXERCITATION ULLAMCO</a:t>
            </a:r>
            <a:endParaRPr lang="zh-CN" altLang="en-US" sz="600" dirty="0">
              <a:latin typeface="+mj-ea"/>
              <a:ea typeface="+mj-ea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7597338" y="4540456"/>
            <a:ext cx="13633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rgbClr val="1D50A2"/>
                </a:solidFill>
                <a:latin typeface="+mj-ea"/>
                <a:ea typeface="+mj-ea"/>
              </a:rPr>
              <a:t>LOREM IPSUM </a:t>
            </a:r>
            <a:endParaRPr lang="zh-CN" altLang="en-US" sz="1200" b="1" dirty="0">
              <a:solidFill>
                <a:srgbClr val="1D50A2"/>
              </a:solidFill>
              <a:latin typeface="+mj-ea"/>
              <a:ea typeface="+mj-ea"/>
            </a:endParaRPr>
          </a:p>
        </p:txBody>
      </p:sp>
      <p:pic>
        <p:nvPicPr>
          <p:cNvPr id="238" name="图片 2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0" t="8256" r="73695" b="69620"/>
          <a:stretch/>
        </p:blipFill>
        <p:spPr>
          <a:xfrm>
            <a:off x="0" y="0"/>
            <a:ext cx="706701" cy="501805"/>
          </a:xfrm>
          <a:prstGeom prst="rect">
            <a:avLst/>
          </a:prstGeom>
        </p:spPr>
      </p:pic>
      <p:sp>
        <p:nvSpPr>
          <p:cNvPr id="239" name="stats-on-laptop-screen_51875"/>
          <p:cNvSpPr>
            <a:spLocks noChangeAspect="1"/>
          </p:cNvSpPr>
          <p:nvPr/>
        </p:nvSpPr>
        <p:spPr bwMode="auto">
          <a:xfrm>
            <a:off x="331456" y="543354"/>
            <a:ext cx="347787" cy="282642"/>
          </a:xfrm>
          <a:custGeom>
            <a:avLst/>
            <a:gdLst>
              <a:gd name="connsiteX0" fmla="*/ 0 w 601409"/>
              <a:gd name="connsiteY0" fmla="*/ 418641 h 488759"/>
              <a:gd name="connsiteX1" fmla="*/ 229655 w 601409"/>
              <a:gd name="connsiteY1" fmla="*/ 418641 h 488759"/>
              <a:gd name="connsiteX2" fmla="*/ 229655 w 601409"/>
              <a:gd name="connsiteY2" fmla="*/ 454415 h 488759"/>
              <a:gd name="connsiteX3" fmla="*/ 371754 w 601409"/>
              <a:gd name="connsiteY3" fmla="*/ 454415 h 488759"/>
              <a:gd name="connsiteX4" fmla="*/ 371754 w 601409"/>
              <a:gd name="connsiteY4" fmla="*/ 418641 h 488759"/>
              <a:gd name="connsiteX5" fmla="*/ 601409 w 601409"/>
              <a:gd name="connsiteY5" fmla="*/ 418641 h 488759"/>
              <a:gd name="connsiteX6" fmla="*/ 601409 w 601409"/>
              <a:gd name="connsiteY6" fmla="*/ 488759 h 488759"/>
              <a:gd name="connsiteX7" fmla="*/ 0 w 601409"/>
              <a:gd name="connsiteY7" fmla="*/ 488759 h 488759"/>
              <a:gd name="connsiteX8" fmla="*/ 439198 w 601409"/>
              <a:gd name="connsiteY8" fmla="*/ 97476 h 488759"/>
              <a:gd name="connsiteX9" fmla="*/ 472207 w 601409"/>
              <a:gd name="connsiteY9" fmla="*/ 130443 h 488759"/>
              <a:gd name="connsiteX10" fmla="*/ 439198 w 601409"/>
              <a:gd name="connsiteY10" fmla="*/ 163411 h 488759"/>
              <a:gd name="connsiteX11" fmla="*/ 436328 w 601409"/>
              <a:gd name="connsiteY11" fmla="*/ 163411 h 488759"/>
              <a:gd name="connsiteX12" fmla="*/ 366005 w 601409"/>
              <a:gd name="connsiteY12" fmla="*/ 246546 h 488759"/>
              <a:gd name="connsiteX13" fmla="*/ 366005 w 601409"/>
              <a:gd name="connsiteY13" fmla="*/ 253713 h 488759"/>
              <a:gd name="connsiteX14" fmla="*/ 332996 w 601409"/>
              <a:gd name="connsiteY14" fmla="*/ 286680 h 488759"/>
              <a:gd name="connsiteX15" fmla="*/ 299987 w 601409"/>
              <a:gd name="connsiteY15" fmla="*/ 253713 h 488759"/>
              <a:gd name="connsiteX16" fmla="*/ 299987 w 601409"/>
              <a:gd name="connsiteY16" fmla="*/ 250846 h 488759"/>
              <a:gd name="connsiteX17" fmla="*/ 248321 w 601409"/>
              <a:gd name="connsiteY17" fmla="*/ 210712 h 488759"/>
              <a:gd name="connsiteX18" fmla="*/ 235404 w 601409"/>
              <a:gd name="connsiteY18" fmla="*/ 213578 h 488759"/>
              <a:gd name="connsiteX19" fmla="*/ 226793 w 601409"/>
              <a:gd name="connsiteY19" fmla="*/ 212145 h 488759"/>
              <a:gd name="connsiteX20" fmla="*/ 195220 w 601409"/>
              <a:gd name="connsiteY20" fmla="*/ 240812 h 488759"/>
              <a:gd name="connsiteX21" fmla="*/ 195220 w 601409"/>
              <a:gd name="connsiteY21" fmla="*/ 246546 h 488759"/>
              <a:gd name="connsiteX22" fmla="*/ 162211 w 601409"/>
              <a:gd name="connsiteY22" fmla="*/ 279513 h 488759"/>
              <a:gd name="connsiteX23" fmla="*/ 129202 w 601409"/>
              <a:gd name="connsiteY23" fmla="*/ 246546 h 488759"/>
              <a:gd name="connsiteX24" fmla="*/ 162211 w 601409"/>
              <a:gd name="connsiteY24" fmla="*/ 213578 h 488759"/>
              <a:gd name="connsiteX25" fmla="*/ 167952 w 601409"/>
              <a:gd name="connsiteY25" fmla="*/ 213578 h 488759"/>
              <a:gd name="connsiteX26" fmla="*/ 202396 w 601409"/>
              <a:gd name="connsiteY26" fmla="*/ 180611 h 488759"/>
              <a:gd name="connsiteX27" fmla="*/ 202396 w 601409"/>
              <a:gd name="connsiteY27" fmla="*/ 179178 h 488759"/>
              <a:gd name="connsiteX28" fmla="*/ 235404 w 601409"/>
              <a:gd name="connsiteY28" fmla="*/ 146210 h 488759"/>
              <a:gd name="connsiteX29" fmla="*/ 268413 w 601409"/>
              <a:gd name="connsiteY29" fmla="*/ 176311 h 488759"/>
              <a:gd name="connsiteX30" fmla="*/ 324385 w 601409"/>
              <a:gd name="connsiteY30" fmla="*/ 222179 h 488759"/>
              <a:gd name="connsiteX31" fmla="*/ 332996 w 601409"/>
              <a:gd name="connsiteY31" fmla="*/ 220745 h 488759"/>
              <a:gd name="connsiteX32" fmla="*/ 335866 w 601409"/>
              <a:gd name="connsiteY32" fmla="*/ 220745 h 488759"/>
              <a:gd name="connsiteX33" fmla="*/ 407624 w 601409"/>
              <a:gd name="connsiteY33" fmla="*/ 137610 h 488759"/>
              <a:gd name="connsiteX34" fmla="*/ 406189 w 601409"/>
              <a:gd name="connsiteY34" fmla="*/ 130443 h 488759"/>
              <a:gd name="connsiteX35" fmla="*/ 439198 w 601409"/>
              <a:gd name="connsiteY35" fmla="*/ 97476 h 488759"/>
              <a:gd name="connsiteX36" fmla="*/ 100420 w 601409"/>
              <a:gd name="connsiteY36" fmla="*/ 57337 h 488759"/>
              <a:gd name="connsiteX37" fmla="*/ 100420 w 601409"/>
              <a:gd name="connsiteY37" fmla="*/ 326819 h 488759"/>
              <a:gd name="connsiteX38" fmla="*/ 500990 w 601409"/>
              <a:gd name="connsiteY38" fmla="*/ 326819 h 488759"/>
              <a:gd name="connsiteX39" fmla="*/ 500990 w 601409"/>
              <a:gd name="connsiteY39" fmla="*/ 57337 h 488759"/>
              <a:gd name="connsiteX40" fmla="*/ 42991 w 601409"/>
              <a:gd name="connsiteY40" fmla="*/ 0 h 488759"/>
              <a:gd name="connsiteX41" fmla="*/ 558419 w 601409"/>
              <a:gd name="connsiteY41" fmla="*/ 0 h 488759"/>
              <a:gd name="connsiteX42" fmla="*/ 558419 w 601409"/>
              <a:gd name="connsiteY42" fmla="*/ 384156 h 488759"/>
              <a:gd name="connsiteX43" fmla="*/ 42991 w 601409"/>
              <a:gd name="connsiteY43" fmla="*/ 384156 h 488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1409" h="488759">
                <a:moveTo>
                  <a:pt x="0" y="418641"/>
                </a:moveTo>
                <a:lnTo>
                  <a:pt x="229655" y="418641"/>
                </a:lnTo>
                <a:lnTo>
                  <a:pt x="229655" y="454415"/>
                </a:lnTo>
                <a:lnTo>
                  <a:pt x="371754" y="454415"/>
                </a:lnTo>
                <a:lnTo>
                  <a:pt x="371754" y="418641"/>
                </a:lnTo>
                <a:lnTo>
                  <a:pt x="601409" y="418641"/>
                </a:lnTo>
                <a:lnTo>
                  <a:pt x="601409" y="488759"/>
                </a:lnTo>
                <a:lnTo>
                  <a:pt x="0" y="488759"/>
                </a:lnTo>
                <a:close/>
                <a:moveTo>
                  <a:pt x="439198" y="97476"/>
                </a:moveTo>
                <a:cubicBezTo>
                  <a:pt x="457855" y="97476"/>
                  <a:pt x="472207" y="111810"/>
                  <a:pt x="472207" y="130443"/>
                </a:cubicBezTo>
                <a:cubicBezTo>
                  <a:pt x="472207" y="149077"/>
                  <a:pt x="457855" y="163411"/>
                  <a:pt x="439198" y="163411"/>
                </a:cubicBezTo>
                <a:cubicBezTo>
                  <a:pt x="437763" y="163411"/>
                  <a:pt x="436328" y="163411"/>
                  <a:pt x="436328" y="163411"/>
                </a:cubicBezTo>
                <a:lnTo>
                  <a:pt x="366005" y="246546"/>
                </a:lnTo>
                <a:cubicBezTo>
                  <a:pt x="366005" y="249413"/>
                  <a:pt x="366005" y="250846"/>
                  <a:pt x="366005" y="253713"/>
                </a:cubicBezTo>
                <a:cubicBezTo>
                  <a:pt x="366005" y="272346"/>
                  <a:pt x="351653" y="286680"/>
                  <a:pt x="332996" y="286680"/>
                </a:cubicBezTo>
                <a:cubicBezTo>
                  <a:pt x="314339" y="286680"/>
                  <a:pt x="299987" y="272346"/>
                  <a:pt x="299987" y="253713"/>
                </a:cubicBezTo>
                <a:cubicBezTo>
                  <a:pt x="299987" y="253713"/>
                  <a:pt x="299987" y="252279"/>
                  <a:pt x="299987" y="250846"/>
                </a:cubicBezTo>
                <a:lnTo>
                  <a:pt x="248321" y="210712"/>
                </a:lnTo>
                <a:cubicBezTo>
                  <a:pt x="244015" y="212145"/>
                  <a:pt x="239710" y="213578"/>
                  <a:pt x="235404" y="213578"/>
                </a:cubicBezTo>
                <a:cubicBezTo>
                  <a:pt x="232534" y="213578"/>
                  <a:pt x="229664" y="212145"/>
                  <a:pt x="226793" y="212145"/>
                </a:cubicBezTo>
                <a:lnTo>
                  <a:pt x="195220" y="240812"/>
                </a:lnTo>
                <a:cubicBezTo>
                  <a:pt x="195220" y="243679"/>
                  <a:pt x="195220" y="245112"/>
                  <a:pt x="195220" y="246546"/>
                </a:cubicBezTo>
                <a:cubicBezTo>
                  <a:pt x="195220" y="265180"/>
                  <a:pt x="180868" y="279513"/>
                  <a:pt x="162211" y="279513"/>
                </a:cubicBezTo>
                <a:cubicBezTo>
                  <a:pt x="143554" y="279513"/>
                  <a:pt x="129202" y="265180"/>
                  <a:pt x="129202" y="246546"/>
                </a:cubicBezTo>
                <a:cubicBezTo>
                  <a:pt x="129202" y="227912"/>
                  <a:pt x="143554" y="213578"/>
                  <a:pt x="162211" y="213578"/>
                </a:cubicBezTo>
                <a:cubicBezTo>
                  <a:pt x="163646" y="213578"/>
                  <a:pt x="166516" y="213578"/>
                  <a:pt x="167952" y="213578"/>
                </a:cubicBezTo>
                <a:lnTo>
                  <a:pt x="202396" y="180611"/>
                </a:lnTo>
                <a:cubicBezTo>
                  <a:pt x="202396" y="180611"/>
                  <a:pt x="202396" y="180611"/>
                  <a:pt x="202396" y="179178"/>
                </a:cubicBezTo>
                <a:cubicBezTo>
                  <a:pt x="202396" y="161977"/>
                  <a:pt x="216747" y="146210"/>
                  <a:pt x="235404" y="146210"/>
                </a:cubicBezTo>
                <a:cubicBezTo>
                  <a:pt x="252626" y="146210"/>
                  <a:pt x="266978" y="159111"/>
                  <a:pt x="268413" y="176311"/>
                </a:cubicBezTo>
                <a:lnTo>
                  <a:pt x="324385" y="222179"/>
                </a:lnTo>
                <a:cubicBezTo>
                  <a:pt x="327255" y="220745"/>
                  <a:pt x="330125" y="220745"/>
                  <a:pt x="332996" y="220745"/>
                </a:cubicBezTo>
                <a:cubicBezTo>
                  <a:pt x="334431" y="220745"/>
                  <a:pt x="335866" y="220745"/>
                  <a:pt x="335866" y="220745"/>
                </a:cubicBezTo>
                <a:lnTo>
                  <a:pt x="407624" y="137610"/>
                </a:lnTo>
                <a:cubicBezTo>
                  <a:pt x="406189" y="134743"/>
                  <a:pt x="406189" y="131877"/>
                  <a:pt x="406189" y="130443"/>
                </a:cubicBezTo>
                <a:cubicBezTo>
                  <a:pt x="406189" y="111810"/>
                  <a:pt x="421976" y="97476"/>
                  <a:pt x="439198" y="97476"/>
                </a:cubicBezTo>
                <a:close/>
                <a:moveTo>
                  <a:pt x="100420" y="57337"/>
                </a:moveTo>
                <a:lnTo>
                  <a:pt x="100420" y="326819"/>
                </a:lnTo>
                <a:lnTo>
                  <a:pt x="500990" y="326819"/>
                </a:lnTo>
                <a:lnTo>
                  <a:pt x="500990" y="57337"/>
                </a:lnTo>
                <a:close/>
                <a:moveTo>
                  <a:pt x="42991" y="0"/>
                </a:moveTo>
                <a:lnTo>
                  <a:pt x="558419" y="0"/>
                </a:lnTo>
                <a:lnTo>
                  <a:pt x="558419" y="384156"/>
                </a:lnTo>
                <a:lnTo>
                  <a:pt x="42991" y="384156"/>
                </a:lnTo>
                <a:close/>
              </a:path>
            </a:pathLst>
          </a:custGeom>
          <a:solidFill>
            <a:srgbClr val="20B2AA"/>
          </a:solidFill>
          <a:ln>
            <a:noFill/>
          </a:ln>
        </p:spPr>
      </p:sp>
      <p:sp>
        <p:nvSpPr>
          <p:cNvPr id="240" name="文本框 239"/>
          <p:cNvSpPr txBox="1"/>
          <p:nvPr/>
        </p:nvSpPr>
        <p:spPr>
          <a:xfrm>
            <a:off x="746976" y="480577"/>
            <a:ext cx="268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342900">
              <a:spcBef>
                <a:spcPct val="0"/>
              </a:spcBef>
              <a:defRPr/>
            </a:pPr>
            <a:r>
              <a:rPr lang="zh-CN" altLang="en-US" sz="2000" b="1" dirty="0">
                <a:latin typeface="微软雅黑" panose="020B0503020204020204" pitchFamily="34" charset="-122"/>
                <a:sym typeface="微软雅黑" panose="020B0503020204020204" pitchFamily="34" charset="-122"/>
              </a:rPr>
              <a:t>相关建议与论文总结</a:t>
            </a:r>
          </a:p>
        </p:txBody>
      </p:sp>
      <p:pic>
        <p:nvPicPr>
          <p:cNvPr id="241" name="图片 24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12" t="-674" b="61491"/>
          <a:stretch/>
        </p:blipFill>
        <p:spPr>
          <a:xfrm>
            <a:off x="9778303" y="0"/>
            <a:ext cx="2390254" cy="1427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094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58" t="10711" r="11475" b="18929"/>
          <a:stretch/>
        </p:blipFill>
        <p:spPr>
          <a:xfrm>
            <a:off x="33453" y="0"/>
            <a:ext cx="12154829" cy="6813396"/>
          </a:xfrm>
          <a:prstGeom prst="rect">
            <a:avLst/>
          </a:prstGeom>
        </p:spPr>
      </p:pic>
      <p:sp>
        <p:nvSpPr>
          <p:cNvPr id="5" name="TextBox 1"/>
          <p:cNvSpPr txBox="1"/>
          <p:nvPr/>
        </p:nvSpPr>
        <p:spPr>
          <a:xfrm>
            <a:off x="3209420" y="2529389"/>
            <a:ext cx="7472051" cy="1107967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毕业论文答辩</a:t>
            </a:r>
            <a:r>
              <a:rPr lang="en-US" altLang="zh-CN" sz="6600" b="1" dirty="0" smtClean="0">
                <a:solidFill>
                  <a:srgbClr val="20B2AA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endParaRPr lang="zh-CN" altLang="en-US" sz="6600" b="1" dirty="0">
              <a:solidFill>
                <a:srgbClr val="20B2AA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491300" y="3833116"/>
            <a:ext cx="2227581" cy="425450"/>
            <a:chOff x="4654427" y="4718860"/>
            <a:chExt cx="1663809" cy="317821"/>
          </a:xfrm>
        </p:grpSpPr>
        <p:grpSp>
          <p:nvGrpSpPr>
            <p:cNvPr id="7" name="组合 6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9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0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8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61472" y="3838999"/>
            <a:ext cx="2699384" cy="388620"/>
            <a:chOff x="6395842" y="4718860"/>
            <a:chExt cx="2016134" cy="290158"/>
          </a:xfrm>
        </p:grpSpPr>
        <p:grpSp>
          <p:nvGrpSpPr>
            <p:cNvPr id="12" name="组合 11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4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  <p:sp>
            <p:nvSpPr>
              <p:cNvPr id="15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20B2AA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endParaRPr>
              </a:p>
            </p:txBody>
          </p:sp>
        </p:grpSp>
        <p:sp>
          <p:nvSpPr>
            <p:cNvPr id="13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20B2AA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0B2AA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6623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2329</Words>
  <Application>Microsoft Office PowerPoint</Application>
  <PresentationFormat>自定义</PresentationFormat>
  <Paragraphs>507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Manager>www.51 pptm-oban.com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 w.51 -pptmoban.com</dc:description>
  <cp:lastModifiedBy>User</cp:lastModifiedBy>
  <cp:revision>8</cp:revision>
  <dcterms:created xsi:type="dcterms:W3CDTF">2019-05-17T01:02:18Z</dcterms:created>
  <dcterms:modified xsi:type="dcterms:W3CDTF">2020-07-24T07:32:42Z</dcterms:modified>
</cp:coreProperties>
</file>