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1.xml" ContentType="application/vnd.openxmlformats-officedocument.presentationml.notesSlide+xml"/>
  <Override PartName="/ppt/theme/themeOverride2.xml" ContentType="application/vnd.openxmlformats-officedocument.themeOverride+xml"/>
  <Override PartName="/ppt/tags/tag2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7"/>
  </p:notesMasterIdLst>
  <p:sldIdLst>
    <p:sldId id="290" r:id="rId2"/>
    <p:sldId id="266" r:id="rId3"/>
    <p:sldId id="285" r:id="rId4"/>
    <p:sldId id="284" r:id="rId5"/>
    <p:sldId id="270" r:id="rId6"/>
    <p:sldId id="271" r:id="rId7"/>
    <p:sldId id="276" r:id="rId8"/>
    <p:sldId id="274" r:id="rId9"/>
    <p:sldId id="288" r:id="rId10"/>
    <p:sldId id="279" r:id="rId11"/>
    <p:sldId id="272" r:id="rId12"/>
    <p:sldId id="275" r:id="rId13"/>
    <p:sldId id="282" r:id="rId14"/>
    <p:sldId id="268" r:id="rId15"/>
    <p:sldId id="287" r:id="rId16"/>
    <p:sldId id="273" r:id="rId17"/>
    <p:sldId id="278" r:id="rId18"/>
    <p:sldId id="281" r:id="rId19"/>
    <p:sldId id="269" r:id="rId20"/>
    <p:sldId id="286" r:id="rId21"/>
    <p:sldId id="267" r:id="rId22"/>
    <p:sldId id="277" r:id="rId23"/>
    <p:sldId id="280" r:id="rId24"/>
    <p:sldId id="283" r:id="rId25"/>
    <p:sldId id="289"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242B64"/>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46" autoAdjust="0"/>
    <p:restoredTop sz="94660"/>
  </p:normalViewPr>
  <p:slideViewPr>
    <p:cSldViewPr snapToGrid="0">
      <p:cViewPr varScale="1">
        <p:scale>
          <a:sx n="87" d="100"/>
          <a:sy n="87" d="100"/>
        </p:scale>
        <p:origin x="348" y="84"/>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2018/4/10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23252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1438147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245581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1546979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t>4</a:t>
            </a:fld>
            <a:endParaRPr lang="zh-CN" altLang="en-US"/>
          </a:p>
        </p:txBody>
      </p:sp>
    </p:spTree>
    <p:extLst>
      <p:ext uri="{BB962C8B-B14F-4D97-AF65-F5344CB8AC3E}">
        <p14:creationId xmlns:p14="http://schemas.microsoft.com/office/powerpoint/2010/main" val="2287180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5</a:t>
            </a:fld>
            <a:endParaRPr lang="zh-CN" altLang="en-US"/>
          </a:p>
        </p:txBody>
      </p:sp>
    </p:spTree>
    <p:extLst>
      <p:ext uri="{BB962C8B-B14F-4D97-AF65-F5344CB8AC3E}">
        <p14:creationId xmlns:p14="http://schemas.microsoft.com/office/powerpoint/2010/main" val="1432269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6</a:t>
            </a:fld>
            <a:endParaRPr lang="zh-CN" altLang="en-US"/>
          </a:p>
        </p:txBody>
      </p:sp>
    </p:spTree>
    <p:extLst>
      <p:ext uri="{BB962C8B-B14F-4D97-AF65-F5344CB8AC3E}">
        <p14:creationId xmlns:p14="http://schemas.microsoft.com/office/powerpoint/2010/main" val="3145398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7</a:t>
            </a:fld>
            <a:endParaRPr lang="zh-CN" altLang="en-US"/>
          </a:p>
        </p:txBody>
      </p:sp>
    </p:spTree>
    <p:extLst>
      <p:ext uri="{BB962C8B-B14F-4D97-AF65-F5344CB8AC3E}">
        <p14:creationId xmlns:p14="http://schemas.microsoft.com/office/powerpoint/2010/main" val="1519282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047E0651-846E-4647-8C8E-B2286E210C01}" type="slidenum">
              <a:rPr lang="zh-CN" altLang="en-US" smtClean="0"/>
              <a:t>8</a:t>
            </a:fld>
            <a:endParaRPr lang="zh-CN" altLang="en-US"/>
          </a:p>
        </p:txBody>
      </p:sp>
    </p:spTree>
    <p:extLst>
      <p:ext uri="{BB962C8B-B14F-4D97-AF65-F5344CB8AC3E}">
        <p14:creationId xmlns:p14="http://schemas.microsoft.com/office/powerpoint/2010/main" val="359778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3964621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10</a:t>
            </a:fld>
            <a:endParaRPr lang="zh-CN" altLang="en-US"/>
          </a:p>
        </p:txBody>
      </p:sp>
    </p:spTree>
    <p:extLst>
      <p:ext uri="{BB962C8B-B14F-4D97-AF65-F5344CB8AC3E}">
        <p14:creationId xmlns:p14="http://schemas.microsoft.com/office/powerpoint/2010/main" val="3362080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0C54F18-287D-4D0A-AC97-80AE977C1D1D}" type="slidenum">
              <a:rPr lang="zh-CN" altLang="en-US" smtClean="0">
                <a:latin typeface="Calibri" panose="020F0502020204030204" pitchFamily="34" charset="0"/>
              </a:rPr>
              <a:pPr/>
              <a:t>11</a:t>
            </a:fld>
            <a:endParaRPr lang="zh-CN" altLang="en-US">
              <a:latin typeface="Calibri" panose="020F0502020204030204" pitchFamily="34" charset="0"/>
            </a:endParaRPr>
          </a:p>
        </p:txBody>
      </p:sp>
    </p:spTree>
    <p:extLst>
      <p:ext uri="{BB962C8B-B14F-4D97-AF65-F5344CB8AC3E}">
        <p14:creationId xmlns:p14="http://schemas.microsoft.com/office/powerpoint/2010/main" val="2692007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1D1CF4-7D22-415D-9233-4DFF10A15472}" type="slidenum">
              <a:rPr lang="zh-CN" altLang="en-US" smtClean="0"/>
              <a:t>12</a:t>
            </a:fld>
            <a:endParaRPr lang="zh-CN" altLang="en-US"/>
          </a:p>
        </p:txBody>
      </p:sp>
    </p:spTree>
    <p:extLst>
      <p:ext uri="{BB962C8B-B14F-4D97-AF65-F5344CB8AC3E}">
        <p14:creationId xmlns:p14="http://schemas.microsoft.com/office/powerpoint/2010/main" val="3064954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65A406BC-D7D8-4BC7-9764-9CCB5A963F1C}" type="slidenum">
              <a:rPr lang="zh-CN" altLang="en-US" smtClean="0">
                <a:latin typeface="Calibri" panose="020F0502020204030204" pitchFamily="34" charset="0"/>
              </a:rPr>
              <a:pPr/>
              <a:t>13</a:t>
            </a:fld>
            <a:endParaRPr lang="zh-CN" altLang="en-US">
              <a:latin typeface="Calibri" panose="020F0502020204030204" pitchFamily="34" charset="0"/>
            </a:endParaRPr>
          </a:p>
        </p:txBody>
      </p:sp>
    </p:spTree>
    <p:extLst>
      <p:ext uri="{BB962C8B-B14F-4D97-AF65-F5344CB8AC3E}">
        <p14:creationId xmlns:p14="http://schemas.microsoft.com/office/powerpoint/2010/main" val="3033088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2567195B-69B2-4569-BF76-E1A1A8B13EF7}"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8215006"/>
      </p:ext>
    </p:extLst>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2257115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7E0651-846E-4647-8C8E-B2286E210C01}" type="slidenum">
              <a:rPr lang="zh-CN" altLang="en-US" smtClean="0"/>
              <a:t>16</a:t>
            </a:fld>
            <a:endParaRPr lang="zh-CN" altLang="en-US"/>
          </a:p>
        </p:txBody>
      </p:sp>
    </p:spTree>
    <p:extLst>
      <p:ext uri="{BB962C8B-B14F-4D97-AF65-F5344CB8AC3E}">
        <p14:creationId xmlns:p14="http://schemas.microsoft.com/office/powerpoint/2010/main" val="16858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96500C22-1DDB-40A7-93D6-DF68E47E18E1}" type="slidenum">
              <a:rPr lang="zh-CN" altLang="en-US" smtClean="0">
                <a:latin typeface="Calibri" panose="020F0502020204030204" pitchFamily="34" charset="0"/>
              </a:rPr>
              <a:pPr/>
              <a:t>17</a:t>
            </a:fld>
            <a:endParaRPr lang="zh-CN" altLang="en-US">
              <a:latin typeface="Calibri" panose="020F0502020204030204" pitchFamily="34" charset="0"/>
            </a:endParaRPr>
          </a:p>
        </p:txBody>
      </p:sp>
    </p:spTree>
    <p:extLst>
      <p:ext uri="{BB962C8B-B14F-4D97-AF65-F5344CB8AC3E}">
        <p14:creationId xmlns:p14="http://schemas.microsoft.com/office/powerpoint/2010/main" val="1040986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t>18</a:t>
            </a:fld>
            <a:endParaRPr lang="zh-CN" altLang="en-US"/>
          </a:p>
        </p:txBody>
      </p:sp>
    </p:spTree>
    <p:extLst>
      <p:ext uri="{BB962C8B-B14F-4D97-AF65-F5344CB8AC3E}">
        <p14:creationId xmlns:p14="http://schemas.microsoft.com/office/powerpoint/2010/main" val="1128209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19</a:t>
            </a:fld>
            <a:endParaRPr lang="zh-CN" altLang="en-US"/>
          </a:p>
        </p:txBody>
      </p:sp>
    </p:spTree>
    <p:extLst>
      <p:ext uri="{BB962C8B-B14F-4D97-AF65-F5344CB8AC3E}">
        <p14:creationId xmlns:p14="http://schemas.microsoft.com/office/powerpoint/2010/main" val="3976816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559959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E99AA3BE-C2F8-4C8D-A3F1-70DA2356D4F9}"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73910551"/>
      </p:ext>
    </p:extLst>
  </p:cSld>
  <p:clrMapOvr>
    <a:overrideClrMapping bg1="lt1" tx1="dk1" bg2="lt2" tx2="dk2" accent1="accent1" accent2="accent2" accent3="accent3" accent4="accent4" accent5="accent5" accent6="accent6" hlink="hlink" folHlink="folHlink"/>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t>小芥末素材 </a:t>
            </a:r>
            <a:r>
              <a:rPr lang="en-US" altLang="zh-CN" dirty="0"/>
              <a:t>rosyhouse.Taobao.com</a:t>
            </a: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B392D519-407C-4A12-A70A-AF15B5110EDC}" type="slidenum">
              <a:rPr lang="zh-CN" altLang="en-US" smtClean="0">
                <a:latin typeface="Calibri" panose="020F0502020204030204" pitchFamily="34" charset="0"/>
              </a:rPr>
              <a:pPr/>
              <a:t>22</a:t>
            </a:fld>
            <a:endParaRPr lang="zh-CN" altLang="en-US">
              <a:latin typeface="Calibri" panose="020F0502020204030204" pitchFamily="34" charset="0"/>
            </a:endParaRPr>
          </a:p>
        </p:txBody>
      </p:sp>
    </p:spTree>
    <p:extLst>
      <p:ext uri="{BB962C8B-B14F-4D97-AF65-F5344CB8AC3E}">
        <p14:creationId xmlns:p14="http://schemas.microsoft.com/office/powerpoint/2010/main" val="1218631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21BD8-9A8B-41C1-86B0-A1BFB6F2FD69}" type="slidenum">
              <a:rPr lang="zh-CN" altLang="en-US" smtClean="0"/>
              <a:t>23</a:t>
            </a:fld>
            <a:endParaRPr lang="zh-CN" altLang="en-US"/>
          </a:p>
        </p:txBody>
      </p:sp>
    </p:spTree>
    <p:extLst>
      <p:ext uri="{BB962C8B-B14F-4D97-AF65-F5344CB8AC3E}">
        <p14:creationId xmlns:p14="http://schemas.microsoft.com/office/powerpoint/2010/main" val="2208173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69981-A6EB-4ED8-871A-D4919E73289E}" type="slidenum">
              <a:rPr lang="zh-CN" altLang="en-US" smtClean="0"/>
              <a:t>24</a:t>
            </a:fld>
            <a:endParaRPr lang="zh-CN" altLang="en-US"/>
          </a:p>
        </p:txBody>
      </p:sp>
    </p:spTree>
    <p:extLst>
      <p:ext uri="{BB962C8B-B14F-4D97-AF65-F5344CB8AC3E}">
        <p14:creationId xmlns:p14="http://schemas.microsoft.com/office/powerpoint/2010/main" val="3647281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25</a:t>
            </a:fld>
            <a:endParaRPr lang="zh-CN" altLang="en-US"/>
          </a:p>
        </p:txBody>
      </p:sp>
    </p:spTree>
    <p:extLst>
      <p:ext uri="{BB962C8B-B14F-4D97-AF65-F5344CB8AC3E}">
        <p14:creationId xmlns:p14="http://schemas.microsoft.com/office/powerpoint/2010/main" val="307776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523446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786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3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3783010" y="1685926"/>
            <a:ext cx="2363161" cy="2123312"/>
          </a:xfrm>
          <a:custGeom>
            <a:avLst/>
            <a:gdLst>
              <a:gd name="connsiteX0" fmla="*/ 0 w 2363161"/>
              <a:gd name="connsiteY0" fmla="*/ 0 h 2123312"/>
              <a:gd name="connsiteX1" fmla="*/ 2363161 w 2363161"/>
              <a:gd name="connsiteY1" fmla="*/ 0 h 2123312"/>
              <a:gd name="connsiteX2" fmla="*/ 2363161 w 2363161"/>
              <a:gd name="connsiteY2" fmla="*/ 2123312 h 2123312"/>
              <a:gd name="connsiteX3" fmla="*/ 0 w 2363161"/>
              <a:gd name="connsiteY3" fmla="*/ 2123312 h 2123312"/>
            </a:gdLst>
            <a:ahLst/>
            <a:cxnLst>
              <a:cxn ang="0">
                <a:pos x="connsiteX0" y="connsiteY0"/>
              </a:cxn>
              <a:cxn ang="0">
                <a:pos x="connsiteX1" y="connsiteY1"/>
              </a:cxn>
              <a:cxn ang="0">
                <a:pos x="connsiteX2" y="connsiteY2"/>
              </a:cxn>
              <a:cxn ang="0">
                <a:pos x="connsiteX3" y="connsiteY3"/>
              </a:cxn>
            </a:cxnLst>
            <a:rect l="l" t="t" r="r" b="b"/>
            <a:pathLst>
              <a:path w="2363161" h="2123312">
                <a:moveTo>
                  <a:pt x="0" y="0"/>
                </a:moveTo>
                <a:lnTo>
                  <a:pt x="2363161" y="0"/>
                </a:lnTo>
                <a:lnTo>
                  <a:pt x="2363161" y="2123312"/>
                </a:lnTo>
                <a:lnTo>
                  <a:pt x="0" y="2123312"/>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3783010" y="3794364"/>
            <a:ext cx="2363161" cy="2140046"/>
          </a:xfrm>
          <a:custGeom>
            <a:avLst/>
            <a:gdLst>
              <a:gd name="connsiteX0" fmla="*/ 0 w 2363161"/>
              <a:gd name="connsiteY0" fmla="*/ 0 h 2140046"/>
              <a:gd name="connsiteX1" fmla="*/ 2363161 w 2363161"/>
              <a:gd name="connsiteY1" fmla="*/ 0 h 2140046"/>
              <a:gd name="connsiteX2" fmla="*/ 2363161 w 2363161"/>
              <a:gd name="connsiteY2" fmla="*/ 2140046 h 2140046"/>
              <a:gd name="connsiteX3" fmla="*/ 0 w 2363161"/>
              <a:gd name="connsiteY3" fmla="*/ 2140046 h 2140046"/>
            </a:gdLst>
            <a:ahLst/>
            <a:cxnLst>
              <a:cxn ang="0">
                <a:pos x="connsiteX0" y="connsiteY0"/>
              </a:cxn>
              <a:cxn ang="0">
                <a:pos x="connsiteX1" y="connsiteY1"/>
              </a:cxn>
              <a:cxn ang="0">
                <a:pos x="connsiteX2" y="connsiteY2"/>
              </a:cxn>
              <a:cxn ang="0">
                <a:pos x="connsiteX3" y="connsiteY3"/>
              </a:cxn>
            </a:cxnLst>
            <a:rect l="l" t="t" r="r" b="b"/>
            <a:pathLst>
              <a:path w="2363161" h="2140046">
                <a:moveTo>
                  <a:pt x="0" y="0"/>
                </a:moveTo>
                <a:lnTo>
                  <a:pt x="2363161" y="0"/>
                </a:lnTo>
                <a:lnTo>
                  <a:pt x="2363161" y="2140046"/>
                </a:lnTo>
                <a:lnTo>
                  <a:pt x="0" y="2140046"/>
                </a:lnTo>
                <a:close/>
              </a:path>
            </a:pathLst>
          </a:custGeom>
        </p:spPr>
        <p:txBody>
          <a:bodyPr wrap="square">
            <a:noAutofit/>
          </a:bodyPr>
          <a:lstStyle/>
          <a:p>
            <a:endParaRPr lang="zh-CN" altLang="en-US"/>
          </a:p>
        </p:txBody>
      </p:sp>
      <p:sp>
        <p:nvSpPr>
          <p:cNvPr id="10" name="图片占位符 9"/>
          <p:cNvSpPr>
            <a:spLocks noGrp="1"/>
          </p:cNvSpPr>
          <p:nvPr>
            <p:ph type="pic" sz="quarter" idx="12"/>
          </p:nvPr>
        </p:nvSpPr>
        <p:spPr>
          <a:xfrm>
            <a:off x="6146171" y="3794364"/>
            <a:ext cx="2374316" cy="2140046"/>
          </a:xfrm>
          <a:custGeom>
            <a:avLst/>
            <a:gdLst>
              <a:gd name="connsiteX0" fmla="*/ 0 w 2374316"/>
              <a:gd name="connsiteY0" fmla="*/ 0 h 2140046"/>
              <a:gd name="connsiteX1" fmla="*/ 2374316 w 2374316"/>
              <a:gd name="connsiteY1" fmla="*/ 0 h 2140046"/>
              <a:gd name="connsiteX2" fmla="*/ 2374316 w 2374316"/>
              <a:gd name="connsiteY2" fmla="*/ 2140046 h 2140046"/>
              <a:gd name="connsiteX3" fmla="*/ 0 w 2374316"/>
              <a:gd name="connsiteY3" fmla="*/ 2140046 h 2140046"/>
            </a:gdLst>
            <a:ahLst/>
            <a:cxnLst>
              <a:cxn ang="0">
                <a:pos x="connsiteX0" y="connsiteY0"/>
              </a:cxn>
              <a:cxn ang="0">
                <a:pos x="connsiteX1" y="connsiteY1"/>
              </a:cxn>
              <a:cxn ang="0">
                <a:pos x="connsiteX2" y="connsiteY2"/>
              </a:cxn>
              <a:cxn ang="0">
                <a:pos x="connsiteX3" y="connsiteY3"/>
              </a:cxn>
            </a:cxnLst>
            <a:rect l="l" t="t" r="r" b="b"/>
            <a:pathLst>
              <a:path w="2374316" h="2140046">
                <a:moveTo>
                  <a:pt x="0" y="0"/>
                </a:moveTo>
                <a:lnTo>
                  <a:pt x="2374316" y="0"/>
                </a:lnTo>
                <a:lnTo>
                  <a:pt x="2374316" y="2140046"/>
                </a:lnTo>
                <a:lnTo>
                  <a:pt x="0" y="214004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61246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277258" y="2102236"/>
            <a:ext cx="4150305" cy="2433744"/>
          </a:xfrm>
          <a:custGeom>
            <a:avLst/>
            <a:gdLst>
              <a:gd name="connsiteX0" fmla="*/ 177031 w 4150305"/>
              <a:gd name="connsiteY0" fmla="*/ 0 h 2433744"/>
              <a:gd name="connsiteX1" fmla="*/ 3973274 w 4150305"/>
              <a:gd name="connsiteY1" fmla="*/ 0 h 2433744"/>
              <a:gd name="connsiteX2" fmla="*/ 4150305 w 4150305"/>
              <a:gd name="connsiteY2" fmla="*/ 177031 h 2433744"/>
              <a:gd name="connsiteX3" fmla="*/ 4150305 w 4150305"/>
              <a:gd name="connsiteY3" fmla="*/ 2256713 h 2433744"/>
              <a:gd name="connsiteX4" fmla="*/ 3973274 w 4150305"/>
              <a:gd name="connsiteY4" fmla="*/ 2433744 h 2433744"/>
              <a:gd name="connsiteX5" fmla="*/ 177031 w 4150305"/>
              <a:gd name="connsiteY5" fmla="*/ 2433744 h 2433744"/>
              <a:gd name="connsiteX6" fmla="*/ 0 w 4150305"/>
              <a:gd name="connsiteY6" fmla="*/ 2256713 h 2433744"/>
              <a:gd name="connsiteX7" fmla="*/ 0 w 4150305"/>
              <a:gd name="connsiteY7" fmla="*/ 177031 h 2433744"/>
              <a:gd name="connsiteX8" fmla="*/ 177031 w 4150305"/>
              <a:gd name="connsiteY8" fmla="*/ 0 h 243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0305" h="2433744">
                <a:moveTo>
                  <a:pt x="177031" y="0"/>
                </a:moveTo>
                <a:lnTo>
                  <a:pt x="3973274" y="0"/>
                </a:lnTo>
                <a:cubicBezTo>
                  <a:pt x="4071046" y="0"/>
                  <a:pt x="4150305" y="79259"/>
                  <a:pt x="4150305" y="177031"/>
                </a:cubicBezTo>
                <a:lnTo>
                  <a:pt x="4150305" y="2256713"/>
                </a:lnTo>
                <a:cubicBezTo>
                  <a:pt x="4150305" y="2354485"/>
                  <a:pt x="4071046" y="2433744"/>
                  <a:pt x="3973274" y="2433744"/>
                </a:cubicBezTo>
                <a:lnTo>
                  <a:pt x="177031" y="2433744"/>
                </a:lnTo>
                <a:cubicBezTo>
                  <a:pt x="79259" y="2433744"/>
                  <a:pt x="0" y="2354485"/>
                  <a:pt x="0" y="2256713"/>
                </a:cubicBezTo>
                <a:lnTo>
                  <a:pt x="0" y="177031"/>
                </a:lnTo>
                <a:cubicBezTo>
                  <a:pt x="0" y="79259"/>
                  <a:pt x="79259" y="0"/>
                  <a:pt x="177031" y="0"/>
                </a:cubicBez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764439" y="2102236"/>
            <a:ext cx="4150305" cy="2433744"/>
          </a:xfrm>
          <a:custGeom>
            <a:avLst/>
            <a:gdLst>
              <a:gd name="connsiteX0" fmla="*/ 202439 w 4150305"/>
              <a:gd name="connsiteY0" fmla="*/ 0 h 2433744"/>
              <a:gd name="connsiteX1" fmla="*/ 3947866 w 4150305"/>
              <a:gd name="connsiteY1" fmla="*/ 0 h 2433744"/>
              <a:gd name="connsiteX2" fmla="*/ 4150305 w 4150305"/>
              <a:gd name="connsiteY2" fmla="*/ 202439 h 2433744"/>
              <a:gd name="connsiteX3" fmla="*/ 4150305 w 4150305"/>
              <a:gd name="connsiteY3" fmla="*/ 2231305 h 2433744"/>
              <a:gd name="connsiteX4" fmla="*/ 3947866 w 4150305"/>
              <a:gd name="connsiteY4" fmla="*/ 2433744 h 2433744"/>
              <a:gd name="connsiteX5" fmla="*/ 202439 w 4150305"/>
              <a:gd name="connsiteY5" fmla="*/ 2433744 h 2433744"/>
              <a:gd name="connsiteX6" fmla="*/ 0 w 4150305"/>
              <a:gd name="connsiteY6" fmla="*/ 2231305 h 2433744"/>
              <a:gd name="connsiteX7" fmla="*/ 0 w 4150305"/>
              <a:gd name="connsiteY7" fmla="*/ 202439 h 2433744"/>
              <a:gd name="connsiteX8" fmla="*/ 202439 w 4150305"/>
              <a:gd name="connsiteY8" fmla="*/ 0 h 243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0305" h="2433744">
                <a:moveTo>
                  <a:pt x="202439" y="0"/>
                </a:moveTo>
                <a:lnTo>
                  <a:pt x="3947866" y="0"/>
                </a:lnTo>
                <a:cubicBezTo>
                  <a:pt x="4059670" y="0"/>
                  <a:pt x="4150305" y="90635"/>
                  <a:pt x="4150305" y="202439"/>
                </a:cubicBezTo>
                <a:lnTo>
                  <a:pt x="4150305" y="2231305"/>
                </a:lnTo>
                <a:cubicBezTo>
                  <a:pt x="4150305" y="2343109"/>
                  <a:pt x="4059670" y="2433744"/>
                  <a:pt x="3947866" y="2433744"/>
                </a:cubicBezTo>
                <a:lnTo>
                  <a:pt x="202439" y="2433744"/>
                </a:lnTo>
                <a:cubicBezTo>
                  <a:pt x="90635" y="2433744"/>
                  <a:pt x="0" y="2343109"/>
                  <a:pt x="0" y="2231305"/>
                </a:cubicBezTo>
                <a:lnTo>
                  <a:pt x="0" y="202439"/>
                </a:lnTo>
                <a:cubicBezTo>
                  <a:pt x="0" y="90635"/>
                  <a:pt x="90635" y="0"/>
                  <a:pt x="202439"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42384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9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874713"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587599"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00485"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013372"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1573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1_自定义版式">
    <p:spTree>
      <p:nvGrpSpPr>
        <p:cNvPr id="1" name=""/>
        <p:cNvGrpSpPr/>
        <p:nvPr/>
      </p:nvGrpSpPr>
      <p:grpSpPr>
        <a:xfrm>
          <a:off x="0" y="0"/>
          <a:ext cx="0" cy="0"/>
          <a:chOff x="0" y="0"/>
          <a:chExt cx="0" cy="0"/>
        </a:xfrm>
      </p:grpSpPr>
      <p:sp>
        <p:nvSpPr>
          <p:cNvPr id="19" name="图片占位符 18"/>
          <p:cNvSpPr>
            <a:spLocks noGrp="1"/>
          </p:cNvSpPr>
          <p:nvPr>
            <p:ph type="pic" sz="quarter" idx="13"/>
          </p:nvPr>
        </p:nvSpPr>
        <p:spPr>
          <a:xfrm>
            <a:off x="1233615" y="3996263"/>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4573715" y="3996263"/>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21" name="图片占位符 20"/>
          <p:cNvSpPr>
            <a:spLocks noGrp="1"/>
          </p:cNvSpPr>
          <p:nvPr>
            <p:ph type="pic" sz="quarter" idx="15"/>
          </p:nvPr>
        </p:nvSpPr>
        <p:spPr>
          <a:xfrm>
            <a:off x="7913815" y="3996263"/>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16" name="图片占位符 15"/>
          <p:cNvSpPr>
            <a:spLocks noGrp="1"/>
          </p:cNvSpPr>
          <p:nvPr>
            <p:ph type="pic" sz="quarter" idx="10"/>
          </p:nvPr>
        </p:nvSpPr>
        <p:spPr>
          <a:xfrm>
            <a:off x="1233615" y="1884379"/>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4573715" y="1884379"/>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7913815" y="1884379"/>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81969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1600201" y="2085976"/>
            <a:ext cx="3971925" cy="2162175"/>
          </a:xfrm>
          <a:custGeom>
            <a:avLst/>
            <a:gdLst>
              <a:gd name="connsiteX0" fmla="*/ 0 w 3971925"/>
              <a:gd name="connsiteY0" fmla="*/ 0 h 2162175"/>
              <a:gd name="connsiteX1" fmla="*/ 3971925 w 3971925"/>
              <a:gd name="connsiteY1" fmla="*/ 0 h 2162175"/>
              <a:gd name="connsiteX2" fmla="*/ 3971925 w 3971925"/>
              <a:gd name="connsiteY2" fmla="*/ 2162175 h 2162175"/>
              <a:gd name="connsiteX3" fmla="*/ 0 w 3971925"/>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971925" h="2162175">
                <a:moveTo>
                  <a:pt x="0" y="0"/>
                </a:moveTo>
                <a:lnTo>
                  <a:pt x="3971925" y="0"/>
                </a:lnTo>
                <a:lnTo>
                  <a:pt x="3971925" y="2162175"/>
                </a:lnTo>
                <a:lnTo>
                  <a:pt x="0" y="2162175"/>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825604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1274762" y="1943100"/>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3769750" y="3884613"/>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264739" y="1943100"/>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6" name="图片占位符 15"/>
          <p:cNvSpPr>
            <a:spLocks noGrp="1"/>
          </p:cNvSpPr>
          <p:nvPr>
            <p:ph type="pic" sz="quarter" idx="14"/>
          </p:nvPr>
        </p:nvSpPr>
        <p:spPr>
          <a:xfrm>
            <a:off x="8759727" y="3884613"/>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950062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976392" y="2332830"/>
            <a:ext cx="2770146" cy="2770146"/>
          </a:xfrm>
          <a:custGeom>
            <a:avLst/>
            <a:gdLst>
              <a:gd name="connsiteX0" fmla="*/ 1385073 w 2770146"/>
              <a:gd name="connsiteY0" fmla="*/ 0 h 2770146"/>
              <a:gd name="connsiteX1" fmla="*/ 2770146 w 2770146"/>
              <a:gd name="connsiteY1" fmla="*/ 1385073 h 2770146"/>
              <a:gd name="connsiteX2" fmla="*/ 1385073 w 2770146"/>
              <a:gd name="connsiteY2" fmla="*/ 2770146 h 2770146"/>
              <a:gd name="connsiteX3" fmla="*/ 0 w 2770146"/>
              <a:gd name="connsiteY3" fmla="*/ 1385073 h 2770146"/>
              <a:gd name="connsiteX4" fmla="*/ 1385073 w 2770146"/>
              <a:gd name="connsiteY4" fmla="*/ 0 h 2770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146" h="2770146">
                <a:moveTo>
                  <a:pt x="1385073" y="0"/>
                </a:moveTo>
                <a:cubicBezTo>
                  <a:pt x="2150028" y="0"/>
                  <a:pt x="2770146" y="620118"/>
                  <a:pt x="2770146" y="1385073"/>
                </a:cubicBezTo>
                <a:cubicBezTo>
                  <a:pt x="2770146" y="2150028"/>
                  <a:pt x="2150028" y="2770146"/>
                  <a:pt x="1385073" y="2770146"/>
                </a:cubicBezTo>
                <a:cubicBezTo>
                  <a:pt x="620118" y="2770146"/>
                  <a:pt x="0" y="2150028"/>
                  <a:pt x="0" y="1385073"/>
                </a:cubicBezTo>
                <a:cubicBezTo>
                  <a:pt x="0" y="620118"/>
                  <a:pt x="620118" y="0"/>
                  <a:pt x="138507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11537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387771" y="168365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7387771" y="388528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15401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023917" y="2702242"/>
            <a:ext cx="1538514" cy="1538514"/>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222620" y="3299125"/>
            <a:ext cx="1538514" cy="1538514"/>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412389" y="2702242"/>
            <a:ext cx="1538514" cy="1538514"/>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642477" y="3299125"/>
            <a:ext cx="1538514" cy="1538514"/>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46544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3" name="图片 2"/>
          <p:cNvPicPr>
            <a:picLocks noChangeAspect="1"/>
          </p:cNvPicPr>
          <p:nvPr userDrawn="1"/>
        </p:nvPicPr>
        <p:blipFill>
          <a:blip r:embed="rId15">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64"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tags" Target="../tags/tag4.xml"/><Relationship Id="rId7" Type="http://schemas.openxmlformats.org/officeDocument/2006/relationships/notesSlide" Target="../notesSlides/notesSlide1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9.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tags" Target="../tags/tag9.xml"/><Relationship Id="rId7" Type="http://schemas.openxmlformats.org/officeDocument/2006/relationships/notesSlide" Target="../notesSlides/notesSlide13.xml"/><Relationship Id="rId12" Type="http://schemas.openxmlformats.org/officeDocument/2006/relationships/image" Target="../media/image5.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13.xml"/><Relationship Id="rId11" Type="http://schemas.openxmlformats.org/officeDocument/2006/relationships/image" Target="../media/image30.jpeg"/><Relationship Id="rId5" Type="http://schemas.openxmlformats.org/officeDocument/2006/relationships/tags" Target="../tags/tag11.xml"/><Relationship Id="rId10" Type="http://schemas.openxmlformats.org/officeDocument/2006/relationships/image" Target="../media/image29.jpeg"/><Relationship Id="rId4" Type="http://schemas.openxmlformats.org/officeDocument/2006/relationships/tags" Target="../tags/tag10.xml"/><Relationship Id="rId9"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34.jp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6.xml"/><Relationship Id="rId7" Type="http://schemas.openxmlformats.org/officeDocument/2006/relationships/notesSlide" Target="../notesSlides/notesSlide17.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Layout" Target="../slideLayouts/slideLayout3.xml"/><Relationship Id="rId5" Type="http://schemas.openxmlformats.org/officeDocument/2006/relationships/tags" Target="../tags/tag18.xml"/><Relationship Id="rId4"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tags" Target="../tags/tag21.xml"/><Relationship Id="rId7" Type="http://schemas.openxmlformats.org/officeDocument/2006/relationships/image" Target="../media/image37.jpe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36.jpeg"/><Relationship Id="rId5" Type="http://schemas.openxmlformats.org/officeDocument/2006/relationships/notesSlide" Target="../notesSlides/notesSlide21.xml"/><Relationship Id="rId4" Type="http://schemas.openxmlformats.org/officeDocument/2006/relationships/slideLayout" Target="../slideLayouts/slideLayout5.xml"/><Relationship Id="rId9"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xml"/><Relationship Id="rId1" Type="http://schemas.openxmlformats.org/officeDocument/2006/relationships/tags" Target="../tags/tag22.xml"/><Relationship Id="rId5" Type="http://schemas.openxmlformats.org/officeDocument/2006/relationships/image" Target="../media/image5.pn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336801" y="660711"/>
            <a:ext cx="6865256" cy="3651796"/>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69834" y="589465"/>
            <a:ext cx="2761475" cy="1192706"/>
          </a:xfrm>
          <a:prstGeom prst="rect">
            <a:avLst/>
          </a:prstGeom>
        </p:spPr>
      </p:pic>
      <p:sp>
        <p:nvSpPr>
          <p:cNvPr id="6" name="文本框 5"/>
          <p:cNvSpPr txBox="1"/>
          <p:nvPr/>
        </p:nvSpPr>
        <p:spPr>
          <a:xfrm>
            <a:off x="2746954" y="3456755"/>
            <a:ext cx="6716358"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gradFill>
                  <a:gsLst>
                    <a:gs pos="0">
                      <a:srgbClr val="460000"/>
                    </a:gs>
                    <a:gs pos="100000">
                      <a:srgbClr val="FF0000"/>
                    </a:gs>
                  </a:gsLst>
                  <a:lin ang="5400000" scaled="1"/>
                </a:gradFill>
              </a:rPr>
              <a:t>青春飞扬五四青年节</a:t>
            </a:r>
            <a:r>
              <a:rPr lang="zh-CN" altLang="en-US" sz="3200" b="1" dirty="0" smtClean="0">
                <a:gradFill>
                  <a:gsLst>
                    <a:gs pos="0">
                      <a:srgbClr val="460000"/>
                    </a:gs>
                    <a:gs pos="100000">
                      <a:srgbClr val="FF0000"/>
                    </a:gs>
                  </a:gsLst>
                  <a:lin ang="5400000" scaled="1"/>
                </a:gradFill>
              </a:rPr>
              <a:t>班会</a:t>
            </a:r>
            <a:r>
              <a:rPr lang="en-US" altLang="zh-CN" sz="3200" b="1" dirty="0" smtClean="0">
                <a:gradFill>
                  <a:gsLst>
                    <a:gs pos="0">
                      <a:srgbClr val="460000"/>
                    </a:gs>
                    <a:gs pos="100000">
                      <a:srgbClr val="FF0000"/>
                    </a:gs>
                  </a:gsLst>
                  <a:lin ang="5400000" scaled="1"/>
                </a:gradFill>
              </a:rPr>
              <a:t>PPT</a:t>
            </a:r>
            <a:r>
              <a:rPr lang="zh-CN" altLang="en-US" sz="3200" b="1" dirty="0" smtClean="0">
                <a:gradFill>
                  <a:gsLst>
                    <a:gs pos="0">
                      <a:srgbClr val="460000"/>
                    </a:gs>
                    <a:gs pos="100000">
                      <a:srgbClr val="FF0000"/>
                    </a:gs>
                  </a:gsLst>
                  <a:lin ang="5400000" scaled="1"/>
                </a:gradFill>
              </a:rPr>
              <a:t>模板</a:t>
            </a:r>
            <a:endParaRPr lang="zh-CN" altLang="en-US" sz="3200" b="1" dirty="0">
              <a:gradFill>
                <a:gsLst>
                  <a:gs pos="0">
                    <a:srgbClr val="460000"/>
                  </a:gs>
                  <a:gs pos="100000">
                    <a:srgbClr val="FF0000"/>
                  </a:gs>
                </a:gsLst>
                <a:lin ang="5400000" scaled="1"/>
              </a:gradFill>
            </a:endParaRPr>
          </a:p>
        </p:txBody>
      </p:sp>
      <p:sp>
        <p:nvSpPr>
          <p:cNvPr id="7" name="文本框 6"/>
          <p:cNvSpPr txBox="1"/>
          <p:nvPr/>
        </p:nvSpPr>
        <p:spPr>
          <a:xfrm>
            <a:off x="3467163" y="4239236"/>
            <a:ext cx="527594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pic>
        <p:nvPicPr>
          <p:cNvPr id="8" name="图片 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8937039" y="589465"/>
            <a:ext cx="2761475" cy="1192706"/>
          </a:xfrm>
          <a:prstGeom prst="rect">
            <a:avLst/>
          </a:prstGeom>
        </p:spPr>
      </p:pic>
      <p:pic>
        <p:nvPicPr>
          <p:cNvPr id="9" name="Dustin O'Halloran - We Move Lightly">
            <a:hlinkClick r:id="" action="ppaction://media"/>
          </p:cNvPr>
          <p:cNvPicPr>
            <a:picLocks noChangeAspect="1"/>
          </p:cNvPicPr>
          <p:nvPr>
            <a:audioFile r:link="rId1"/>
            <p:extLst>
              <p:ext uri="{DAA4B4D4-6D71-4841-9C94-3DE7FCFB9230}">
                <p14:media xmlns:p14="http://schemas.microsoft.com/office/powerpoint/2010/main" r:embed="rId2">
                  <p14:trim st="26258"/>
                </p14:media>
              </p:ext>
            </p:extLst>
          </p:nvPr>
        </p:nvPicPr>
        <p:blipFill>
          <a:blip r:embed="rId8"/>
          <a:stretch>
            <a:fillRect/>
          </a:stretch>
        </p:blipFill>
        <p:spPr>
          <a:xfrm>
            <a:off x="-754743" y="-751115"/>
            <a:ext cx="609600" cy="609600"/>
          </a:xfrm>
          <a:prstGeom prst="rect">
            <a:avLst/>
          </a:prstGeom>
        </p:spPr>
      </p:pic>
    </p:spTree>
    <p:extLst>
      <p:ext uri="{BB962C8B-B14F-4D97-AF65-F5344CB8AC3E}">
        <p14:creationId xmlns:p14="http://schemas.microsoft.com/office/powerpoint/2010/main" val="5063103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2" repeatCount="indefinite" fill="hold" display="0">
                  <p:stCondLst>
                    <p:cond delay="indefinite"/>
                  </p:stCondLst>
                  <p:endCondLst>
                    <p:cond evt="onStopAudio" delay="0">
                      <p:tgtEl>
                        <p:sldTgt/>
                      </p:tgtEl>
                    </p:cond>
                  </p:endCondLst>
                </p:cTn>
                <p:tgtEl>
                  <p:spTgt spid="9"/>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424378" y="2396579"/>
            <a:ext cx="961992" cy="961992"/>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25400">
            <a:solidFill>
              <a:schemeClr val="bg1"/>
            </a:solidFill>
          </a:ln>
          <a:effectLst>
            <a:outerShdw blurRad="279400" sx="102000" sy="102000" algn="ctr" rotWithShape="0">
              <a:prstClr val="black">
                <a:alpha val="17000"/>
              </a:prstClr>
            </a:outerShdw>
          </a:effectLst>
        </p:spPr>
        <p:style>
          <a:lnRef idx="0">
            <a:scrgbClr r="0" g="0" b="0"/>
          </a:lnRef>
          <a:fillRef idx="0">
            <a:scrgbClr r="0" g="0" b="0"/>
          </a:fillRef>
          <a:effectRef idx="0">
            <a:scrgbClr r="0" g="0" b="0"/>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grpSp>
        <p:nvGrpSpPr>
          <p:cNvPr id="41" name="组合 40"/>
          <p:cNvGrpSpPr/>
          <p:nvPr/>
        </p:nvGrpSpPr>
        <p:grpSpPr>
          <a:xfrm>
            <a:off x="2582751" y="2521866"/>
            <a:ext cx="3924771" cy="768599"/>
            <a:chOff x="2582751" y="2521866"/>
            <a:chExt cx="3924771" cy="768599"/>
          </a:xfrm>
        </p:grpSpPr>
        <p:sp>
          <p:nvSpPr>
            <p:cNvPr id="8" name="文本框 4"/>
            <p:cNvSpPr txBox="1"/>
            <p:nvPr/>
          </p:nvSpPr>
          <p:spPr>
            <a:xfrm>
              <a:off x="2597265" y="2521866"/>
              <a:ext cx="2339102" cy="52322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tx1">
                      <a:lumMod val="75000"/>
                      <a:lumOff val="25000"/>
                    </a:schemeClr>
                  </a:solidFill>
                  <a:latin typeface="+mn-ea"/>
                </a:rPr>
                <a:t>活动总体思路</a:t>
              </a:r>
            </a:p>
          </p:txBody>
        </p:sp>
        <p:sp>
          <p:nvSpPr>
            <p:cNvPr id="9" name="矩形 8"/>
            <p:cNvSpPr/>
            <p:nvPr/>
          </p:nvSpPr>
          <p:spPr>
            <a:xfrm>
              <a:off x="2582751" y="3028855"/>
              <a:ext cx="3924771" cy="2616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rPr>
                <a:t>THIS TEMPLA T E DESIGNED FOR FEI ER SHE JI</a:t>
              </a:r>
              <a:endParaRPr kumimoji="0" lang="zh-CN" altLang="en-US"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endParaRPr>
            </a:p>
          </p:txBody>
        </p:sp>
      </p:grpSp>
      <p:sp>
        <p:nvSpPr>
          <p:cNvPr id="7" name="椭圆 7"/>
          <p:cNvSpPr/>
          <p:nvPr/>
        </p:nvSpPr>
        <p:spPr>
          <a:xfrm>
            <a:off x="1684173" y="2629454"/>
            <a:ext cx="442403" cy="496242"/>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10"/>
          <p:cNvSpPr/>
          <p:nvPr/>
        </p:nvSpPr>
        <p:spPr>
          <a:xfrm>
            <a:off x="1424378" y="4138293"/>
            <a:ext cx="961992" cy="961992"/>
          </a:xfrm>
          <a:prstGeom prst="ellipse">
            <a:avLst/>
          </a:prstGeom>
          <a:gradFill flip="none" rotWithShape="1">
            <a:gsLst>
              <a:gs pos="0">
                <a:schemeClr val="accent3">
                  <a:lumMod val="50000"/>
                </a:schemeClr>
              </a:gs>
              <a:gs pos="48000">
                <a:schemeClr val="accent3"/>
              </a:gs>
              <a:gs pos="100000">
                <a:schemeClr val="accent3"/>
              </a:gs>
            </a:gsLst>
            <a:lin ang="16200000" scaled="1"/>
            <a:tileRect/>
          </a:gradFill>
          <a:ln w="25400">
            <a:solidFill>
              <a:schemeClr val="bg1"/>
            </a:solidFill>
          </a:ln>
          <a:effectLst>
            <a:outerShdw blurRad="279400" sx="102000" sy="102000" algn="ctr" rotWithShape="0">
              <a:prstClr val="black">
                <a:alpha val="17000"/>
              </a:prstClr>
            </a:outerShdw>
          </a:effectLst>
        </p:spPr>
        <p:style>
          <a:lnRef idx="0">
            <a:scrgbClr r="0" g="0" b="0"/>
          </a:lnRef>
          <a:fillRef idx="0">
            <a:scrgbClr r="0" g="0" b="0"/>
          </a:fillRef>
          <a:effectRef idx="0">
            <a:scrgbClr r="0" g="0" b="0"/>
          </a:effectRef>
          <a:fontRef idx="minor">
            <a:schemeClr val="lt1"/>
          </a:fontRef>
        </p:style>
        <p:txBody>
          <a:bodyPr rtlCol="0" anchor="ctr">
            <a:scene3d>
              <a:camera prst="orthographicFront"/>
              <a:lightRig rig="threePt" dir="t"/>
            </a:scene3d>
            <a:sp3d contourW="12700"/>
          </a:bodyPr>
          <a:lstStyle/>
          <a:p>
            <a:pPr algn="ctr" defTabSz="914400"/>
            <a:endParaRPr lang="zh-CN" altLang="en-US" dirty="0"/>
          </a:p>
        </p:txBody>
      </p:sp>
      <p:grpSp>
        <p:nvGrpSpPr>
          <p:cNvPr id="43" name="组合 42"/>
          <p:cNvGrpSpPr/>
          <p:nvPr/>
        </p:nvGrpSpPr>
        <p:grpSpPr>
          <a:xfrm>
            <a:off x="2582751" y="4263580"/>
            <a:ext cx="3924771" cy="768599"/>
            <a:chOff x="2582751" y="4263580"/>
            <a:chExt cx="3924771" cy="768599"/>
          </a:xfrm>
        </p:grpSpPr>
        <p:sp>
          <p:nvSpPr>
            <p:cNvPr id="14" name="文本框 13"/>
            <p:cNvSpPr txBox="1"/>
            <p:nvPr/>
          </p:nvSpPr>
          <p:spPr>
            <a:xfrm>
              <a:off x="2597265" y="4263580"/>
              <a:ext cx="2339102" cy="52322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tx1">
                      <a:lumMod val="75000"/>
                      <a:lumOff val="25000"/>
                    </a:schemeClr>
                  </a:solidFill>
                  <a:latin typeface="+mn-ea"/>
                </a:rPr>
                <a:t>活动执行方案</a:t>
              </a:r>
            </a:p>
          </p:txBody>
        </p:sp>
        <p:sp>
          <p:nvSpPr>
            <p:cNvPr id="15" name="矩形 14"/>
            <p:cNvSpPr/>
            <p:nvPr/>
          </p:nvSpPr>
          <p:spPr>
            <a:xfrm>
              <a:off x="2582751" y="4770569"/>
              <a:ext cx="3924771" cy="2616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rPr>
                <a:t>THIS TEMPLA T E DESIGNED FOR FEI ER SHE JI</a:t>
              </a:r>
              <a:endParaRPr kumimoji="0" lang="zh-CN" altLang="en-US"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endParaRPr>
            </a:p>
          </p:txBody>
        </p:sp>
      </p:grpSp>
      <p:sp>
        <p:nvSpPr>
          <p:cNvPr id="13" name="椭圆 12"/>
          <p:cNvSpPr/>
          <p:nvPr/>
        </p:nvSpPr>
        <p:spPr>
          <a:xfrm>
            <a:off x="1657253" y="4385147"/>
            <a:ext cx="496242" cy="468285"/>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6"/>
          <p:cNvSpPr/>
          <p:nvPr/>
        </p:nvSpPr>
        <p:spPr>
          <a:xfrm>
            <a:off x="6266120" y="2396579"/>
            <a:ext cx="961992" cy="961992"/>
          </a:xfrm>
          <a:prstGeom prst="ellipse">
            <a:avLst/>
          </a:prstGeom>
          <a:gradFill flip="none" rotWithShape="1">
            <a:gsLst>
              <a:gs pos="0">
                <a:schemeClr val="accent2">
                  <a:lumMod val="50000"/>
                </a:schemeClr>
              </a:gs>
              <a:gs pos="48000">
                <a:schemeClr val="accent2"/>
              </a:gs>
              <a:gs pos="100000">
                <a:schemeClr val="accent2"/>
              </a:gs>
            </a:gsLst>
            <a:lin ang="16200000" scaled="1"/>
            <a:tileRect/>
          </a:gradFill>
          <a:ln w="25400">
            <a:solidFill>
              <a:schemeClr val="bg1"/>
            </a:solidFill>
          </a:ln>
          <a:effectLst>
            <a:outerShdw blurRad="279400" sx="102000" sy="102000" algn="ctr" rotWithShape="0">
              <a:prstClr val="black">
                <a:alpha val="17000"/>
              </a:prstClr>
            </a:outerShdw>
          </a:effectLst>
        </p:spPr>
        <p:style>
          <a:lnRef idx="0">
            <a:scrgbClr r="0" g="0" b="0"/>
          </a:lnRef>
          <a:fillRef idx="0">
            <a:scrgbClr r="0" g="0" b="0"/>
          </a:fillRef>
          <a:effectRef idx="0">
            <a:scrgbClr r="0" g="0" b="0"/>
          </a:effectRef>
          <a:fontRef idx="minor">
            <a:schemeClr val="lt1"/>
          </a:fontRef>
        </p:style>
        <p:txBody>
          <a:bodyPr rtlCol="0" anchor="ctr">
            <a:scene3d>
              <a:camera prst="orthographicFront"/>
              <a:lightRig rig="threePt" dir="t"/>
            </a:scene3d>
            <a:sp3d contourW="12700"/>
          </a:bodyPr>
          <a:lstStyle/>
          <a:p>
            <a:pPr algn="ctr" defTabSz="914400"/>
            <a:endParaRPr lang="zh-CN" altLang="en-US" dirty="0"/>
          </a:p>
        </p:txBody>
      </p:sp>
      <p:grpSp>
        <p:nvGrpSpPr>
          <p:cNvPr id="42" name="组合 41"/>
          <p:cNvGrpSpPr/>
          <p:nvPr/>
        </p:nvGrpSpPr>
        <p:grpSpPr>
          <a:xfrm>
            <a:off x="7439007" y="2521866"/>
            <a:ext cx="3924771" cy="768599"/>
            <a:chOff x="7439007" y="2521866"/>
            <a:chExt cx="3924771" cy="768599"/>
          </a:xfrm>
        </p:grpSpPr>
        <p:sp>
          <p:nvSpPr>
            <p:cNvPr id="20" name="文本框 19"/>
            <p:cNvSpPr txBox="1"/>
            <p:nvPr/>
          </p:nvSpPr>
          <p:spPr>
            <a:xfrm>
              <a:off x="7439007" y="2521866"/>
              <a:ext cx="2339102" cy="52322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tx1">
                      <a:lumMod val="75000"/>
                      <a:lumOff val="25000"/>
                    </a:schemeClr>
                  </a:solidFill>
                  <a:latin typeface="+mn-ea"/>
                </a:rPr>
                <a:t>活动内容构成</a:t>
              </a:r>
            </a:p>
          </p:txBody>
        </p:sp>
        <p:sp>
          <p:nvSpPr>
            <p:cNvPr id="21" name="矩形 20"/>
            <p:cNvSpPr/>
            <p:nvPr/>
          </p:nvSpPr>
          <p:spPr>
            <a:xfrm>
              <a:off x="7439007" y="3028855"/>
              <a:ext cx="3924771" cy="2616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rPr>
                <a:t>THIS TEMPLA T E DESIGNED FOR FEI ER SHE JI</a:t>
              </a:r>
              <a:endParaRPr kumimoji="0" lang="zh-CN" altLang="en-US"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endParaRPr>
            </a:p>
          </p:txBody>
        </p:sp>
      </p:grpSp>
      <p:sp>
        <p:nvSpPr>
          <p:cNvPr id="19" name="椭圆 18"/>
          <p:cNvSpPr/>
          <p:nvPr/>
        </p:nvSpPr>
        <p:spPr>
          <a:xfrm>
            <a:off x="6531641" y="2629454"/>
            <a:ext cx="430951" cy="49624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22"/>
          <p:cNvSpPr/>
          <p:nvPr/>
        </p:nvSpPr>
        <p:spPr>
          <a:xfrm>
            <a:off x="6266120" y="4138293"/>
            <a:ext cx="961992" cy="961992"/>
          </a:xfrm>
          <a:prstGeom prst="ellipse">
            <a:avLst/>
          </a:prstGeom>
          <a:gradFill flip="none" rotWithShape="1">
            <a:gsLst>
              <a:gs pos="0">
                <a:schemeClr val="accent4">
                  <a:lumMod val="50000"/>
                </a:schemeClr>
              </a:gs>
              <a:gs pos="48000">
                <a:schemeClr val="accent4"/>
              </a:gs>
              <a:gs pos="100000">
                <a:schemeClr val="accent4"/>
              </a:gs>
            </a:gsLst>
            <a:lin ang="16200000" scaled="1"/>
            <a:tileRect/>
          </a:gradFill>
          <a:ln w="25400">
            <a:solidFill>
              <a:schemeClr val="bg1"/>
            </a:solidFill>
          </a:ln>
          <a:effectLst>
            <a:outerShdw blurRad="279400" sx="102000" sy="102000" algn="ctr" rotWithShape="0">
              <a:prstClr val="black">
                <a:alpha val="17000"/>
              </a:prstClr>
            </a:outerShdw>
          </a:effectLst>
        </p:spPr>
        <p:style>
          <a:lnRef idx="0">
            <a:scrgbClr r="0" g="0" b="0"/>
          </a:lnRef>
          <a:fillRef idx="0">
            <a:scrgbClr r="0" g="0" b="0"/>
          </a:fillRef>
          <a:effectRef idx="0">
            <a:scrgbClr r="0" g="0" b="0"/>
          </a:effectRef>
          <a:fontRef idx="minor">
            <a:schemeClr val="lt1"/>
          </a:fontRef>
        </p:style>
        <p:txBody>
          <a:bodyPr rtlCol="0" anchor="ctr">
            <a:scene3d>
              <a:camera prst="orthographicFront"/>
              <a:lightRig rig="threePt" dir="t"/>
            </a:scene3d>
            <a:sp3d contourW="12700"/>
          </a:bodyPr>
          <a:lstStyle/>
          <a:p>
            <a:pPr algn="ctr" defTabSz="914400"/>
            <a:endParaRPr lang="zh-CN" altLang="en-US" dirty="0"/>
          </a:p>
        </p:txBody>
      </p:sp>
      <p:grpSp>
        <p:nvGrpSpPr>
          <p:cNvPr id="44" name="组合 43"/>
          <p:cNvGrpSpPr/>
          <p:nvPr/>
        </p:nvGrpSpPr>
        <p:grpSpPr>
          <a:xfrm>
            <a:off x="7439007" y="4263580"/>
            <a:ext cx="3924771" cy="768599"/>
            <a:chOff x="7439007" y="4263580"/>
            <a:chExt cx="3924771" cy="768599"/>
          </a:xfrm>
        </p:grpSpPr>
        <p:sp>
          <p:nvSpPr>
            <p:cNvPr id="26" name="文本框 25"/>
            <p:cNvSpPr txBox="1"/>
            <p:nvPr/>
          </p:nvSpPr>
          <p:spPr>
            <a:xfrm>
              <a:off x="7439007" y="4263580"/>
              <a:ext cx="2339102" cy="52322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tx1">
                      <a:lumMod val="75000"/>
                      <a:lumOff val="25000"/>
                    </a:schemeClr>
                  </a:solidFill>
                  <a:latin typeface="+mn-ea"/>
                </a:rPr>
                <a:t>活动经费预算</a:t>
              </a:r>
            </a:p>
          </p:txBody>
        </p:sp>
        <p:sp>
          <p:nvSpPr>
            <p:cNvPr id="27" name="矩形 26"/>
            <p:cNvSpPr/>
            <p:nvPr/>
          </p:nvSpPr>
          <p:spPr>
            <a:xfrm>
              <a:off x="7439007" y="4770569"/>
              <a:ext cx="3924771" cy="2616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rPr>
                <a:t>THIS TEMPLA T E DESIGNED FOR FEI ER SHE JI</a:t>
              </a:r>
              <a:endParaRPr kumimoji="0" lang="zh-CN" altLang="en-US"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endParaRPr>
            </a:p>
          </p:txBody>
        </p:sp>
      </p:grpSp>
      <p:sp>
        <p:nvSpPr>
          <p:cNvPr id="25" name="椭圆 24"/>
          <p:cNvSpPr/>
          <p:nvPr/>
        </p:nvSpPr>
        <p:spPr>
          <a:xfrm>
            <a:off x="6498995" y="4391513"/>
            <a:ext cx="496242" cy="45555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文本框 28"/>
          <p:cNvSpPr txBox="1"/>
          <p:nvPr/>
        </p:nvSpPr>
        <p:spPr>
          <a:xfrm>
            <a:off x="1078225" y="199853"/>
            <a:ext cx="1756964" cy="769441"/>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R="0" lvl="0" indent="0" fontAlgn="auto">
              <a:lnSpc>
                <a:spcPct val="100000"/>
              </a:lnSpc>
              <a:spcBef>
                <a:spcPts val="0"/>
              </a:spcBef>
              <a:spcAft>
                <a:spcPts val="0"/>
              </a:spcAft>
              <a:buClrTx/>
              <a:buSzTx/>
              <a:buFontTx/>
              <a:buNone/>
              <a:tabLst/>
              <a:defRPr kumimoji="0" sz="3200" b="1" i="0" u="none" strike="noStrike" cap="none" spc="0" normalizeH="0" baseline="0">
                <a:ln>
                  <a:noFill/>
                </a:ln>
                <a:solidFill>
                  <a:srgbClr val="778495">
                    <a:lumMod val="50000"/>
                  </a:srgbClr>
                </a:solidFill>
                <a:effectLst/>
                <a:uLnTx/>
                <a:uFillTx/>
                <a:latin typeface="Arial"/>
                <a:ea typeface="微软雅黑"/>
              </a:defRPr>
            </a:lvl1pPr>
            <a:lvl2pPr>
              <a:defRPr/>
            </a:lvl2pPr>
            <a:lvl3pPr>
              <a:defRPr/>
            </a:lvl3pPr>
            <a:lvl4pPr>
              <a:defRPr/>
            </a:lvl4pPr>
            <a:lvl5pPr>
              <a:defRPr/>
            </a:lvl5pPr>
            <a:lvl6pPr>
              <a:defRPr/>
            </a:lvl6pPr>
            <a:lvl7pPr>
              <a:defRPr/>
            </a:lvl7pPr>
            <a:lvl8pPr>
              <a:defRPr/>
            </a:lvl8pPr>
            <a:lvl9pPr>
              <a:defRPr/>
            </a:lvl9pPr>
          </a:lstStyle>
          <a:p>
            <a:r>
              <a:rPr lang="zh-CN" altLang="en-US" sz="4400" dirty="0">
                <a:solidFill>
                  <a:schemeClr val="accent1"/>
                </a:solidFill>
                <a:latin typeface="+mn-ea"/>
                <a:ea typeface="+mn-ea"/>
              </a:rPr>
              <a:t>目录</a:t>
            </a:r>
          </a:p>
        </p:txBody>
      </p:sp>
      <p:cxnSp>
        <p:nvCxnSpPr>
          <p:cNvPr id="30" name="直接连接符 29"/>
          <p:cNvCxnSpPr>
            <a:cxnSpLocks/>
          </p:cNvCxnSpPr>
          <p:nvPr/>
        </p:nvCxnSpPr>
        <p:spPr>
          <a:xfrm>
            <a:off x="2450543" y="374546"/>
            <a:ext cx="0" cy="420055"/>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24597" y="364756"/>
            <a:ext cx="2055371" cy="584775"/>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R="0" lvl="0" indent="0" fontAlgn="auto">
              <a:lnSpc>
                <a:spcPct val="100000"/>
              </a:lnSpc>
              <a:spcBef>
                <a:spcPts val="0"/>
              </a:spcBef>
              <a:spcAft>
                <a:spcPts val="0"/>
              </a:spcAft>
              <a:buClrTx/>
              <a:buSzTx/>
              <a:buFontTx/>
              <a:buNone/>
              <a:tabLst/>
              <a:defRPr kumimoji="0" sz="3200" b="1" i="0" u="none" strike="noStrike" cap="none" spc="0" normalizeH="0" baseline="0">
                <a:ln>
                  <a:noFill/>
                </a:ln>
                <a:solidFill>
                  <a:srgbClr val="778495">
                    <a:lumMod val="50000"/>
                  </a:srgbClr>
                </a:solidFill>
                <a:effectLst/>
                <a:uLnTx/>
                <a:uFillTx/>
                <a:latin typeface="Arial"/>
                <a:ea typeface="微软雅黑"/>
              </a:defRPr>
            </a:lvl1pPr>
            <a:lvl2pPr>
              <a:defRPr/>
            </a:lvl2pPr>
            <a:lvl3pPr>
              <a:defRPr/>
            </a:lvl3pPr>
            <a:lvl4pPr>
              <a:defRPr/>
            </a:lvl4pPr>
            <a:lvl5pPr>
              <a:defRPr/>
            </a:lvl5pPr>
            <a:lvl6pPr>
              <a:defRPr/>
            </a:lvl6pPr>
            <a:lvl7pPr>
              <a:defRPr/>
            </a:lvl7pPr>
            <a:lvl8pPr>
              <a:defRPr/>
            </a:lvl8pPr>
            <a:lvl9pPr>
              <a:defRPr/>
            </a:lvl9pPr>
          </a:lstStyle>
          <a:p>
            <a:r>
              <a:rPr lang="en-US" altLang="zh-CN" dirty="0">
                <a:solidFill>
                  <a:schemeClr val="tx1">
                    <a:lumMod val="65000"/>
                    <a:lumOff val="35000"/>
                  </a:schemeClr>
                </a:solidFill>
                <a:latin typeface="Century Gothic" panose="020B0502020202020204" pitchFamily="34" charset="0"/>
                <a:ea typeface="+mn-ea"/>
              </a:rPr>
              <a:t>CONENTS</a:t>
            </a:r>
            <a:endParaRPr lang="zh-CN" altLang="en-US" dirty="0">
              <a:solidFill>
                <a:schemeClr val="tx1">
                  <a:lumMod val="65000"/>
                  <a:lumOff val="35000"/>
                </a:schemeClr>
              </a:solidFill>
              <a:latin typeface="Century Gothic" panose="020B0502020202020204" pitchFamily="34" charset="0"/>
              <a:ea typeface="+mn-ea"/>
            </a:endParaRPr>
          </a:p>
        </p:txBody>
      </p:sp>
      <p:sp>
        <p:nvSpPr>
          <p:cNvPr id="37" name="矩形 3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8" name="矩形 37"/>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9" name="直接连接符 38"/>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0" name="图片 3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7415892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childTnLst>
                          </p:cTn>
                        </p:par>
                        <p:par>
                          <p:cTn id="45" fill="hold">
                            <p:stCondLst>
                              <p:cond delay="500"/>
                            </p:stCondLst>
                            <p:childTnLst>
                              <p:par>
                                <p:cTn id="46" presetID="12" presetClass="entr" presetSubtype="8"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p:tgtEl>
                                          <p:spTgt spid="41"/>
                                        </p:tgtEl>
                                        <p:attrNameLst>
                                          <p:attrName>ppt_x</p:attrName>
                                        </p:attrNameLst>
                                      </p:cBhvr>
                                      <p:tavLst>
                                        <p:tav tm="0">
                                          <p:val>
                                            <p:strVal val="#ppt_x-#ppt_w*1.125000"/>
                                          </p:val>
                                        </p:tav>
                                        <p:tav tm="100000">
                                          <p:val>
                                            <p:strVal val="#ppt_x"/>
                                          </p:val>
                                        </p:tav>
                                      </p:tavLst>
                                    </p:anim>
                                    <p:animEffect transition="in" filter="wipe(right)">
                                      <p:cBhvr>
                                        <p:cTn id="49" dur="500"/>
                                        <p:tgtEl>
                                          <p:spTgt spid="41"/>
                                        </p:tgtEl>
                                      </p:cBhvr>
                                    </p:animEffect>
                                  </p:childTnLst>
                                </p:cTn>
                              </p:par>
                            </p:childTnLst>
                          </p:cTn>
                        </p:par>
                        <p:par>
                          <p:cTn id="50" fill="hold">
                            <p:stCondLst>
                              <p:cond delay="1000"/>
                            </p:stCondLst>
                            <p:childTnLst>
                              <p:par>
                                <p:cTn id="51" presetID="12" presetClass="entr" presetSubtype="8"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p:tgtEl>
                                          <p:spTgt spid="42"/>
                                        </p:tgtEl>
                                        <p:attrNameLst>
                                          <p:attrName>ppt_x</p:attrName>
                                        </p:attrNameLst>
                                      </p:cBhvr>
                                      <p:tavLst>
                                        <p:tav tm="0">
                                          <p:val>
                                            <p:strVal val="#ppt_x-#ppt_w*1.125000"/>
                                          </p:val>
                                        </p:tav>
                                        <p:tav tm="100000">
                                          <p:val>
                                            <p:strVal val="#ppt_x"/>
                                          </p:val>
                                        </p:tav>
                                      </p:tavLst>
                                    </p:anim>
                                    <p:animEffect transition="in" filter="wipe(right)">
                                      <p:cBhvr>
                                        <p:cTn id="54" dur="500"/>
                                        <p:tgtEl>
                                          <p:spTgt spid="42"/>
                                        </p:tgtEl>
                                      </p:cBhvr>
                                    </p:animEffect>
                                  </p:childTnLst>
                                </p:cTn>
                              </p:par>
                            </p:childTnLst>
                          </p:cTn>
                        </p:par>
                        <p:par>
                          <p:cTn id="55" fill="hold">
                            <p:stCondLst>
                              <p:cond delay="1500"/>
                            </p:stCondLst>
                            <p:childTnLst>
                              <p:par>
                                <p:cTn id="56" presetID="12" presetClass="entr" presetSubtype="8"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p:tgtEl>
                                          <p:spTgt spid="43"/>
                                        </p:tgtEl>
                                        <p:attrNameLst>
                                          <p:attrName>ppt_x</p:attrName>
                                        </p:attrNameLst>
                                      </p:cBhvr>
                                      <p:tavLst>
                                        <p:tav tm="0">
                                          <p:val>
                                            <p:strVal val="#ppt_x-#ppt_w*1.125000"/>
                                          </p:val>
                                        </p:tav>
                                        <p:tav tm="100000">
                                          <p:val>
                                            <p:strVal val="#ppt_x"/>
                                          </p:val>
                                        </p:tav>
                                      </p:tavLst>
                                    </p:anim>
                                    <p:animEffect transition="in" filter="wipe(right)">
                                      <p:cBhvr>
                                        <p:cTn id="59" dur="500"/>
                                        <p:tgtEl>
                                          <p:spTgt spid="43"/>
                                        </p:tgtEl>
                                      </p:cBhvr>
                                    </p:animEffect>
                                  </p:childTnLst>
                                </p:cTn>
                              </p:par>
                            </p:childTnLst>
                          </p:cTn>
                        </p:par>
                        <p:par>
                          <p:cTn id="60" fill="hold">
                            <p:stCondLst>
                              <p:cond delay="2000"/>
                            </p:stCondLst>
                            <p:childTnLst>
                              <p:par>
                                <p:cTn id="61" presetID="12" presetClass="entr" presetSubtype="8" fill="hold" nodeType="after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p:tgtEl>
                                          <p:spTgt spid="44"/>
                                        </p:tgtEl>
                                        <p:attrNameLst>
                                          <p:attrName>ppt_x</p:attrName>
                                        </p:attrNameLst>
                                      </p:cBhvr>
                                      <p:tavLst>
                                        <p:tav tm="0">
                                          <p:val>
                                            <p:strVal val="#ppt_x-#ppt_w*1.125000"/>
                                          </p:val>
                                        </p:tav>
                                        <p:tav tm="100000">
                                          <p:val>
                                            <p:strVal val="#ppt_x"/>
                                          </p:val>
                                        </p:tav>
                                      </p:tavLst>
                                    </p:anim>
                                    <p:animEffect transition="in" filter="wipe(right)">
                                      <p:cBhvr>
                                        <p:cTn id="6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3" grpId="0" animBg="1"/>
      <p:bldP spid="17" grpId="0" animBg="1"/>
      <p:bldP spid="19" grpId="0" animBg="1"/>
      <p:bldP spid="23"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sp>
        <p:nvSpPr>
          <p:cNvPr id="3" name="椭圆 2"/>
          <p:cNvSpPr/>
          <p:nvPr/>
        </p:nvSpPr>
        <p:spPr>
          <a:xfrm>
            <a:off x="2614893" y="1488621"/>
            <a:ext cx="2628900" cy="2628900"/>
          </a:xfrm>
          <a:prstGeom prst="ellipse">
            <a:avLst/>
          </a:prstGeom>
          <a:solidFill>
            <a:schemeClr val="bg1">
              <a:lumMod val="95000"/>
            </a:schemeClr>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853472" y="1727200"/>
            <a:ext cx="2151742" cy="2151742"/>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 name="直接连接符 4"/>
          <p:cNvCxnSpPr>
            <a:cxnSpLocks/>
          </p:cNvCxnSpPr>
          <p:nvPr/>
        </p:nvCxnSpPr>
        <p:spPr>
          <a:xfrm>
            <a:off x="5852272" y="2843412"/>
            <a:ext cx="130436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738298" y="2151999"/>
            <a:ext cx="3838809" cy="646331"/>
          </a:xfrm>
          <a:prstGeom prst="rect">
            <a:avLst/>
          </a:prstGeom>
          <a:noFill/>
        </p:spPr>
        <p:txBody>
          <a:bodyPr wrap="square" rtlCol="0">
            <a:spAutoFit/>
            <a:scene3d>
              <a:camera prst="orthographicFront"/>
              <a:lightRig rig="threePt" dir="t"/>
            </a:scene3d>
            <a:sp3d contourW="12700"/>
          </a:bodyPr>
          <a:lstStyle/>
          <a:p>
            <a:r>
              <a:rPr lang="zh-CN" altLang="en-US" sz="3600" b="1" dirty="0">
                <a:solidFill>
                  <a:schemeClr val="tx1">
                    <a:lumMod val="75000"/>
                    <a:lumOff val="25000"/>
                  </a:schemeClr>
                </a:solidFill>
              </a:rPr>
              <a:t>活动总体思路</a:t>
            </a:r>
          </a:p>
        </p:txBody>
      </p:sp>
      <p:sp>
        <p:nvSpPr>
          <p:cNvPr id="7" name="文本框 6"/>
          <p:cNvSpPr txBox="1"/>
          <p:nvPr/>
        </p:nvSpPr>
        <p:spPr>
          <a:xfrm>
            <a:off x="5738297" y="2937541"/>
            <a:ext cx="3838809" cy="600164"/>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8" name="文本框 7"/>
          <p:cNvSpPr txBox="1"/>
          <p:nvPr/>
        </p:nvSpPr>
        <p:spPr>
          <a:xfrm>
            <a:off x="3091508" y="2170677"/>
            <a:ext cx="1675670" cy="1200329"/>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Century Gothic" panose="020B0502020202020204" pitchFamily="34" charset="0"/>
              </a:rPr>
              <a:t>01</a:t>
            </a:r>
            <a:endParaRPr lang="zh-CN" altLang="en-US" sz="7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1768308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7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2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17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5499100" y="2434191"/>
            <a:ext cx="5691414" cy="1494872"/>
            <a:chOff x="1274881" y="3325188"/>
            <a:chExt cx="5691414" cy="1494872"/>
          </a:xfrm>
        </p:grpSpPr>
        <p:sp>
          <p:nvSpPr>
            <p:cNvPr id="11" name="矩形 10"/>
            <p:cNvSpPr/>
            <p:nvPr/>
          </p:nvSpPr>
          <p:spPr>
            <a:xfrm>
              <a:off x="1274881" y="3715912"/>
              <a:ext cx="5691414" cy="110414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12" name="矩形 11"/>
            <p:cNvSpPr/>
            <p:nvPr/>
          </p:nvSpPr>
          <p:spPr>
            <a:xfrm>
              <a:off x="1274881"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5600698" y="4243587"/>
            <a:ext cx="1656443" cy="849058"/>
            <a:chOff x="5513614" y="4141987"/>
            <a:chExt cx="1656443" cy="849058"/>
          </a:xfrm>
        </p:grpSpPr>
        <p:grpSp>
          <p:nvGrpSpPr>
            <p:cNvPr id="30" name="组合 29"/>
            <p:cNvGrpSpPr/>
            <p:nvPr/>
          </p:nvGrpSpPr>
          <p:grpSpPr>
            <a:xfrm>
              <a:off x="5513614" y="4141987"/>
              <a:ext cx="849058" cy="849058"/>
              <a:chOff x="5653342" y="4296229"/>
              <a:chExt cx="945642" cy="945642"/>
            </a:xfrm>
          </p:grpSpPr>
          <p:sp>
            <p:nvSpPr>
              <p:cNvPr id="32" name="椭圆 31"/>
              <p:cNvSpPr/>
              <p:nvPr/>
            </p:nvSpPr>
            <p:spPr>
              <a:xfrm>
                <a:off x="5653342" y="4296229"/>
                <a:ext cx="945642" cy="9456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3"/>
              <p:cNvSpPr/>
              <p:nvPr/>
            </p:nvSpPr>
            <p:spPr>
              <a:xfrm>
                <a:off x="5864352" y="4499174"/>
                <a:ext cx="523621" cy="539752"/>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1" name="矩形 30"/>
            <p:cNvSpPr/>
            <p:nvPr/>
          </p:nvSpPr>
          <p:spPr>
            <a:xfrm>
              <a:off x="6428775" y="4243350"/>
              <a:ext cx="741282" cy="6463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65000"/>
                      <a:lumOff val="35000"/>
                    </a:schemeClr>
                  </a:solidFill>
                </a:rPr>
                <a:t>文字</a:t>
              </a:r>
              <a:endParaRPr lang="en-US" altLang="zh-CN" b="1" dirty="0">
                <a:solidFill>
                  <a:schemeClr val="tx1">
                    <a:lumMod val="65000"/>
                    <a:lumOff val="35000"/>
                  </a:schemeClr>
                </a:solidFill>
              </a:endParaRPr>
            </a:p>
            <a:p>
              <a:pPr algn="ctr"/>
              <a:r>
                <a:rPr lang="zh-CN" altLang="en-US" b="1" dirty="0">
                  <a:solidFill>
                    <a:schemeClr val="tx1">
                      <a:lumMod val="65000"/>
                      <a:lumOff val="35000"/>
                    </a:schemeClr>
                  </a:solidFill>
                </a:rPr>
                <a:t>添加</a:t>
              </a:r>
            </a:p>
          </p:txBody>
        </p:sp>
      </p:grpSp>
      <p:grpSp>
        <p:nvGrpSpPr>
          <p:cNvPr id="34" name="组合 33"/>
          <p:cNvGrpSpPr/>
          <p:nvPr/>
        </p:nvGrpSpPr>
        <p:grpSpPr>
          <a:xfrm>
            <a:off x="7436755" y="4243587"/>
            <a:ext cx="1656443" cy="849058"/>
            <a:chOff x="5513614" y="4141987"/>
            <a:chExt cx="1656443" cy="849058"/>
          </a:xfrm>
        </p:grpSpPr>
        <p:grpSp>
          <p:nvGrpSpPr>
            <p:cNvPr id="35" name="组合 34"/>
            <p:cNvGrpSpPr/>
            <p:nvPr/>
          </p:nvGrpSpPr>
          <p:grpSpPr>
            <a:xfrm>
              <a:off x="5513614" y="4141987"/>
              <a:ext cx="849058" cy="849058"/>
              <a:chOff x="5653342" y="4296229"/>
              <a:chExt cx="945642" cy="945642"/>
            </a:xfrm>
          </p:grpSpPr>
          <p:sp>
            <p:nvSpPr>
              <p:cNvPr id="37" name="椭圆 36"/>
              <p:cNvSpPr/>
              <p:nvPr/>
            </p:nvSpPr>
            <p:spPr>
              <a:xfrm>
                <a:off x="5653342" y="4296229"/>
                <a:ext cx="945642" cy="9456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21"/>
              <p:cNvSpPr/>
              <p:nvPr/>
            </p:nvSpPr>
            <p:spPr>
              <a:xfrm>
                <a:off x="5856287" y="4500440"/>
                <a:ext cx="539752" cy="537219"/>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6" name="矩形 35"/>
            <p:cNvSpPr/>
            <p:nvPr/>
          </p:nvSpPr>
          <p:spPr>
            <a:xfrm>
              <a:off x="6428775" y="4243350"/>
              <a:ext cx="741282" cy="6463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65000"/>
                      <a:lumOff val="35000"/>
                    </a:schemeClr>
                  </a:solidFill>
                </a:rPr>
                <a:t>文字</a:t>
              </a:r>
              <a:endParaRPr lang="en-US" altLang="zh-CN" b="1" dirty="0">
                <a:solidFill>
                  <a:schemeClr val="tx1">
                    <a:lumMod val="65000"/>
                    <a:lumOff val="35000"/>
                  </a:schemeClr>
                </a:solidFill>
              </a:endParaRPr>
            </a:p>
            <a:p>
              <a:pPr algn="ctr"/>
              <a:r>
                <a:rPr lang="zh-CN" altLang="en-US" b="1" dirty="0">
                  <a:solidFill>
                    <a:schemeClr val="tx1">
                      <a:lumMod val="65000"/>
                      <a:lumOff val="35000"/>
                    </a:schemeClr>
                  </a:solidFill>
                </a:rPr>
                <a:t>添加</a:t>
              </a:r>
            </a:p>
          </p:txBody>
        </p:sp>
      </p:grpSp>
      <p:grpSp>
        <p:nvGrpSpPr>
          <p:cNvPr id="39" name="组合 38"/>
          <p:cNvGrpSpPr/>
          <p:nvPr/>
        </p:nvGrpSpPr>
        <p:grpSpPr>
          <a:xfrm>
            <a:off x="9272812" y="4243587"/>
            <a:ext cx="1656443" cy="849058"/>
            <a:chOff x="5513614" y="4141987"/>
            <a:chExt cx="1656443" cy="849058"/>
          </a:xfrm>
        </p:grpSpPr>
        <p:grpSp>
          <p:nvGrpSpPr>
            <p:cNvPr id="40" name="组合 39"/>
            <p:cNvGrpSpPr/>
            <p:nvPr/>
          </p:nvGrpSpPr>
          <p:grpSpPr>
            <a:xfrm>
              <a:off x="5513614" y="4141987"/>
              <a:ext cx="849058" cy="849058"/>
              <a:chOff x="5653342" y="4296229"/>
              <a:chExt cx="945642" cy="945642"/>
            </a:xfrm>
          </p:grpSpPr>
          <p:sp>
            <p:nvSpPr>
              <p:cNvPr id="42" name="椭圆 41"/>
              <p:cNvSpPr/>
              <p:nvPr/>
            </p:nvSpPr>
            <p:spPr>
              <a:xfrm>
                <a:off x="5653342" y="4296229"/>
                <a:ext cx="945642" cy="9456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26"/>
              <p:cNvSpPr/>
              <p:nvPr/>
            </p:nvSpPr>
            <p:spPr>
              <a:xfrm>
                <a:off x="5902115" y="4499174"/>
                <a:ext cx="448096" cy="539752"/>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矩形 40"/>
            <p:cNvSpPr/>
            <p:nvPr/>
          </p:nvSpPr>
          <p:spPr>
            <a:xfrm>
              <a:off x="6428775" y="4243350"/>
              <a:ext cx="741282" cy="6463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65000"/>
                      <a:lumOff val="35000"/>
                    </a:schemeClr>
                  </a:solidFill>
                </a:rPr>
                <a:t>文字</a:t>
              </a:r>
              <a:endParaRPr lang="en-US" altLang="zh-CN" b="1" dirty="0">
                <a:solidFill>
                  <a:schemeClr val="tx1">
                    <a:lumMod val="65000"/>
                    <a:lumOff val="35000"/>
                  </a:schemeClr>
                </a:solidFill>
              </a:endParaRPr>
            </a:p>
            <a:p>
              <a:pPr algn="ctr"/>
              <a:r>
                <a:rPr lang="zh-CN" altLang="en-US" b="1" dirty="0">
                  <a:solidFill>
                    <a:schemeClr val="tx1">
                      <a:lumMod val="65000"/>
                      <a:lumOff val="35000"/>
                    </a:schemeClr>
                  </a:solidFill>
                </a:rPr>
                <a:t>添加</a:t>
              </a:r>
            </a:p>
          </p:txBody>
        </p:sp>
      </p:grpSp>
      <p:pic>
        <p:nvPicPr>
          <p:cNvPr id="45" name="图片占位符 44"/>
          <p:cNvPicPr>
            <a:picLocks noGrp="1" noChangeAspect="1"/>
          </p:cNvPicPr>
          <p:nvPr>
            <p:ph type="pic" sz="quarter" idx="4294967295"/>
          </p:nvPr>
        </p:nvPicPr>
        <p:blipFill rotWithShape="1">
          <a:blip r:embed="rId3" cstate="hqprint">
            <a:extLst>
              <a:ext uri="{28A0092B-C50C-407E-A947-70E740481C1C}">
                <a14:useLocalDpi xmlns:a14="http://schemas.microsoft.com/office/drawing/2010/main"/>
              </a:ext>
            </a:extLst>
          </a:blip>
          <a:srcRect/>
          <a:stretch/>
        </p:blipFill>
        <p:spPr>
          <a:xfrm>
            <a:off x="1192153" y="1983861"/>
            <a:ext cx="3611004" cy="3611004"/>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2" name="组合 21"/>
          <p:cNvGrpSpPr/>
          <p:nvPr/>
        </p:nvGrpSpPr>
        <p:grpSpPr>
          <a:xfrm>
            <a:off x="1022348" y="260474"/>
            <a:ext cx="4885993" cy="748723"/>
            <a:chOff x="5402407" y="1176500"/>
            <a:chExt cx="4885993" cy="748723"/>
          </a:xfrm>
        </p:grpSpPr>
        <p:sp>
          <p:nvSpPr>
            <p:cNvPr id="23" name="文本框 22"/>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24" name="文本框 23"/>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5" name="矩形 24"/>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6" name="矩形 25"/>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7" name="直接连接符 26"/>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74040848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750"/>
                            </p:stCondLst>
                            <p:childTnLst>
                              <p:par>
                                <p:cTn id="11" presetID="2" presetClass="entr" presetSubtype="1" decel="10000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ppt_x"/>
                                          </p:val>
                                        </p:tav>
                                        <p:tav tm="100000">
                                          <p:val>
                                            <p:strVal val="#ppt_x"/>
                                          </p:val>
                                        </p:tav>
                                      </p:tavLst>
                                    </p:anim>
                                    <p:anim calcmode="lin" valueType="num">
                                      <p:cBhvr additive="base">
                                        <p:cTn id="14" dur="1000" fill="hold"/>
                                        <p:tgtEl>
                                          <p:spTgt spid="10"/>
                                        </p:tgtEl>
                                        <p:attrNameLst>
                                          <p:attrName>ppt_y</p:attrName>
                                        </p:attrNameLst>
                                      </p:cBhvr>
                                      <p:tavLst>
                                        <p:tav tm="0">
                                          <p:val>
                                            <p:strVal val="0-#ppt_h/2"/>
                                          </p:val>
                                        </p:tav>
                                        <p:tav tm="100000">
                                          <p:val>
                                            <p:strVal val="#ppt_y"/>
                                          </p:val>
                                        </p:tav>
                                      </p:tavLst>
                                    </p:anim>
                                  </p:childTnLst>
                                </p:cTn>
                              </p:par>
                            </p:childTnLst>
                          </p:cTn>
                        </p:par>
                        <p:par>
                          <p:cTn id="15" fill="hold">
                            <p:stCondLst>
                              <p:cond delay="1750"/>
                            </p:stCondLst>
                            <p:childTnLst>
                              <p:par>
                                <p:cTn id="16" presetID="53" presetClass="entr" presetSubtype="16"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p:cTn id="18" dur="500" fill="hold"/>
                                        <p:tgtEl>
                                          <p:spTgt spid="29"/>
                                        </p:tgtEl>
                                        <p:attrNameLst>
                                          <p:attrName>ppt_w</p:attrName>
                                        </p:attrNameLst>
                                      </p:cBhvr>
                                      <p:tavLst>
                                        <p:tav tm="0">
                                          <p:val>
                                            <p:fltVal val="0"/>
                                          </p:val>
                                        </p:tav>
                                        <p:tav tm="100000">
                                          <p:val>
                                            <p:strVal val="#ppt_w"/>
                                          </p:val>
                                        </p:tav>
                                      </p:tavLst>
                                    </p:anim>
                                    <p:anim calcmode="lin" valueType="num">
                                      <p:cBhvr>
                                        <p:cTn id="19" dur="500" fill="hold"/>
                                        <p:tgtEl>
                                          <p:spTgt spid="29"/>
                                        </p:tgtEl>
                                        <p:attrNameLst>
                                          <p:attrName>ppt_h</p:attrName>
                                        </p:attrNameLst>
                                      </p:cBhvr>
                                      <p:tavLst>
                                        <p:tav tm="0">
                                          <p:val>
                                            <p:fltVal val="0"/>
                                          </p:val>
                                        </p:tav>
                                        <p:tav tm="100000">
                                          <p:val>
                                            <p:strVal val="#ppt_h"/>
                                          </p:val>
                                        </p:tav>
                                      </p:tavLst>
                                    </p:anim>
                                    <p:animEffect transition="in" filter="fade">
                                      <p:cBhvr>
                                        <p:cTn id="20" dur="500"/>
                                        <p:tgtEl>
                                          <p:spTgt spid="29"/>
                                        </p:tgtEl>
                                      </p:cBhvr>
                                    </p:animEffect>
                                  </p:childTnLst>
                                </p:cTn>
                              </p:par>
                            </p:childTnLst>
                          </p:cTn>
                        </p:par>
                        <p:par>
                          <p:cTn id="21" fill="hold">
                            <p:stCondLst>
                              <p:cond delay="2250"/>
                            </p:stCondLst>
                            <p:childTnLst>
                              <p:par>
                                <p:cTn id="22" presetID="53" presetClass="entr" presetSubtype="16"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childTnLst>
                          </p:cTn>
                        </p:par>
                        <p:par>
                          <p:cTn id="27" fill="hold">
                            <p:stCondLst>
                              <p:cond delay="2750"/>
                            </p:stCondLst>
                            <p:childTnLst>
                              <p:par>
                                <p:cTn id="28" presetID="53" presetClass="entr" presetSubtype="16"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fltVal val="0"/>
                                          </p:val>
                                        </p:tav>
                                        <p:tav tm="100000">
                                          <p:val>
                                            <p:strVal val="#ppt_w"/>
                                          </p:val>
                                        </p:tav>
                                      </p:tavLst>
                                    </p:anim>
                                    <p:anim calcmode="lin" valueType="num">
                                      <p:cBhvr>
                                        <p:cTn id="31" dur="500" fill="hold"/>
                                        <p:tgtEl>
                                          <p:spTgt spid="39"/>
                                        </p:tgtEl>
                                        <p:attrNameLst>
                                          <p:attrName>ppt_h</p:attrName>
                                        </p:attrNameLst>
                                      </p:cBhvr>
                                      <p:tavLst>
                                        <p:tav tm="0">
                                          <p:val>
                                            <p:fltVal val="0"/>
                                          </p:val>
                                        </p:tav>
                                        <p:tav tm="100000">
                                          <p:val>
                                            <p:strVal val="#ppt_h"/>
                                          </p:val>
                                        </p:tav>
                                      </p:tavLst>
                                    </p:anim>
                                    <p:animEffect transition="in" filter="fade">
                                      <p:cBhvr>
                                        <p:cTn id="3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74713" y="3434441"/>
            <a:ext cx="2303916" cy="20646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587599" y="3434441"/>
            <a:ext cx="2303916" cy="20646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300485" y="3434441"/>
            <a:ext cx="2303916" cy="20646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013372" y="3434441"/>
            <a:ext cx="2303916" cy="20646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033552" y="3694116"/>
            <a:ext cx="1986237" cy="1552953"/>
            <a:chOff x="937750" y="5016378"/>
            <a:chExt cx="1986237" cy="1552953"/>
          </a:xfrm>
        </p:grpSpPr>
        <p:sp>
          <p:nvSpPr>
            <p:cNvPr id="18" name="矩形 17"/>
            <p:cNvSpPr/>
            <p:nvPr/>
          </p:nvSpPr>
          <p:spPr>
            <a:xfrm>
              <a:off x="937750" y="5369002"/>
              <a:ext cx="198623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19" name="矩形 18"/>
            <p:cNvSpPr/>
            <p:nvPr/>
          </p:nvSpPr>
          <p:spPr>
            <a:xfrm>
              <a:off x="937750" y="5016378"/>
              <a:ext cx="1792863"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rPr>
                <a:t>标题文字添加</a:t>
              </a:r>
            </a:p>
          </p:txBody>
        </p:sp>
      </p:grpSp>
      <p:pic>
        <p:nvPicPr>
          <p:cNvPr id="24" name="图片占位符 2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a:xfrm>
            <a:off x="874713" y="1873339"/>
            <a:ext cx="2303916" cy="1580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占位符 24"/>
          <p:cNvPicPr>
            <a:picLocks noGrp="1" noChangeAspect="1"/>
          </p:cNvPicPr>
          <p:nvPr>
            <p:ph type="pic" sz="quarter" idx="11"/>
          </p:nvPr>
        </p:nvPicPr>
        <p:blipFill>
          <a:blip r:embed="rId4" cstate="hqprint">
            <a:extLst>
              <a:ext uri="{28A0092B-C50C-407E-A947-70E740481C1C}">
                <a14:useLocalDpi xmlns:a14="http://schemas.microsoft.com/office/drawing/2010/main"/>
              </a:ext>
            </a:extLst>
          </a:blip>
          <a:srcRect/>
          <a:stretch>
            <a:fillRect/>
          </a:stretch>
        </p:blipFill>
        <p:spPr>
          <a:xfrm>
            <a:off x="3587599" y="1873339"/>
            <a:ext cx="2303916" cy="1580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图片占位符 25"/>
          <p:cNvPicPr>
            <a:picLocks noGrp="1" noChangeAspect="1"/>
          </p:cNvPicPr>
          <p:nvPr>
            <p:ph type="pic" sz="quarter" idx="12"/>
          </p:nvPr>
        </p:nvPicPr>
        <p:blipFill>
          <a:blip r:embed="rId5" cstate="hqprint">
            <a:extLst>
              <a:ext uri="{28A0092B-C50C-407E-A947-70E740481C1C}">
                <a14:useLocalDpi xmlns:a14="http://schemas.microsoft.com/office/drawing/2010/main"/>
              </a:ext>
            </a:extLst>
          </a:blip>
          <a:srcRect/>
          <a:stretch>
            <a:fillRect/>
          </a:stretch>
        </p:blipFill>
        <p:spPr>
          <a:xfrm>
            <a:off x="6300485" y="1873339"/>
            <a:ext cx="2303916" cy="1580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占位符 26"/>
          <p:cNvPicPr>
            <a:picLocks noGrp="1" noChangeAspect="1"/>
          </p:cNvPicPr>
          <p:nvPr>
            <p:ph type="pic" sz="quarter" idx="13"/>
          </p:nvPr>
        </p:nvPicPr>
        <p:blipFill>
          <a:blip r:embed="rId6" cstate="hqprint">
            <a:extLst>
              <a:ext uri="{28A0092B-C50C-407E-A947-70E740481C1C}">
                <a14:useLocalDpi xmlns:a14="http://schemas.microsoft.com/office/drawing/2010/main"/>
              </a:ext>
            </a:extLst>
          </a:blip>
          <a:srcRect/>
          <a:stretch>
            <a:fillRect/>
          </a:stretch>
        </p:blipFill>
        <p:spPr>
          <a:xfrm>
            <a:off x="9013372" y="1873339"/>
            <a:ext cx="2303916" cy="1580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8" name="组合 27"/>
          <p:cNvGrpSpPr/>
          <p:nvPr/>
        </p:nvGrpSpPr>
        <p:grpSpPr>
          <a:xfrm>
            <a:off x="3746438" y="3694116"/>
            <a:ext cx="1986237" cy="1552953"/>
            <a:chOff x="937750" y="5016378"/>
            <a:chExt cx="1986237" cy="1552953"/>
          </a:xfrm>
        </p:grpSpPr>
        <p:sp>
          <p:nvSpPr>
            <p:cNvPr id="29" name="矩形 28"/>
            <p:cNvSpPr/>
            <p:nvPr/>
          </p:nvSpPr>
          <p:spPr>
            <a:xfrm>
              <a:off x="937750" y="5369002"/>
              <a:ext cx="198623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30" name="矩形 29"/>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rPr>
                <a:t>标题文字添加</a:t>
              </a:r>
            </a:p>
          </p:txBody>
        </p:sp>
      </p:grpSp>
      <p:grpSp>
        <p:nvGrpSpPr>
          <p:cNvPr id="31" name="组合 30"/>
          <p:cNvGrpSpPr/>
          <p:nvPr/>
        </p:nvGrpSpPr>
        <p:grpSpPr>
          <a:xfrm>
            <a:off x="6467939" y="3694116"/>
            <a:ext cx="1986237" cy="1552953"/>
            <a:chOff x="937750" y="5016378"/>
            <a:chExt cx="1986237" cy="1552953"/>
          </a:xfrm>
        </p:grpSpPr>
        <p:sp>
          <p:nvSpPr>
            <p:cNvPr id="32" name="矩形 31"/>
            <p:cNvSpPr/>
            <p:nvPr/>
          </p:nvSpPr>
          <p:spPr>
            <a:xfrm>
              <a:off x="937750" y="5369002"/>
              <a:ext cx="198623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33" name="矩形 32"/>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rPr>
                <a:t>标题文字添加</a:t>
              </a:r>
            </a:p>
          </p:txBody>
        </p:sp>
      </p:grpSp>
      <p:grpSp>
        <p:nvGrpSpPr>
          <p:cNvPr id="34" name="组合 33"/>
          <p:cNvGrpSpPr/>
          <p:nvPr/>
        </p:nvGrpSpPr>
        <p:grpSpPr>
          <a:xfrm>
            <a:off x="9204427" y="3694116"/>
            <a:ext cx="1986237" cy="1552953"/>
            <a:chOff x="937750" y="5016378"/>
            <a:chExt cx="1986237" cy="1552953"/>
          </a:xfrm>
        </p:grpSpPr>
        <p:sp>
          <p:nvSpPr>
            <p:cNvPr id="35" name="矩形 34"/>
            <p:cNvSpPr/>
            <p:nvPr/>
          </p:nvSpPr>
          <p:spPr>
            <a:xfrm>
              <a:off x="937750" y="5369002"/>
              <a:ext cx="198623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36" name="矩形 35"/>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rPr>
                <a:t>标题文字添加</a:t>
              </a:r>
            </a:p>
          </p:txBody>
        </p:sp>
      </p:grpSp>
      <p:grpSp>
        <p:nvGrpSpPr>
          <p:cNvPr id="22" name="组合 21"/>
          <p:cNvGrpSpPr/>
          <p:nvPr/>
        </p:nvGrpSpPr>
        <p:grpSpPr>
          <a:xfrm>
            <a:off x="1022348" y="260474"/>
            <a:ext cx="4885993" cy="748723"/>
            <a:chOff x="5402407" y="1176500"/>
            <a:chExt cx="4885993" cy="748723"/>
          </a:xfrm>
        </p:grpSpPr>
        <p:sp>
          <p:nvSpPr>
            <p:cNvPr id="23" name="文本框 22"/>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37" name="文本框 36"/>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8" name="矩形 37"/>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9" name="矩形 38"/>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0" name="直接连接符 39"/>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1" name="图片 40"/>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10711255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2" presetClass="entr" presetSubtype="0"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00"/>
                                        <p:tgtEl>
                                          <p:spTgt spid="5"/>
                                        </p:tgtEl>
                                      </p:cBhvr>
                                    </p:animEffect>
                                    <p:anim calcmode="lin" valueType="num">
                                      <p:cBhvr>
                                        <p:cTn id="56" dur="1000" fill="hold"/>
                                        <p:tgtEl>
                                          <p:spTgt spid="5"/>
                                        </p:tgtEl>
                                        <p:attrNameLst>
                                          <p:attrName>ppt_x</p:attrName>
                                        </p:attrNameLst>
                                      </p:cBhvr>
                                      <p:tavLst>
                                        <p:tav tm="0">
                                          <p:val>
                                            <p:strVal val="#ppt_x"/>
                                          </p:val>
                                        </p:tav>
                                        <p:tav tm="100000">
                                          <p:val>
                                            <p:strVal val="#ppt_x"/>
                                          </p:val>
                                        </p:tav>
                                      </p:tavLst>
                                    </p:anim>
                                    <p:anim calcmode="lin" valueType="num">
                                      <p:cBhvr>
                                        <p:cTn id="57" dur="1000" fill="hold"/>
                                        <p:tgtEl>
                                          <p:spTgt spid="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1000"/>
                                        <p:tgtEl>
                                          <p:spTgt spid="34"/>
                                        </p:tgtEl>
                                      </p:cBhvr>
                                    </p:animEffect>
                                    <p:anim calcmode="lin" valueType="num">
                                      <p:cBhvr>
                                        <p:cTn id="66" dur="1000" fill="hold"/>
                                        <p:tgtEl>
                                          <p:spTgt spid="34"/>
                                        </p:tgtEl>
                                        <p:attrNameLst>
                                          <p:attrName>ppt_x</p:attrName>
                                        </p:attrNameLst>
                                      </p:cBhvr>
                                      <p:tavLst>
                                        <p:tav tm="0">
                                          <p:val>
                                            <p:strVal val="#ppt_x"/>
                                          </p:val>
                                        </p:tav>
                                        <p:tav tm="100000">
                                          <p:val>
                                            <p:strVal val="#ppt_x"/>
                                          </p:val>
                                        </p:tav>
                                      </p:tavLst>
                                    </p:anim>
                                    <p:anim calcmode="lin" valueType="num">
                                      <p:cBhvr>
                                        <p:cTn id="6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15602" y="1956652"/>
            <a:ext cx="1320800" cy="1320800"/>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4" name="椭圆 13"/>
          <p:cNvSpPr/>
          <p:nvPr/>
        </p:nvSpPr>
        <p:spPr>
          <a:xfrm>
            <a:off x="1015602" y="4068536"/>
            <a:ext cx="1320800" cy="1320800"/>
          </a:xfrm>
          <a:prstGeom prst="ellipse">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7" name="椭圆 16"/>
          <p:cNvSpPr/>
          <p:nvPr/>
        </p:nvSpPr>
        <p:spPr>
          <a:xfrm>
            <a:off x="4355702" y="1956652"/>
            <a:ext cx="1320800" cy="132080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椭圆 19"/>
          <p:cNvSpPr/>
          <p:nvPr/>
        </p:nvSpPr>
        <p:spPr>
          <a:xfrm>
            <a:off x="4355702" y="4068536"/>
            <a:ext cx="1320800" cy="1320800"/>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3" name="椭圆 22"/>
          <p:cNvSpPr/>
          <p:nvPr/>
        </p:nvSpPr>
        <p:spPr>
          <a:xfrm>
            <a:off x="7695802" y="1956652"/>
            <a:ext cx="1320800" cy="1320800"/>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6" name="椭圆 25"/>
          <p:cNvSpPr/>
          <p:nvPr/>
        </p:nvSpPr>
        <p:spPr>
          <a:xfrm>
            <a:off x="7695802" y="4068536"/>
            <a:ext cx="1320800" cy="1320800"/>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pic>
        <p:nvPicPr>
          <p:cNvPr id="34" name="图片占位符 33"/>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6667" r="16667"/>
          <a:stretch/>
        </p:blipFill>
        <p:spPr>
          <a:xfrm>
            <a:off x="1120157" y="2061207"/>
            <a:ext cx="1111694" cy="1111692"/>
          </a:xfrm>
          <a:prstGeom prst="ellipse">
            <a:avLst/>
          </a:prstGeom>
          <a:effectLst>
            <a:innerShdw blurRad="114300">
              <a:prstClr val="black"/>
            </a:innerShdw>
          </a:effectLst>
        </p:spPr>
      </p:pic>
      <p:pic>
        <p:nvPicPr>
          <p:cNvPr id="36" name="图片占位符 35"/>
          <p:cNvPicPr>
            <a:picLocks noGrp="1" noChangeAspect="1"/>
          </p:cNvPicPr>
          <p:nvPr>
            <p:ph type="pic" sz="quarter" idx="11"/>
          </p:nvPr>
        </p:nvPicPr>
        <p:blipFill rotWithShape="1">
          <a:blip r:embed="rId4" cstate="print">
            <a:extLst>
              <a:ext uri="{28A0092B-C50C-407E-A947-70E740481C1C}">
                <a14:useLocalDpi xmlns:a14="http://schemas.microsoft.com/office/drawing/2010/main" val="0"/>
              </a:ext>
            </a:extLst>
          </a:blip>
          <a:srcRect l="18591" r="18591"/>
          <a:stretch/>
        </p:blipFill>
        <p:spPr>
          <a:xfrm>
            <a:off x="4460079" y="2061029"/>
            <a:ext cx="1112046" cy="1112046"/>
          </a:xfrm>
          <a:effectLst>
            <a:innerShdw blurRad="114300">
              <a:prstClr val="black"/>
            </a:innerShdw>
          </a:effectLst>
        </p:spPr>
      </p:pic>
      <p:pic>
        <p:nvPicPr>
          <p:cNvPr id="38" name="图片占位符 37"/>
          <p:cNvPicPr>
            <a:picLocks noGrp="1" noChangeAspect="1"/>
          </p:cNvPicPr>
          <p:nvPr>
            <p:ph type="pic" sz="quarter" idx="12"/>
          </p:nvPr>
        </p:nvPicPr>
        <p:blipFill rotWithShape="1">
          <a:blip r:embed="rId5" cstate="print">
            <a:extLst>
              <a:ext uri="{28A0092B-C50C-407E-A947-70E740481C1C}">
                <a14:useLocalDpi xmlns:a14="http://schemas.microsoft.com/office/drawing/2010/main" val="0"/>
              </a:ext>
            </a:extLst>
          </a:blip>
          <a:srcRect l="16667" r="16667"/>
          <a:stretch/>
        </p:blipFill>
        <p:spPr>
          <a:xfrm>
            <a:off x="7800356" y="2061207"/>
            <a:ext cx="1111694" cy="1111692"/>
          </a:xfrm>
          <a:effectLst>
            <a:innerShdw blurRad="114300">
              <a:prstClr val="black"/>
            </a:innerShdw>
          </a:effectLst>
        </p:spPr>
      </p:pic>
      <p:pic>
        <p:nvPicPr>
          <p:cNvPr id="40" name="图片占位符 39"/>
          <p:cNvPicPr>
            <a:picLocks noGrp="1" noChangeAspect="1"/>
          </p:cNvPicPr>
          <p:nvPr>
            <p:ph type="pic" sz="quarter" idx="13"/>
          </p:nvPr>
        </p:nvPicPr>
        <p:blipFill rotWithShape="1">
          <a:blip r:embed="rId6" cstate="print">
            <a:extLst>
              <a:ext uri="{28A0092B-C50C-407E-A947-70E740481C1C}">
                <a14:useLocalDpi xmlns:a14="http://schemas.microsoft.com/office/drawing/2010/main" val="0"/>
              </a:ext>
            </a:extLst>
          </a:blip>
          <a:srcRect l="16663" r="16663"/>
          <a:stretch/>
        </p:blipFill>
        <p:spPr>
          <a:xfrm>
            <a:off x="1120089" y="4173023"/>
            <a:ext cx="1111830" cy="1111828"/>
          </a:xfrm>
          <a:effectLst>
            <a:innerShdw blurRad="114300">
              <a:prstClr val="black"/>
            </a:innerShdw>
          </a:effectLst>
        </p:spPr>
      </p:pic>
      <p:pic>
        <p:nvPicPr>
          <p:cNvPr id="42" name="图片占位符 41"/>
          <p:cNvPicPr>
            <a:picLocks noGrp="1" noChangeAspect="1"/>
          </p:cNvPicPr>
          <p:nvPr>
            <p:ph type="pic" sz="quarter" idx="14"/>
          </p:nvPr>
        </p:nvPicPr>
        <p:blipFill rotWithShape="1">
          <a:blip r:embed="rId7" cstate="print">
            <a:extLst>
              <a:ext uri="{28A0092B-C50C-407E-A947-70E740481C1C}">
                <a14:useLocalDpi xmlns:a14="http://schemas.microsoft.com/office/drawing/2010/main" val="0"/>
              </a:ext>
            </a:extLst>
          </a:blip>
          <a:srcRect l="18727" r="18727"/>
          <a:stretch/>
        </p:blipFill>
        <p:spPr>
          <a:xfrm>
            <a:off x="4460079" y="4172914"/>
            <a:ext cx="1112046" cy="1112044"/>
          </a:xfrm>
          <a:effectLst>
            <a:innerShdw blurRad="114300">
              <a:prstClr val="black"/>
            </a:innerShdw>
          </a:effectLst>
        </p:spPr>
      </p:pic>
      <p:pic>
        <p:nvPicPr>
          <p:cNvPr id="44" name="图片占位符 43"/>
          <p:cNvPicPr>
            <a:picLocks noGrp="1" noChangeAspect="1"/>
          </p:cNvPicPr>
          <p:nvPr>
            <p:ph type="pic" sz="quarter" idx="15"/>
          </p:nvPr>
        </p:nvPicPr>
        <p:blipFill rotWithShape="1">
          <a:blip r:embed="rId8" cstate="print">
            <a:extLst>
              <a:ext uri="{28A0092B-C50C-407E-A947-70E740481C1C}">
                <a14:useLocalDpi xmlns:a14="http://schemas.microsoft.com/office/drawing/2010/main" val="0"/>
              </a:ext>
            </a:extLst>
          </a:blip>
          <a:srcRect l="18864" r="18864"/>
          <a:stretch/>
        </p:blipFill>
        <p:spPr>
          <a:xfrm>
            <a:off x="7800179" y="4172913"/>
            <a:ext cx="1112046" cy="1112046"/>
          </a:xfrm>
          <a:prstGeom prst="ellipse">
            <a:avLst/>
          </a:prstGeom>
          <a:effectLst>
            <a:innerShdw blurRad="114300">
              <a:prstClr val="black"/>
            </a:innerShdw>
          </a:effectLst>
        </p:spPr>
      </p:pic>
      <p:grpSp>
        <p:nvGrpSpPr>
          <p:cNvPr id="45" name="组合 44"/>
          <p:cNvGrpSpPr/>
          <p:nvPr/>
        </p:nvGrpSpPr>
        <p:grpSpPr>
          <a:xfrm>
            <a:off x="2422547" y="1877509"/>
            <a:ext cx="2241974" cy="1479086"/>
            <a:chOff x="874713" y="3325188"/>
            <a:chExt cx="2241974" cy="1479086"/>
          </a:xfrm>
        </p:grpSpPr>
        <p:sp>
          <p:nvSpPr>
            <p:cNvPr id="46" name="矩形 45"/>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47" name="矩形 46"/>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51" name="组合 50"/>
          <p:cNvGrpSpPr/>
          <p:nvPr/>
        </p:nvGrpSpPr>
        <p:grpSpPr>
          <a:xfrm>
            <a:off x="2422547" y="3989393"/>
            <a:ext cx="2241974" cy="1479086"/>
            <a:chOff x="874713" y="3325188"/>
            <a:chExt cx="2241974" cy="1479086"/>
          </a:xfrm>
        </p:grpSpPr>
        <p:sp>
          <p:nvSpPr>
            <p:cNvPr id="52" name="矩形 51"/>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53" name="矩形 52"/>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54" name="组合 53"/>
          <p:cNvGrpSpPr/>
          <p:nvPr/>
        </p:nvGrpSpPr>
        <p:grpSpPr>
          <a:xfrm>
            <a:off x="5773441" y="1877509"/>
            <a:ext cx="2241974" cy="1479086"/>
            <a:chOff x="874713" y="3325188"/>
            <a:chExt cx="2241974" cy="1479086"/>
          </a:xfrm>
        </p:grpSpPr>
        <p:sp>
          <p:nvSpPr>
            <p:cNvPr id="55" name="矩形 54"/>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56" name="矩形 55"/>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57" name="组合 56"/>
          <p:cNvGrpSpPr/>
          <p:nvPr/>
        </p:nvGrpSpPr>
        <p:grpSpPr>
          <a:xfrm>
            <a:off x="5773441" y="3989393"/>
            <a:ext cx="2241974" cy="1479086"/>
            <a:chOff x="874713" y="3325188"/>
            <a:chExt cx="2241974" cy="1479086"/>
          </a:xfrm>
        </p:grpSpPr>
        <p:sp>
          <p:nvSpPr>
            <p:cNvPr id="58" name="矩形 57"/>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59" name="矩形 5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60" name="组合 59"/>
          <p:cNvGrpSpPr/>
          <p:nvPr/>
        </p:nvGrpSpPr>
        <p:grpSpPr>
          <a:xfrm>
            <a:off x="9115129" y="1877509"/>
            <a:ext cx="2241974" cy="1479086"/>
            <a:chOff x="874713" y="3325188"/>
            <a:chExt cx="2241974" cy="1479086"/>
          </a:xfrm>
        </p:grpSpPr>
        <p:sp>
          <p:nvSpPr>
            <p:cNvPr id="61" name="矩形 60"/>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62" name="矩形 6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63" name="组合 62"/>
          <p:cNvGrpSpPr/>
          <p:nvPr/>
        </p:nvGrpSpPr>
        <p:grpSpPr>
          <a:xfrm>
            <a:off x="9115129" y="3989393"/>
            <a:ext cx="2241974" cy="1479086"/>
            <a:chOff x="874713" y="3325188"/>
            <a:chExt cx="2241974" cy="1479086"/>
          </a:xfrm>
        </p:grpSpPr>
        <p:sp>
          <p:nvSpPr>
            <p:cNvPr id="64" name="矩形 63"/>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65" name="矩形 6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32" name="组合 31"/>
          <p:cNvGrpSpPr/>
          <p:nvPr/>
        </p:nvGrpSpPr>
        <p:grpSpPr>
          <a:xfrm>
            <a:off x="1022348" y="260474"/>
            <a:ext cx="4885993" cy="748723"/>
            <a:chOff x="5402407" y="1176500"/>
            <a:chExt cx="4885993" cy="748723"/>
          </a:xfrm>
        </p:grpSpPr>
        <p:sp>
          <p:nvSpPr>
            <p:cNvPr id="33" name="文本框 32"/>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35" name="文本框 34"/>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7" name="矩形 3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9" name="矩形 38"/>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1" name="直接连接符 40"/>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3" name="图片 4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14095989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0-#ppt_w/2"/>
                                          </p:val>
                                        </p:tav>
                                        <p:tav tm="100000">
                                          <p:val>
                                            <p:strVal val="#ppt_x"/>
                                          </p:val>
                                        </p:tav>
                                      </p:tavLst>
                                    </p:anim>
                                    <p:anim calcmode="lin" valueType="num">
                                      <p:cBhvr additive="base">
                                        <p:cTn id="12" dur="75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750" fill="hold"/>
                                        <p:tgtEl>
                                          <p:spTgt spid="17"/>
                                        </p:tgtEl>
                                        <p:attrNameLst>
                                          <p:attrName>ppt_x</p:attrName>
                                        </p:attrNameLst>
                                      </p:cBhvr>
                                      <p:tavLst>
                                        <p:tav tm="0">
                                          <p:val>
                                            <p:strVal val="0-#ppt_w/2"/>
                                          </p:val>
                                        </p:tav>
                                        <p:tav tm="100000">
                                          <p:val>
                                            <p:strVal val="#ppt_x"/>
                                          </p:val>
                                        </p:tav>
                                      </p:tavLst>
                                    </p:anim>
                                    <p:anim calcmode="lin" valueType="num">
                                      <p:cBhvr additive="base">
                                        <p:cTn id="16" dur="7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750" fill="hold"/>
                                        <p:tgtEl>
                                          <p:spTgt spid="20"/>
                                        </p:tgtEl>
                                        <p:attrNameLst>
                                          <p:attrName>ppt_x</p:attrName>
                                        </p:attrNameLst>
                                      </p:cBhvr>
                                      <p:tavLst>
                                        <p:tav tm="0">
                                          <p:val>
                                            <p:strVal val="0-#ppt_w/2"/>
                                          </p:val>
                                        </p:tav>
                                        <p:tav tm="100000">
                                          <p:val>
                                            <p:strVal val="#ppt_x"/>
                                          </p:val>
                                        </p:tav>
                                      </p:tavLst>
                                    </p:anim>
                                    <p:anim calcmode="lin" valueType="num">
                                      <p:cBhvr additive="base">
                                        <p:cTn id="20" dur="75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50" fill="hold"/>
                                        <p:tgtEl>
                                          <p:spTgt spid="23"/>
                                        </p:tgtEl>
                                        <p:attrNameLst>
                                          <p:attrName>ppt_x</p:attrName>
                                        </p:attrNameLst>
                                      </p:cBhvr>
                                      <p:tavLst>
                                        <p:tav tm="0">
                                          <p:val>
                                            <p:strVal val="0-#ppt_w/2"/>
                                          </p:val>
                                        </p:tav>
                                        <p:tav tm="100000">
                                          <p:val>
                                            <p:strVal val="#ppt_x"/>
                                          </p:val>
                                        </p:tav>
                                      </p:tavLst>
                                    </p:anim>
                                    <p:anim calcmode="lin" valueType="num">
                                      <p:cBhvr additive="base">
                                        <p:cTn id="24" dur="75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750" fill="hold"/>
                                        <p:tgtEl>
                                          <p:spTgt spid="26"/>
                                        </p:tgtEl>
                                        <p:attrNameLst>
                                          <p:attrName>ppt_x</p:attrName>
                                        </p:attrNameLst>
                                      </p:cBhvr>
                                      <p:tavLst>
                                        <p:tav tm="0">
                                          <p:val>
                                            <p:strVal val="0-#ppt_w/2"/>
                                          </p:val>
                                        </p:tav>
                                        <p:tav tm="100000">
                                          <p:val>
                                            <p:strVal val="#ppt_x"/>
                                          </p:val>
                                        </p:tav>
                                      </p:tavLst>
                                    </p:anim>
                                    <p:anim calcmode="lin" valueType="num">
                                      <p:cBhvr additive="base">
                                        <p:cTn id="28" dur="750" fill="hold"/>
                                        <p:tgtEl>
                                          <p:spTgt spid="2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750" fill="hold"/>
                                        <p:tgtEl>
                                          <p:spTgt spid="34"/>
                                        </p:tgtEl>
                                        <p:attrNameLst>
                                          <p:attrName>ppt_x</p:attrName>
                                        </p:attrNameLst>
                                      </p:cBhvr>
                                      <p:tavLst>
                                        <p:tav tm="0">
                                          <p:val>
                                            <p:strVal val="0-#ppt_w/2"/>
                                          </p:val>
                                        </p:tav>
                                        <p:tav tm="100000">
                                          <p:val>
                                            <p:strVal val="#ppt_x"/>
                                          </p:val>
                                        </p:tav>
                                      </p:tavLst>
                                    </p:anim>
                                    <p:anim calcmode="lin" valueType="num">
                                      <p:cBhvr additive="base">
                                        <p:cTn id="32" dur="75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750" fill="hold"/>
                                        <p:tgtEl>
                                          <p:spTgt spid="36"/>
                                        </p:tgtEl>
                                        <p:attrNameLst>
                                          <p:attrName>ppt_x</p:attrName>
                                        </p:attrNameLst>
                                      </p:cBhvr>
                                      <p:tavLst>
                                        <p:tav tm="0">
                                          <p:val>
                                            <p:strVal val="0-#ppt_w/2"/>
                                          </p:val>
                                        </p:tav>
                                        <p:tav tm="100000">
                                          <p:val>
                                            <p:strVal val="#ppt_x"/>
                                          </p:val>
                                        </p:tav>
                                      </p:tavLst>
                                    </p:anim>
                                    <p:anim calcmode="lin" valueType="num">
                                      <p:cBhvr additive="base">
                                        <p:cTn id="36" dur="750" fill="hold"/>
                                        <p:tgtEl>
                                          <p:spTgt spid="36"/>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750" fill="hold"/>
                                        <p:tgtEl>
                                          <p:spTgt spid="38"/>
                                        </p:tgtEl>
                                        <p:attrNameLst>
                                          <p:attrName>ppt_x</p:attrName>
                                        </p:attrNameLst>
                                      </p:cBhvr>
                                      <p:tavLst>
                                        <p:tav tm="0">
                                          <p:val>
                                            <p:strVal val="0-#ppt_w/2"/>
                                          </p:val>
                                        </p:tav>
                                        <p:tav tm="100000">
                                          <p:val>
                                            <p:strVal val="#ppt_x"/>
                                          </p:val>
                                        </p:tav>
                                      </p:tavLst>
                                    </p:anim>
                                    <p:anim calcmode="lin" valueType="num">
                                      <p:cBhvr additive="base">
                                        <p:cTn id="40" dur="75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750" fill="hold"/>
                                        <p:tgtEl>
                                          <p:spTgt spid="40"/>
                                        </p:tgtEl>
                                        <p:attrNameLst>
                                          <p:attrName>ppt_x</p:attrName>
                                        </p:attrNameLst>
                                      </p:cBhvr>
                                      <p:tavLst>
                                        <p:tav tm="0">
                                          <p:val>
                                            <p:strVal val="0-#ppt_w/2"/>
                                          </p:val>
                                        </p:tav>
                                        <p:tav tm="100000">
                                          <p:val>
                                            <p:strVal val="#ppt_x"/>
                                          </p:val>
                                        </p:tav>
                                      </p:tavLst>
                                    </p:anim>
                                    <p:anim calcmode="lin" valueType="num">
                                      <p:cBhvr additive="base">
                                        <p:cTn id="44" dur="750" fill="hold"/>
                                        <p:tgtEl>
                                          <p:spTgt spid="40"/>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750" fill="hold"/>
                                        <p:tgtEl>
                                          <p:spTgt spid="42"/>
                                        </p:tgtEl>
                                        <p:attrNameLst>
                                          <p:attrName>ppt_x</p:attrName>
                                        </p:attrNameLst>
                                      </p:cBhvr>
                                      <p:tavLst>
                                        <p:tav tm="0">
                                          <p:val>
                                            <p:strVal val="0-#ppt_w/2"/>
                                          </p:val>
                                        </p:tav>
                                        <p:tav tm="100000">
                                          <p:val>
                                            <p:strVal val="#ppt_x"/>
                                          </p:val>
                                        </p:tav>
                                      </p:tavLst>
                                    </p:anim>
                                    <p:anim calcmode="lin" valueType="num">
                                      <p:cBhvr additive="base">
                                        <p:cTn id="48" dur="750" fill="hold"/>
                                        <p:tgtEl>
                                          <p:spTgt spid="42"/>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750" fill="hold"/>
                                        <p:tgtEl>
                                          <p:spTgt spid="44"/>
                                        </p:tgtEl>
                                        <p:attrNameLst>
                                          <p:attrName>ppt_x</p:attrName>
                                        </p:attrNameLst>
                                      </p:cBhvr>
                                      <p:tavLst>
                                        <p:tav tm="0">
                                          <p:val>
                                            <p:strVal val="0-#ppt_w/2"/>
                                          </p:val>
                                        </p:tav>
                                        <p:tav tm="100000">
                                          <p:val>
                                            <p:strVal val="#ppt_x"/>
                                          </p:val>
                                        </p:tav>
                                      </p:tavLst>
                                    </p:anim>
                                    <p:anim calcmode="lin" valueType="num">
                                      <p:cBhvr additive="base">
                                        <p:cTn id="52" dur="750" fill="hold"/>
                                        <p:tgtEl>
                                          <p:spTgt spid="44"/>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750" fill="hold"/>
                                        <p:tgtEl>
                                          <p:spTgt spid="45"/>
                                        </p:tgtEl>
                                        <p:attrNameLst>
                                          <p:attrName>ppt_x</p:attrName>
                                        </p:attrNameLst>
                                      </p:cBhvr>
                                      <p:tavLst>
                                        <p:tav tm="0">
                                          <p:val>
                                            <p:strVal val="0-#ppt_w/2"/>
                                          </p:val>
                                        </p:tav>
                                        <p:tav tm="100000">
                                          <p:val>
                                            <p:strVal val="#ppt_x"/>
                                          </p:val>
                                        </p:tav>
                                      </p:tavLst>
                                    </p:anim>
                                    <p:anim calcmode="lin" valueType="num">
                                      <p:cBhvr additive="base">
                                        <p:cTn id="56" dur="750" fill="hold"/>
                                        <p:tgtEl>
                                          <p:spTgt spid="4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750" fill="hold"/>
                                        <p:tgtEl>
                                          <p:spTgt spid="51"/>
                                        </p:tgtEl>
                                        <p:attrNameLst>
                                          <p:attrName>ppt_x</p:attrName>
                                        </p:attrNameLst>
                                      </p:cBhvr>
                                      <p:tavLst>
                                        <p:tav tm="0">
                                          <p:val>
                                            <p:strVal val="0-#ppt_w/2"/>
                                          </p:val>
                                        </p:tav>
                                        <p:tav tm="100000">
                                          <p:val>
                                            <p:strVal val="#ppt_x"/>
                                          </p:val>
                                        </p:tav>
                                      </p:tavLst>
                                    </p:anim>
                                    <p:anim calcmode="lin" valueType="num">
                                      <p:cBhvr additive="base">
                                        <p:cTn id="60" dur="750" fill="hold"/>
                                        <p:tgtEl>
                                          <p:spTgt spid="51"/>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750" fill="hold"/>
                                        <p:tgtEl>
                                          <p:spTgt spid="54"/>
                                        </p:tgtEl>
                                        <p:attrNameLst>
                                          <p:attrName>ppt_x</p:attrName>
                                        </p:attrNameLst>
                                      </p:cBhvr>
                                      <p:tavLst>
                                        <p:tav tm="0">
                                          <p:val>
                                            <p:strVal val="0-#ppt_w/2"/>
                                          </p:val>
                                        </p:tav>
                                        <p:tav tm="100000">
                                          <p:val>
                                            <p:strVal val="#ppt_x"/>
                                          </p:val>
                                        </p:tav>
                                      </p:tavLst>
                                    </p:anim>
                                    <p:anim calcmode="lin" valueType="num">
                                      <p:cBhvr additive="base">
                                        <p:cTn id="64" dur="750" fill="hold"/>
                                        <p:tgtEl>
                                          <p:spTgt spid="5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750" fill="hold"/>
                                        <p:tgtEl>
                                          <p:spTgt spid="57"/>
                                        </p:tgtEl>
                                        <p:attrNameLst>
                                          <p:attrName>ppt_x</p:attrName>
                                        </p:attrNameLst>
                                      </p:cBhvr>
                                      <p:tavLst>
                                        <p:tav tm="0">
                                          <p:val>
                                            <p:strVal val="0-#ppt_w/2"/>
                                          </p:val>
                                        </p:tav>
                                        <p:tav tm="100000">
                                          <p:val>
                                            <p:strVal val="#ppt_x"/>
                                          </p:val>
                                        </p:tav>
                                      </p:tavLst>
                                    </p:anim>
                                    <p:anim calcmode="lin" valueType="num">
                                      <p:cBhvr additive="base">
                                        <p:cTn id="68" dur="750" fill="hold"/>
                                        <p:tgtEl>
                                          <p:spTgt spid="57"/>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750" fill="hold"/>
                                        <p:tgtEl>
                                          <p:spTgt spid="60"/>
                                        </p:tgtEl>
                                        <p:attrNameLst>
                                          <p:attrName>ppt_x</p:attrName>
                                        </p:attrNameLst>
                                      </p:cBhvr>
                                      <p:tavLst>
                                        <p:tav tm="0">
                                          <p:val>
                                            <p:strVal val="0-#ppt_w/2"/>
                                          </p:val>
                                        </p:tav>
                                        <p:tav tm="100000">
                                          <p:val>
                                            <p:strVal val="#ppt_x"/>
                                          </p:val>
                                        </p:tav>
                                      </p:tavLst>
                                    </p:anim>
                                    <p:anim calcmode="lin" valueType="num">
                                      <p:cBhvr additive="base">
                                        <p:cTn id="72" dur="750" fill="hold"/>
                                        <p:tgtEl>
                                          <p:spTgt spid="60"/>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additive="base">
                                        <p:cTn id="75" dur="750" fill="hold"/>
                                        <p:tgtEl>
                                          <p:spTgt spid="63"/>
                                        </p:tgtEl>
                                        <p:attrNameLst>
                                          <p:attrName>ppt_x</p:attrName>
                                        </p:attrNameLst>
                                      </p:cBhvr>
                                      <p:tavLst>
                                        <p:tav tm="0">
                                          <p:val>
                                            <p:strVal val="0-#ppt_w/2"/>
                                          </p:val>
                                        </p:tav>
                                        <p:tav tm="100000">
                                          <p:val>
                                            <p:strVal val="#ppt_x"/>
                                          </p:val>
                                        </p:tav>
                                      </p:tavLst>
                                    </p:anim>
                                    <p:anim calcmode="lin" valueType="num">
                                      <p:cBhvr additive="base">
                                        <p:cTn id="76"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7" grpId="0" animBg="1"/>
      <p:bldP spid="20" grpId="0" animBg="1"/>
      <p:bldP spid="23"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1"/>
          </p:nvPr>
        </p:nvPicPr>
        <p:blipFill>
          <a:blip r:embed="rId3" cstate="hqprint">
            <a:extLst>
              <a:ext uri="{28A0092B-C50C-407E-A947-70E740481C1C}">
                <a14:useLocalDpi xmlns:a14="http://schemas.microsoft.com/office/drawing/2010/main"/>
              </a:ext>
            </a:extLst>
          </a:blip>
          <a:srcRect/>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图片占位符 32"/>
          <p:cNvPicPr>
            <a:picLocks noGrp="1" noChangeAspect="1"/>
          </p:cNvPicPr>
          <p:nvPr>
            <p:ph type="pic" sz="quarter" idx="12"/>
          </p:nvPr>
        </p:nvPicPr>
        <p:blipFill>
          <a:blip r:embed="rId4" cstate="hqprint">
            <a:extLst>
              <a:ext uri="{28A0092B-C50C-407E-A947-70E740481C1C}">
                <a14:useLocalDpi xmlns:a14="http://schemas.microsoft.com/office/drawing/2010/main"/>
              </a:ext>
            </a:extLst>
          </a:blip>
          <a:srcRect/>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4" name="图片占位符 33"/>
          <p:cNvPicPr>
            <a:picLocks noGrp="1" noChangeAspect="1"/>
          </p:cNvPicPr>
          <p:nvPr>
            <p:ph type="pic" sz="quarter" idx="13"/>
          </p:nvPr>
        </p:nvPicPr>
        <p:blipFill>
          <a:blip r:embed="rId5" cstate="hqprint">
            <a:extLst>
              <a:ext uri="{28A0092B-C50C-407E-A947-70E740481C1C}">
                <a14:useLocalDpi xmlns:a14="http://schemas.microsoft.com/office/drawing/2010/main"/>
              </a:ext>
            </a:extLst>
          </a:blip>
          <a:srcRect/>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 name="图片占位符 34"/>
          <p:cNvPicPr>
            <a:picLocks noGrp="1" noChangeAspect="1"/>
          </p:cNvPicPr>
          <p:nvPr>
            <p:ph type="pic" sz="quarter" idx="14"/>
          </p:nvPr>
        </p:nvPicPr>
        <p:blipFill>
          <a:blip r:embed="rId6" cstate="hqprint">
            <a:extLst>
              <a:ext uri="{28A0092B-C50C-407E-A947-70E740481C1C}">
                <a14:useLocalDpi xmlns:a14="http://schemas.microsoft.com/office/drawing/2010/main"/>
              </a:ext>
            </a:extLst>
          </a:blip>
          <a:srcRect/>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6" name="组合 35"/>
          <p:cNvGrpSpPr/>
          <p:nvPr/>
        </p:nvGrpSpPr>
        <p:grpSpPr>
          <a:xfrm>
            <a:off x="3769750" y="1943100"/>
            <a:ext cx="2157510" cy="1600200"/>
            <a:chOff x="3769750" y="1943100"/>
            <a:chExt cx="2157510" cy="1600200"/>
          </a:xfrm>
        </p:grpSpPr>
        <p:sp>
          <p:nvSpPr>
            <p:cNvPr id="7" name="矩形 6"/>
            <p:cNvSpPr/>
            <p:nvPr/>
          </p:nvSpPr>
          <p:spPr>
            <a:xfrm>
              <a:off x="3769750" y="1943100"/>
              <a:ext cx="2157510" cy="16002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16" name="组合 15"/>
            <p:cNvGrpSpPr/>
            <p:nvPr/>
          </p:nvGrpSpPr>
          <p:grpSpPr>
            <a:xfrm>
              <a:off x="3823228" y="2325792"/>
              <a:ext cx="2050553" cy="834815"/>
              <a:chOff x="8330118" y="3433235"/>
              <a:chExt cx="2050553" cy="834815"/>
            </a:xfrm>
          </p:grpSpPr>
          <p:sp>
            <p:nvSpPr>
              <p:cNvPr id="17" name="矩形 16"/>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18" name="矩形 17"/>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活动目的</a:t>
                </a:r>
              </a:p>
            </p:txBody>
          </p:sp>
        </p:grpSp>
      </p:grpSp>
      <p:grpSp>
        <p:nvGrpSpPr>
          <p:cNvPr id="37" name="组合 36"/>
          <p:cNvGrpSpPr/>
          <p:nvPr/>
        </p:nvGrpSpPr>
        <p:grpSpPr>
          <a:xfrm>
            <a:off x="8759727" y="1943100"/>
            <a:ext cx="2157510" cy="1600200"/>
            <a:chOff x="8759727" y="1943100"/>
            <a:chExt cx="2157510" cy="1600200"/>
          </a:xfrm>
        </p:grpSpPr>
        <p:sp>
          <p:nvSpPr>
            <p:cNvPr id="9" name="矩形 8"/>
            <p:cNvSpPr/>
            <p:nvPr/>
          </p:nvSpPr>
          <p:spPr>
            <a:xfrm>
              <a:off x="8759727" y="1943100"/>
              <a:ext cx="2157510" cy="1600200"/>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19" name="组合 18"/>
            <p:cNvGrpSpPr/>
            <p:nvPr/>
          </p:nvGrpSpPr>
          <p:grpSpPr>
            <a:xfrm>
              <a:off x="8813205" y="2325792"/>
              <a:ext cx="2050553" cy="834815"/>
              <a:chOff x="8330118" y="3433235"/>
              <a:chExt cx="2050553" cy="834815"/>
            </a:xfrm>
          </p:grpSpPr>
          <p:sp>
            <p:nvSpPr>
              <p:cNvPr id="20" name="矩形 19"/>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21" name="矩形 20"/>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活动目的</a:t>
                </a:r>
              </a:p>
            </p:txBody>
          </p:sp>
        </p:grpSp>
      </p:grpSp>
      <p:grpSp>
        <p:nvGrpSpPr>
          <p:cNvPr id="38" name="组合 37"/>
          <p:cNvGrpSpPr/>
          <p:nvPr/>
        </p:nvGrpSpPr>
        <p:grpSpPr>
          <a:xfrm>
            <a:off x="6264739" y="3884613"/>
            <a:ext cx="2157510" cy="1600200"/>
            <a:chOff x="6264739" y="3884613"/>
            <a:chExt cx="2157510" cy="1600200"/>
          </a:xfrm>
        </p:grpSpPr>
        <p:sp>
          <p:nvSpPr>
            <p:cNvPr id="14" name="矩形 13"/>
            <p:cNvSpPr/>
            <p:nvPr/>
          </p:nvSpPr>
          <p:spPr>
            <a:xfrm>
              <a:off x="6264739" y="3884613"/>
              <a:ext cx="2157510" cy="160020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22" name="组合 21"/>
            <p:cNvGrpSpPr/>
            <p:nvPr/>
          </p:nvGrpSpPr>
          <p:grpSpPr>
            <a:xfrm>
              <a:off x="6318217" y="4267305"/>
              <a:ext cx="2050553" cy="834815"/>
              <a:chOff x="8330118" y="3433235"/>
              <a:chExt cx="2050553" cy="834815"/>
            </a:xfrm>
          </p:grpSpPr>
          <p:sp>
            <p:nvSpPr>
              <p:cNvPr id="23" name="矩形 22"/>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24" name="矩形 23"/>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活动目的</a:t>
                </a:r>
              </a:p>
            </p:txBody>
          </p:sp>
        </p:grpSp>
      </p:grpSp>
      <p:grpSp>
        <p:nvGrpSpPr>
          <p:cNvPr id="39" name="组合 38"/>
          <p:cNvGrpSpPr/>
          <p:nvPr/>
        </p:nvGrpSpPr>
        <p:grpSpPr>
          <a:xfrm>
            <a:off x="1274762" y="3884613"/>
            <a:ext cx="2157510" cy="1600200"/>
            <a:chOff x="1274762" y="3884613"/>
            <a:chExt cx="2157510" cy="1600200"/>
          </a:xfrm>
        </p:grpSpPr>
        <p:sp>
          <p:nvSpPr>
            <p:cNvPr id="12" name="矩形 11"/>
            <p:cNvSpPr/>
            <p:nvPr/>
          </p:nvSpPr>
          <p:spPr>
            <a:xfrm>
              <a:off x="1274762" y="3884613"/>
              <a:ext cx="2157510" cy="16002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25" name="组合 24"/>
            <p:cNvGrpSpPr/>
            <p:nvPr/>
          </p:nvGrpSpPr>
          <p:grpSpPr>
            <a:xfrm>
              <a:off x="1328240" y="4267305"/>
              <a:ext cx="2050553" cy="834815"/>
              <a:chOff x="8330118" y="3433235"/>
              <a:chExt cx="2050553" cy="834815"/>
            </a:xfrm>
          </p:grpSpPr>
          <p:sp>
            <p:nvSpPr>
              <p:cNvPr id="26" name="矩形 25"/>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27" name="矩形 26"/>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活动目的</a:t>
                </a:r>
              </a:p>
            </p:txBody>
          </p:sp>
        </p:grpSp>
      </p:grpSp>
      <p:grpSp>
        <p:nvGrpSpPr>
          <p:cNvPr id="28" name="组合 27"/>
          <p:cNvGrpSpPr/>
          <p:nvPr/>
        </p:nvGrpSpPr>
        <p:grpSpPr>
          <a:xfrm>
            <a:off x="1022348" y="260474"/>
            <a:ext cx="4885993" cy="748723"/>
            <a:chOff x="5402407" y="1176500"/>
            <a:chExt cx="4885993" cy="748723"/>
          </a:xfrm>
        </p:grpSpPr>
        <p:sp>
          <p:nvSpPr>
            <p:cNvPr id="29" name="文本框 28"/>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30" name="文本框 29"/>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1" name="矩形 30"/>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40" name="矩形 39"/>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1" name="直接连接符 40"/>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4770229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nodeType="withEffect">
                                  <p:stCondLst>
                                    <p:cond delay="10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par>
                                <p:cTn id="15" presetID="53" presetClass="entr" presetSubtype="16" fill="hold" nodeType="withEffect">
                                  <p:stCondLst>
                                    <p:cond delay="2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nodeType="withEffect">
                                  <p:stCondLst>
                                    <p:cond delay="30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par>
                                <p:cTn id="25" presetID="53" presetClass="entr" presetSubtype="16" fill="hold" nodeType="withEffect">
                                  <p:stCondLst>
                                    <p:cond delay="40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nodeType="with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nodeType="withEffect">
                                  <p:stCondLst>
                                    <p:cond delay="6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53" presetClass="entr" presetSubtype="16" fill="hold" nodeType="withEffect">
                                  <p:stCondLst>
                                    <p:cond delay="70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1"/>
          <p:cNvSpPr>
            <a:spLocks noEditPoints="1"/>
          </p:cNvSpPr>
          <p:nvPr/>
        </p:nvSpPr>
        <p:spPr bwMode="auto">
          <a:xfrm>
            <a:off x="3616695" y="2153492"/>
            <a:ext cx="575636" cy="2284037"/>
          </a:xfrm>
          <a:custGeom>
            <a:avLst/>
            <a:gdLst/>
            <a:ahLst/>
            <a:cxnLst>
              <a:cxn ang="0">
                <a:pos x="808" y="2000"/>
              </a:cxn>
              <a:cxn ang="0">
                <a:pos x="744" y="2265"/>
              </a:cxn>
              <a:cxn ang="0">
                <a:pos x="702" y="2491"/>
              </a:cxn>
              <a:cxn ang="0">
                <a:pos x="651" y="2695"/>
              </a:cxn>
              <a:cxn ang="0">
                <a:pos x="630" y="2928"/>
              </a:cxn>
              <a:cxn ang="0">
                <a:pos x="628" y="3042"/>
              </a:cxn>
              <a:cxn ang="0">
                <a:pos x="729" y="3091"/>
              </a:cxn>
              <a:cxn ang="0">
                <a:pos x="799" y="3154"/>
              </a:cxn>
              <a:cxn ang="0">
                <a:pos x="621" y="3190"/>
              </a:cxn>
              <a:cxn ang="0">
                <a:pos x="624" y="3360"/>
              </a:cxn>
              <a:cxn ang="0">
                <a:pos x="674" y="3509"/>
              </a:cxn>
              <a:cxn ang="0">
                <a:pos x="547" y="3571"/>
              </a:cxn>
              <a:cxn ang="0">
                <a:pos x="447" y="3363"/>
              </a:cxn>
              <a:cxn ang="0">
                <a:pos x="374" y="3293"/>
              </a:cxn>
              <a:cxn ang="0">
                <a:pos x="362" y="3172"/>
              </a:cxn>
              <a:cxn ang="0">
                <a:pos x="333" y="2988"/>
              </a:cxn>
              <a:cxn ang="0">
                <a:pos x="340" y="2504"/>
              </a:cxn>
              <a:cxn ang="0">
                <a:pos x="356" y="2253"/>
              </a:cxn>
              <a:cxn ang="0">
                <a:pos x="325" y="2051"/>
              </a:cxn>
              <a:cxn ang="0">
                <a:pos x="258" y="1933"/>
              </a:cxn>
              <a:cxn ang="0">
                <a:pos x="88" y="1840"/>
              </a:cxn>
              <a:cxn ang="0">
                <a:pos x="0" y="1801"/>
              </a:cxn>
              <a:cxn ang="0">
                <a:pos x="68" y="1614"/>
              </a:cxn>
              <a:cxn ang="0">
                <a:pos x="119" y="1446"/>
              </a:cxn>
              <a:cxn ang="0">
                <a:pos x="83" y="1287"/>
              </a:cxn>
              <a:cxn ang="0">
                <a:pos x="38" y="1172"/>
              </a:cxn>
              <a:cxn ang="0">
                <a:pos x="36" y="1012"/>
              </a:cxn>
              <a:cxn ang="0">
                <a:pos x="115" y="794"/>
              </a:cxn>
              <a:cxn ang="0">
                <a:pos x="167" y="651"/>
              </a:cxn>
              <a:cxn ang="0">
                <a:pos x="251" y="541"/>
              </a:cxn>
              <a:cxn ang="0">
                <a:pos x="430" y="473"/>
              </a:cxn>
              <a:cxn ang="0">
                <a:pos x="518" y="426"/>
              </a:cxn>
              <a:cxn ang="0">
                <a:pos x="538" y="313"/>
              </a:cxn>
              <a:cxn ang="0">
                <a:pos x="529" y="215"/>
              </a:cxn>
              <a:cxn ang="0">
                <a:pos x="547" y="89"/>
              </a:cxn>
              <a:cxn ang="0">
                <a:pos x="639" y="6"/>
              </a:cxn>
              <a:cxn ang="0">
                <a:pos x="827" y="22"/>
              </a:cxn>
              <a:cxn ang="0">
                <a:pos x="901" y="171"/>
              </a:cxn>
              <a:cxn ang="0">
                <a:pos x="863" y="298"/>
              </a:cxn>
              <a:cxn ang="0">
                <a:pos x="820" y="438"/>
              </a:cxn>
              <a:cxn ang="0">
                <a:pos x="744" y="499"/>
              </a:cxn>
              <a:cxn ang="0">
                <a:pos x="744" y="615"/>
              </a:cxn>
              <a:cxn ang="0">
                <a:pos x="811" y="738"/>
              </a:cxn>
              <a:cxn ang="0">
                <a:pos x="833" y="865"/>
              </a:cxn>
              <a:cxn ang="0">
                <a:pos x="859" y="1090"/>
              </a:cxn>
              <a:cxn ang="0">
                <a:pos x="853" y="1282"/>
              </a:cxn>
              <a:cxn ang="0">
                <a:pos x="885" y="1379"/>
              </a:cxn>
              <a:cxn ang="0">
                <a:pos x="854" y="1520"/>
              </a:cxn>
              <a:cxn ang="0">
                <a:pos x="592" y="460"/>
              </a:cxn>
              <a:cxn ang="0">
                <a:pos x="553" y="468"/>
              </a:cxn>
              <a:cxn ang="0">
                <a:pos x="635" y="632"/>
              </a:cxn>
              <a:cxn ang="0">
                <a:pos x="654" y="766"/>
              </a:cxn>
              <a:cxn ang="0">
                <a:pos x="650" y="1141"/>
              </a:cxn>
              <a:cxn ang="0">
                <a:pos x="628" y="1334"/>
              </a:cxn>
              <a:cxn ang="0">
                <a:pos x="732" y="1190"/>
              </a:cxn>
              <a:cxn ang="0">
                <a:pos x="716" y="1076"/>
              </a:cxn>
              <a:cxn ang="0">
                <a:pos x="701" y="697"/>
              </a:cxn>
              <a:cxn ang="0">
                <a:pos x="694" y="622"/>
              </a:cxn>
              <a:cxn ang="0">
                <a:pos x="674" y="559"/>
              </a:cxn>
              <a:cxn ang="0">
                <a:pos x="723" y="588"/>
              </a:cxn>
              <a:cxn ang="0">
                <a:pos x="730" y="619"/>
              </a:cxn>
            </a:cxnLst>
            <a:rect l="0" t="0" r="r" b="b"/>
            <a:pathLst>
              <a:path w="902" h="3579">
                <a:moveTo>
                  <a:pt x="816" y="1545"/>
                </a:moveTo>
                <a:lnTo>
                  <a:pt x="816" y="1545"/>
                </a:lnTo>
                <a:lnTo>
                  <a:pt x="814" y="1618"/>
                </a:lnTo>
                <a:lnTo>
                  <a:pt x="812" y="1691"/>
                </a:lnTo>
                <a:lnTo>
                  <a:pt x="811" y="1765"/>
                </a:lnTo>
                <a:lnTo>
                  <a:pt x="810" y="1842"/>
                </a:lnTo>
                <a:lnTo>
                  <a:pt x="810" y="1842"/>
                </a:lnTo>
                <a:lnTo>
                  <a:pt x="810" y="1915"/>
                </a:lnTo>
                <a:lnTo>
                  <a:pt x="810" y="1915"/>
                </a:lnTo>
                <a:lnTo>
                  <a:pt x="811" y="1951"/>
                </a:lnTo>
                <a:lnTo>
                  <a:pt x="811" y="1970"/>
                </a:lnTo>
                <a:lnTo>
                  <a:pt x="810" y="1988"/>
                </a:lnTo>
                <a:lnTo>
                  <a:pt x="810" y="1988"/>
                </a:lnTo>
                <a:lnTo>
                  <a:pt x="808" y="2000"/>
                </a:lnTo>
                <a:lnTo>
                  <a:pt x="804" y="2014"/>
                </a:lnTo>
                <a:lnTo>
                  <a:pt x="797" y="2044"/>
                </a:lnTo>
                <a:lnTo>
                  <a:pt x="797" y="2044"/>
                </a:lnTo>
                <a:lnTo>
                  <a:pt x="786" y="2083"/>
                </a:lnTo>
                <a:lnTo>
                  <a:pt x="775" y="2123"/>
                </a:lnTo>
                <a:lnTo>
                  <a:pt x="764" y="2165"/>
                </a:lnTo>
                <a:lnTo>
                  <a:pt x="759" y="2185"/>
                </a:lnTo>
                <a:lnTo>
                  <a:pt x="755" y="2207"/>
                </a:lnTo>
                <a:lnTo>
                  <a:pt x="755" y="2207"/>
                </a:lnTo>
                <a:lnTo>
                  <a:pt x="753" y="2221"/>
                </a:lnTo>
                <a:lnTo>
                  <a:pt x="750" y="2235"/>
                </a:lnTo>
                <a:lnTo>
                  <a:pt x="747" y="2250"/>
                </a:lnTo>
                <a:lnTo>
                  <a:pt x="744" y="2265"/>
                </a:lnTo>
                <a:lnTo>
                  <a:pt x="744" y="2265"/>
                </a:lnTo>
                <a:lnTo>
                  <a:pt x="742" y="2279"/>
                </a:lnTo>
                <a:lnTo>
                  <a:pt x="740" y="2294"/>
                </a:lnTo>
                <a:lnTo>
                  <a:pt x="735" y="2323"/>
                </a:lnTo>
                <a:lnTo>
                  <a:pt x="735" y="2323"/>
                </a:lnTo>
                <a:lnTo>
                  <a:pt x="730" y="2353"/>
                </a:lnTo>
                <a:lnTo>
                  <a:pt x="726" y="2383"/>
                </a:lnTo>
                <a:lnTo>
                  <a:pt x="726" y="2383"/>
                </a:lnTo>
                <a:lnTo>
                  <a:pt x="723" y="2397"/>
                </a:lnTo>
                <a:lnTo>
                  <a:pt x="719" y="2411"/>
                </a:lnTo>
                <a:lnTo>
                  <a:pt x="712" y="2437"/>
                </a:lnTo>
                <a:lnTo>
                  <a:pt x="712" y="2437"/>
                </a:lnTo>
                <a:lnTo>
                  <a:pt x="706" y="2464"/>
                </a:lnTo>
                <a:lnTo>
                  <a:pt x="702" y="2491"/>
                </a:lnTo>
                <a:lnTo>
                  <a:pt x="702" y="2491"/>
                </a:lnTo>
                <a:lnTo>
                  <a:pt x="697" y="2520"/>
                </a:lnTo>
                <a:lnTo>
                  <a:pt x="692" y="2547"/>
                </a:lnTo>
                <a:lnTo>
                  <a:pt x="692" y="2547"/>
                </a:lnTo>
                <a:lnTo>
                  <a:pt x="689" y="2559"/>
                </a:lnTo>
                <a:lnTo>
                  <a:pt x="686" y="2572"/>
                </a:lnTo>
                <a:lnTo>
                  <a:pt x="681" y="2585"/>
                </a:lnTo>
                <a:lnTo>
                  <a:pt x="679" y="2598"/>
                </a:lnTo>
                <a:lnTo>
                  <a:pt x="679" y="2598"/>
                </a:lnTo>
                <a:lnTo>
                  <a:pt x="672" y="2640"/>
                </a:lnTo>
                <a:lnTo>
                  <a:pt x="667" y="2660"/>
                </a:lnTo>
                <a:lnTo>
                  <a:pt x="664" y="2669"/>
                </a:lnTo>
                <a:lnTo>
                  <a:pt x="660" y="2677"/>
                </a:lnTo>
                <a:lnTo>
                  <a:pt x="660" y="2677"/>
                </a:lnTo>
                <a:lnTo>
                  <a:pt x="651" y="2695"/>
                </a:lnTo>
                <a:lnTo>
                  <a:pt x="640" y="2713"/>
                </a:lnTo>
                <a:lnTo>
                  <a:pt x="640" y="2713"/>
                </a:lnTo>
                <a:lnTo>
                  <a:pt x="637" y="2720"/>
                </a:lnTo>
                <a:lnTo>
                  <a:pt x="633" y="2726"/>
                </a:lnTo>
                <a:lnTo>
                  <a:pt x="633" y="2726"/>
                </a:lnTo>
                <a:lnTo>
                  <a:pt x="632" y="2737"/>
                </a:lnTo>
                <a:lnTo>
                  <a:pt x="632" y="2749"/>
                </a:lnTo>
                <a:lnTo>
                  <a:pt x="633" y="2777"/>
                </a:lnTo>
                <a:lnTo>
                  <a:pt x="633" y="2777"/>
                </a:lnTo>
                <a:lnTo>
                  <a:pt x="635" y="2854"/>
                </a:lnTo>
                <a:lnTo>
                  <a:pt x="635" y="2893"/>
                </a:lnTo>
                <a:lnTo>
                  <a:pt x="632" y="2910"/>
                </a:lnTo>
                <a:lnTo>
                  <a:pt x="630" y="2928"/>
                </a:lnTo>
                <a:lnTo>
                  <a:pt x="630" y="2928"/>
                </a:lnTo>
                <a:lnTo>
                  <a:pt x="629" y="2932"/>
                </a:lnTo>
                <a:lnTo>
                  <a:pt x="627" y="2938"/>
                </a:lnTo>
                <a:lnTo>
                  <a:pt x="623" y="2950"/>
                </a:lnTo>
                <a:lnTo>
                  <a:pt x="623" y="2950"/>
                </a:lnTo>
                <a:lnTo>
                  <a:pt x="620" y="2959"/>
                </a:lnTo>
                <a:lnTo>
                  <a:pt x="619" y="2970"/>
                </a:lnTo>
                <a:lnTo>
                  <a:pt x="618" y="2982"/>
                </a:lnTo>
                <a:lnTo>
                  <a:pt x="618" y="2994"/>
                </a:lnTo>
                <a:lnTo>
                  <a:pt x="618" y="3006"/>
                </a:lnTo>
                <a:lnTo>
                  <a:pt x="619" y="3018"/>
                </a:lnTo>
                <a:lnTo>
                  <a:pt x="621" y="3028"/>
                </a:lnTo>
                <a:lnTo>
                  <a:pt x="625" y="3037"/>
                </a:lnTo>
                <a:lnTo>
                  <a:pt x="625" y="3037"/>
                </a:lnTo>
                <a:lnTo>
                  <a:pt x="628" y="3042"/>
                </a:lnTo>
                <a:lnTo>
                  <a:pt x="632" y="3049"/>
                </a:lnTo>
                <a:lnTo>
                  <a:pt x="644" y="3062"/>
                </a:lnTo>
                <a:lnTo>
                  <a:pt x="652" y="3067"/>
                </a:lnTo>
                <a:lnTo>
                  <a:pt x="658" y="3073"/>
                </a:lnTo>
                <a:lnTo>
                  <a:pt x="665" y="3077"/>
                </a:lnTo>
                <a:lnTo>
                  <a:pt x="672" y="3079"/>
                </a:lnTo>
                <a:lnTo>
                  <a:pt x="672" y="3079"/>
                </a:lnTo>
                <a:lnTo>
                  <a:pt x="678" y="3081"/>
                </a:lnTo>
                <a:lnTo>
                  <a:pt x="685" y="3083"/>
                </a:lnTo>
                <a:lnTo>
                  <a:pt x="692" y="3084"/>
                </a:lnTo>
                <a:lnTo>
                  <a:pt x="701" y="3085"/>
                </a:lnTo>
                <a:lnTo>
                  <a:pt x="701" y="3085"/>
                </a:lnTo>
                <a:lnTo>
                  <a:pt x="729" y="3091"/>
                </a:lnTo>
                <a:lnTo>
                  <a:pt x="729" y="3091"/>
                </a:lnTo>
                <a:lnTo>
                  <a:pt x="742" y="3096"/>
                </a:lnTo>
                <a:lnTo>
                  <a:pt x="755" y="3100"/>
                </a:lnTo>
                <a:lnTo>
                  <a:pt x="779" y="3111"/>
                </a:lnTo>
                <a:lnTo>
                  <a:pt x="779" y="3111"/>
                </a:lnTo>
                <a:lnTo>
                  <a:pt x="788" y="3114"/>
                </a:lnTo>
                <a:lnTo>
                  <a:pt x="796" y="3121"/>
                </a:lnTo>
                <a:lnTo>
                  <a:pt x="799" y="3125"/>
                </a:lnTo>
                <a:lnTo>
                  <a:pt x="801" y="3128"/>
                </a:lnTo>
                <a:lnTo>
                  <a:pt x="803" y="3134"/>
                </a:lnTo>
                <a:lnTo>
                  <a:pt x="803" y="3139"/>
                </a:lnTo>
                <a:lnTo>
                  <a:pt x="803" y="3139"/>
                </a:lnTo>
                <a:lnTo>
                  <a:pt x="803" y="3145"/>
                </a:lnTo>
                <a:lnTo>
                  <a:pt x="801" y="3149"/>
                </a:lnTo>
                <a:lnTo>
                  <a:pt x="799" y="3154"/>
                </a:lnTo>
                <a:lnTo>
                  <a:pt x="796" y="3158"/>
                </a:lnTo>
                <a:lnTo>
                  <a:pt x="792" y="3162"/>
                </a:lnTo>
                <a:lnTo>
                  <a:pt x="788" y="3165"/>
                </a:lnTo>
                <a:lnTo>
                  <a:pt x="778" y="3171"/>
                </a:lnTo>
                <a:lnTo>
                  <a:pt x="766" y="3175"/>
                </a:lnTo>
                <a:lnTo>
                  <a:pt x="754" y="3179"/>
                </a:lnTo>
                <a:lnTo>
                  <a:pt x="732" y="3185"/>
                </a:lnTo>
                <a:lnTo>
                  <a:pt x="732" y="3185"/>
                </a:lnTo>
                <a:lnTo>
                  <a:pt x="719" y="3188"/>
                </a:lnTo>
                <a:lnTo>
                  <a:pt x="706" y="3189"/>
                </a:lnTo>
                <a:lnTo>
                  <a:pt x="692" y="3190"/>
                </a:lnTo>
                <a:lnTo>
                  <a:pt x="677" y="3190"/>
                </a:lnTo>
                <a:lnTo>
                  <a:pt x="649" y="3190"/>
                </a:lnTo>
                <a:lnTo>
                  <a:pt x="621" y="3190"/>
                </a:lnTo>
                <a:lnTo>
                  <a:pt x="621" y="3190"/>
                </a:lnTo>
                <a:lnTo>
                  <a:pt x="620" y="3211"/>
                </a:lnTo>
                <a:lnTo>
                  <a:pt x="620" y="3231"/>
                </a:lnTo>
                <a:lnTo>
                  <a:pt x="621" y="3251"/>
                </a:lnTo>
                <a:lnTo>
                  <a:pt x="620" y="3271"/>
                </a:lnTo>
                <a:lnTo>
                  <a:pt x="620" y="3271"/>
                </a:lnTo>
                <a:lnTo>
                  <a:pt x="618" y="3293"/>
                </a:lnTo>
                <a:lnTo>
                  <a:pt x="617" y="3313"/>
                </a:lnTo>
                <a:lnTo>
                  <a:pt x="616" y="3324"/>
                </a:lnTo>
                <a:lnTo>
                  <a:pt x="617" y="3334"/>
                </a:lnTo>
                <a:lnTo>
                  <a:pt x="618" y="3344"/>
                </a:lnTo>
                <a:lnTo>
                  <a:pt x="620" y="3354"/>
                </a:lnTo>
                <a:lnTo>
                  <a:pt x="620" y="3354"/>
                </a:lnTo>
                <a:lnTo>
                  <a:pt x="624" y="3360"/>
                </a:lnTo>
                <a:lnTo>
                  <a:pt x="628" y="3366"/>
                </a:lnTo>
                <a:lnTo>
                  <a:pt x="633" y="3371"/>
                </a:lnTo>
                <a:lnTo>
                  <a:pt x="638" y="3376"/>
                </a:lnTo>
                <a:lnTo>
                  <a:pt x="638" y="3376"/>
                </a:lnTo>
                <a:lnTo>
                  <a:pt x="646" y="3390"/>
                </a:lnTo>
                <a:lnTo>
                  <a:pt x="652" y="3403"/>
                </a:lnTo>
                <a:lnTo>
                  <a:pt x="652" y="3403"/>
                </a:lnTo>
                <a:lnTo>
                  <a:pt x="658" y="3417"/>
                </a:lnTo>
                <a:lnTo>
                  <a:pt x="664" y="3432"/>
                </a:lnTo>
                <a:lnTo>
                  <a:pt x="668" y="3446"/>
                </a:lnTo>
                <a:lnTo>
                  <a:pt x="673" y="3461"/>
                </a:lnTo>
                <a:lnTo>
                  <a:pt x="675" y="3477"/>
                </a:lnTo>
                <a:lnTo>
                  <a:pt x="676" y="3493"/>
                </a:lnTo>
                <a:lnTo>
                  <a:pt x="674" y="3509"/>
                </a:lnTo>
                <a:lnTo>
                  <a:pt x="672" y="3527"/>
                </a:lnTo>
                <a:lnTo>
                  <a:pt x="672" y="3527"/>
                </a:lnTo>
                <a:lnTo>
                  <a:pt x="666" y="3542"/>
                </a:lnTo>
                <a:lnTo>
                  <a:pt x="663" y="3549"/>
                </a:lnTo>
                <a:lnTo>
                  <a:pt x="660" y="3556"/>
                </a:lnTo>
                <a:lnTo>
                  <a:pt x="655" y="3563"/>
                </a:lnTo>
                <a:lnTo>
                  <a:pt x="650" y="3568"/>
                </a:lnTo>
                <a:lnTo>
                  <a:pt x="644" y="3574"/>
                </a:lnTo>
                <a:lnTo>
                  <a:pt x="638" y="3578"/>
                </a:lnTo>
                <a:lnTo>
                  <a:pt x="638" y="3578"/>
                </a:lnTo>
                <a:lnTo>
                  <a:pt x="613" y="3579"/>
                </a:lnTo>
                <a:lnTo>
                  <a:pt x="589" y="3578"/>
                </a:lnTo>
                <a:lnTo>
                  <a:pt x="567" y="3576"/>
                </a:lnTo>
                <a:lnTo>
                  <a:pt x="547" y="3571"/>
                </a:lnTo>
                <a:lnTo>
                  <a:pt x="529" y="3565"/>
                </a:lnTo>
                <a:lnTo>
                  <a:pt x="513" y="3557"/>
                </a:lnTo>
                <a:lnTo>
                  <a:pt x="497" y="3547"/>
                </a:lnTo>
                <a:lnTo>
                  <a:pt x="483" y="3538"/>
                </a:lnTo>
                <a:lnTo>
                  <a:pt x="483" y="3538"/>
                </a:lnTo>
                <a:lnTo>
                  <a:pt x="474" y="3519"/>
                </a:lnTo>
                <a:lnTo>
                  <a:pt x="467" y="3501"/>
                </a:lnTo>
                <a:lnTo>
                  <a:pt x="460" y="3481"/>
                </a:lnTo>
                <a:lnTo>
                  <a:pt x="455" y="3460"/>
                </a:lnTo>
                <a:lnTo>
                  <a:pt x="451" y="3439"/>
                </a:lnTo>
                <a:lnTo>
                  <a:pt x="448" y="3415"/>
                </a:lnTo>
                <a:lnTo>
                  <a:pt x="447" y="3390"/>
                </a:lnTo>
                <a:lnTo>
                  <a:pt x="447" y="3363"/>
                </a:lnTo>
                <a:lnTo>
                  <a:pt x="447" y="3363"/>
                </a:lnTo>
                <a:lnTo>
                  <a:pt x="422" y="3359"/>
                </a:lnTo>
                <a:lnTo>
                  <a:pt x="411" y="3357"/>
                </a:lnTo>
                <a:lnTo>
                  <a:pt x="402" y="3353"/>
                </a:lnTo>
                <a:lnTo>
                  <a:pt x="402" y="3353"/>
                </a:lnTo>
                <a:lnTo>
                  <a:pt x="397" y="3349"/>
                </a:lnTo>
                <a:lnTo>
                  <a:pt x="393" y="3345"/>
                </a:lnTo>
                <a:lnTo>
                  <a:pt x="388" y="3339"/>
                </a:lnTo>
                <a:lnTo>
                  <a:pt x="385" y="3334"/>
                </a:lnTo>
                <a:lnTo>
                  <a:pt x="381" y="3326"/>
                </a:lnTo>
                <a:lnTo>
                  <a:pt x="379" y="3320"/>
                </a:lnTo>
                <a:lnTo>
                  <a:pt x="377" y="3312"/>
                </a:lnTo>
                <a:lnTo>
                  <a:pt x="375" y="3306"/>
                </a:lnTo>
                <a:lnTo>
                  <a:pt x="375" y="3306"/>
                </a:lnTo>
                <a:lnTo>
                  <a:pt x="374" y="3293"/>
                </a:lnTo>
                <a:lnTo>
                  <a:pt x="374" y="3278"/>
                </a:lnTo>
                <a:lnTo>
                  <a:pt x="374" y="3264"/>
                </a:lnTo>
                <a:lnTo>
                  <a:pt x="374" y="3250"/>
                </a:lnTo>
                <a:lnTo>
                  <a:pt x="374" y="3250"/>
                </a:lnTo>
                <a:lnTo>
                  <a:pt x="371" y="3226"/>
                </a:lnTo>
                <a:lnTo>
                  <a:pt x="368" y="3202"/>
                </a:lnTo>
                <a:lnTo>
                  <a:pt x="368" y="3202"/>
                </a:lnTo>
                <a:lnTo>
                  <a:pt x="367" y="3197"/>
                </a:lnTo>
                <a:lnTo>
                  <a:pt x="368" y="3190"/>
                </a:lnTo>
                <a:lnTo>
                  <a:pt x="368" y="3185"/>
                </a:lnTo>
                <a:lnTo>
                  <a:pt x="367" y="3179"/>
                </a:lnTo>
                <a:lnTo>
                  <a:pt x="367" y="3179"/>
                </a:lnTo>
                <a:lnTo>
                  <a:pt x="365" y="3175"/>
                </a:lnTo>
                <a:lnTo>
                  <a:pt x="362" y="3172"/>
                </a:lnTo>
                <a:lnTo>
                  <a:pt x="355" y="3164"/>
                </a:lnTo>
                <a:lnTo>
                  <a:pt x="347" y="3158"/>
                </a:lnTo>
                <a:lnTo>
                  <a:pt x="344" y="3154"/>
                </a:lnTo>
                <a:lnTo>
                  <a:pt x="342" y="3151"/>
                </a:lnTo>
                <a:lnTo>
                  <a:pt x="342" y="3151"/>
                </a:lnTo>
                <a:lnTo>
                  <a:pt x="337" y="3142"/>
                </a:lnTo>
                <a:lnTo>
                  <a:pt x="335" y="3134"/>
                </a:lnTo>
                <a:lnTo>
                  <a:pt x="333" y="3125"/>
                </a:lnTo>
                <a:lnTo>
                  <a:pt x="333" y="3117"/>
                </a:lnTo>
                <a:lnTo>
                  <a:pt x="332" y="3100"/>
                </a:lnTo>
                <a:lnTo>
                  <a:pt x="333" y="3081"/>
                </a:lnTo>
                <a:lnTo>
                  <a:pt x="333" y="3081"/>
                </a:lnTo>
                <a:lnTo>
                  <a:pt x="333" y="3020"/>
                </a:lnTo>
                <a:lnTo>
                  <a:pt x="333" y="2988"/>
                </a:lnTo>
                <a:lnTo>
                  <a:pt x="335" y="2956"/>
                </a:lnTo>
                <a:lnTo>
                  <a:pt x="335" y="2956"/>
                </a:lnTo>
                <a:lnTo>
                  <a:pt x="337" y="2913"/>
                </a:lnTo>
                <a:lnTo>
                  <a:pt x="338" y="2870"/>
                </a:lnTo>
                <a:lnTo>
                  <a:pt x="340" y="2830"/>
                </a:lnTo>
                <a:lnTo>
                  <a:pt x="340" y="2791"/>
                </a:lnTo>
                <a:lnTo>
                  <a:pt x="338" y="2712"/>
                </a:lnTo>
                <a:lnTo>
                  <a:pt x="338" y="2672"/>
                </a:lnTo>
                <a:lnTo>
                  <a:pt x="340" y="2631"/>
                </a:lnTo>
                <a:lnTo>
                  <a:pt x="340" y="2631"/>
                </a:lnTo>
                <a:lnTo>
                  <a:pt x="341" y="2588"/>
                </a:lnTo>
                <a:lnTo>
                  <a:pt x="341" y="2547"/>
                </a:lnTo>
                <a:lnTo>
                  <a:pt x="341" y="2547"/>
                </a:lnTo>
                <a:lnTo>
                  <a:pt x="340" y="2504"/>
                </a:lnTo>
                <a:lnTo>
                  <a:pt x="340" y="2485"/>
                </a:lnTo>
                <a:lnTo>
                  <a:pt x="342" y="2465"/>
                </a:lnTo>
                <a:lnTo>
                  <a:pt x="342" y="2465"/>
                </a:lnTo>
                <a:lnTo>
                  <a:pt x="344" y="2452"/>
                </a:lnTo>
                <a:lnTo>
                  <a:pt x="346" y="2438"/>
                </a:lnTo>
                <a:lnTo>
                  <a:pt x="349" y="2425"/>
                </a:lnTo>
                <a:lnTo>
                  <a:pt x="351" y="2411"/>
                </a:lnTo>
                <a:lnTo>
                  <a:pt x="351" y="2411"/>
                </a:lnTo>
                <a:lnTo>
                  <a:pt x="353" y="2381"/>
                </a:lnTo>
                <a:lnTo>
                  <a:pt x="354" y="2349"/>
                </a:lnTo>
                <a:lnTo>
                  <a:pt x="354" y="2349"/>
                </a:lnTo>
                <a:lnTo>
                  <a:pt x="354" y="2318"/>
                </a:lnTo>
                <a:lnTo>
                  <a:pt x="355" y="2285"/>
                </a:lnTo>
                <a:lnTo>
                  <a:pt x="356" y="2253"/>
                </a:lnTo>
                <a:lnTo>
                  <a:pt x="355" y="2237"/>
                </a:lnTo>
                <a:lnTo>
                  <a:pt x="354" y="2221"/>
                </a:lnTo>
                <a:lnTo>
                  <a:pt x="354" y="2221"/>
                </a:lnTo>
                <a:lnTo>
                  <a:pt x="353" y="2216"/>
                </a:lnTo>
                <a:lnTo>
                  <a:pt x="350" y="2211"/>
                </a:lnTo>
                <a:lnTo>
                  <a:pt x="348" y="2202"/>
                </a:lnTo>
                <a:lnTo>
                  <a:pt x="348" y="2202"/>
                </a:lnTo>
                <a:lnTo>
                  <a:pt x="344" y="2176"/>
                </a:lnTo>
                <a:lnTo>
                  <a:pt x="342" y="2149"/>
                </a:lnTo>
                <a:lnTo>
                  <a:pt x="338" y="2123"/>
                </a:lnTo>
                <a:lnTo>
                  <a:pt x="335" y="2097"/>
                </a:lnTo>
                <a:lnTo>
                  <a:pt x="335" y="2097"/>
                </a:lnTo>
                <a:lnTo>
                  <a:pt x="329" y="2067"/>
                </a:lnTo>
                <a:lnTo>
                  <a:pt x="325" y="2051"/>
                </a:lnTo>
                <a:lnTo>
                  <a:pt x="324" y="2036"/>
                </a:lnTo>
                <a:lnTo>
                  <a:pt x="324" y="2036"/>
                </a:lnTo>
                <a:lnTo>
                  <a:pt x="323" y="2014"/>
                </a:lnTo>
                <a:lnTo>
                  <a:pt x="323" y="1993"/>
                </a:lnTo>
                <a:lnTo>
                  <a:pt x="324" y="1969"/>
                </a:lnTo>
                <a:lnTo>
                  <a:pt x="324" y="1945"/>
                </a:lnTo>
                <a:lnTo>
                  <a:pt x="324" y="1945"/>
                </a:lnTo>
                <a:lnTo>
                  <a:pt x="318" y="1941"/>
                </a:lnTo>
                <a:lnTo>
                  <a:pt x="311" y="1940"/>
                </a:lnTo>
                <a:lnTo>
                  <a:pt x="297" y="1937"/>
                </a:lnTo>
                <a:lnTo>
                  <a:pt x="284" y="1937"/>
                </a:lnTo>
                <a:lnTo>
                  <a:pt x="270" y="1935"/>
                </a:lnTo>
                <a:lnTo>
                  <a:pt x="270" y="1935"/>
                </a:lnTo>
                <a:lnTo>
                  <a:pt x="258" y="1933"/>
                </a:lnTo>
                <a:lnTo>
                  <a:pt x="245" y="1928"/>
                </a:lnTo>
                <a:lnTo>
                  <a:pt x="221" y="1921"/>
                </a:lnTo>
                <a:lnTo>
                  <a:pt x="221" y="1921"/>
                </a:lnTo>
                <a:lnTo>
                  <a:pt x="198" y="1913"/>
                </a:lnTo>
                <a:lnTo>
                  <a:pt x="175" y="1904"/>
                </a:lnTo>
                <a:lnTo>
                  <a:pt x="153" y="1894"/>
                </a:lnTo>
                <a:lnTo>
                  <a:pt x="134" y="1883"/>
                </a:lnTo>
                <a:lnTo>
                  <a:pt x="134" y="1883"/>
                </a:lnTo>
                <a:lnTo>
                  <a:pt x="127" y="1878"/>
                </a:lnTo>
                <a:lnTo>
                  <a:pt x="120" y="1872"/>
                </a:lnTo>
                <a:lnTo>
                  <a:pt x="105" y="1859"/>
                </a:lnTo>
                <a:lnTo>
                  <a:pt x="105" y="1859"/>
                </a:lnTo>
                <a:lnTo>
                  <a:pt x="93" y="1846"/>
                </a:lnTo>
                <a:lnTo>
                  <a:pt x="88" y="1840"/>
                </a:lnTo>
                <a:lnTo>
                  <a:pt x="85" y="1838"/>
                </a:lnTo>
                <a:lnTo>
                  <a:pt x="80" y="1837"/>
                </a:lnTo>
                <a:lnTo>
                  <a:pt x="80" y="1837"/>
                </a:lnTo>
                <a:lnTo>
                  <a:pt x="70" y="1835"/>
                </a:lnTo>
                <a:lnTo>
                  <a:pt x="58" y="1834"/>
                </a:lnTo>
                <a:lnTo>
                  <a:pt x="44" y="1833"/>
                </a:lnTo>
                <a:lnTo>
                  <a:pt x="33" y="1830"/>
                </a:lnTo>
                <a:lnTo>
                  <a:pt x="33" y="1830"/>
                </a:lnTo>
                <a:lnTo>
                  <a:pt x="23" y="1827"/>
                </a:lnTo>
                <a:lnTo>
                  <a:pt x="15" y="1824"/>
                </a:lnTo>
                <a:lnTo>
                  <a:pt x="9" y="1819"/>
                </a:lnTo>
                <a:lnTo>
                  <a:pt x="4" y="1815"/>
                </a:lnTo>
                <a:lnTo>
                  <a:pt x="1" y="1809"/>
                </a:lnTo>
                <a:lnTo>
                  <a:pt x="0" y="1801"/>
                </a:lnTo>
                <a:lnTo>
                  <a:pt x="1" y="1792"/>
                </a:lnTo>
                <a:lnTo>
                  <a:pt x="3" y="1780"/>
                </a:lnTo>
                <a:lnTo>
                  <a:pt x="3" y="1780"/>
                </a:lnTo>
                <a:lnTo>
                  <a:pt x="6" y="1772"/>
                </a:lnTo>
                <a:lnTo>
                  <a:pt x="11" y="1763"/>
                </a:lnTo>
                <a:lnTo>
                  <a:pt x="21" y="1744"/>
                </a:lnTo>
                <a:lnTo>
                  <a:pt x="21" y="1744"/>
                </a:lnTo>
                <a:lnTo>
                  <a:pt x="34" y="1718"/>
                </a:lnTo>
                <a:lnTo>
                  <a:pt x="46" y="1691"/>
                </a:lnTo>
                <a:lnTo>
                  <a:pt x="56" y="1662"/>
                </a:lnTo>
                <a:lnTo>
                  <a:pt x="65" y="1632"/>
                </a:lnTo>
                <a:lnTo>
                  <a:pt x="65" y="1632"/>
                </a:lnTo>
                <a:lnTo>
                  <a:pt x="67" y="1620"/>
                </a:lnTo>
                <a:lnTo>
                  <a:pt x="68" y="1614"/>
                </a:lnTo>
                <a:lnTo>
                  <a:pt x="70" y="1607"/>
                </a:lnTo>
                <a:lnTo>
                  <a:pt x="70" y="1607"/>
                </a:lnTo>
                <a:lnTo>
                  <a:pt x="80" y="1577"/>
                </a:lnTo>
                <a:lnTo>
                  <a:pt x="85" y="1560"/>
                </a:lnTo>
                <a:lnTo>
                  <a:pt x="89" y="1544"/>
                </a:lnTo>
                <a:lnTo>
                  <a:pt x="89" y="1544"/>
                </a:lnTo>
                <a:lnTo>
                  <a:pt x="95" y="1522"/>
                </a:lnTo>
                <a:lnTo>
                  <a:pt x="101" y="1500"/>
                </a:lnTo>
                <a:lnTo>
                  <a:pt x="101" y="1500"/>
                </a:lnTo>
                <a:lnTo>
                  <a:pt x="109" y="1480"/>
                </a:lnTo>
                <a:lnTo>
                  <a:pt x="113" y="1470"/>
                </a:lnTo>
                <a:lnTo>
                  <a:pt x="116" y="1460"/>
                </a:lnTo>
                <a:lnTo>
                  <a:pt x="116" y="1460"/>
                </a:lnTo>
                <a:lnTo>
                  <a:pt x="119" y="1446"/>
                </a:lnTo>
                <a:lnTo>
                  <a:pt x="120" y="1441"/>
                </a:lnTo>
                <a:lnTo>
                  <a:pt x="122" y="1435"/>
                </a:lnTo>
                <a:lnTo>
                  <a:pt x="122" y="1435"/>
                </a:lnTo>
                <a:lnTo>
                  <a:pt x="128" y="1420"/>
                </a:lnTo>
                <a:lnTo>
                  <a:pt x="137" y="1406"/>
                </a:lnTo>
                <a:lnTo>
                  <a:pt x="148" y="1393"/>
                </a:lnTo>
                <a:lnTo>
                  <a:pt x="159" y="1380"/>
                </a:lnTo>
                <a:lnTo>
                  <a:pt x="159" y="1380"/>
                </a:lnTo>
                <a:lnTo>
                  <a:pt x="133" y="1350"/>
                </a:lnTo>
                <a:lnTo>
                  <a:pt x="121" y="1335"/>
                </a:lnTo>
                <a:lnTo>
                  <a:pt x="108" y="1319"/>
                </a:lnTo>
                <a:lnTo>
                  <a:pt x="108" y="1319"/>
                </a:lnTo>
                <a:lnTo>
                  <a:pt x="96" y="1302"/>
                </a:lnTo>
                <a:lnTo>
                  <a:pt x="83" y="1287"/>
                </a:lnTo>
                <a:lnTo>
                  <a:pt x="71" y="1272"/>
                </a:lnTo>
                <a:lnTo>
                  <a:pt x="65" y="1263"/>
                </a:lnTo>
                <a:lnTo>
                  <a:pt x="61" y="1254"/>
                </a:lnTo>
                <a:lnTo>
                  <a:pt x="61" y="1254"/>
                </a:lnTo>
                <a:lnTo>
                  <a:pt x="59" y="1249"/>
                </a:lnTo>
                <a:lnTo>
                  <a:pt x="58" y="1242"/>
                </a:lnTo>
                <a:lnTo>
                  <a:pt x="54" y="1230"/>
                </a:lnTo>
                <a:lnTo>
                  <a:pt x="54" y="1230"/>
                </a:lnTo>
                <a:lnTo>
                  <a:pt x="50" y="1221"/>
                </a:lnTo>
                <a:lnTo>
                  <a:pt x="46" y="1210"/>
                </a:lnTo>
                <a:lnTo>
                  <a:pt x="46" y="1210"/>
                </a:lnTo>
                <a:lnTo>
                  <a:pt x="41" y="1191"/>
                </a:lnTo>
                <a:lnTo>
                  <a:pt x="38" y="1172"/>
                </a:lnTo>
                <a:lnTo>
                  <a:pt x="38" y="1172"/>
                </a:lnTo>
                <a:lnTo>
                  <a:pt x="34" y="1153"/>
                </a:lnTo>
                <a:lnTo>
                  <a:pt x="31" y="1144"/>
                </a:lnTo>
                <a:lnTo>
                  <a:pt x="29" y="1136"/>
                </a:lnTo>
                <a:lnTo>
                  <a:pt x="29" y="1136"/>
                </a:lnTo>
                <a:lnTo>
                  <a:pt x="29" y="1129"/>
                </a:lnTo>
                <a:lnTo>
                  <a:pt x="29" y="1122"/>
                </a:lnTo>
                <a:lnTo>
                  <a:pt x="31" y="1110"/>
                </a:lnTo>
                <a:lnTo>
                  <a:pt x="31" y="1110"/>
                </a:lnTo>
                <a:lnTo>
                  <a:pt x="36" y="1039"/>
                </a:lnTo>
                <a:lnTo>
                  <a:pt x="36" y="1039"/>
                </a:lnTo>
                <a:lnTo>
                  <a:pt x="36" y="1026"/>
                </a:lnTo>
                <a:lnTo>
                  <a:pt x="36" y="1018"/>
                </a:lnTo>
                <a:lnTo>
                  <a:pt x="36" y="1012"/>
                </a:lnTo>
                <a:lnTo>
                  <a:pt x="36" y="1012"/>
                </a:lnTo>
                <a:lnTo>
                  <a:pt x="37" y="1005"/>
                </a:lnTo>
                <a:lnTo>
                  <a:pt x="39" y="997"/>
                </a:lnTo>
                <a:lnTo>
                  <a:pt x="46" y="982"/>
                </a:lnTo>
                <a:lnTo>
                  <a:pt x="59" y="955"/>
                </a:lnTo>
                <a:lnTo>
                  <a:pt x="59" y="955"/>
                </a:lnTo>
                <a:lnTo>
                  <a:pt x="73" y="929"/>
                </a:lnTo>
                <a:lnTo>
                  <a:pt x="79" y="916"/>
                </a:lnTo>
                <a:lnTo>
                  <a:pt x="85" y="903"/>
                </a:lnTo>
                <a:lnTo>
                  <a:pt x="85" y="903"/>
                </a:lnTo>
                <a:lnTo>
                  <a:pt x="103" y="842"/>
                </a:lnTo>
                <a:lnTo>
                  <a:pt x="103" y="842"/>
                </a:lnTo>
                <a:lnTo>
                  <a:pt x="108" y="825"/>
                </a:lnTo>
                <a:lnTo>
                  <a:pt x="112" y="810"/>
                </a:lnTo>
                <a:lnTo>
                  <a:pt x="115" y="794"/>
                </a:lnTo>
                <a:lnTo>
                  <a:pt x="121" y="780"/>
                </a:lnTo>
                <a:lnTo>
                  <a:pt x="121" y="780"/>
                </a:lnTo>
                <a:lnTo>
                  <a:pt x="123" y="774"/>
                </a:lnTo>
                <a:lnTo>
                  <a:pt x="126" y="768"/>
                </a:lnTo>
                <a:lnTo>
                  <a:pt x="134" y="757"/>
                </a:lnTo>
                <a:lnTo>
                  <a:pt x="134" y="757"/>
                </a:lnTo>
                <a:lnTo>
                  <a:pt x="139" y="745"/>
                </a:lnTo>
                <a:lnTo>
                  <a:pt x="145" y="734"/>
                </a:lnTo>
                <a:lnTo>
                  <a:pt x="148" y="721"/>
                </a:lnTo>
                <a:lnTo>
                  <a:pt x="152" y="707"/>
                </a:lnTo>
                <a:lnTo>
                  <a:pt x="152" y="707"/>
                </a:lnTo>
                <a:lnTo>
                  <a:pt x="157" y="688"/>
                </a:lnTo>
                <a:lnTo>
                  <a:pt x="161" y="670"/>
                </a:lnTo>
                <a:lnTo>
                  <a:pt x="167" y="651"/>
                </a:lnTo>
                <a:lnTo>
                  <a:pt x="175" y="634"/>
                </a:lnTo>
                <a:lnTo>
                  <a:pt x="175" y="634"/>
                </a:lnTo>
                <a:lnTo>
                  <a:pt x="183" y="621"/>
                </a:lnTo>
                <a:lnTo>
                  <a:pt x="191" y="608"/>
                </a:lnTo>
                <a:lnTo>
                  <a:pt x="191" y="608"/>
                </a:lnTo>
                <a:lnTo>
                  <a:pt x="199" y="593"/>
                </a:lnTo>
                <a:lnTo>
                  <a:pt x="203" y="587"/>
                </a:lnTo>
                <a:lnTo>
                  <a:pt x="208" y="582"/>
                </a:lnTo>
                <a:lnTo>
                  <a:pt x="208" y="582"/>
                </a:lnTo>
                <a:lnTo>
                  <a:pt x="218" y="571"/>
                </a:lnTo>
                <a:lnTo>
                  <a:pt x="230" y="562"/>
                </a:lnTo>
                <a:lnTo>
                  <a:pt x="240" y="552"/>
                </a:lnTo>
                <a:lnTo>
                  <a:pt x="251" y="541"/>
                </a:lnTo>
                <a:lnTo>
                  <a:pt x="251" y="541"/>
                </a:lnTo>
                <a:lnTo>
                  <a:pt x="262" y="530"/>
                </a:lnTo>
                <a:lnTo>
                  <a:pt x="273" y="522"/>
                </a:lnTo>
                <a:lnTo>
                  <a:pt x="286" y="512"/>
                </a:lnTo>
                <a:lnTo>
                  <a:pt x="300" y="504"/>
                </a:lnTo>
                <a:lnTo>
                  <a:pt x="300" y="504"/>
                </a:lnTo>
                <a:lnTo>
                  <a:pt x="328" y="488"/>
                </a:lnTo>
                <a:lnTo>
                  <a:pt x="342" y="480"/>
                </a:lnTo>
                <a:lnTo>
                  <a:pt x="356" y="475"/>
                </a:lnTo>
                <a:lnTo>
                  <a:pt x="356" y="475"/>
                </a:lnTo>
                <a:lnTo>
                  <a:pt x="365" y="473"/>
                </a:lnTo>
                <a:lnTo>
                  <a:pt x="373" y="472"/>
                </a:lnTo>
                <a:lnTo>
                  <a:pt x="392" y="470"/>
                </a:lnTo>
                <a:lnTo>
                  <a:pt x="410" y="472"/>
                </a:lnTo>
                <a:lnTo>
                  <a:pt x="430" y="473"/>
                </a:lnTo>
                <a:lnTo>
                  <a:pt x="448" y="474"/>
                </a:lnTo>
                <a:lnTo>
                  <a:pt x="466" y="473"/>
                </a:lnTo>
                <a:lnTo>
                  <a:pt x="474" y="472"/>
                </a:lnTo>
                <a:lnTo>
                  <a:pt x="482" y="469"/>
                </a:lnTo>
                <a:lnTo>
                  <a:pt x="490" y="466"/>
                </a:lnTo>
                <a:lnTo>
                  <a:pt x="497" y="462"/>
                </a:lnTo>
                <a:lnTo>
                  <a:pt x="497" y="462"/>
                </a:lnTo>
                <a:lnTo>
                  <a:pt x="501" y="458"/>
                </a:lnTo>
                <a:lnTo>
                  <a:pt x="504" y="455"/>
                </a:lnTo>
                <a:lnTo>
                  <a:pt x="508" y="445"/>
                </a:lnTo>
                <a:lnTo>
                  <a:pt x="513" y="436"/>
                </a:lnTo>
                <a:lnTo>
                  <a:pt x="515" y="430"/>
                </a:lnTo>
                <a:lnTo>
                  <a:pt x="518" y="426"/>
                </a:lnTo>
                <a:lnTo>
                  <a:pt x="518" y="426"/>
                </a:lnTo>
                <a:lnTo>
                  <a:pt x="521" y="424"/>
                </a:lnTo>
                <a:lnTo>
                  <a:pt x="527" y="421"/>
                </a:lnTo>
                <a:lnTo>
                  <a:pt x="532" y="420"/>
                </a:lnTo>
                <a:lnTo>
                  <a:pt x="533" y="419"/>
                </a:lnTo>
                <a:lnTo>
                  <a:pt x="535" y="417"/>
                </a:lnTo>
                <a:lnTo>
                  <a:pt x="535" y="417"/>
                </a:lnTo>
                <a:lnTo>
                  <a:pt x="535" y="398"/>
                </a:lnTo>
                <a:lnTo>
                  <a:pt x="535" y="378"/>
                </a:lnTo>
                <a:lnTo>
                  <a:pt x="534" y="359"/>
                </a:lnTo>
                <a:lnTo>
                  <a:pt x="535" y="342"/>
                </a:lnTo>
                <a:lnTo>
                  <a:pt x="535" y="342"/>
                </a:lnTo>
                <a:lnTo>
                  <a:pt x="537" y="327"/>
                </a:lnTo>
                <a:lnTo>
                  <a:pt x="538" y="319"/>
                </a:lnTo>
                <a:lnTo>
                  <a:pt x="538" y="313"/>
                </a:lnTo>
                <a:lnTo>
                  <a:pt x="538" y="313"/>
                </a:lnTo>
                <a:lnTo>
                  <a:pt x="535" y="303"/>
                </a:lnTo>
                <a:lnTo>
                  <a:pt x="532" y="294"/>
                </a:lnTo>
                <a:lnTo>
                  <a:pt x="529" y="284"/>
                </a:lnTo>
                <a:lnTo>
                  <a:pt x="527" y="273"/>
                </a:lnTo>
                <a:lnTo>
                  <a:pt x="527" y="273"/>
                </a:lnTo>
                <a:lnTo>
                  <a:pt x="526" y="265"/>
                </a:lnTo>
                <a:lnTo>
                  <a:pt x="525" y="255"/>
                </a:lnTo>
                <a:lnTo>
                  <a:pt x="527" y="234"/>
                </a:lnTo>
                <a:lnTo>
                  <a:pt x="527" y="234"/>
                </a:lnTo>
                <a:lnTo>
                  <a:pt x="527" y="222"/>
                </a:lnTo>
                <a:lnTo>
                  <a:pt x="527" y="219"/>
                </a:lnTo>
                <a:lnTo>
                  <a:pt x="528" y="217"/>
                </a:lnTo>
                <a:lnTo>
                  <a:pt x="529" y="215"/>
                </a:lnTo>
                <a:lnTo>
                  <a:pt x="532" y="212"/>
                </a:lnTo>
                <a:lnTo>
                  <a:pt x="532" y="212"/>
                </a:lnTo>
                <a:lnTo>
                  <a:pt x="529" y="208"/>
                </a:lnTo>
                <a:lnTo>
                  <a:pt x="527" y="203"/>
                </a:lnTo>
                <a:lnTo>
                  <a:pt x="526" y="196"/>
                </a:lnTo>
                <a:lnTo>
                  <a:pt x="525" y="190"/>
                </a:lnTo>
                <a:lnTo>
                  <a:pt x="526" y="174"/>
                </a:lnTo>
                <a:lnTo>
                  <a:pt x="527" y="159"/>
                </a:lnTo>
                <a:lnTo>
                  <a:pt x="527" y="159"/>
                </a:lnTo>
                <a:lnTo>
                  <a:pt x="528" y="145"/>
                </a:lnTo>
                <a:lnTo>
                  <a:pt x="530" y="132"/>
                </a:lnTo>
                <a:lnTo>
                  <a:pt x="533" y="121"/>
                </a:lnTo>
                <a:lnTo>
                  <a:pt x="538" y="110"/>
                </a:lnTo>
                <a:lnTo>
                  <a:pt x="547" y="89"/>
                </a:lnTo>
                <a:lnTo>
                  <a:pt x="557" y="70"/>
                </a:lnTo>
                <a:lnTo>
                  <a:pt x="557" y="70"/>
                </a:lnTo>
                <a:lnTo>
                  <a:pt x="560" y="64"/>
                </a:lnTo>
                <a:lnTo>
                  <a:pt x="565" y="60"/>
                </a:lnTo>
                <a:lnTo>
                  <a:pt x="575" y="51"/>
                </a:lnTo>
                <a:lnTo>
                  <a:pt x="584" y="44"/>
                </a:lnTo>
                <a:lnTo>
                  <a:pt x="595" y="35"/>
                </a:lnTo>
                <a:lnTo>
                  <a:pt x="595" y="35"/>
                </a:lnTo>
                <a:lnTo>
                  <a:pt x="605" y="25"/>
                </a:lnTo>
                <a:lnTo>
                  <a:pt x="615" y="18"/>
                </a:lnTo>
                <a:lnTo>
                  <a:pt x="619" y="14"/>
                </a:lnTo>
                <a:lnTo>
                  <a:pt x="625" y="11"/>
                </a:lnTo>
                <a:lnTo>
                  <a:pt x="631" y="8"/>
                </a:lnTo>
                <a:lnTo>
                  <a:pt x="639" y="6"/>
                </a:lnTo>
                <a:lnTo>
                  <a:pt x="639" y="6"/>
                </a:lnTo>
                <a:lnTo>
                  <a:pt x="653" y="2"/>
                </a:lnTo>
                <a:lnTo>
                  <a:pt x="670" y="1"/>
                </a:lnTo>
                <a:lnTo>
                  <a:pt x="689" y="0"/>
                </a:lnTo>
                <a:lnTo>
                  <a:pt x="706" y="1"/>
                </a:lnTo>
                <a:lnTo>
                  <a:pt x="706" y="1"/>
                </a:lnTo>
                <a:lnTo>
                  <a:pt x="735" y="4"/>
                </a:lnTo>
                <a:lnTo>
                  <a:pt x="765" y="10"/>
                </a:lnTo>
                <a:lnTo>
                  <a:pt x="765" y="10"/>
                </a:lnTo>
                <a:lnTo>
                  <a:pt x="799" y="14"/>
                </a:lnTo>
                <a:lnTo>
                  <a:pt x="814" y="18"/>
                </a:lnTo>
                <a:lnTo>
                  <a:pt x="821" y="20"/>
                </a:lnTo>
                <a:lnTo>
                  <a:pt x="827" y="22"/>
                </a:lnTo>
                <a:lnTo>
                  <a:pt x="827" y="22"/>
                </a:lnTo>
                <a:lnTo>
                  <a:pt x="838" y="27"/>
                </a:lnTo>
                <a:lnTo>
                  <a:pt x="847" y="35"/>
                </a:lnTo>
                <a:lnTo>
                  <a:pt x="854" y="43"/>
                </a:lnTo>
                <a:lnTo>
                  <a:pt x="862" y="52"/>
                </a:lnTo>
                <a:lnTo>
                  <a:pt x="869" y="62"/>
                </a:lnTo>
                <a:lnTo>
                  <a:pt x="874" y="73"/>
                </a:lnTo>
                <a:lnTo>
                  <a:pt x="885" y="96"/>
                </a:lnTo>
                <a:lnTo>
                  <a:pt x="885" y="96"/>
                </a:lnTo>
                <a:lnTo>
                  <a:pt x="891" y="112"/>
                </a:lnTo>
                <a:lnTo>
                  <a:pt x="898" y="129"/>
                </a:lnTo>
                <a:lnTo>
                  <a:pt x="900" y="138"/>
                </a:lnTo>
                <a:lnTo>
                  <a:pt x="902" y="148"/>
                </a:lnTo>
                <a:lnTo>
                  <a:pt x="902" y="159"/>
                </a:lnTo>
                <a:lnTo>
                  <a:pt x="901" y="171"/>
                </a:lnTo>
                <a:lnTo>
                  <a:pt x="901" y="171"/>
                </a:lnTo>
                <a:lnTo>
                  <a:pt x="899" y="179"/>
                </a:lnTo>
                <a:lnTo>
                  <a:pt x="897" y="187"/>
                </a:lnTo>
                <a:lnTo>
                  <a:pt x="889" y="205"/>
                </a:lnTo>
                <a:lnTo>
                  <a:pt x="881" y="220"/>
                </a:lnTo>
                <a:lnTo>
                  <a:pt x="872" y="234"/>
                </a:lnTo>
                <a:lnTo>
                  <a:pt x="872" y="234"/>
                </a:lnTo>
                <a:lnTo>
                  <a:pt x="865" y="244"/>
                </a:lnTo>
                <a:lnTo>
                  <a:pt x="863" y="248"/>
                </a:lnTo>
                <a:lnTo>
                  <a:pt x="862" y="253"/>
                </a:lnTo>
                <a:lnTo>
                  <a:pt x="862" y="264"/>
                </a:lnTo>
                <a:lnTo>
                  <a:pt x="863" y="278"/>
                </a:lnTo>
                <a:lnTo>
                  <a:pt x="863" y="278"/>
                </a:lnTo>
                <a:lnTo>
                  <a:pt x="863" y="298"/>
                </a:lnTo>
                <a:lnTo>
                  <a:pt x="863" y="321"/>
                </a:lnTo>
                <a:lnTo>
                  <a:pt x="863" y="321"/>
                </a:lnTo>
                <a:lnTo>
                  <a:pt x="863" y="343"/>
                </a:lnTo>
                <a:lnTo>
                  <a:pt x="863" y="354"/>
                </a:lnTo>
                <a:lnTo>
                  <a:pt x="863" y="364"/>
                </a:lnTo>
                <a:lnTo>
                  <a:pt x="863" y="364"/>
                </a:lnTo>
                <a:lnTo>
                  <a:pt x="861" y="370"/>
                </a:lnTo>
                <a:lnTo>
                  <a:pt x="857" y="377"/>
                </a:lnTo>
                <a:lnTo>
                  <a:pt x="847" y="391"/>
                </a:lnTo>
                <a:lnTo>
                  <a:pt x="847" y="391"/>
                </a:lnTo>
                <a:lnTo>
                  <a:pt x="839" y="404"/>
                </a:lnTo>
                <a:lnTo>
                  <a:pt x="832" y="418"/>
                </a:lnTo>
                <a:lnTo>
                  <a:pt x="824" y="431"/>
                </a:lnTo>
                <a:lnTo>
                  <a:pt x="820" y="438"/>
                </a:lnTo>
                <a:lnTo>
                  <a:pt x="814" y="443"/>
                </a:lnTo>
                <a:lnTo>
                  <a:pt x="814" y="443"/>
                </a:lnTo>
                <a:lnTo>
                  <a:pt x="807" y="453"/>
                </a:lnTo>
                <a:lnTo>
                  <a:pt x="800" y="463"/>
                </a:lnTo>
                <a:lnTo>
                  <a:pt x="792" y="470"/>
                </a:lnTo>
                <a:lnTo>
                  <a:pt x="788" y="475"/>
                </a:lnTo>
                <a:lnTo>
                  <a:pt x="783" y="478"/>
                </a:lnTo>
                <a:lnTo>
                  <a:pt x="783" y="478"/>
                </a:lnTo>
                <a:lnTo>
                  <a:pt x="773" y="484"/>
                </a:lnTo>
                <a:lnTo>
                  <a:pt x="762" y="488"/>
                </a:lnTo>
                <a:lnTo>
                  <a:pt x="751" y="492"/>
                </a:lnTo>
                <a:lnTo>
                  <a:pt x="747" y="495"/>
                </a:lnTo>
                <a:lnTo>
                  <a:pt x="744" y="499"/>
                </a:lnTo>
                <a:lnTo>
                  <a:pt x="744" y="499"/>
                </a:lnTo>
                <a:lnTo>
                  <a:pt x="743" y="502"/>
                </a:lnTo>
                <a:lnTo>
                  <a:pt x="742" y="507"/>
                </a:lnTo>
                <a:lnTo>
                  <a:pt x="742" y="521"/>
                </a:lnTo>
                <a:lnTo>
                  <a:pt x="742" y="521"/>
                </a:lnTo>
                <a:lnTo>
                  <a:pt x="739" y="538"/>
                </a:lnTo>
                <a:lnTo>
                  <a:pt x="734" y="562"/>
                </a:lnTo>
                <a:lnTo>
                  <a:pt x="732" y="575"/>
                </a:lnTo>
                <a:lnTo>
                  <a:pt x="731" y="587"/>
                </a:lnTo>
                <a:lnTo>
                  <a:pt x="732" y="598"/>
                </a:lnTo>
                <a:lnTo>
                  <a:pt x="734" y="602"/>
                </a:lnTo>
                <a:lnTo>
                  <a:pt x="736" y="607"/>
                </a:lnTo>
                <a:lnTo>
                  <a:pt x="736" y="607"/>
                </a:lnTo>
                <a:lnTo>
                  <a:pt x="739" y="611"/>
                </a:lnTo>
                <a:lnTo>
                  <a:pt x="744" y="615"/>
                </a:lnTo>
                <a:lnTo>
                  <a:pt x="750" y="619"/>
                </a:lnTo>
                <a:lnTo>
                  <a:pt x="756" y="621"/>
                </a:lnTo>
                <a:lnTo>
                  <a:pt x="770" y="626"/>
                </a:lnTo>
                <a:lnTo>
                  <a:pt x="775" y="629"/>
                </a:lnTo>
                <a:lnTo>
                  <a:pt x="779" y="633"/>
                </a:lnTo>
                <a:lnTo>
                  <a:pt x="779" y="633"/>
                </a:lnTo>
                <a:lnTo>
                  <a:pt x="784" y="639"/>
                </a:lnTo>
                <a:lnTo>
                  <a:pt x="788" y="647"/>
                </a:lnTo>
                <a:lnTo>
                  <a:pt x="795" y="664"/>
                </a:lnTo>
                <a:lnTo>
                  <a:pt x="801" y="684"/>
                </a:lnTo>
                <a:lnTo>
                  <a:pt x="805" y="706"/>
                </a:lnTo>
                <a:lnTo>
                  <a:pt x="805" y="706"/>
                </a:lnTo>
                <a:lnTo>
                  <a:pt x="809" y="721"/>
                </a:lnTo>
                <a:lnTo>
                  <a:pt x="811" y="738"/>
                </a:lnTo>
                <a:lnTo>
                  <a:pt x="814" y="756"/>
                </a:lnTo>
                <a:lnTo>
                  <a:pt x="817" y="773"/>
                </a:lnTo>
                <a:lnTo>
                  <a:pt x="817" y="773"/>
                </a:lnTo>
                <a:lnTo>
                  <a:pt x="821" y="782"/>
                </a:lnTo>
                <a:lnTo>
                  <a:pt x="825" y="791"/>
                </a:lnTo>
                <a:lnTo>
                  <a:pt x="827" y="798"/>
                </a:lnTo>
                <a:lnTo>
                  <a:pt x="829" y="806"/>
                </a:lnTo>
                <a:lnTo>
                  <a:pt x="829" y="806"/>
                </a:lnTo>
                <a:lnTo>
                  <a:pt x="830" y="817"/>
                </a:lnTo>
                <a:lnTo>
                  <a:pt x="830" y="826"/>
                </a:lnTo>
                <a:lnTo>
                  <a:pt x="829" y="837"/>
                </a:lnTo>
                <a:lnTo>
                  <a:pt x="829" y="848"/>
                </a:lnTo>
                <a:lnTo>
                  <a:pt x="829" y="848"/>
                </a:lnTo>
                <a:lnTo>
                  <a:pt x="833" y="865"/>
                </a:lnTo>
                <a:lnTo>
                  <a:pt x="836" y="880"/>
                </a:lnTo>
                <a:lnTo>
                  <a:pt x="840" y="895"/>
                </a:lnTo>
                <a:lnTo>
                  <a:pt x="842" y="911"/>
                </a:lnTo>
                <a:lnTo>
                  <a:pt x="842" y="911"/>
                </a:lnTo>
                <a:lnTo>
                  <a:pt x="845" y="931"/>
                </a:lnTo>
                <a:lnTo>
                  <a:pt x="845" y="951"/>
                </a:lnTo>
                <a:lnTo>
                  <a:pt x="846" y="971"/>
                </a:lnTo>
                <a:lnTo>
                  <a:pt x="847" y="991"/>
                </a:lnTo>
                <a:lnTo>
                  <a:pt x="847" y="991"/>
                </a:lnTo>
                <a:lnTo>
                  <a:pt x="850" y="1016"/>
                </a:lnTo>
                <a:lnTo>
                  <a:pt x="854" y="1040"/>
                </a:lnTo>
                <a:lnTo>
                  <a:pt x="857" y="1065"/>
                </a:lnTo>
                <a:lnTo>
                  <a:pt x="859" y="1090"/>
                </a:lnTo>
                <a:lnTo>
                  <a:pt x="859" y="1090"/>
                </a:lnTo>
                <a:lnTo>
                  <a:pt x="860" y="1144"/>
                </a:lnTo>
                <a:lnTo>
                  <a:pt x="860" y="1172"/>
                </a:lnTo>
                <a:lnTo>
                  <a:pt x="859" y="1198"/>
                </a:lnTo>
                <a:lnTo>
                  <a:pt x="859" y="1198"/>
                </a:lnTo>
                <a:lnTo>
                  <a:pt x="858" y="1206"/>
                </a:lnTo>
                <a:lnTo>
                  <a:pt x="856" y="1214"/>
                </a:lnTo>
                <a:lnTo>
                  <a:pt x="852" y="1230"/>
                </a:lnTo>
                <a:lnTo>
                  <a:pt x="850" y="1239"/>
                </a:lnTo>
                <a:lnTo>
                  <a:pt x="849" y="1248"/>
                </a:lnTo>
                <a:lnTo>
                  <a:pt x="849" y="1258"/>
                </a:lnTo>
                <a:lnTo>
                  <a:pt x="849" y="1269"/>
                </a:lnTo>
                <a:lnTo>
                  <a:pt x="849" y="1269"/>
                </a:lnTo>
                <a:lnTo>
                  <a:pt x="851" y="1275"/>
                </a:lnTo>
                <a:lnTo>
                  <a:pt x="853" y="1282"/>
                </a:lnTo>
                <a:lnTo>
                  <a:pt x="859" y="1295"/>
                </a:lnTo>
                <a:lnTo>
                  <a:pt x="865" y="1309"/>
                </a:lnTo>
                <a:lnTo>
                  <a:pt x="872" y="1323"/>
                </a:lnTo>
                <a:lnTo>
                  <a:pt x="872" y="1323"/>
                </a:lnTo>
                <a:lnTo>
                  <a:pt x="874" y="1334"/>
                </a:lnTo>
                <a:lnTo>
                  <a:pt x="876" y="1344"/>
                </a:lnTo>
                <a:lnTo>
                  <a:pt x="876" y="1344"/>
                </a:lnTo>
                <a:lnTo>
                  <a:pt x="877" y="1349"/>
                </a:lnTo>
                <a:lnTo>
                  <a:pt x="881" y="1353"/>
                </a:lnTo>
                <a:lnTo>
                  <a:pt x="883" y="1359"/>
                </a:lnTo>
                <a:lnTo>
                  <a:pt x="885" y="1363"/>
                </a:lnTo>
                <a:lnTo>
                  <a:pt x="885" y="1363"/>
                </a:lnTo>
                <a:lnTo>
                  <a:pt x="885" y="1370"/>
                </a:lnTo>
                <a:lnTo>
                  <a:pt x="885" y="1379"/>
                </a:lnTo>
                <a:lnTo>
                  <a:pt x="885" y="1395"/>
                </a:lnTo>
                <a:lnTo>
                  <a:pt x="885" y="1395"/>
                </a:lnTo>
                <a:lnTo>
                  <a:pt x="882" y="1411"/>
                </a:lnTo>
                <a:lnTo>
                  <a:pt x="877" y="1429"/>
                </a:lnTo>
                <a:lnTo>
                  <a:pt x="873" y="1447"/>
                </a:lnTo>
                <a:lnTo>
                  <a:pt x="870" y="1467"/>
                </a:lnTo>
                <a:lnTo>
                  <a:pt x="870" y="1467"/>
                </a:lnTo>
                <a:lnTo>
                  <a:pt x="869" y="1480"/>
                </a:lnTo>
                <a:lnTo>
                  <a:pt x="869" y="1485"/>
                </a:lnTo>
                <a:lnTo>
                  <a:pt x="867" y="1492"/>
                </a:lnTo>
                <a:lnTo>
                  <a:pt x="867" y="1492"/>
                </a:lnTo>
                <a:lnTo>
                  <a:pt x="864" y="1503"/>
                </a:lnTo>
                <a:lnTo>
                  <a:pt x="860" y="1511"/>
                </a:lnTo>
                <a:lnTo>
                  <a:pt x="854" y="1520"/>
                </a:lnTo>
                <a:lnTo>
                  <a:pt x="849" y="1527"/>
                </a:lnTo>
                <a:lnTo>
                  <a:pt x="842" y="1533"/>
                </a:lnTo>
                <a:lnTo>
                  <a:pt x="835" y="1539"/>
                </a:lnTo>
                <a:lnTo>
                  <a:pt x="826" y="1542"/>
                </a:lnTo>
                <a:lnTo>
                  <a:pt x="816" y="1545"/>
                </a:lnTo>
                <a:lnTo>
                  <a:pt x="816" y="1545"/>
                </a:lnTo>
                <a:close/>
                <a:moveTo>
                  <a:pt x="652" y="536"/>
                </a:moveTo>
                <a:lnTo>
                  <a:pt x="652" y="536"/>
                </a:lnTo>
                <a:lnTo>
                  <a:pt x="639" y="524"/>
                </a:lnTo>
                <a:lnTo>
                  <a:pt x="633" y="518"/>
                </a:lnTo>
                <a:lnTo>
                  <a:pt x="628" y="513"/>
                </a:lnTo>
                <a:lnTo>
                  <a:pt x="628" y="513"/>
                </a:lnTo>
                <a:lnTo>
                  <a:pt x="611" y="486"/>
                </a:lnTo>
                <a:lnTo>
                  <a:pt x="592" y="460"/>
                </a:lnTo>
                <a:lnTo>
                  <a:pt x="583" y="447"/>
                </a:lnTo>
                <a:lnTo>
                  <a:pt x="574" y="433"/>
                </a:lnTo>
                <a:lnTo>
                  <a:pt x="563" y="421"/>
                </a:lnTo>
                <a:lnTo>
                  <a:pt x="552" y="411"/>
                </a:lnTo>
                <a:lnTo>
                  <a:pt x="552" y="411"/>
                </a:lnTo>
                <a:lnTo>
                  <a:pt x="547" y="417"/>
                </a:lnTo>
                <a:lnTo>
                  <a:pt x="543" y="424"/>
                </a:lnTo>
                <a:lnTo>
                  <a:pt x="540" y="433"/>
                </a:lnTo>
                <a:lnTo>
                  <a:pt x="540" y="438"/>
                </a:lnTo>
                <a:lnTo>
                  <a:pt x="540" y="443"/>
                </a:lnTo>
                <a:lnTo>
                  <a:pt x="540" y="443"/>
                </a:lnTo>
                <a:lnTo>
                  <a:pt x="541" y="450"/>
                </a:lnTo>
                <a:lnTo>
                  <a:pt x="545" y="456"/>
                </a:lnTo>
                <a:lnTo>
                  <a:pt x="553" y="468"/>
                </a:lnTo>
                <a:lnTo>
                  <a:pt x="553" y="468"/>
                </a:lnTo>
                <a:lnTo>
                  <a:pt x="568" y="497"/>
                </a:lnTo>
                <a:lnTo>
                  <a:pt x="576" y="510"/>
                </a:lnTo>
                <a:lnTo>
                  <a:pt x="584" y="523"/>
                </a:lnTo>
                <a:lnTo>
                  <a:pt x="584" y="523"/>
                </a:lnTo>
                <a:lnTo>
                  <a:pt x="600" y="543"/>
                </a:lnTo>
                <a:lnTo>
                  <a:pt x="614" y="565"/>
                </a:lnTo>
                <a:lnTo>
                  <a:pt x="628" y="588"/>
                </a:lnTo>
                <a:lnTo>
                  <a:pt x="633" y="599"/>
                </a:lnTo>
                <a:lnTo>
                  <a:pt x="638" y="611"/>
                </a:lnTo>
                <a:lnTo>
                  <a:pt x="638" y="611"/>
                </a:lnTo>
                <a:lnTo>
                  <a:pt x="636" y="619"/>
                </a:lnTo>
                <a:lnTo>
                  <a:pt x="635" y="625"/>
                </a:lnTo>
                <a:lnTo>
                  <a:pt x="635" y="632"/>
                </a:lnTo>
                <a:lnTo>
                  <a:pt x="635" y="639"/>
                </a:lnTo>
                <a:lnTo>
                  <a:pt x="637" y="652"/>
                </a:lnTo>
                <a:lnTo>
                  <a:pt x="639" y="664"/>
                </a:lnTo>
                <a:lnTo>
                  <a:pt x="639" y="664"/>
                </a:lnTo>
                <a:lnTo>
                  <a:pt x="640" y="678"/>
                </a:lnTo>
                <a:lnTo>
                  <a:pt x="640" y="693"/>
                </a:lnTo>
                <a:lnTo>
                  <a:pt x="640" y="693"/>
                </a:lnTo>
                <a:lnTo>
                  <a:pt x="642" y="698"/>
                </a:lnTo>
                <a:lnTo>
                  <a:pt x="643" y="703"/>
                </a:lnTo>
                <a:lnTo>
                  <a:pt x="646" y="715"/>
                </a:lnTo>
                <a:lnTo>
                  <a:pt x="646" y="715"/>
                </a:lnTo>
                <a:lnTo>
                  <a:pt x="651" y="740"/>
                </a:lnTo>
                <a:lnTo>
                  <a:pt x="654" y="766"/>
                </a:lnTo>
                <a:lnTo>
                  <a:pt x="654" y="766"/>
                </a:lnTo>
                <a:lnTo>
                  <a:pt x="661" y="791"/>
                </a:lnTo>
                <a:lnTo>
                  <a:pt x="663" y="803"/>
                </a:lnTo>
                <a:lnTo>
                  <a:pt x="664" y="813"/>
                </a:lnTo>
                <a:lnTo>
                  <a:pt x="664" y="813"/>
                </a:lnTo>
                <a:lnTo>
                  <a:pt x="665" y="840"/>
                </a:lnTo>
                <a:lnTo>
                  <a:pt x="665" y="867"/>
                </a:lnTo>
                <a:lnTo>
                  <a:pt x="664" y="920"/>
                </a:lnTo>
                <a:lnTo>
                  <a:pt x="664" y="920"/>
                </a:lnTo>
                <a:lnTo>
                  <a:pt x="664" y="972"/>
                </a:lnTo>
                <a:lnTo>
                  <a:pt x="662" y="1022"/>
                </a:lnTo>
                <a:lnTo>
                  <a:pt x="657" y="1070"/>
                </a:lnTo>
                <a:lnTo>
                  <a:pt x="652" y="1117"/>
                </a:lnTo>
                <a:lnTo>
                  <a:pt x="652" y="1117"/>
                </a:lnTo>
                <a:lnTo>
                  <a:pt x="650" y="1141"/>
                </a:lnTo>
                <a:lnTo>
                  <a:pt x="649" y="1164"/>
                </a:lnTo>
                <a:lnTo>
                  <a:pt x="646" y="1188"/>
                </a:lnTo>
                <a:lnTo>
                  <a:pt x="643" y="1210"/>
                </a:lnTo>
                <a:lnTo>
                  <a:pt x="643" y="1210"/>
                </a:lnTo>
                <a:lnTo>
                  <a:pt x="641" y="1221"/>
                </a:lnTo>
                <a:lnTo>
                  <a:pt x="638" y="1230"/>
                </a:lnTo>
                <a:lnTo>
                  <a:pt x="638" y="1230"/>
                </a:lnTo>
                <a:lnTo>
                  <a:pt x="636" y="1249"/>
                </a:lnTo>
                <a:lnTo>
                  <a:pt x="633" y="1269"/>
                </a:lnTo>
                <a:lnTo>
                  <a:pt x="633" y="1269"/>
                </a:lnTo>
                <a:lnTo>
                  <a:pt x="630" y="1289"/>
                </a:lnTo>
                <a:lnTo>
                  <a:pt x="628" y="1311"/>
                </a:lnTo>
                <a:lnTo>
                  <a:pt x="628" y="1323"/>
                </a:lnTo>
                <a:lnTo>
                  <a:pt x="628" y="1334"/>
                </a:lnTo>
                <a:lnTo>
                  <a:pt x="629" y="1346"/>
                </a:lnTo>
                <a:lnTo>
                  <a:pt x="630" y="1357"/>
                </a:lnTo>
                <a:lnTo>
                  <a:pt x="630" y="1357"/>
                </a:lnTo>
                <a:lnTo>
                  <a:pt x="653" y="1359"/>
                </a:lnTo>
                <a:lnTo>
                  <a:pt x="678" y="1360"/>
                </a:lnTo>
                <a:lnTo>
                  <a:pt x="703" y="1359"/>
                </a:lnTo>
                <a:lnTo>
                  <a:pt x="714" y="1358"/>
                </a:lnTo>
                <a:lnTo>
                  <a:pt x="725" y="1356"/>
                </a:lnTo>
                <a:lnTo>
                  <a:pt x="725" y="1356"/>
                </a:lnTo>
                <a:lnTo>
                  <a:pt x="728" y="1319"/>
                </a:lnTo>
                <a:lnTo>
                  <a:pt x="731" y="1277"/>
                </a:lnTo>
                <a:lnTo>
                  <a:pt x="734" y="1234"/>
                </a:lnTo>
                <a:lnTo>
                  <a:pt x="734" y="1212"/>
                </a:lnTo>
                <a:lnTo>
                  <a:pt x="732" y="1190"/>
                </a:lnTo>
                <a:lnTo>
                  <a:pt x="732" y="1190"/>
                </a:lnTo>
                <a:lnTo>
                  <a:pt x="730" y="1173"/>
                </a:lnTo>
                <a:lnTo>
                  <a:pt x="728" y="1154"/>
                </a:lnTo>
                <a:lnTo>
                  <a:pt x="725" y="1137"/>
                </a:lnTo>
                <a:lnTo>
                  <a:pt x="723" y="1118"/>
                </a:lnTo>
                <a:lnTo>
                  <a:pt x="723" y="1118"/>
                </a:lnTo>
                <a:lnTo>
                  <a:pt x="723" y="1110"/>
                </a:lnTo>
                <a:lnTo>
                  <a:pt x="723" y="1101"/>
                </a:lnTo>
                <a:lnTo>
                  <a:pt x="723" y="1101"/>
                </a:lnTo>
                <a:lnTo>
                  <a:pt x="722" y="1094"/>
                </a:lnTo>
                <a:lnTo>
                  <a:pt x="719" y="1088"/>
                </a:lnTo>
                <a:lnTo>
                  <a:pt x="717" y="1081"/>
                </a:lnTo>
                <a:lnTo>
                  <a:pt x="716" y="1076"/>
                </a:lnTo>
                <a:lnTo>
                  <a:pt x="716" y="1076"/>
                </a:lnTo>
                <a:lnTo>
                  <a:pt x="714" y="1054"/>
                </a:lnTo>
                <a:lnTo>
                  <a:pt x="714" y="1031"/>
                </a:lnTo>
                <a:lnTo>
                  <a:pt x="714" y="1009"/>
                </a:lnTo>
                <a:lnTo>
                  <a:pt x="714" y="987"/>
                </a:lnTo>
                <a:lnTo>
                  <a:pt x="714" y="987"/>
                </a:lnTo>
                <a:lnTo>
                  <a:pt x="712" y="948"/>
                </a:lnTo>
                <a:lnTo>
                  <a:pt x="711" y="910"/>
                </a:lnTo>
                <a:lnTo>
                  <a:pt x="710" y="871"/>
                </a:lnTo>
                <a:lnTo>
                  <a:pt x="707" y="833"/>
                </a:lnTo>
                <a:lnTo>
                  <a:pt x="707" y="833"/>
                </a:lnTo>
                <a:lnTo>
                  <a:pt x="704" y="794"/>
                </a:lnTo>
                <a:lnTo>
                  <a:pt x="702" y="755"/>
                </a:lnTo>
                <a:lnTo>
                  <a:pt x="701" y="715"/>
                </a:lnTo>
                <a:lnTo>
                  <a:pt x="701" y="697"/>
                </a:lnTo>
                <a:lnTo>
                  <a:pt x="703" y="678"/>
                </a:lnTo>
                <a:lnTo>
                  <a:pt x="703" y="678"/>
                </a:lnTo>
                <a:lnTo>
                  <a:pt x="704" y="670"/>
                </a:lnTo>
                <a:lnTo>
                  <a:pt x="706" y="660"/>
                </a:lnTo>
                <a:lnTo>
                  <a:pt x="707" y="651"/>
                </a:lnTo>
                <a:lnTo>
                  <a:pt x="706" y="647"/>
                </a:lnTo>
                <a:lnTo>
                  <a:pt x="706" y="642"/>
                </a:lnTo>
                <a:lnTo>
                  <a:pt x="706" y="642"/>
                </a:lnTo>
                <a:lnTo>
                  <a:pt x="703" y="638"/>
                </a:lnTo>
                <a:lnTo>
                  <a:pt x="700" y="634"/>
                </a:lnTo>
                <a:lnTo>
                  <a:pt x="697" y="628"/>
                </a:lnTo>
                <a:lnTo>
                  <a:pt x="694" y="625"/>
                </a:lnTo>
                <a:lnTo>
                  <a:pt x="694" y="622"/>
                </a:lnTo>
                <a:lnTo>
                  <a:pt x="694" y="622"/>
                </a:lnTo>
                <a:lnTo>
                  <a:pt x="694" y="616"/>
                </a:lnTo>
                <a:lnTo>
                  <a:pt x="697" y="610"/>
                </a:lnTo>
                <a:lnTo>
                  <a:pt x="699" y="604"/>
                </a:lnTo>
                <a:lnTo>
                  <a:pt x="701" y="597"/>
                </a:lnTo>
                <a:lnTo>
                  <a:pt x="701" y="597"/>
                </a:lnTo>
                <a:lnTo>
                  <a:pt x="701" y="590"/>
                </a:lnTo>
                <a:lnTo>
                  <a:pt x="701" y="585"/>
                </a:lnTo>
                <a:lnTo>
                  <a:pt x="701" y="579"/>
                </a:lnTo>
                <a:lnTo>
                  <a:pt x="703" y="574"/>
                </a:lnTo>
                <a:lnTo>
                  <a:pt x="703" y="574"/>
                </a:lnTo>
                <a:lnTo>
                  <a:pt x="693" y="572"/>
                </a:lnTo>
                <a:lnTo>
                  <a:pt x="686" y="568"/>
                </a:lnTo>
                <a:lnTo>
                  <a:pt x="679" y="564"/>
                </a:lnTo>
                <a:lnTo>
                  <a:pt x="674" y="559"/>
                </a:lnTo>
                <a:lnTo>
                  <a:pt x="663" y="548"/>
                </a:lnTo>
                <a:lnTo>
                  <a:pt x="652" y="536"/>
                </a:lnTo>
                <a:lnTo>
                  <a:pt x="652" y="536"/>
                </a:lnTo>
                <a:close/>
                <a:moveTo>
                  <a:pt x="723" y="588"/>
                </a:moveTo>
                <a:lnTo>
                  <a:pt x="723" y="588"/>
                </a:lnTo>
                <a:lnTo>
                  <a:pt x="722" y="583"/>
                </a:lnTo>
                <a:lnTo>
                  <a:pt x="721" y="577"/>
                </a:lnTo>
                <a:lnTo>
                  <a:pt x="721" y="577"/>
                </a:lnTo>
                <a:lnTo>
                  <a:pt x="717" y="577"/>
                </a:lnTo>
                <a:lnTo>
                  <a:pt x="717" y="577"/>
                </a:lnTo>
                <a:lnTo>
                  <a:pt x="718" y="580"/>
                </a:lnTo>
                <a:lnTo>
                  <a:pt x="719" y="583"/>
                </a:lnTo>
                <a:lnTo>
                  <a:pt x="723" y="588"/>
                </a:lnTo>
                <a:lnTo>
                  <a:pt x="723" y="588"/>
                </a:lnTo>
                <a:close/>
                <a:moveTo>
                  <a:pt x="730" y="619"/>
                </a:moveTo>
                <a:lnTo>
                  <a:pt x="730" y="619"/>
                </a:lnTo>
                <a:lnTo>
                  <a:pt x="731" y="614"/>
                </a:lnTo>
                <a:lnTo>
                  <a:pt x="732" y="611"/>
                </a:lnTo>
                <a:lnTo>
                  <a:pt x="731" y="607"/>
                </a:lnTo>
                <a:lnTo>
                  <a:pt x="730" y="603"/>
                </a:lnTo>
                <a:lnTo>
                  <a:pt x="726" y="596"/>
                </a:lnTo>
                <a:lnTo>
                  <a:pt x="724" y="592"/>
                </a:lnTo>
                <a:lnTo>
                  <a:pt x="723" y="589"/>
                </a:lnTo>
                <a:lnTo>
                  <a:pt x="723" y="589"/>
                </a:lnTo>
                <a:lnTo>
                  <a:pt x="725" y="605"/>
                </a:lnTo>
                <a:lnTo>
                  <a:pt x="727" y="613"/>
                </a:lnTo>
                <a:lnTo>
                  <a:pt x="730" y="619"/>
                </a:lnTo>
                <a:lnTo>
                  <a:pt x="730" y="619"/>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Freeform 98"/>
          <p:cNvSpPr>
            <a:spLocks/>
          </p:cNvSpPr>
          <p:nvPr/>
        </p:nvSpPr>
        <p:spPr bwMode="auto">
          <a:xfrm>
            <a:off x="1931818" y="1781976"/>
            <a:ext cx="1199147" cy="3941747"/>
          </a:xfrm>
          <a:custGeom>
            <a:avLst/>
            <a:gdLst/>
            <a:ahLst/>
            <a:cxnLst>
              <a:cxn ang="0">
                <a:pos x="353" y="1551"/>
              </a:cxn>
              <a:cxn ang="0">
                <a:pos x="369" y="1499"/>
              </a:cxn>
              <a:cxn ang="0">
                <a:pos x="345" y="1452"/>
              </a:cxn>
              <a:cxn ang="0">
                <a:pos x="365" y="1307"/>
              </a:cxn>
              <a:cxn ang="0">
                <a:pos x="406" y="964"/>
              </a:cxn>
              <a:cxn ang="0">
                <a:pos x="458" y="899"/>
              </a:cxn>
              <a:cxn ang="0">
                <a:pos x="476" y="812"/>
              </a:cxn>
              <a:cxn ang="0">
                <a:pos x="480" y="772"/>
              </a:cxn>
              <a:cxn ang="0">
                <a:pos x="497" y="673"/>
              </a:cxn>
              <a:cxn ang="0">
                <a:pos x="499" y="578"/>
              </a:cxn>
              <a:cxn ang="0">
                <a:pos x="484" y="483"/>
              </a:cxn>
              <a:cxn ang="0">
                <a:pos x="472" y="325"/>
              </a:cxn>
              <a:cxn ang="0">
                <a:pos x="363" y="259"/>
              </a:cxn>
              <a:cxn ang="0">
                <a:pos x="343" y="224"/>
              </a:cxn>
              <a:cxn ang="0">
                <a:pos x="363" y="178"/>
              </a:cxn>
              <a:cxn ang="0">
                <a:pos x="383" y="131"/>
              </a:cxn>
              <a:cxn ang="0">
                <a:pos x="379" y="117"/>
              </a:cxn>
              <a:cxn ang="0">
                <a:pos x="379" y="97"/>
              </a:cxn>
              <a:cxn ang="0">
                <a:pos x="363" y="24"/>
              </a:cxn>
              <a:cxn ang="0">
                <a:pos x="295" y="0"/>
              </a:cxn>
              <a:cxn ang="0">
                <a:pos x="244" y="30"/>
              </a:cxn>
              <a:cxn ang="0">
                <a:pos x="234" y="109"/>
              </a:cxn>
              <a:cxn ang="0">
                <a:pos x="218" y="109"/>
              </a:cxn>
              <a:cxn ang="0">
                <a:pos x="228" y="164"/>
              </a:cxn>
              <a:cxn ang="0">
                <a:pos x="238" y="184"/>
              </a:cxn>
              <a:cxn ang="0">
                <a:pos x="198" y="236"/>
              </a:cxn>
              <a:cxn ang="0">
                <a:pos x="78" y="271"/>
              </a:cxn>
              <a:cxn ang="0">
                <a:pos x="50" y="331"/>
              </a:cxn>
              <a:cxn ang="0">
                <a:pos x="18" y="444"/>
              </a:cxn>
              <a:cxn ang="0">
                <a:pos x="0" y="582"/>
              </a:cxn>
              <a:cxn ang="0">
                <a:pos x="62" y="642"/>
              </a:cxn>
              <a:cxn ang="0">
                <a:pos x="88" y="681"/>
              </a:cxn>
              <a:cxn ang="0">
                <a:pos x="68" y="844"/>
              </a:cxn>
              <a:cxn ang="0">
                <a:pos x="76" y="903"/>
              </a:cxn>
              <a:cxn ang="0">
                <a:pos x="88" y="1004"/>
              </a:cxn>
              <a:cxn ang="0">
                <a:pos x="76" y="1172"/>
              </a:cxn>
              <a:cxn ang="0">
                <a:pos x="46" y="1376"/>
              </a:cxn>
              <a:cxn ang="0">
                <a:pos x="30" y="1507"/>
              </a:cxn>
              <a:cxn ang="0">
                <a:pos x="48" y="1578"/>
              </a:cxn>
              <a:cxn ang="0">
                <a:pos x="30" y="1616"/>
              </a:cxn>
              <a:cxn ang="0">
                <a:pos x="38" y="1646"/>
              </a:cxn>
              <a:cxn ang="0">
                <a:pos x="103" y="1656"/>
              </a:cxn>
              <a:cxn ang="0">
                <a:pos x="131" y="1638"/>
              </a:cxn>
              <a:cxn ang="0">
                <a:pos x="125" y="1590"/>
              </a:cxn>
              <a:cxn ang="0">
                <a:pos x="159" y="1531"/>
              </a:cxn>
              <a:cxn ang="0">
                <a:pos x="171" y="1337"/>
              </a:cxn>
              <a:cxn ang="0">
                <a:pos x="210" y="1071"/>
              </a:cxn>
              <a:cxn ang="0">
                <a:pos x="236" y="927"/>
              </a:cxn>
              <a:cxn ang="0">
                <a:pos x="244" y="1089"/>
              </a:cxn>
              <a:cxn ang="0">
                <a:pos x="248" y="1376"/>
              </a:cxn>
              <a:cxn ang="0">
                <a:pos x="256" y="1424"/>
              </a:cxn>
              <a:cxn ang="0">
                <a:pos x="250" y="1485"/>
              </a:cxn>
              <a:cxn ang="0">
                <a:pos x="248" y="1537"/>
              </a:cxn>
              <a:cxn ang="0">
                <a:pos x="278" y="1602"/>
              </a:cxn>
              <a:cxn ang="0">
                <a:pos x="301" y="1606"/>
              </a:cxn>
              <a:cxn ang="0">
                <a:pos x="339" y="1630"/>
              </a:cxn>
              <a:cxn ang="0">
                <a:pos x="406" y="1622"/>
              </a:cxn>
              <a:cxn ang="0">
                <a:pos x="396" y="1596"/>
              </a:cxn>
            </a:cxnLst>
            <a:rect l="0" t="0" r="r" b="b"/>
            <a:pathLst>
              <a:path w="505" h="1660">
                <a:moveTo>
                  <a:pt x="396" y="1596"/>
                </a:moveTo>
                <a:lnTo>
                  <a:pt x="396" y="1596"/>
                </a:lnTo>
                <a:lnTo>
                  <a:pt x="388" y="1588"/>
                </a:lnTo>
                <a:lnTo>
                  <a:pt x="373" y="1574"/>
                </a:lnTo>
                <a:lnTo>
                  <a:pt x="357" y="1559"/>
                </a:lnTo>
                <a:lnTo>
                  <a:pt x="353" y="1551"/>
                </a:lnTo>
                <a:lnTo>
                  <a:pt x="353" y="1545"/>
                </a:lnTo>
                <a:lnTo>
                  <a:pt x="353" y="1545"/>
                </a:lnTo>
                <a:lnTo>
                  <a:pt x="359" y="1531"/>
                </a:lnTo>
                <a:lnTo>
                  <a:pt x="365" y="1515"/>
                </a:lnTo>
                <a:lnTo>
                  <a:pt x="367" y="1507"/>
                </a:lnTo>
                <a:lnTo>
                  <a:pt x="369" y="1499"/>
                </a:lnTo>
                <a:lnTo>
                  <a:pt x="367" y="1491"/>
                </a:lnTo>
                <a:lnTo>
                  <a:pt x="365" y="1485"/>
                </a:lnTo>
                <a:lnTo>
                  <a:pt x="365" y="1485"/>
                </a:lnTo>
                <a:lnTo>
                  <a:pt x="355" y="1471"/>
                </a:lnTo>
                <a:lnTo>
                  <a:pt x="347" y="1460"/>
                </a:lnTo>
                <a:lnTo>
                  <a:pt x="345" y="1452"/>
                </a:lnTo>
                <a:lnTo>
                  <a:pt x="343" y="1444"/>
                </a:lnTo>
                <a:lnTo>
                  <a:pt x="343" y="1434"/>
                </a:lnTo>
                <a:lnTo>
                  <a:pt x="343" y="1424"/>
                </a:lnTo>
                <a:lnTo>
                  <a:pt x="343" y="1424"/>
                </a:lnTo>
                <a:lnTo>
                  <a:pt x="353" y="1380"/>
                </a:lnTo>
                <a:lnTo>
                  <a:pt x="365" y="1307"/>
                </a:lnTo>
                <a:lnTo>
                  <a:pt x="377" y="1222"/>
                </a:lnTo>
                <a:lnTo>
                  <a:pt x="386" y="1147"/>
                </a:lnTo>
                <a:lnTo>
                  <a:pt x="386" y="1147"/>
                </a:lnTo>
                <a:lnTo>
                  <a:pt x="394" y="1040"/>
                </a:lnTo>
                <a:lnTo>
                  <a:pt x="400" y="998"/>
                </a:lnTo>
                <a:lnTo>
                  <a:pt x="406" y="964"/>
                </a:lnTo>
                <a:lnTo>
                  <a:pt x="406" y="964"/>
                </a:lnTo>
                <a:lnTo>
                  <a:pt x="428" y="883"/>
                </a:lnTo>
                <a:lnTo>
                  <a:pt x="428" y="883"/>
                </a:lnTo>
                <a:lnTo>
                  <a:pt x="442" y="893"/>
                </a:lnTo>
                <a:lnTo>
                  <a:pt x="454" y="899"/>
                </a:lnTo>
                <a:lnTo>
                  <a:pt x="458" y="899"/>
                </a:lnTo>
                <a:lnTo>
                  <a:pt x="462" y="897"/>
                </a:lnTo>
                <a:lnTo>
                  <a:pt x="462" y="897"/>
                </a:lnTo>
                <a:lnTo>
                  <a:pt x="466" y="883"/>
                </a:lnTo>
                <a:lnTo>
                  <a:pt x="472" y="858"/>
                </a:lnTo>
                <a:lnTo>
                  <a:pt x="476" y="830"/>
                </a:lnTo>
                <a:lnTo>
                  <a:pt x="476" y="812"/>
                </a:lnTo>
                <a:lnTo>
                  <a:pt x="476" y="812"/>
                </a:lnTo>
                <a:lnTo>
                  <a:pt x="476" y="804"/>
                </a:lnTo>
                <a:lnTo>
                  <a:pt x="476" y="796"/>
                </a:lnTo>
                <a:lnTo>
                  <a:pt x="476" y="788"/>
                </a:lnTo>
                <a:lnTo>
                  <a:pt x="480" y="772"/>
                </a:lnTo>
                <a:lnTo>
                  <a:pt x="480" y="772"/>
                </a:lnTo>
                <a:lnTo>
                  <a:pt x="485" y="753"/>
                </a:lnTo>
                <a:lnTo>
                  <a:pt x="489" y="735"/>
                </a:lnTo>
                <a:lnTo>
                  <a:pt x="493" y="719"/>
                </a:lnTo>
                <a:lnTo>
                  <a:pt x="493" y="703"/>
                </a:lnTo>
                <a:lnTo>
                  <a:pt x="493" y="703"/>
                </a:lnTo>
                <a:lnTo>
                  <a:pt x="497" y="673"/>
                </a:lnTo>
                <a:lnTo>
                  <a:pt x="499" y="644"/>
                </a:lnTo>
                <a:lnTo>
                  <a:pt x="499" y="644"/>
                </a:lnTo>
                <a:lnTo>
                  <a:pt x="503" y="628"/>
                </a:lnTo>
                <a:lnTo>
                  <a:pt x="505" y="614"/>
                </a:lnTo>
                <a:lnTo>
                  <a:pt x="505" y="598"/>
                </a:lnTo>
                <a:lnTo>
                  <a:pt x="499" y="578"/>
                </a:lnTo>
                <a:lnTo>
                  <a:pt x="499" y="578"/>
                </a:lnTo>
                <a:lnTo>
                  <a:pt x="495" y="557"/>
                </a:lnTo>
                <a:lnTo>
                  <a:pt x="491" y="531"/>
                </a:lnTo>
                <a:lnTo>
                  <a:pt x="487" y="507"/>
                </a:lnTo>
                <a:lnTo>
                  <a:pt x="484" y="483"/>
                </a:lnTo>
                <a:lnTo>
                  <a:pt x="484" y="483"/>
                </a:lnTo>
                <a:lnTo>
                  <a:pt x="480" y="459"/>
                </a:lnTo>
                <a:lnTo>
                  <a:pt x="478" y="430"/>
                </a:lnTo>
                <a:lnTo>
                  <a:pt x="474" y="370"/>
                </a:lnTo>
                <a:lnTo>
                  <a:pt x="474" y="370"/>
                </a:lnTo>
                <a:lnTo>
                  <a:pt x="472" y="331"/>
                </a:lnTo>
                <a:lnTo>
                  <a:pt x="472" y="325"/>
                </a:lnTo>
                <a:lnTo>
                  <a:pt x="470" y="319"/>
                </a:lnTo>
                <a:lnTo>
                  <a:pt x="466" y="315"/>
                </a:lnTo>
                <a:lnTo>
                  <a:pt x="462" y="311"/>
                </a:lnTo>
                <a:lnTo>
                  <a:pt x="462" y="311"/>
                </a:lnTo>
                <a:lnTo>
                  <a:pt x="398" y="279"/>
                </a:lnTo>
                <a:lnTo>
                  <a:pt x="363" y="259"/>
                </a:lnTo>
                <a:lnTo>
                  <a:pt x="351" y="254"/>
                </a:lnTo>
                <a:lnTo>
                  <a:pt x="345" y="248"/>
                </a:lnTo>
                <a:lnTo>
                  <a:pt x="345" y="248"/>
                </a:lnTo>
                <a:lnTo>
                  <a:pt x="343" y="242"/>
                </a:lnTo>
                <a:lnTo>
                  <a:pt x="343" y="234"/>
                </a:lnTo>
                <a:lnTo>
                  <a:pt x="343" y="224"/>
                </a:lnTo>
                <a:lnTo>
                  <a:pt x="343" y="224"/>
                </a:lnTo>
                <a:lnTo>
                  <a:pt x="349" y="196"/>
                </a:lnTo>
                <a:lnTo>
                  <a:pt x="355" y="178"/>
                </a:lnTo>
                <a:lnTo>
                  <a:pt x="355" y="178"/>
                </a:lnTo>
                <a:lnTo>
                  <a:pt x="359" y="178"/>
                </a:lnTo>
                <a:lnTo>
                  <a:pt x="363" y="178"/>
                </a:lnTo>
                <a:lnTo>
                  <a:pt x="369" y="176"/>
                </a:lnTo>
                <a:lnTo>
                  <a:pt x="371" y="174"/>
                </a:lnTo>
                <a:lnTo>
                  <a:pt x="373" y="168"/>
                </a:lnTo>
                <a:lnTo>
                  <a:pt x="373" y="168"/>
                </a:lnTo>
                <a:lnTo>
                  <a:pt x="379" y="149"/>
                </a:lnTo>
                <a:lnTo>
                  <a:pt x="383" y="131"/>
                </a:lnTo>
                <a:lnTo>
                  <a:pt x="383" y="131"/>
                </a:lnTo>
                <a:lnTo>
                  <a:pt x="385" y="125"/>
                </a:lnTo>
                <a:lnTo>
                  <a:pt x="385" y="119"/>
                </a:lnTo>
                <a:lnTo>
                  <a:pt x="383" y="117"/>
                </a:lnTo>
                <a:lnTo>
                  <a:pt x="379" y="117"/>
                </a:lnTo>
                <a:lnTo>
                  <a:pt x="379" y="117"/>
                </a:lnTo>
                <a:lnTo>
                  <a:pt x="375" y="119"/>
                </a:lnTo>
                <a:lnTo>
                  <a:pt x="373" y="119"/>
                </a:lnTo>
                <a:lnTo>
                  <a:pt x="375" y="115"/>
                </a:lnTo>
                <a:lnTo>
                  <a:pt x="375" y="115"/>
                </a:lnTo>
                <a:lnTo>
                  <a:pt x="377" y="107"/>
                </a:lnTo>
                <a:lnTo>
                  <a:pt x="379" y="97"/>
                </a:lnTo>
                <a:lnTo>
                  <a:pt x="381" y="85"/>
                </a:lnTo>
                <a:lnTo>
                  <a:pt x="381" y="71"/>
                </a:lnTo>
                <a:lnTo>
                  <a:pt x="379" y="57"/>
                </a:lnTo>
                <a:lnTo>
                  <a:pt x="373" y="40"/>
                </a:lnTo>
                <a:lnTo>
                  <a:pt x="363" y="24"/>
                </a:lnTo>
                <a:lnTo>
                  <a:pt x="363" y="24"/>
                </a:lnTo>
                <a:lnTo>
                  <a:pt x="359" y="20"/>
                </a:lnTo>
                <a:lnTo>
                  <a:pt x="349" y="12"/>
                </a:lnTo>
                <a:lnTo>
                  <a:pt x="337" y="6"/>
                </a:lnTo>
                <a:lnTo>
                  <a:pt x="323" y="2"/>
                </a:lnTo>
                <a:lnTo>
                  <a:pt x="305" y="0"/>
                </a:lnTo>
                <a:lnTo>
                  <a:pt x="295" y="0"/>
                </a:lnTo>
                <a:lnTo>
                  <a:pt x="286" y="2"/>
                </a:lnTo>
                <a:lnTo>
                  <a:pt x="276" y="6"/>
                </a:lnTo>
                <a:lnTo>
                  <a:pt x="266" y="12"/>
                </a:lnTo>
                <a:lnTo>
                  <a:pt x="256" y="20"/>
                </a:lnTo>
                <a:lnTo>
                  <a:pt x="244" y="30"/>
                </a:lnTo>
                <a:lnTo>
                  <a:pt x="244" y="30"/>
                </a:lnTo>
                <a:lnTo>
                  <a:pt x="242" y="32"/>
                </a:lnTo>
                <a:lnTo>
                  <a:pt x="238" y="40"/>
                </a:lnTo>
                <a:lnTo>
                  <a:pt x="234" y="52"/>
                </a:lnTo>
                <a:lnTo>
                  <a:pt x="232" y="71"/>
                </a:lnTo>
                <a:lnTo>
                  <a:pt x="232" y="71"/>
                </a:lnTo>
                <a:lnTo>
                  <a:pt x="234" y="109"/>
                </a:lnTo>
                <a:lnTo>
                  <a:pt x="234" y="109"/>
                </a:lnTo>
                <a:lnTo>
                  <a:pt x="232" y="109"/>
                </a:lnTo>
                <a:lnTo>
                  <a:pt x="226" y="105"/>
                </a:lnTo>
                <a:lnTo>
                  <a:pt x="222" y="105"/>
                </a:lnTo>
                <a:lnTo>
                  <a:pt x="220" y="107"/>
                </a:lnTo>
                <a:lnTo>
                  <a:pt x="218" y="109"/>
                </a:lnTo>
                <a:lnTo>
                  <a:pt x="216" y="115"/>
                </a:lnTo>
                <a:lnTo>
                  <a:pt x="216" y="115"/>
                </a:lnTo>
                <a:lnTo>
                  <a:pt x="216" y="129"/>
                </a:lnTo>
                <a:lnTo>
                  <a:pt x="218" y="141"/>
                </a:lnTo>
                <a:lnTo>
                  <a:pt x="222" y="153"/>
                </a:lnTo>
                <a:lnTo>
                  <a:pt x="228" y="164"/>
                </a:lnTo>
                <a:lnTo>
                  <a:pt x="228" y="164"/>
                </a:lnTo>
                <a:lnTo>
                  <a:pt x="230" y="166"/>
                </a:lnTo>
                <a:lnTo>
                  <a:pt x="234" y="168"/>
                </a:lnTo>
                <a:lnTo>
                  <a:pt x="238" y="168"/>
                </a:lnTo>
                <a:lnTo>
                  <a:pt x="238" y="168"/>
                </a:lnTo>
                <a:lnTo>
                  <a:pt x="238" y="184"/>
                </a:lnTo>
                <a:lnTo>
                  <a:pt x="238" y="196"/>
                </a:lnTo>
                <a:lnTo>
                  <a:pt x="238" y="204"/>
                </a:lnTo>
                <a:lnTo>
                  <a:pt x="238" y="204"/>
                </a:lnTo>
                <a:lnTo>
                  <a:pt x="220" y="220"/>
                </a:lnTo>
                <a:lnTo>
                  <a:pt x="198" y="236"/>
                </a:lnTo>
                <a:lnTo>
                  <a:pt x="198" y="236"/>
                </a:lnTo>
                <a:lnTo>
                  <a:pt x="188" y="240"/>
                </a:lnTo>
                <a:lnTo>
                  <a:pt x="173" y="246"/>
                </a:lnTo>
                <a:lnTo>
                  <a:pt x="137" y="254"/>
                </a:lnTo>
                <a:lnTo>
                  <a:pt x="84" y="267"/>
                </a:lnTo>
                <a:lnTo>
                  <a:pt x="84" y="267"/>
                </a:lnTo>
                <a:lnTo>
                  <a:pt x="78" y="271"/>
                </a:lnTo>
                <a:lnTo>
                  <a:pt x="70" y="275"/>
                </a:lnTo>
                <a:lnTo>
                  <a:pt x="64" y="283"/>
                </a:lnTo>
                <a:lnTo>
                  <a:pt x="58" y="291"/>
                </a:lnTo>
                <a:lnTo>
                  <a:pt x="58" y="291"/>
                </a:lnTo>
                <a:lnTo>
                  <a:pt x="54" y="313"/>
                </a:lnTo>
                <a:lnTo>
                  <a:pt x="50" y="331"/>
                </a:lnTo>
                <a:lnTo>
                  <a:pt x="50" y="331"/>
                </a:lnTo>
                <a:lnTo>
                  <a:pt x="44" y="360"/>
                </a:lnTo>
                <a:lnTo>
                  <a:pt x="32" y="398"/>
                </a:lnTo>
                <a:lnTo>
                  <a:pt x="32" y="398"/>
                </a:lnTo>
                <a:lnTo>
                  <a:pt x="26" y="420"/>
                </a:lnTo>
                <a:lnTo>
                  <a:pt x="18" y="444"/>
                </a:lnTo>
                <a:lnTo>
                  <a:pt x="10" y="489"/>
                </a:lnTo>
                <a:lnTo>
                  <a:pt x="10" y="489"/>
                </a:lnTo>
                <a:lnTo>
                  <a:pt x="2" y="537"/>
                </a:lnTo>
                <a:lnTo>
                  <a:pt x="0" y="564"/>
                </a:lnTo>
                <a:lnTo>
                  <a:pt x="0" y="574"/>
                </a:lnTo>
                <a:lnTo>
                  <a:pt x="0" y="582"/>
                </a:lnTo>
                <a:lnTo>
                  <a:pt x="0" y="582"/>
                </a:lnTo>
                <a:lnTo>
                  <a:pt x="6" y="592"/>
                </a:lnTo>
                <a:lnTo>
                  <a:pt x="12" y="600"/>
                </a:lnTo>
                <a:lnTo>
                  <a:pt x="26" y="614"/>
                </a:lnTo>
                <a:lnTo>
                  <a:pt x="26" y="614"/>
                </a:lnTo>
                <a:lnTo>
                  <a:pt x="62" y="642"/>
                </a:lnTo>
                <a:lnTo>
                  <a:pt x="82" y="656"/>
                </a:lnTo>
                <a:lnTo>
                  <a:pt x="91" y="665"/>
                </a:lnTo>
                <a:lnTo>
                  <a:pt x="91" y="665"/>
                </a:lnTo>
                <a:lnTo>
                  <a:pt x="91" y="667"/>
                </a:lnTo>
                <a:lnTo>
                  <a:pt x="91" y="671"/>
                </a:lnTo>
                <a:lnTo>
                  <a:pt x="88" y="681"/>
                </a:lnTo>
                <a:lnTo>
                  <a:pt x="88" y="681"/>
                </a:lnTo>
                <a:lnTo>
                  <a:pt x="84" y="701"/>
                </a:lnTo>
                <a:lnTo>
                  <a:pt x="80" y="721"/>
                </a:lnTo>
                <a:lnTo>
                  <a:pt x="80" y="721"/>
                </a:lnTo>
                <a:lnTo>
                  <a:pt x="68" y="844"/>
                </a:lnTo>
                <a:lnTo>
                  <a:pt x="68" y="844"/>
                </a:lnTo>
                <a:lnTo>
                  <a:pt x="64" y="869"/>
                </a:lnTo>
                <a:lnTo>
                  <a:pt x="62" y="885"/>
                </a:lnTo>
                <a:lnTo>
                  <a:pt x="64" y="891"/>
                </a:lnTo>
                <a:lnTo>
                  <a:pt x="66" y="895"/>
                </a:lnTo>
                <a:lnTo>
                  <a:pt x="66" y="895"/>
                </a:lnTo>
                <a:lnTo>
                  <a:pt x="76" y="903"/>
                </a:lnTo>
                <a:lnTo>
                  <a:pt x="80" y="905"/>
                </a:lnTo>
                <a:lnTo>
                  <a:pt x="82" y="909"/>
                </a:lnTo>
                <a:lnTo>
                  <a:pt x="82" y="909"/>
                </a:lnTo>
                <a:lnTo>
                  <a:pt x="86" y="933"/>
                </a:lnTo>
                <a:lnTo>
                  <a:pt x="86" y="933"/>
                </a:lnTo>
                <a:lnTo>
                  <a:pt x="88" y="1004"/>
                </a:lnTo>
                <a:lnTo>
                  <a:pt x="88" y="1056"/>
                </a:lnTo>
                <a:lnTo>
                  <a:pt x="86" y="1091"/>
                </a:lnTo>
                <a:lnTo>
                  <a:pt x="86" y="1091"/>
                </a:lnTo>
                <a:lnTo>
                  <a:pt x="82" y="1141"/>
                </a:lnTo>
                <a:lnTo>
                  <a:pt x="78" y="1161"/>
                </a:lnTo>
                <a:lnTo>
                  <a:pt x="76" y="1172"/>
                </a:lnTo>
                <a:lnTo>
                  <a:pt x="76" y="1172"/>
                </a:lnTo>
                <a:lnTo>
                  <a:pt x="70" y="1192"/>
                </a:lnTo>
                <a:lnTo>
                  <a:pt x="64" y="1232"/>
                </a:lnTo>
                <a:lnTo>
                  <a:pt x="52" y="1297"/>
                </a:lnTo>
                <a:lnTo>
                  <a:pt x="52" y="1297"/>
                </a:lnTo>
                <a:lnTo>
                  <a:pt x="46" y="1376"/>
                </a:lnTo>
                <a:lnTo>
                  <a:pt x="42" y="1426"/>
                </a:lnTo>
                <a:lnTo>
                  <a:pt x="38" y="1454"/>
                </a:lnTo>
                <a:lnTo>
                  <a:pt x="38" y="1454"/>
                </a:lnTo>
                <a:lnTo>
                  <a:pt x="36" y="1465"/>
                </a:lnTo>
                <a:lnTo>
                  <a:pt x="32" y="1487"/>
                </a:lnTo>
                <a:lnTo>
                  <a:pt x="30" y="1507"/>
                </a:lnTo>
                <a:lnTo>
                  <a:pt x="30" y="1517"/>
                </a:lnTo>
                <a:lnTo>
                  <a:pt x="30" y="1523"/>
                </a:lnTo>
                <a:lnTo>
                  <a:pt x="30" y="1523"/>
                </a:lnTo>
                <a:lnTo>
                  <a:pt x="46" y="1570"/>
                </a:lnTo>
                <a:lnTo>
                  <a:pt x="46" y="1570"/>
                </a:lnTo>
                <a:lnTo>
                  <a:pt x="48" y="1578"/>
                </a:lnTo>
                <a:lnTo>
                  <a:pt x="48" y="1586"/>
                </a:lnTo>
                <a:lnTo>
                  <a:pt x="46" y="1594"/>
                </a:lnTo>
                <a:lnTo>
                  <a:pt x="44" y="1598"/>
                </a:lnTo>
                <a:lnTo>
                  <a:pt x="44" y="1598"/>
                </a:lnTo>
                <a:lnTo>
                  <a:pt x="38" y="1606"/>
                </a:lnTo>
                <a:lnTo>
                  <a:pt x="30" y="1616"/>
                </a:lnTo>
                <a:lnTo>
                  <a:pt x="28" y="1622"/>
                </a:lnTo>
                <a:lnTo>
                  <a:pt x="26" y="1628"/>
                </a:lnTo>
                <a:lnTo>
                  <a:pt x="26" y="1632"/>
                </a:lnTo>
                <a:lnTo>
                  <a:pt x="28" y="1638"/>
                </a:lnTo>
                <a:lnTo>
                  <a:pt x="28" y="1638"/>
                </a:lnTo>
                <a:lnTo>
                  <a:pt x="38" y="1646"/>
                </a:lnTo>
                <a:lnTo>
                  <a:pt x="50" y="1654"/>
                </a:lnTo>
                <a:lnTo>
                  <a:pt x="60" y="1658"/>
                </a:lnTo>
                <a:lnTo>
                  <a:pt x="70" y="1660"/>
                </a:lnTo>
                <a:lnTo>
                  <a:pt x="70" y="1660"/>
                </a:lnTo>
                <a:lnTo>
                  <a:pt x="86" y="1660"/>
                </a:lnTo>
                <a:lnTo>
                  <a:pt x="103" y="1656"/>
                </a:lnTo>
                <a:lnTo>
                  <a:pt x="103" y="1656"/>
                </a:lnTo>
                <a:lnTo>
                  <a:pt x="111" y="1654"/>
                </a:lnTo>
                <a:lnTo>
                  <a:pt x="121" y="1650"/>
                </a:lnTo>
                <a:lnTo>
                  <a:pt x="127" y="1644"/>
                </a:lnTo>
                <a:lnTo>
                  <a:pt x="129" y="1642"/>
                </a:lnTo>
                <a:lnTo>
                  <a:pt x="131" y="1638"/>
                </a:lnTo>
                <a:lnTo>
                  <a:pt x="131" y="1638"/>
                </a:lnTo>
                <a:lnTo>
                  <a:pt x="127" y="1616"/>
                </a:lnTo>
                <a:lnTo>
                  <a:pt x="125" y="1606"/>
                </a:lnTo>
                <a:lnTo>
                  <a:pt x="123" y="1598"/>
                </a:lnTo>
                <a:lnTo>
                  <a:pt x="123" y="1598"/>
                </a:lnTo>
                <a:lnTo>
                  <a:pt x="125" y="1590"/>
                </a:lnTo>
                <a:lnTo>
                  <a:pt x="129" y="1582"/>
                </a:lnTo>
                <a:lnTo>
                  <a:pt x="129" y="1582"/>
                </a:lnTo>
                <a:lnTo>
                  <a:pt x="143" y="1563"/>
                </a:lnTo>
                <a:lnTo>
                  <a:pt x="153" y="1547"/>
                </a:lnTo>
                <a:lnTo>
                  <a:pt x="159" y="1531"/>
                </a:lnTo>
                <a:lnTo>
                  <a:pt x="159" y="1531"/>
                </a:lnTo>
                <a:lnTo>
                  <a:pt x="163" y="1503"/>
                </a:lnTo>
                <a:lnTo>
                  <a:pt x="167" y="1465"/>
                </a:lnTo>
                <a:lnTo>
                  <a:pt x="169" y="1428"/>
                </a:lnTo>
                <a:lnTo>
                  <a:pt x="169" y="1396"/>
                </a:lnTo>
                <a:lnTo>
                  <a:pt x="169" y="1396"/>
                </a:lnTo>
                <a:lnTo>
                  <a:pt x="171" y="1337"/>
                </a:lnTo>
                <a:lnTo>
                  <a:pt x="175" y="1275"/>
                </a:lnTo>
                <a:lnTo>
                  <a:pt x="175" y="1275"/>
                </a:lnTo>
                <a:lnTo>
                  <a:pt x="187" y="1198"/>
                </a:lnTo>
                <a:lnTo>
                  <a:pt x="200" y="1121"/>
                </a:lnTo>
                <a:lnTo>
                  <a:pt x="200" y="1121"/>
                </a:lnTo>
                <a:lnTo>
                  <a:pt x="210" y="1071"/>
                </a:lnTo>
                <a:lnTo>
                  <a:pt x="218" y="1018"/>
                </a:lnTo>
                <a:lnTo>
                  <a:pt x="218" y="1018"/>
                </a:lnTo>
                <a:lnTo>
                  <a:pt x="230" y="964"/>
                </a:lnTo>
                <a:lnTo>
                  <a:pt x="236" y="929"/>
                </a:lnTo>
                <a:lnTo>
                  <a:pt x="236" y="929"/>
                </a:lnTo>
                <a:lnTo>
                  <a:pt x="236" y="927"/>
                </a:lnTo>
                <a:lnTo>
                  <a:pt x="238" y="929"/>
                </a:lnTo>
                <a:lnTo>
                  <a:pt x="240" y="939"/>
                </a:lnTo>
                <a:lnTo>
                  <a:pt x="242" y="957"/>
                </a:lnTo>
                <a:lnTo>
                  <a:pt x="242" y="957"/>
                </a:lnTo>
                <a:lnTo>
                  <a:pt x="242" y="1014"/>
                </a:lnTo>
                <a:lnTo>
                  <a:pt x="244" y="1089"/>
                </a:lnTo>
                <a:lnTo>
                  <a:pt x="244" y="1089"/>
                </a:lnTo>
                <a:lnTo>
                  <a:pt x="244" y="1164"/>
                </a:lnTo>
                <a:lnTo>
                  <a:pt x="244" y="1236"/>
                </a:lnTo>
                <a:lnTo>
                  <a:pt x="244" y="1236"/>
                </a:lnTo>
                <a:lnTo>
                  <a:pt x="248" y="1307"/>
                </a:lnTo>
                <a:lnTo>
                  <a:pt x="248" y="1376"/>
                </a:lnTo>
                <a:lnTo>
                  <a:pt x="248" y="1376"/>
                </a:lnTo>
                <a:lnTo>
                  <a:pt x="248" y="1396"/>
                </a:lnTo>
                <a:lnTo>
                  <a:pt x="250" y="1404"/>
                </a:lnTo>
                <a:lnTo>
                  <a:pt x="252" y="1414"/>
                </a:lnTo>
                <a:lnTo>
                  <a:pt x="252" y="1414"/>
                </a:lnTo>
                <a:lnTo>
                  <a:pt x="256" y="1424"/>
                </a:lnTo>
                <a:lnTo>
                  <a:pt x="260" y="1438"/>
                </a:lnTo>
                <a:lnTo>
                  <a:pt x="260" y="1454"/>
                </a:lnTo>
                <a:lnTo>
                  <a:pt x="260" y="1465"/>
                </a:lnTo>
                <a:lnTo>
                  <a:pt x="260" y="1465"/>
                </a:lnTo>
                <a:lnTo>
                  <a:pt x="254" y="1475"/>
                </a:lnTo>
                <a:lnTo>
                  <a:pt x="250" y="1485"/>
                </a:lnTo>
                <a:lnTo>
                  <a:pt x="246" y="1493"/>
                </a:lnTo>
                <a:lnTo>
                  <a:pt x="244" y="1503"/>
                </a:lnTo>
                <a:lnTo>
                  <a:pt x="244" y="1503"/>
                </a:lnTo>
                <a:lnTo>
                  <a:pt x="246" y="1521"/>
                </a:lnTo>
                <a:lnTo>
                  <a:pt x="248" y="1537"/>
                </a:lnTo>
                <a:lnTo>
                  <a:pt x="248" y="1537"/>
                </a:lnTo>
                <a:lnTo>
                  <a:pt x="246" y="1568"/>
                </a:lnTo>
                <a:lnTo>
                  <a:pt x="246" y="1586"/>
                </a:lnTo>
                <a:lnTo>
                  <a:pt x="248" y="1594"/>
                </a:lnTo>
                <a:lnTo>
                  <a:pt x="248" y="1594"/>
                </a:lnTo>
                <a:lnTo>
                  <a:pt x="266" y="1600"/>
                </a:lnTo>
                <a:lnTo>
                  <a:pt x="278" y="1602"/>
                </a:lnTo>
                <a:lnTo>
                  <a:pt x="286" y="1602"/>
                </a:lnTo>
                <a:lnTo>
                  <a:pt x="286" y="1602"/>
                </a:lnTo>
                <a:lnTo>
                  <a:pt x="289" y="1600"/>
                </a:lnTo>
                <a:lnTo>
                  <a:pt x="293" y="1600"/>
                </a:lnTo>
                <a:lnTo>
                  <a:pt x="299" y="1602"/>
                </a:lnTo>
                <a:lnTo>
                  <a:pt x="301" y="1606"/>
                </a:lnTo>
                <a:lnTo>
                  <a:pt x="301" y="1606"/>
                </a:lnTo>
                <a:lnTo>
                  <a:pt x="307" y="1612"/>
                </a:lnTo>
                <a:lnTo>
                  <a:pt x="315" y="1620"/>
                </a:lnTo>
                <a:lnTo>
                  <a:pt x="325" y="1626"/>
                </a:lnTo>
                <a:lnTo>
                  <a:pt x="339" y="1630"/>
                </a:lnTo>
                <a:lnTo>
                  <a:pt x="339" y="1630"/>
                </a:lnTo>
                <a:lnTo>
                  <a:pt x="355" y="1632"/>
                </a:lnTo>
                <a:lnTo>
                  <a:pt x="371" y="1634"/>
                </a:lnTo>
                <a:lnTo>
                  <a:pt x="386" y="1632"/>
                </a:lnTo>
                <a:lnTo>
                  <a:pt x="398" y="1628"/>
                </a:lnTo>
                <a:lnTo>
                  <a:pt x="398" y="1628"/>
                </a:lnTo>
                <a:lnTo>
                  <a:pt x="406" y="1622"/>
                </a:lnTo>
                <a:lnTo>
                  <a:pt x="410" y="1616"/>
                </a:lnTo>
                <a:lnTo>
                  <a:pt x="412" y="1610"/>
                </a:lnTo>
                <a:lnTo>
                  <a:pt x="410" y="1606"/>
                </a:lnTo>
                <a:lnTo>
                  <a:pt x="410" y="1606"/>
                </a:lnTo>
                <a:lnTo>
                  <a:pt x="396" y="1596"/>
                </a:lnTo>
                <a:lnTo>
                  <a:pt x="396" y="1596"/>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99"/>
          <p:cNvSpPr>
            <a:spLocks/>
          </p:cNvSpPr>
          <p:nvPr/>
        </p:nvSpPr>
        <p:spPr bwMode="auto">
          <a:xfrm>
            <a:off x="2473215" y="2275882"/>
            <a:ext cx="311066" cy="1113663"/>
          </a:xfrm>
          <a:custGeom>
            <a:avLst/>
            <a:gdLst/>
            <a:ahLst/>
            <a:cxnLst>
              <a:cxn ang="0">
                <a:pos x="125" y="469"/>
              </a:cxn>
              <a:cxn ang="0">
                <a:pos x="125" y="469"/>
              </a:cxn>
              <a:cxn ang="0">
                <a:pos x="111" y="469"/>
              </a:cxn>
              <a:cxn ang="0">
                <a:pos x="101" y="467"/>
              </a:cxn>
              <a:cxn ang="0">
                <a:pos x="93" y="463"/>
              </a:cxn>
              <a:cxn ang="0">
                <a:pos x="93" y="463"/>
              </a:cxn>
              <a:cxn ang="0">
                <a:pos x="87" y="459"/>
              </a:cxn>
              <a:cxn ang="0">
                <a:pos x="81" y="457"/>
              </a:cxn>
              <a:cxn ang="0">
                <a:pos x="75" y="457"/>
              </a:cxn>
              <a:cxn ang="0">
                <a:pos x="67" y="457"/>
              </a:cxn>
              <a:cxn ang="0">
                <a:pos x="67" y="457"/>
              </a:cxn>
              <a:cxn ang="0">
                <a:pos x="56" y="455"/>
              </a:cxn>
              <a:cxn ang="0">
                <a:pos x="52" y="453"/>
              </a:cxn>
              <a:cxn ang="0">
                <a:pos x="52" y="453"/>
              </a:cxn>
              <a:cxn ang="0">
                <a:pos x="54" y="448"/>
              </a:cxn>
              <a:cxn ang="0">
                <a:pos x="59" y="430"/>
              </a:cxn>
              <a:cxn ang="0">
                <a:pos x="61" y="416"/>
              </a:cxn>
              <a:cxn ang="0">
                <a:pos x="61" y="398"/>
              </a:cxn>
              <a:cxn ang="0">
                <a:pos x="61" y="376"/>
              </a:cxn>
              <a:cxn ang="0">
                <a:pos x="59" y="352"/>
              </a:cxn>
              <a:cxn ang="0">
                <a:pos x="59" y="352"/>
              </a:cxn>
              <a:cxn ang="0">
                <a:pos x="48" y="255"/>
              </a:cxn>
              <a:cxn ang="0">
                <a:pos x="40" y="216"/>
              </a:cxn>
              <a:cxn ang="0">
                <a:pos x="34" y="186"/>
              </a:cxn>
              <a:cxn ang="0">
                <a:pos x="34" y="186"/>
              </a:cxn>
              <a:cxn ang="0">
                <a:pos x="20" y="121"/>
              </a:cxn>
              <a:cxn ang="0">
                <a:pos x="8" y="67"/>
              </a:cxn>
              <a:cxn ang="0">
                <a:pos x="8" y="67"/>
              </a:cxn>
              <a:cxn ang="0">
                <a:pos x="0" y="4"/>
              </a:cxn>
              <a:cxn ang="0">
                <a:pos x="4" y="0"/>
              </a:cxn>
              <a:cxn ang="0">
                <a:pos x="4" y="0"/>
              </a:cxn>
              <a:cxn ang="0">
                <a:pos x="8" y="8"/>
              </a:cxn>
              <a:cxn ang="0">
                <a:pos x="14" y="16"/>
              </a:cxn>
              <a:cxn ang="0">
                <a:pos x="20" y="24"/>
              </a:cxn>
              <a:cxn ang="0">
                <a:pos x="20" y="24"/>
              </a:cxn>
              <a:cxn ang="0">
                <a:pos x="48" y="49"/>
              </a:cxn>
              <a:cxn ang="0">
                <a:pos x="71" y="71"/>
              </a:cxn>
              <a:cxn ang="0">
                <a:pos x="71" y="71"/>
              </a:cxn>
              <a:cxn ang="0">
                <a:pos x="75" y="73"/>
              </a:cxn>
              <a:cxn ang="0">
                <a:pos x="81" y="73"/>
              </a:cxn>
              <a:cxn ang="0">
                <a:pos x="85" y="71"/>
              </a:cxn>
              <a:cxn ang="0">
                <a:pos x="89" y="67"/>
              </a:cxn>
              <a:cxn ang="0">
                <a:pos x="89" y="67"/>
              </a:cxn>
              <a:cxn ang="0">
                <a:pos x="117" y="34"/>
              </a:cxn>
              <a:cxn ang="0">
                <a:pos x="117" y="34"/>
              </a:cxn>
              <a:cxn ang="0">
                <a:pos x="119" y="40"/>
              </a:cxn>
              <a:cxn ang="0">
                <a:pos x="119" y="44"/>
              </a:cxn>
              <a:cxn ang="0">
                <a:pos x="123" y="46"/>
              </a:cxn>
              <a:cxn ang="0">
                <a:pos x="123" y="46"/>
              </a:cxn>
              <a:cxn ang="0">
                <a:pos x="125" y="61"/>
              </a:cxn>
              <a:cxn ang="0">
                <a:pos x="127" y="95"/>
              </a:cxn>
              <a:cxn ang="0">
                <a:pos x="131" y="156"/>
              </a:cxn>
              <a:cxn ang="0">
                <a:pos x="131" y="156"/>
              </a:cxn>
              <a:cxn ang="0">
                <a:pos x="123" y="271"/>
              </a:cxn>
              <a:cxn ang="0">
                <a:pos x="121" y="347"/>
              </a:cxn>
              <a:cxn ang="0">
                <a:pos x="119" y="392"/>
              </a:cxn>
              <a:cxn ang="0">
                <a:pos x="119" y="392"/>
              </a:cxn>
              <a:cxn ang="0">
                <a:pos x="121" y="440"/>
              </a:cxn>
              <a:cxn ang="0">
                <a:pos x="125" y="469"/>
              </a:cxn>
              <a:cxn ang="0">
                <a:pos x="125" y="469"/>
              </a:cxn>
            </a:cxnLst>
            <a:rect l="0" t="0" r="r" b="b"/>
            <a:pathLst>
              <a:path w="131" h="469">
                <a:moveTo>
                  <a:pt x="125" y="469"/>
                </a:moveTo>
                <a:lnTo>
                  <a:pt x="125" y="469"/>
                </a:lnTo>
                <a:lnTo>
                  <a:pt x="111" y="469"/>
                </a:lnTo>
                <a:lnTo>
                  <a:pt x="101" y="467"/>
                </a:lnTo>
                <a:lnTo>
                  <a:pt x="93" y="463"/>
                </a:lnTo>
                <a:lnTo>
                  <a:pt x="93" y="463"/>
                </a:lnTo>
                <a:lnTo>
                  <a:pt x="87" y="459"/>
                </a:lnTo>
                <a:lnTo>
                  <a:pt x="81" y="457"/>
                </a:lnTo>
                <a:lnTo>
                  <a:pt x="75" y="457"/>
                </a:lnTo>
                <a:lnTo>
                  <a:pt x="67" y="457"/>
                </a:lnTo>
                <a:lnTo>
                  <a:pt x="67" y="457"/>
                </a:lnTo>
                <a:lnTo>
                  <a:pt x="56" y="455"/>
                </a:lnTo>
                <a:lnTo>
                  <a:pt x="52" y="453"/>
                </a:lnTo>
                <a:lnTo>
                  <a:pt x="52" y="453"/>
                </a:lnTo>
                <a:lnTo>
                  <a:pt x="54" y="448"/>
                </a:lnTo>
                <a:lnTo>
                  <a:pt x="59" y="430"/>
                </a:lnTo>
                <a:lnTo>
                  <a:pt x="61" y="416"/>
                </a:lnTo>
                <a:lnTo>
                  <a:pt x="61" y="398"/>
                </a:lnTo>
                <a:lnTo>
                  <a:pt x="61" y="376"/>
                </a:lnTo>
                <a:lnTo>
                  <a:pt x="59" y="352"/>
                </a:lnTo>
                <a:lnTo>
                  <a:pt x="59" y="352"/>
                </a:lnTo>
                <a:lnTo>
                  <a:pt x="48" y="255"/>
                </a:lnTo>
                <a:lnTo>
                  <a:pt x="40" y="216"/>
                </a:lnTo>
                <a:lnTo>
                  <a:pt x="34" y="186"/>
                </a:lnTo>
                <a:lnTo>
                  <a:pt x="34" y="186"/>
                </a:lnTo>
                <a:lnTo>
                  <a:pt x="20" y="121"/>
                </a:lnTo>
                <a:lnTo>
                  <a:pt x="8" y="67"/>
                </a:lnTo>
                <a:lnTo>
                  <a:pt x="8" y="67"/>
                </a:lnTo>
                <a:lnTo>
                  <a:pt x="0" y="4"/>
                </a:lnTo>
                <a:lnTo>
                  <a:pt x="4" y="0"/>
                </a:lnTo>
                <a:lnTo>
                  <a:pt x="4" y="0"/>
                </a:lnTo>
                <a:lnTo>
                  <a:pt x="8" y="8"/>
                </a:lnTo>
                <a:lnTo>
                  <a:pt x="14" y="16"/>
                </a:lnTo>
                <a:lnTo>
                  <a:pt x="20" y="24"/>
                </a:lnTo>
                <a:lnTo>
                  <a:pt x="20" y="24"/>
                </a:lnTo>
                <a:lnTo>
                  <a:pt x="48" y="49"/>
                </a:lnTo>
                <a:lnTo>
                  <a:pt x="71" y="71"/>
                </a:lnTo>
                <a:lnTo>
                  <a:pt x="71" y="71"/>
                </a:lnTo>
                <a:lnTo>
                  <a:pt x="75" y="73"/>
                </a:lnTo>
                <a:lnTo>
                  <a:pt x="81" y="73"/>
                </a:lnTo>
                <a:lnTo>
                  <a:pt x="85" y="71"/>
                </a:lnTo>
                <a:lnTo>
                  <a:pt x="89" y="67"/>
                </a:lnTo>
                <a:lnTo>
                  <a:pt x="89" y="67"/>
                </a:lnTo>
                <a:lnTo>
                  <a:pt x="117" y="34"/>
                </a:lnTo>
                <a:lnTo>
                  <a:pt x="117" y="34"/>
                </a:lnTo>
                <a:lnTo>
                  <a:pt x="119" y="40"/>
                </a:lnTo>
                <a:lnTo>
                  <a:pt x="119" y="44"/>
                </a:lnTo>
                <a:lnTo>
                  <a:pt x="123" y="46"/>
                </a:lnTo>
                <a:lnTo>
                  <a:pt x="123" y="46"/>
                </a:lnTo>
                <a:lnTo>
                  <a:pt x="125" y="61"/>
                </a:lnTo>
                <a:lnTo>
                  <a:pt x="127" y="95"/>
                </a:lnTo>
                <a:lnTo>
                  <a:pt x="131" y="156"/>
                </a:lnTo>
                <a:lnTo>
                  <a:pt x="131" y="156"/>
                </a:lnTo>
                <a:lnTo>
                  <a:pt x="123" y="271"/>
                </a:lnTo>
                <a:lnTo>
                  <a:pt x="121" y="347"/>
                </a:lnTo>
                <a:lnTo>
                  <a:pt x="119" y="392"/>
                </a:lnTo>
                <a:lnTo>
                  <a:pt x="119" y="392"/>
                </a:lnTo>
                <a:lnTo>
                  <a:pt x="121" y="440"/>
                </a:lnTo>
                <a:lnTo>
                  <a:pt x="125" y="469"/>
                </a:lnTo>
                <a:lnTo>
                  <a:pt x="125" y="469"/>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100"/>
          <p:cNvSpPr>
            <a:spLocks/>
          </p:cNvSpPr>
          <p:nvPr/>
        </p:nvSpPr>
        <p:spPr bwMode="auto">
          <a:xfrm>
            <a:off x="2684549" y="2430226"/>
            <a:ext cx="56989" cy="104480"/>
          </a:xfrm>
          <a:custGeom>
            <a:avLst/>
            <a:gdLst/>
            <a:ahLst/>
            <a:cxnLst>
              <a:cxn ang="0">
                <a:pos x="24" y="42"/>
              </a:cxn>
              <a:cxn ang="0">
                <a:pos x="24" y="42"/>
              </a:cxn>
              <a:cxn ang="0">
                <a:pos x="16" y="22"/>
              </a:cxn>
              <a:cxn ang="0">
                <a:pos x="16" y="22"/>
              </a:cxn>
              <a:cxn ang="0">
                <a:pos x="16" y="22"/>
              </a:cxn>
              <a:cxn ang="0">
                <a:pos x="8" y="6"/>
              </a:cxn>
              <a:cxn ang="0">
                <a:pos x="6" y="2"/>
              </a:cxn>
              <a:cxn ang="0">
                <a:pos x="2" y="0"/>
              </a:cxn>
              <a:cxn ang="0">
                <a:pos x="2" y="0"/>
              </a:cxn>
              <a:cxn ang="0">
                <a:pos x="2" y="0"/>
              </a:cxn>
              <a:cxn ang="0">
                <a:pos x="0" y="0"/>
              </a:cxn>
              <a:cxn ang="0">
                <a:pos x="0" y="0"/>
              </a:cxn>
              <a:cxn ang="0">
                <a:pos x="0" y="2"/>
              </a:cxn>
              <a:cxn ang="0">
                <a:pos x="0" y="2"/>
              </a:cxn>
              <a:cxn ang="0">
                <a:pos x="2" y="2"/>
              </a:cxn>
              <a:cxn ang="0">
                <a:pos x="2" y="2"/>
              </a:cxn>
              <a:cxn ang="0">
                <a:pos x="2" y="2"/>
              </a:cxn>
              <a:cxn ang="0">
                <a:pos x="4" y="4"/>
              </a:cxn>
              <a:cxn ang="0">
                <a:pos x="6" y="8"/>
              </a:cxn>
              <a:cxn ang="0">
                <a:pos x="14" y="22"/>
              </a:cxn>
              <a:cxn ang="0">
                <a:pos x="14" y="22"/>
              </a:cxn>
              <a:cxn ang="0">
                <a:pos x="14" y="22"/>
              </a:cxn>
              <a:cxn ang="0">
                <a:pos x="22" y="44"/>
              </a:cxn>
              <a:cxn ang="0">
                <a:pos x="22" y="44"/>
              </a:cxn>
              <a:cxn ang="0">
                <a:pos x="24" y="42"/>
              </a:cxn>
              <a:cxn ang="0">
                <a:pos x="24" y="42"/>
              </a:cxn>
            </a:cxnLst>
            <a:rect l="0" t="0" r="r" b="b"/>
            <a:pathLst>
              <a:path w="24" h="44">
                <a:moveTo>
                  <a:pt x="24" y="42"/>
                </a:moveTo>
                <a:lnTo>
                  <a:pt x="24" y="42"/>
                </a:lnTo>
                <a:lnTo>
                  <a:pt x="16" y="22"/>
                </a:lnTo>
                <a:lnTo>
                  <a:pt x="16" y="22"/>
                </a:lnTo>
                <a:lnTo>
                  <a:pt x="16" y="22"/>
                </a:lnTo>
                <a:lnTo>
                  <a:pt x="8" y="6"/>
                </a:lnTo>
                <a:lnTo>
                  <a:pt x="6" y="2"/>
                </a:lnTo>
                <a:lnTo>
                  <a:pt x="2" y="0"/>
                </a:lnTo>
                <a:lnTo>
                  <a:pt x="2" y="0"/>
                </a:lnTo>
                <a:lnTo>
                  <a:pt x="2" y="0"/>
                </a:lnTo>
                <a:lnTo>
                  <a:pt x="0" y="0"/>
                </a:lnTo>
                <a:lnTo>
                  <a:pt x="0" y="0"/>
                </a:lnTo>
                <a:lnTo>
                  <a:pt x="0" y="2"/>
                </a:lnTo>
                <a:lnTo>
                  <a:pt x="0" y="2"/>
                </a:lnTo>
                <a:lnTo>
                  <a:pt x="2" y="2"/>
                </a:lnTo>
                <a:lnTo>
                  <a:pt x="2" y="2"/>
                </a:lnTo>
                <a:lnTo>
                  <a:pt x="2" y="2"/>
                </a:lnTo>
                <a:lnTo>
                  <a:pt x="4" y="4"/>
                </a:lnTo>
                <a:lnTo>
                  <a:pt x="6" y="8"/>
                </a:lnTo>
                <a:lnTo>
                  <a:pt x="14" y="22"/>
                </a:lnTo>
                <a:lnTo>
                  <a:pt x="14" y="22"/>
                </a:lnTo>
                <a:lnTo>
                  <a:pt x="14" y="22"/>
                </a:lnTo>
                <a:lnTo>
                  <a:pt x="22" y="44"/>
                </a:lnTo>
                <a:lnTo>
                  <a:pt x="22" y="44"/>
                </a:lnTo>
                <a:lnTo>
                  <a:pt x="24" y="42"/>
                </a:lnTo>
                <a:lnTo>
                  <a:pt x="24" y="42"/>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Freeform 101"/>
          <p:cNvSpPr>
            <a:spLocks/>
          </p:cNvSpPr>
          <p:nvPr/>
        </p:nvSpPr>
        <p:spPr bwMode="auto">
          <a:xfrm>
            <a:off x="2736789" y="2453972"/>
            <a:ext cx="37993" cy="75985"/>
          </a:xfrm>
          <a:custGeom>
            <a:avLst/>
            <a:gdLst/>
            <a:ahLst/>
            <a:cxnLst>
              <a:cxn ang="0">
                <a:pos x="16" y="0"/>
              </a:cxn>
              <a:cxn ang="0">
                <a:pos x="14" y="0"/>
              </a:cxn>
              <a:cxn ang="0">
                <a:pos x="0" y="30"/>
              </a:cxn>
              <a:cxn ang="0">
                <a:pos x="2" y="32"/>
              </a:cxn>
              <a:cxn ang="0">
                <a:pos x="16" y="0"/>
              </a:cxn>
              <a:cxn ang="0">
                <a:pos x="16" y="0"/>
              </a:cxn>
            </a:cxnLst>
            <a:rect l="0" t="0" r="r" b="b"/>
            <a:pathLst>
              <a:path w="16" h="32">
                <a:moveTo>
                  <a:pt x="16" y="0"/>
                </a:moveTo>
                <a:lnTo>
                  <a:pt x="14" y="0"/>
                </a:lnTo>
                <a:lnTo>
                  <a:pt x="0" y="30"/>
                </a:lnTo>
                <a:lnTo>
                  <a:pt x="2" y="32"/>
                </a:lnTo>
                <a:lnTo>
                  <a:pt x="16" y="0"/>
                </a:lnTo>
                <a:lnTo>
                  <a:pt x="16" y="0"/>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Freeform 102"/>
          <p:cNvSpPr>
            <a:spLocks/>
          </p:cNvSpPr>
          <p:nvPr/>
        </p:nvSpPr>
        <p:spPr bwMode="auto">
          <a:xfrm>
            <a:off x="2487462" y="2420728"/>
            <a:ext cx="130601" cy="85484"/>
          </a:xfrm>
          <a:custGeom>
            <a:avLst/>
            <a:gdLst/>
            <a:ahLst/>
            <a:cxnLst>
              <a:cxn ang="0">
                <a:pos x="18" y="32"/>
              </a:cxn>
              <a:cxn ang="0">
                <a:pos x="18" y="32"/>
              </a:cxn>
              <a:cxn ang="0">
                <a:pos x="20" y="28"/>
              </a:cxn>
              <a:cxn ang="0">
                <a:pos x="24" y="24"/>
              </a:cxn>
              <a:cxn ang="0">
                <a:pos x="34" y="14"/>
              </a:cxn>
              <a:cxn ang="0">
                <a:pos x="46" y="6"/>
              </a:cxn>
              <a:cxn ang="0">
                <a:pos x="53" y="4"/>
              </a:cxn>
              <a:cxn ang="0">
                <a:pos x="53" y="4"/>
              </a:cxn>
              <a:cxn ang="0">
                <a:pos x="53" y="4"/>
              </a:cxn>
              <a:cxn ang="0">
                <a:pos x="55" y="4"/>
              </a:cxn>
              <a:cxn ang="0">
                <a:pos x="55" y="4"/>
              </a:cxn>
              <a:cxn ang="0">
                <a:pos x="55" y="0"/>
              </a:cxn>
              <a:cxn ang="0">
                <a:pos x="55" y="0"/>
              </a:cxn>
              <a:cxn ang="0">
                <a:pos x="53" y="0"/>
              </a:cxn>
              <a:cxn ang="0">
                <a:pos x="53" y="0"/>
              </a:cxn>
              <a:cxn ang="0">
                <a:pos x="53" y="0"/>
              </a:cxn>
              <a:cxn ang="0">
                <a:pos x="46" y="4"/>
              </a:cxn>
              <a:cxn ang="0">
                <a:pos x="34" y="10"/>
              </a:cxn>
              <a:cxn ang="0">
                <a:pos x="24" y="20"/>
              </a:cxn>
              <a:cxn ang="0">
                <a:pos x="18" y="30"/>
              </a:cxn>
              <a:cxn ang="0">
                <a:pos x="18" y="30"/>
              </a:cxn>
              <a:cxn ang="0">
                <a:pos x="2" y="0"/>
              </a:cxn>
              <a:cxn ang="0">
                <a:pos x="0" y="0"/>
              </a:cxn>
              <a:cxn ang="0">
                <a:pos x="18" y="36"/>
              </a:cxn>
              <a:cxn ang="0">
                <a:pos x="18" y="32"/>
              </a:cxn>
              <a:cxn ang="0">
                <a:pos x="18" y="32"/>
              </a:cxn>
            </a:cxnLst>
            <a:rect l="0" t="0" r="r" b="b"/>
            <a:pathLst>
              <a:path w="55" h="36">
                <a:moveTo>
                  <a:pt x="18" y="32"/>
                </a:moveTo>
                <a:lnTo>
                  <a:pt x="18" y="32"/>
                </a:lnTo>
                <a:lnTo>
                  <a:pt x="20" y="28"/>
                </a:lnTo>
                <a:lnTo>
                  <a:pt x="24" y="24"/>
                </a:lnTo>
                <a:lnTo>
                  <a:pt x="34" y="14"/>
                </a:lnTo>
                <a:lnTo>
                  <a:pt x="46" y="6"/>
                </a:lnTo>
                <a:lnTo>
                  <a:pt x="53" y="4"/>
                </a:lnTo>
                <a:lnTo>
                  <a:pt x="53" y="4"/>
                </a:lnTo>
                <a:lnTo>
                  <a:pt x="53" y="4"/>
                </a:lnTo>
                <a:lnTo>
                  <a:pt x="55" y="4"/>
                </a:lnTo>
                <a:lnTo>
                  <a:pt x="55" y="4"/>
                </a:lnTo>
                <a:lnTo>
                  <a:pt x="55" y="0"/>
                </a:lnTo>
                <a:lnTo>
                  <a:pt x="55" y="0"/>
                </a:lnTo>
                <a:lnTo>
                  <a:pt x="53" y="0"/>
                </a:lnTo>
                <a:lnTo>
                  <a:pt x="53" y="0"/>
                </a:lnTo>
                <a:lnTo>
                  <a:pt x="53" y="0"/>
                </a:lnTo>
                <a:lnTo>
                  <a:pt x="46" y="4"/>
                </a:lnTo>
                <a:lnTo>
                  <a:pt x="34" y="10"/>
                </a:lnTo>
                <a:lnTo>
                  <a:pt x="24" y="20"/>
                </a:lnTo>
                <a:lnTo>
                  <a:pt x="18" y="30"/>
                </a:lnTo>
                <a:lnTo>
                  <a:pt x="18" y="30"/>
                </a:lnTo>
                <a:lnTo>
                  <a:pt x="2" y="0"/>
                </a:lnTo>
                <a:lnTo>
                  <a:pt x="0" y="0"/>
                </a:lnTo>
                <a:lnTo>
                  <a:pt x="18" y="36"/>
                </a:lnTo>
                <a:lnTo>
                  <a:pt x="18" y="32"/>
                </a:lnTo>
                <a:lnTo>
                  <a:pt x="18" y="32"/>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103"/>
          <p:cNvSpPr>
            <a:spLocks/>
          </p:cNvSpPr>
          <p:nvPr/>
        </p:nvSpPr>
        <p:spPr bwMode="auto">
          <a:xfrm>
            <a:off x="2378233" y="3311184"/>
            <a:ext cx="113978" cy="159095"/>
          </a:xfrm>
          <a:custGeom>
            <a:avLst/>
            <a:gdLst/>
            <a:ahLst/>
            <a:cxnLst>
              <a:cxn ang="0">
                <a:pos x="20" y="65"/>
              </a:cxn>
              <a:cxn ang="0">
                <a:pos x="0" y="67"/>
              </a:cxn>
              <a:cxn ang="0">
                <a:pos x="0" y="67"/>
              </a:cxn>
              <a:cxn ang="0">
                <a:pos x="2" y="61"/>
              </a:cxn>
              <a:cxn ang="0">
                <a:pos x="8" y="43"/>
              </a:cxn>
              <a:cxn ang="0">
                <a:pos x="20" y="21"/>
              </a:cxn>
              <a:cxn ang="0">
                <a:pos x="28" y="12"/>
              </a:cxn>
              <a:cxn ang="0">
                <a:pos x="36" y="2"/>
              </a:cxn>
              <a:cxn ang="0">
                <a:pos x="36" y="2"/>
              </a:cxn>
              <a:cxn ang="0">
                <a:pos x="40" y="0"/>
              </a:cxn>
              <a:cxn ang="0">
                <a:pos x="44" y="0"/>
              </a:cxn>
              <a:cxn ang="0">
                <a:pos x="48" y="2"/>
              </a:cxn>
              <a:cxn ang="0">
                <a:pos x="48" y="2"/>
              </a:cxn>
              <a:cxn ang="0">
                <a:pos x="42" y="8"/>
              </a:cxn>
              <a:cxn ang="0">
                <a:pos x="34" y="23"/>
              </a:cxn>
              <a:cxn ang="0">
                <a:pos x="24" y="45"/>
              </a:cxn>
              <a:cxn ang="0">
                <a:pos x="22" y="55"/>
              </a:cxn>
              <a:cxn ang="0">
                <a:pos x="20" y="65"/>
              </a:cxn>
              <a:cxn ang="0">
                <a:pos x="20" y="65"/>
              </a:cxn>
            </a:cxnLst>
            <a:rect l="0" t="0" r="r" b="b"/>
            <a:pathLst>
              <a:path w="48" h="67">
                <a:moveTo>
                  <a:pt x="20" y="65"/>
                </a:moveTo>
                <a:lnTo>
                  <a:pt x="0" y="67"/>
                </a:lnTo>
                <a:lnTo>
                  <a:pt x="0" y="67"/>
                </a:lnTo>
                <a:lnTo>
                  <a:pt x="2" y="61"/>
                </a:lnTo>
                <a:lnTo>
                  <a:pt x="8" y="43"/>
                </a:lnTo>
                <a:lnTo>
                  <a:pt x="20" y="21"/>
                </a:lnTo>
                <a:lnTo>
                  <a:pt x="28" y="12"/>
                </a:lnTo>
                <a:lnTo>
                  <a:pt x="36" y="2"/>
                </a:lnTo>
                <a:lnTo>
                  <a:pt x="36" y="2"/>
                </a:lnTo>
                <a:lnTo>
                  <a:pt x="40" y="0"/>
                </a:lnTo>
                <a:lnTo>
                  <a:pt x="44" y="0"/>
                </a:lnTo>
                <a:lnTo>
                  <a:pt x="48" y="2"/>
                </a:lnTo>
                <a:lnTo>
                  <a:pt x="48" y="2"/>
                </a:lnTo>
                <a:lnTo>
                  <a:pt x="42" y="8"/>
                </a:lnTo>
                <a:lnTo>
                  <a:pt x="34" y="23"/>
                </a:lnTo>
                <a:lnTo>
                  <a:pt x="24" y="45"/>
                </a:lnTo>
                <a:lnTo>
                  <a:pt x="22" y="55"/>
                </a:lnTo>
                <a:lnTo>
                  <a:pt x="20" y="65"/>
                </a:lnTo>
                <a:lnTo>
                  <a:pt x="20" y="65"/>
                </a:lnTo>
                <a:close/>
              </a:path>
            </a:pathLst>
          </a:custGeom>
          <a:solidFill>
            <a:srgbClr val="FFFFFF"/>
          </a:solidFill>
          <a:ln w="4">
            <a:solidFill>
              <a:schemeClr val="bg1">
                <a:lumMod val="75000"/>
              </a:schemeClr>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Freeform 68"/>
          <p:cNvSpPr>
            <a:spLocks noEditPoints="1"/>
          </p:cNvSpPr>
          <p:nvPr/>
        </p:nvSpPr>
        <p:spPr bwMode="auto">
          <a:xfrm>
            <a:off x="4678062" y="2133279"/>
            <a:ext cx="862972" cy="3145672"/>
          </a:xfrm>
          <a:custGeom>
            <a:avLst/>
            <a:gdLst/>
            <a:ahLst/>
            <a:cxnLst>
              <a:cxn ang="0">
                <a:pos x="115" y="75"/>
              </a:cxn>
              <a:cxn ang="0">
                <a:pos x="119" y="69"/>
              </a:cxn>
              <a:cxn ang="0">
                <a:pos x="115" y="72"/>
              </a:cxn>
              <a:cxn ang="0">
                <a:pos x="115" y="66"/>
              </a:cxn>
              <a:cxn ang="0">
                <a:pos x="118" y="66"/>
              </a:cxn>
              <a:cxn ang="0">
                <a:pos x="116" y="63"/>
              </a:cxn>
              <a:cxn ang="0">
                <a:pos x="115" y="60"/>
              </a:cxn>
              <a:cxn ang="0">
                <a:pos x="118" y="49"/>
              </a:cxn>
              <a:cxn ang="0">
                <a:pos x="124" y="45"/>
              </a:cxn>
              <a:cxn ang="0">
                <a:pos x="119" y="47"/>
              </a:cxn>
              <a:cxn ang="0">
                <a:pos x="121" y="25"/>
              </a:cxn>
              <a:cxn ang="0">
                <a:pos x="110" y="3"/>
              </a:cxn>
              <a:cxn ang="0">
                <a:pos x="91" y="0"/>
              </a:cxn>
              <a:cxn ang="0">
                <a:pos x="75" y="6"/>
              </a:cxn>
              <a:cxn ang="0">
                <a:pos x="63" y="19"/>
              </a:cxn>
              <a:cxn ang="0">
                <a:pos x="63" y="39"/>
              </a:cxn>
              <a:cxn ang="0">
                <a:pos x="55" y="41"/>
              </a:cxn>
              <a:cxn ang="0">
                <a:pos x="61" y="44"/>
              </a:cxn>
              <a:cxn ang="0">
                <a:pos x="53" y="44"/>
              </a:cxn>
              <a:cxn ang="0">
                <a:pos x="58" y="47"/>
              </a:cxn>
              <a:cxn ang="0">
                <a:pos x="58" y="55"/>
              </a:cxn>
              <a:cxn ang="0">
                <a:pos x="31" y="58"/>
              </a:cxn>
              <a:cxn ang="0">
                <a:pos x="14" y="85"/>
              </a:cxn>
              <a:cxn ang="0">
                <a:pos x="1" y="120"/>
              </a:cxn>
              <a:cxn ang="0">
                <a:pos x="0" y="134"/>
              </a:cxn>
              <a:cxn ang="0">
                <a:pos x="17" y="148"/>
              </a:cxn>
              <a:cxn ang="0">
                <a:pos x="23" y="157"/>
              </a:cxn>
              <a:cxn ang="0">
                <a:pos x="9" y="192"/>
              </a:cxn>
              <a:cxn ang="0">
                <a:pos x="20" y="201"/>
              </a:cxn>
              <a:cxn ang="0">
                <a:pos x="15" y="271"/>
              </a:cxn>
              <a:cxn ang="0">
                <a:pos x="22" y="313"/>
              </a:cxn>
              <a:cxn ang="0">
                <a:pos x="50" y="365"/>
              </a:cxn>
              <a:cxn ang="0">
                <a:pos x="48" y="409"/>
              </a:cxn>
              <a:cxn ang="0">
                <a:pos x="48" y="428"/>
              </a:cxn>
              <a:cxn ang="0">
                <a:pos x="48" y="444"/>
              </a:cxn>
              <a:cxn ang="0">
                <a:pos x="67" y="444"/>
              </a:cxn>
              <a:cxn ang="0">
                <a:pos x="69" y="427"/>
              </a:cxn>
              <a:cxn ang="0">
                <a:pos x="80" y="413"/>
              </a:cxn>
              <a:cxn ang="0">
                <a:pos x="83" y="433"/>
              </a:cxn>
              <a:cxn ang="0">
                <a:pos x="83" y="446"/>
              </a:cxn>
              <a:cxn ang="0">
                <a:pos x="100" y="420"/>
              </a:cxn>
              <a:cxn ang="0">
                <a:pos x="96" y="397"/>
              </a:cxn>
              <a:cxn ang="0">
                <a:pos x="104" y="387"/>
              </a:cxn>
              <a:cxn ang="0">
                <a:pos x="100" y="383"/>
              </a:cxn>
              <a:cxn ang="0">
                <a:pos x="99" y="375"/>
              </a:cxn>
              <a:cxn ang="0">
                <a:pos x="91" y="367"/>
              </a:cxn>
              <a:cxn ang="0">
                <a:pos x="104" y="241"/>
              </a:cxn>
              <a:cxn ang="0">
                <a:pos x="108" y="214"/>
              </a:cxn>
              <a:cxn ang="0">
                <a:pos x="97" y="167"/>
              </a:cxn>
              <a:cxn ang="0">
                <a:pos x="110" y="157"/>
              </a:cxn>
              <a:cxn ang="0">
                <a:pos x="119" y="149"/>
              </a:cxn>
              <a:cxn ang="0">
                <a:pos x="124" y="91"/>
              </a:cxn>
              <a:cxn ang="0">
                <a:pos x="30" y="127"/>
              </a:cxn>
              <a:cxn ang="0">
                <a:pos x="30" y="118"/>
              </a:cxn>
              <a:cxn ang="0">
                <a:pos x="31" y="126"/>
              </a:cxn>
            </a:cxnLst>
            <a:rect l="0" t="0" r="r" b="b"/>
            <a:pathLst>
              <a:path w="124" h="452">
                <a:moveTo>
                  <a:pt x="124" y="83"/>
                </a:moveTo>
                <a:lnTo>
                  <a:pt x="124" y="83"/>
                </a:lnTo>
                <a:lnTo>
                  <a:pt x="113" y="74"/>
                </a:lnTo>
                <a:lnTo>
                  <a:pt x="113" y="74"/>
                </a:lnTo>
                <a:lnTo>
                  <a:pt x="115" y="75"/>
                </a:lnTo>
                <a:lnTo>
                  <a:pt x="116" y="75"/>
                </a:lnTo>
                <a:lnTo>
                  <a:pt x="118" y="74"/>
                </a:lnTo>
                <a:lnTo>
                  <a:pt x="118" y="74"/>
                </a:lnTo>
                <a:lnTo>
                  <a:pt x="119" y="71"/>
                </a:lnTo>
                <a:lnTo>
                  <a:pt x="119" y="69"/>
                </a:lnTo>
                <a:lnTo>
                  <a:pt x="119" y="68"/>
                </a:lnTo>
                <a:lnTo>
                  <a:pt x="119" y="68"/>
                </a:lnTo>
                <a:lnTo>
                  <a:pt x="119" y="71"/>
                </a:lnTo>
                <a:lnTo>
                  <a:pt x="118" y="72"/>
                </a:lnTo>
                <a:lnTo>
                  <a:pt x="115" y="72"/>
                </a:lnTo>
                <a:lnTo>
                  <a:pt x="115" y="72"/>
                </a:lnTo>
                <a:lnTo>
                  <a:pt x="113" y="71"/>
                </a:lnTo>
                <a:lnTo>
                  <a:pt x="113" y="69"/>
                </a:lnTo>
                <a:lnTo>
                  <a:pt x="115" y="68"/>
                </a:lnTo>
                <a:lnTo>
                  <a:pt x="115" y="66"/>
                </a:lnTo>
                <a:lnTo>
                  <a:pt x="115" y="66"/>
                </a:lnTo>
                <a:lnTo>
                  <a:pt x="115" y="64"/>
                </a:lnTo>
                <a:lnTo>
                  <a:pt x="116" y="66"/>
                </a:lnTo>
                <a:lnTo>
                  <a:pt x="116" y="66"/>
                </a:lnTo>
                <a:lnTo>
                  <a:pt x="118" y="66"/>
                </a:lnTo>
                <a:lnTo>
                  <a:pt x="119" y="66"/>
                </a:lnTo>
                <a:lnTo>
                  <a:pt x="119" y="66"/>
                </a:lnTo>
                <a:lnTo>
                  <a:pt x="118" y="66"/>
                </a:lnTo>
                <a:lnTo>
                  <a:pt x="116" y="66"/>
                </a:lnTo>
                <a:lnTo>
                  <a:pt x="116" y="63"/>
                </a:lnTo>
                <a:lnTo>
                  <a:pt x="116" y="63"/>
                </a:lnTo>
                <a:lnTo>
                  <a:pt x="115" y="61"/>
                </a:lnTo>
                <a:lnTo>
                  <a:pt x="113" y="61"/>
                </a:lnTo>
                <a:lnTo>
                  <a:pt x="113" y="61"/>
                </a:lnTo>
                <a:lnTo>
                  <a:pt x="115" y="60"/>
                </a:lnTo>
                <a:lnTo>
                  <a:pt x="118" y="56"/>
                </a:lnTo>
                <a:lnTo>
                  <a:pt x="118" y="56"/>
                </a:lnTo>
                <a:lnTo>
                  <a:pt x="118" y="50"/>
                </a:lnTo>
                <a:lnTo>
                  <a:pt x="118" y="49"/>
                </a:lnTo>
                <a:lnTo>
                  <a:pt x="118" y="49"/>
                </a:lnTo>
                <a:lnTo>
                  <a:pt x="118" y="49"/>
                </a:lnTo>
                <a:lnTo>
                  <a:pt x="121" y="49"/>
                </a:lnTo>
                <a:lnTo>
                  <a:pt x="121" y="49"/>
                </a:lnTo>
                <a:lnTo>
                  <a:pt x="122" y="47"/>
                </a:lnTo>
                <a:lnTo>
                  <a:pt x="124" y="45"/>
                </a:lnTo>
                <a:lnTo>
                  <a:pt x="124" y="45"/>
                </a:lnTo>
                <a:lnTo>
                  <a:pt x="122" y="45"/>
                </a:lnTo>
                <a:lnTo>
                  <a:pt x="121" y="47"/>
                </a:lnTo>
                <a:lnTo>
                  <a:pt x="121" y="47"/>
                </a:lnTo>
                <a:lnTo>
                  <a:pt x="119" y="47"/>
                </a:lnTo>
                <a:lnTo>
                  <a:pt x="119" y="45"/>
                </a:lnTo>
                <a:lnTo>
                  <a:pt x="121" y="41"/>
                </a:lnTo>
                <a:lnTo>
                  <a:pt x="121" y="41"/>
                </a:lnTo>
                <a:lnTo>
                  <a:pt x="121" y="31"/>
                </a:lnTo>
                <a:lnTo>
                  <a:pt x="121" y="25"/>
                </a:lnTo>
                <a:lnTo>
                  <a:pt x="119" y="16"/>
                </a:lnTo>
                <a:lnTo>
                  <a:pt x="119" y="16"/>
                </a:lnTo>
                <a:lnTo>
                  <a:pt x="115" y="6"/>
                </a:lnTo>
                <a:lnTo>
                  <a:pt x="113" y="5"/>
                </a:lnTo>
                <a:lnTo>
                  <a:pt x="110" y="3"/>
                </a:lnTo>
                <a:lnTo>
                  <a:pt x="110" y="3"/>
                </a:lnTo>
                <a:lnTo>
                  <a:pt x="104" y="1"/>
                </a:lnTo>
                <a:lnTo>
                  <a:pt x="99" y="1"/>
                </a:lnTo>
                <a:lnTo>
                  <a:pt x="99" y="1"/>
                </a:lnTo>
                <a:lnTo>
                  <a:pt x="91" y="0"/>
                </a:lnTo>
                <a:lnTo>
                  <a:pt x="85" y="0"/>
                </a:lnTo>
                <a:lnTo>
                  <a:pt x="85" y="0"/>
                </a:lnTo>
                <a:lnTo>
                  <a:pt x="81" y="0"/>
                </a:lnTo>
                <a:lnTo>
                  <a:pt x="78" y="1"/>
                </a:lnTo>
                <a:lnTo>
                  <a:pt x="75" y="6"/>
                </a:lnTo>
                <a:lnTo>
                  <a:pt x="75" y="6"/>
                </a:lnTo>
                <a:lnTo>
                  <a:pt x="70" y="12"/>
                </a:lnTo>
                <a:lnTo>
                  <a:pt x="66" y="17"/>
                </a:lnTo>
                <a:lnTo>
                  <a:pt x="66" y="17"/>
                </a:lnTo>
                <a:lnTo>
                  <a:pt x="63" y="19"/>
                </a:lnTo>
                <a:lnTo>
                  <a:pt x="61" y="22"/>
                </a:lnTo>
                <a:lnTo>
                  <a:pt x="61" y="28"/>
                </a:lnTo>
                <a:lnTo>
                  <a:pt x="61" y="28"/>
                </a:lnTo>
                <a:lnTo>
                  <a:pt x="63" y="33"/>
                </a:lnTo>
                <a:lnTo>
                  <a:pt x="63" y="39"/>
                </a:lnTo>
                <a:lnTo>
                  <a:pt x="63" y="39"/>
                </a:lnTo>
                <a:lnTo>
                  <a:pt x="61" y="41"/>
                </a:lnTo>
                <a:lnTo>
                  <a:pt x="58" y="42"/>
                </a:lnTo>
                <a:lnTo>
                  <a:pt x="55" y="41"/>
                </a:lnTo>
                <a:lnTo>
                  <a:pt x="55" y="41"/>
                </a:lnTo>
                <a:lnTo>
                  <a:pt x="56" y="42"/>
                </a:lnTo>
                <a:lnTo>
                  <a:pt x="59" y="42"/>
                </a:lnTo>
                <a:lnTo>
                  <a:pt x="59" y="42"/>
                </a:lnTo>
                <a:lnTo>
                  <a:pt x="61" y="42"/>
                </a:lnTo>
                <a:lnTo>
                  <a:pt x="61" y="44"/>
                </a:lnTo>
                <a:lnTo>
                  <a:pt x="59" y="45"/>
                </a:lnTo>
                <a:lnTo>
                  <a:pt x="58" y="45"/>
                </a:lnTo>
                <a:lnTo>
                  <a:pt x="58" y="45"/>
                </a:lnTo>
                <a:lnTo>
                  <a:pt x="55" y="44"/>
                </a:lnTo>
                <a:lnTo>
                  <a:pt x="53" y="44"/>
                </a:lnTo>
                <a:lnTo>
                  <a:pt x="53" y="44"/>
                </a:lnTo>
                <a:lnTo>
                  <a:pt x="55" y="45"/>
                </a:lnTo>
                <a:lnTo>
                  <a:pt x="55" y="45"/>
                </a:lnTo>
                <a:lnTo>
                  <a:pt x="58" y="47"/>
                </a:lnTo>
                <a:lnTo>
                  <a:pt x="58" y="47"/>
                </a:lnTo>
                <a:lnTo>
                  <a:pt x="59" y="47"/>
                </a:lnTo>
                <a:lnTo>
                  <a:pt x="59" y="49"/>
                </a:lnTo>
                <a:lnTo>
                  <a:pt x="59" y="49"/>
                </a:lnTo>
                <a:lnTo>
                  <a:pt x="58" y="52"/>
                </a:lnTo>
                <a:lnTo>
                  <a:pt x="58" y="55"/>
                </a:lnTo>
                <a:lnTo>
                  <a:pt x="58" y="55"/>
                </a:lnTo>
                <a:lnTo>
                  <a:pt x="48" y="56"/>
                </a:lnTo>
                <a:lnTo>
                  <a:pt x="48" y="56"/>
                </a:lnTo>
                <a:lnTo>
                  <a:pt x="31" y="58"/>
                </a:lnTo>
                <a:lnTo>
                  <a:pt x="31" y="58"/>
                </a:lnTo>
                <a:lnTo>
                  <a:pt x="28" y="58"/>
                </a:lnTo>
                <a:lnTo>
                  <a:pt x="26" y="60"/>
                </a:lnTo>
                <a:lnTo>
                  <a:pt x="26" y="60"/>
                </a:lnTo>
                <a:lnTo>
                  <a:pt x="18" y="74"/>
                </a:lnTo>
                <a:lnTo>
                  <a:pt x="14" y="85"/>
                </a:lnTo>
                <a:lnTo>
                  <a:pt x="11" y="94"/>
                </a:lnTo>
                <a:lnTo>
                  <a:pt x="11" y="94"/>
                </a:lnTo>
                <a:lnTo>
                  <a:pt x="6" y="110"/>
                </a:lnTo>
                <a:lnTo>
                  <a:pt x="1" y="120"/>
                </a:lnTo>
                <a:lnTo>
                  <a:pt x="1" y="120"/>
                </a:lnTo>
                <a:lnTo>
                  <a:pt x="0" y="124"/>
                </a:lnTo>
                <a:lnTo>
                  <a:pt x="0" y="129"/>
                </a:lnTo>
                <a:lnTo>
                  <a:pt x="0" y="129"/>
                </a:lnTo>
                <a:lnTo>
                  <a:pt x="0" y="131"/>
                </a:lnTo>
                <a:lnTo>
                  <a:pt x="0" y="134"/>
                </a:lnTo>
                <a:lnTo>
                  <a:pt x="3" y="137"/>
                </a:lnTo>
                <a:lnTo>
                  <a:pt x="3" y="137"/>
                </a:lnTo>
                <a:lnTo>
                  <a:pt x="9" y="142"/>
                </a:lnTo>
                <a:lnTo>
                  <a:pt x="17" y="148"/>
                </a:lnTo>
                <a:lnTo>
                  <a:pt x="17" y="148"/>
                </a:lnTo>
                <a:lnTo>
                  <a:pt x="23" y="153"/>
                </a:lnTo>
                <a:lnTo>
                  <a:pt x="25" y="154"/>
                </a:lnTo>
                <a:lnTo>
                  <a:pt x="20" y="157"/>
                </a:lnTo>
                <a:lnTo>
                  <a:pt x="23" y="157"/>
                </a:lnTo>
                <a:lnTo>
                  <a:pt x="23" y="157"/>
                </a:lnTo>
                <a:lnTo>
                  <a:pt x="20" y="162"/>
                </a:lnTo>
                <a:lnTo>
                  <a:pt x="14" y="176"/>
                </a:lnTo>
                <a:lnTo>
                  <a:pt x="14" y="176"/>
                </a:lnTo>
                <a:lnTo>
                  <a:pt x="9" y="192"/>
                </a:lnTo>
                <a:lnTo>
                  <a:pt x="9" y="192"/>
                </a:lnTo>
                <a:lnTo>
                  <a:pt x="14" y="197"/>
                </a:lnTo>
                <a:lnTo>
                  <a:pt x="14" y="197"/>
                </a:lnTo>
                <a:lnTo>
                  <a:pt x="18" y="200"/>
                </a:lnTo>
                <a:lnTo>
                  <a:pt x="20" y="201"/>
                </a:lnTo>
                <a:lnTo>
                  <a:pt x="20" y="201"/>
                </a:lnTo>
                <a:lnTo>
                  <a:pt x="15" y="217"/>
                </a:lnTo>
                <a:lnTo>
                  <a:pt x="12" y="242"/>
                </a:lnTo>
                <a:lnTo>
                  <a:pt x="12" y="242"/>
                </a:lnTo>
                <a:lnTo>
                  <a:pt x="12" y="255"/>
                </a:lnTo>
                <a:lnTo>
                  <a:pt x="15" y="271"/>
                </a:lnTo>
                <a:lnTo>
                  <a:pt x="18" y="294"/>
                </a:lnTo>
                <a:lnTo>
                  <a:pt x="18" y="294"/>
                </a:lnTo>
                <a:lnTo>
                  <a:pt x="18" y="305"/>
                </a:lnTo>
                <a:lnTo>
                  <a:pt x="20" y="310"/>
                </a:lnTo>
                <a:lnTo>
                  <a:pt x="22" y="313"/>
                </a:lnTo>
                <a:lnTo>
                  <a:pt x="22" y="313"/>
                </a:lnTo>
                <a:lnTo>
                  <a:pt x="39" y="346"/>
                </a:lnTo>
                <a:lnTo>
                  <a:pt x="39" y="346"/>
                </a:lnTo>
                <a:lnTo>
                  <a:pt x="50" y="365"/>
                </a:lnTo>
                <a:lnTo>
                  <a:pt x="50" y="365"/>
                </a:lnTo>
                <a:lnTo>
                  <a:pt x="48" y="389"/>
                </a:lnTo>
                <a:lnTo>
                  <a:pt x="48" y="389"/>
                </a:lnTo>
                <a:lnTo>
                  <a:pt x="48" y="400"/>
                </a:lnTo>
                <a:lnTo>
                  <a:pt x="48" y="409"/>
                </a:lnTo>
                <a:lnTo>
                  <a:pt x="48" y="409"/>
                </a:lnTo>
                <a:lnTo>
                  <a:pt x="47" y="417"/>
                </a:lnTo>
                <a:lnTo>
                  <a:pt x="48" y="417"/>
                </a:lnTo>
                <a:lnTo>
                  <a:pt x="48" y="417"/>
                </a:lnTo>
                <a:lnTo>
                  <a:pt x="48" y="420"/>
                </a:lnTo>
                <a:lnTo>
                  <a:pt x="48" y="428"/>
                </a:lnTo>
                <a:lnTo>
                  <a:pt x="48" y="428"/>
                </a:lnTo>
                <a:lnTo>
                  <a:pt x="47" y="438"/>
                </a:lnTo>
                <a:lnTo>
                  <a:pt x="47" y="441"/>
                </a:lnTo>
                <a:lnTo>
                  <a:pt x="48" y="444"/>
                </a:lnTo>
                <a:lnTo>
                  <a:pt x="48" y="444"/>
                </a:lnTo>
                <a:lnTo>
                  <a:pt x="53" y="449"/>
                </a:lnTo>
                <a:lnTo>
                  <a:pt x="56" y="452"/>
                </a:lnTo>
                <a:lnTo>
                  <a:pt x="56" y="452"/>
                </a:lnTo>
                <a:lnTo>
                  <a:pt x="64" y="449"/>
                </a:lnTo>
                <a:lnTo>
                  <a:pt x="67" y="444"/>
                </a:lnTo>
                <a:lnTo>
                  <a:pt x="70" y="441"/>
                </a:lnTo>
                <a:lnTo>
                  <a:pt x="70" y="441"/>
                </a:lnTo>
                <a:lnTo>
                  <a:pt x="70" y="433"/>
                </a:lnTo>
                <a:lnTo>
                  <a:pt x="69" y="427"/>
                </a:lnTo>
                <a:lnTo>
                  <a:pt x="69" y="427"/>
                </a:lnTo>
                <a:lnTo>
                  <a:pt x="70" y="416"/>
                </a:lnTo>
                <a:lnTo>
                  <a:pt x="70" y="416"/>
                </a:lnTo>
                <a:lnTo>
                  <a:pt x="77" y="414"/>
                </a:lnTo>
                <a:lnTo>
                  <a:pt x="77" y="414"/>
                </a:lnTo>
                <a:lnTo>
                  <a:pt x="80" y="413"/>
                </a:lnTo>
                <a:lnTo>
                  <a:pt x="80" y="413"/>
                </a:lnTo>
                <a:lnTo>
                  <a:pt x="81" y="417"/>
                </a:lnTo>
                <a:lnTo>
                  <a:pt x="83" y="425"/>
                </a:lnTo>
                <a:lnTo>
                  <a:pt x="83" y="425"/>
                </a:lnTo>
                <a:lnTo>
                  <a:pt x="83" y="433"/>
                </a:lnTo>
                <a:lnTo>
                  <a:pt x="81" y="441"/>
                </a:lnTo>
                <a:lnTo>
                  <a:pt x="81" y="441"/>
                </a:lnTo>
                <a:lnTo>
                  <a:pt x="81" y="444"/>
                </a:lnTo>
                <a:lnTo>
                  <a:pt x="81" y="446"/>
                </a:lnTo>
                <a:lnTo>
                  <a:pt x="83" y="446"/>
                </a:lnTo>
                <a:lnTo>
                  <a:pt x="85" y="444"/>
                </a:lnTo>
                <a:lnTo>
                  <a:pt x="85" y="444"/>
                </a:lnTo>
                <a:lnTo>
                  <a:pt x="94" y="435"/>
                </a:lnTo>
                <a:lnTo>
                  <a:pt x="99" y="427"/>
                </a:lnTo>
                <a:lnTo>
                  <a:pt x="100" y="420"/>
                </a:lnTo>
                <a:lnTo>
                  <a:pt x="100" y="420"/>
                </a:lnTo>
                <a:lnTo>
                  <a:pt x="99" y="413"/>
                </a:lnTo>
                <a:lnTo>
                  <a:pt x="97" y="408"/>
                </a:lnTo>
                <a:lnTo>
                  <a:pt x="97" y="408"/>
                </a:lnTo>
                <a:lnTo>
                  <a:pt x="96" y="397"/>
                </a:lnTo>
                <a:lnTo>
                  <a:pt x="97" y="392"/>
                </a:lnTo>
                <a:lnTo>
                  <a:pt x="97" y="389"/>
                </a:lnTo>
                <a:lnTo>
                  <a:pt x="97" y="389"/>
                </a:lnTo>
                <a:lnTo>
                  <a:pt x="104" y="392"/>
                </a:lnTo>
                <a:lnTo>
                  <a:pt x="104" y="387"/>
                </a:lnTo>
                <a:lnTo>
                  <a:pt x="104" y="387"/>
                </a:lnTo>
                <a:lnTo>
                  <a:pt x="102" y="386"/>
                </a:lnTo>
                <a:lnTo>
                  <a:pt x="100" y="384"/>
                </a:lnTo>
                <a:lnTo>
                  <a:pt x="100" y="383"/>
                </a:lnTo>
                <a:lnTo>
                  <a:pt x="100" y="383"/>
                </a:lnTo>
                <a:lnTo>
                  <a:pt x="99" y="379"/>
                </a:lnTo>
                <a:lnTo>
                  <a:pt x="97" y="378"/>
                </a:lnTo>
                <a:lnTo>
                  <a:pt x="97" y="378"/>
                </a:lnTo>
                <a:lnTo>
                  <a:pt x="97" y="376"/>
                </a:lnTo>
                <a:lnTo>
                  <a:pt x="99" y="375"/>
                </a:lnTo>
                <a:lnTo>
                  <a:pt x="99" y="375"/>
                </a:lnTo>
                <a:lnTo>
                  <a:pt x="94" y="372"/>
                </a:lnTo>
                <a:lnTo>
                  <a:pt x="91" y="368"/>
                </a:lnTo>
                <a:lnTo>
                  <a:pt x="91" y="367"/>
                </a:lnTo>
                <a:lnTo>
                  <a:pt x="91" y="367"/>
                </a:lnTo>
                <a:lnTo>
                  <a:pt x="93" y="340"/>
                </a:lnTo>
                <a:lnTo>
                  <a:pt x="96" y="298"/>
                </a:lnTo>
                <a:lnTo>
                  <a:pt x="96" y="298"/>
                </a:lnTo>
                <a:lnTo>
                  <a:pt x="99" y="264"/>
                </a:lnTo>
                <a:lnTo>
                  <a:pt x="104" y="241"/>
                </a:lnTo>
                <a:lnTo>
                  <a:pt x="104" y="241"/>
                </a:lnTo>
                <a:lnTo>
                  <a:pt x="105" y="225"/>
                </a:lnTo>
                <a:lnTo>
                  <a:pt x="105" y="217"/>
                </a:lnTo>
                <a:lnTo>
                  <a:pt x="108" y="214"/>
                </a:lnTo>
                <a:lnTo>
                  <a:pt x="108" y="214"/>
                </a:lnTo>
                <a:lnTo>
                  <a:pt x="105" y="205"/>
                </a:lnTo>
                <a:lnTo>
                  <a:pt x="100" y="187"/>
                </a:lnTo>
                <a:lnTo>
                  <a:pt x="100" y="187"/>
                </a:lnTo>
                <a:lnTo>
                  <a:pt x="97" y="167"/>
                </a:lnTo>
                <a:lnTo>
                  <a:pt x="97" y="167"/>
                </a:lnTo>
                <a:lnTo>
                  <a:pt x="100" y="165"/>
                </a:lnTo>
                <a:lnTo>
                  <a:pt x="105" y="160"/>
                </a:lnTo>
                <a:lnTo>
                  <a:pt x="105" y="160"/>
                </a:lnTo>
                <a:lnTo>
                  <a:pt x="107" y="159"/>
                </a:lnTo>
                <a:lnTo>
                  <a:pt x="110" y="157"/>
                </a:lnTo>
                <a:lnTo>
                  <a:pt x="110" y="157"/>
                </a:lnTo>
                <a:lnTo>
                  <a:pt x="115" y="156"/>
                </a:lnTo>
                <a:lnTo>
                  <a:pt x="118" y="154"/>
                </a:lnTo>
                <a:lnTo>
                  <a:pt x="119" y="149"/>
                </a:lnTo>
                <a:lnTo>
                  <a:pt x="119" y="149"/>
                </a:lnTo>
                <a:lnTo>
                  <a:pt x="122" y="132"/>
                </a:lnTo>
                <a:lnTo>
                  <a:pt x="124" y="121"/>
                </a:lnTo>
                <a:lnTo>
                  <a:pt x="124" y="108"/>
                </a:lnTo>
                <a:lnTo>
                  <a:pt x="124" y="108"/>
                </a:lnTo>
                <a:lnTo>
                  <a:pt x="124" y="91"/>
                </a:lnTo>
                <a:lnTo>
                  <a:pt x="124" y="86"/>
                </a:lnTo>
                <a:lnTo>
                  <a:pt x="124" y="83"/>
                </a:lnTo>
                <a:lnTo>
                  <a:pt x="124" y="83"/>
                </a:lnTo>
                <a:close/>
                <a:moveTo>
                  <a:pt x="30" y="127"/>
                </a:moveTo>
                <a:lnTo>
                  <a:pt x="30" y="127"/>
                </a:lnTo>
                <a:lnTo>
                  <a:pt x="25" y="126"/>
                </a:lnTo>
                <a:lnTo>
                  <a:pt x="25" y="126"/>
                </a:lnTo>
                <a:lnTo>
                  <a:pt x="26" y="123"/>
                </a:lnTo>
                <a:lnTo>
                  <a:pt x="30" y="118"/>
                </a:lnTo>
                <a:lnTo>
                  <a:pt x="30" y="118"/>
                </a:lnTo>
                <a:lnTo>
                  <a:pt x="30" y="105"/>
                </a:lnTo>
                <a:lnTo>
                  <a:pt x="30" y="105"/>
                </a:lnTo>
                <a:lnTo>
                  <a:pt x="31" y="121"/>
                </a:lnTo>
                <a:lnTo>
                  <a:pt x="31" y="121"/>
                </a:lnTo>
                <a:lnTo>
                  <a:pt x="31" y="126"/>
                </a:lnTo>
                <a:lnTo>
                  <a:pt x="31" y="127"/>
                </a:lnTo>
                <a:lnTo>
                  <a:pt x="30" y="127"/>
                </a:lnTo>
                <a:lnTo>
                  <a:pt x="30" y="127"/>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sp>
        <p:nvSpPr>
          <p:cNvPr id="21" name="Freeform 69"/>
          <p:cNvSpPr>
            <a:spLocks/>
          </p:cNvSpPr>
          <p:nvPr/>
        </p:nvSpPr>
        <p:spPr bwMode="auto">
          <a:xfrm>
            <a:off x="4991235" y="2481252"/>
            <a:ext cx="375810" cy="1009123"/>
          </a:xfrm>
          <a:custGeom>
            <a:avLst/>
            <a:gdLst/>
            <a:ahLst/>
            <a:cxnLst>
              <a:cxn ang="0">
                <a:pos x="25" y="0"/>
              </a:cxn>
              <a:cxn ang="0">
                <a:pos x="13" y="8"/>
              </a:cxn>
              <a:cxn ang="0">
                <a:pos x="0" y="19"/>
              </a:cxn>
              <a:cxn ang="0">
                <a:pos x="3" y="19"/>
              </a:cxn>
              <a:cxn ang="0">
                <a:pos x="11" y="21"/>
              </a:cxn>
              <a:cxn ang="0">
                <a:pos x="18" y="19"/>
              </a:cxn>
              <a:cxn ang="0">
                <a:pos x="16" y="22"/>
              </a:cxn>
              <a:cxn ang="0">
                <a:pos x="18" y="22"/>
              </a:cxn>
              <a:cxn ang="0">
                <a:pos x="19" y="27"/>
              </a:cxn>
              <a:cxn ang="0">
                <a:pos x="16" y="44"/>
              </a:cxn>
              <a:cxn ang="0">
                <a:pos x="16" y="71"/>
              </a:cxn>
              <a:cxn ang="0">
                <a:pos x="18" y="73"/>
              </a:cxn>
              <a:cxn ang="0">
                <a:pos x="19" y="76"/>
              </a:cxn>
              <a:cxn ang="0">
                <a:pos x="18" y="77"/>
              </a:cxn>
              <a:cxn ang="0">
                <a:pos x="19" y="79"/>
              </a:cxn>
              <a:cxn ang="0">
                <a:pos x="19" y="81"/>
              </a:cxn>
              <a:cxn ang="0">
                <a:pos x="18" y="84"/>
              </a:cxn>
              <a:cxn ang="0">
                <a:pos x="19" y="84"/>
              </a:cxn>
              <a:cxn ang="0">
                <a:pos x="19" y="85"/>
              </a:cxn>
              <a:cxn ang="0">
                <a:pos x="18" y="88"/>
              </a:cxn>
              <a:cxn ang="0">
                <a:pos x="19" y="88"/>
              </a:cxn>
              <a:cxn ang="0">
                <a:pos x="19" y="90"/>
              </a:cxn>
              <a:cxn ang="0">
                <a:pos x="14" y="93"/>
              </a:cxn>
              <a:cxn ang="0">
                <a:pos x="14" y="109"/>
              </a:cxn>
              <a:cxn ang="0">
                <a:pos x="10" y="125"/>
              </a:cxn>
              <a:cxn ang="0">
                <a:pos x="22" y="145"/>
              </a:cxn>
              <a:cxn ang="0">
                <a:pos x="32" y="144"/>
              </a:cxn>
              <a:cxn ang="0">
                <a:pos x="40" y="142"/>
              </a:cxn>
              <a:cxn ang="0">
                <a:pos x="36" y="136"/>
              </a:cxn>
              <a:cxn ang="0">
                <a:pos x="33" y="123"/>
              </a:cxn>
              <a:cxn ang="0">
                <a:pos x="32" y="103"/>
              </a:cxn>
              <a:cxn ang="0">
                <a:pos x="29" y="98"/>
              </a:cxn>
              <a:cxn ang="0">
                <a:pos x="30" y="96"/>
              </a:cxn>
              <a:cxn ang="0">
                <a:pos x="32" y="96"/>
              </a:cxn>
              <a:cxn ang="0">
                <a:pos x="29" y="93"/>
              </a:cxn>
              <a:cxn ang="0">
                <a:pos x="30" y="92"/>
              </a:cxn>
              <a:cxn ang="0">
                <a:pos x="32" y="92"/>
              </a:cxn>
              <a:cxn ang="0">
                <a:pos x="30" y="88"/>
              </a:cxn>
              <a:cxn ang="0">
                <a:pos x="32" y="87"/>
              </a:cxn>
              <a:cxn ang="0">
                <a:pos x="32" y="87"/>
              </a:cxn>
              <a:cxn ang="0">
                <a:pos x="30" y="84"/>
              </a:cxn>
              <a:cxn ang="0">
                <a:pos x="33" y="81"/>
              </a:cxn>
              <a:cxn ang="0">
                <a:pos x="35" y="68"/>
              </a:cxn>
              <a:cxn ang="0">
                <a:pos x="36" y="51"/>
              </a:cxn>
              <a:cxn ang="0">
                <a:pos x="41" y="35"/>
              </a:cxn>
              <a:cxn ang="0">
                <a:pos x="43" y="30"/>
              </a:cxn>
              <a:cxn ang="0">
                <a:pos x="46" y="32"/>
              </a:cxn>
              <a:cxn ang="0">
                <a:pos x="54" y="41"/>
              </a:cxn>
              <a:cxn ang="0">
                <a:pos x="52" y="29"/>
              </a:cxn>
              <a:cxn ang="0">
                <a:pos x="51" y="14"/>
              </a:cxn>
              <a:cxn ang="0">
                <a:pos x="51" y="10"/>
              </a:cxn>
              <a:cxn ang="0">
                <a:pos x="48" y="11"/>
              </a:cxn>
              <a:cxn ang="0">
                <a:pos x="44" y="16"/>
              </a:cxn>
              <a:cxn ang="0">
                <a:pos x="40" y="30"/>
              </a:cxn>
              <a:cxn ang="0">
                <a:pos x="29" y="41"/>
              </a:cxn>
              <a:cxn ang="0">
                <a:pos x="29" y="36"/>
              </a:cxn>
              <a:cxn ang="0">
                <a:pos x="29" y="30"/>
              </a:cxn>
              <a:cxn ang="0">
                <a:pos x="24" y="22"/>
              </a:cxn>
              <a:cxn ang="0">
                <a:pos x="22" y="19"/>
              </a:cxn>
              <a:cxn ang="0">
                <a:pos x="21" y="14"/>
              </a:cxn>
              <a:cxn ang="0">
                <a:pos x="25" y="0"/>
              </a:cxn>
            </a:cxnLst>
            <a:rect l="0" t="0" r="r" b="b"/>
            <a:pathLst>
              <a:path w="54" h="145">
                <a:moveTo>
                  <a:pt x="25" y="0"/>
                </a:moveTo>
                <a:lnTo>
                  <a:pt x="25" y="0"/>
                </a:lnTo>
                <a:lnTo>
                  <a:pt x="13" y="8"/>
                </a:lnTo>
                <a:lnTo>
                  <a:pt x="13" y="8"/>
                </a:lnTo>
                <a:lnTo>
                  <a:pt x="5" y="14"/>
                </a:lnTo>
                <a:lnTo>
                  <a:pt x="0" y="19"/>
                </a:lnTo>
                <a:lnTo>
                  <a:pt x="0" y="19"/>
                </a:lnTo>
                <a:lnTo>
                  <a:pt x="3" y="19"/>
                </a:lnTo>
                <a:lnTo>
                  <a:pt x="11" y="21"/>
                </a:lnTo>
                <a:lnTo>
                  <a:pt x="11" y="21"/>
                </a:lnTo>
                <a:lnTo>
                  <a:pt x="18" y="19"/>
                </a:lnTo>
                <a:lnTo>
                  <a:pt x="18" y="19"/>
                </a:lnTo>
                <a:lnTo>
                  <a:pt x="16" y="21"/>
                </a:lnTo>
                <a:lnTo>
                  <a:pt x="16" y="22"/>
                </a:lnTo>
                <a:lnTo>
                  <a:pt x="18" y="22"/>
                </a:lnTo>
                <a:lnTo>
                  <a:pt x="18" y="22"/>
                </a:lnTo>
                <a:lnTo>
                  <a:pt x="19" y="24"/>
                </a:lnTo>
                <a:lnTo>
                  <a:pt x="19" y="27"/>
                </a:lnTo>
                <a:lnTo>
                  <a:pt x="19" y="27"/>
                </a:lnTo>
                <a:lnTo>
                  <a:pt x="16" y="44"/>
                </a:lnTo>
                <a:lnTo>
                  <a:pt x="16" y="44"/>
                </a:lnTo>
                <a:lnTo>
                  <a:pt x="16" y="71"/>
                </a:lnTo>
                <a:lnTo>
                  <a:pt x="16" y="71"/>
                </a:lnTo>
                <a:lnTo>
                  <a:pt x="18" y="73"/>
                </a:lnTo>
                <a:lnTo>
                  <a:pt x="19" y="76"/>
                </a:lnTo>
                <a:lnTo>
                  <a:pt x="19" y="76"/>
                </a:lnTo>
                <a:lnTo>
                  <a:pt x="19" y="77"/>
                </a:lnTo>
                <a:lnTo>
                  <a:pt x="18" y="77"/>
                </a:lnTo>
                <a:lnTo>
                  <a:pt x="18" y="77"/>
                </a:lnTo>
                <a:lnTo>
                  <a:pt x="19" y="79"/>
                </a:lnTo>
                <a:lnTo>
                  <a:pt x="19" y="81"/>
                </a:lnTo>
                <a:lnTo>
                  <a:pt x="19" y="81"/>
                </a:lnTo>
                <a:lnTo>
                  <a:pt x="19" y="82"/>
                </a:lnTo>
                <a:lnTo>
                  <a:pt x="18" y="84"/>
                </a:lnTo>
                <a:lnTo>
                  <a:pt x="18" y="84"/>
                </a:lnTo>
                <a:lnTo>
                  <a:pt x="19" y="84"/>
                </a:lnTo>
                <a:lnTo>
                  <a:pt x="19" y="85"/>
                </a:lnTo>
                <a:lnTo>
                  <a:pt x="19" y="85"/>
                </a:lnTo>
                <a:lnTo>
                  <a:pt x="19" y="87"/>
                </a:lnTo>
                <a:lnTo>
                  <a:pt x="18" y="88"/>
                </a:lnTo>
                <a:lnTo>
                  <a:pt x="18" y="88"/>
                </a:lnTo>
                <a:lnTo>
                  <a:pt x="19" y="88"/>
                </a:lnTo>
                <a:lnTo>
                  <a:pt x="19" y="90"/>
                </a:lnTo>
                <a:lnTo>
                  <a:pt x="19" y="90"/>
                </a:lnTo>
                <a:lnTo>
                  <a:pt x="18" y="93"/>
                </a:lnTo>
                <a:lnTo>
                  <a:pt x="14" y="93"/>
                </a:lnTo>
                <a:lnTo>
                  <a:pt x="14" y="93"/>
                </a:lnTo>
                <a:lnTo>
                  <a:pt x="14" y="109"/>
                </a:lnTo>
                <a:lnTo>
                  <a:pt x="14" y="109"/>
                </a:lnTo>
                <a:lnTo>
                  <a:pt x="10" y="125"/>
                </a:lnTo>
                <a:lnTo>
                  <a:pt x="18" y="125"/>
                </a:lnTo>
                <a:lnTo>
                  <a:pt x="22" y="145"/>
                </a:lnTo>
                <a:lnTo>
                  <a:pt x="22" y="145"/>
                </a:lnTo>
                <a:lnTo>
                  <a:pt x="32" y="144"/>
                </a:lnTo>
                <a:lnTo>
                  <a:pt x="32" y="144"/>
                </a:lnTo>
                <a:lnTo>
                  <a:pt x="40" y="142"/>
                </a:lnTo>
                <a:lnTo>
                  <a:pt x="40" y="142"/>
                </a:lnTo>
                <a:lnTo>
                  <a:pt x="36" y="136"/>
                </a:lnTo>
                <a:lnTo>
                  <a:pt x="33" y="123"/>
                </a:lnTo>
                <a:lnTo>
                  <a:pt x="33" y="123"/>
                </a:lnTo>
                <a:lnTo>
                  <a:pt x="32" y="103"/>
                </a:lnTo>
                <a:lnTo>
                  <a:pt x="32" y="103"/>
                </a:lnTo>
                <a:lnTo>
                  <a:pt x="30" y="101"/>
                </a:lnTo>
                <a:lnTo>
                  <a:pt x="29" y="98"/>
                </a:lnTo>
                <a:lnTo>
                  <a:pt x="29" y="98"/>
                </a:lnTo>
                <a:lnTo>
                  <a:pt x="30" y="96"/>
                </a:lnTo>
                <a:lnTo>
                  <a:pt x="32" y="96"/>
                </a:lnTo>
                <a:lnTo>
                  <a:pt x="32" y="96"/>
                </a:lnTo>
                <a:lnTo>
                  <a:pt x="30" y="96"/>
                </a:lnTo>
                <a:lnTo>
                  <a:pt x="29" y="93"/>
                </a:lnTo>
                <a:lnTo>
                  <a:pt x="29" y="93"/>
                </a:lnTo>
                <a:lnTo>
                  <a:pt x="30" y="92"/>
                </a:lnTo>
                <a:lnTo>
                  <a:pt x="32" y="92"/>
                </a:lnTo>
                <a:lnTo>
                  <a:pt x="32" y="92"/>
                </a:lnTo>
                <a:lnTo>
                  <a:pt x="30" y="92"/>
                </a:lnTo>
                <a:lnTo>
                  <a:pt x="30" y="88"/>
                </a:lnTo>
                <a:lnTo>
                  <a:pt x="30" y="88"/>
                </a:lnTo>
                <a:lnTo>
                  <a:pt x="32" y="87"/>
                </a:lnTo>
                <a:lnTo>
                  <a:pt x="32" y="87"/>
                </a:lnTo>
                <a:lnTo>
                  <a:pt x="32" y="87"/>
                </a:lnTo>
                <a:lnTo>
                  <a:pt x="32" y="85"/>
                </a:lnTo>
                <a:lnTo>
                  <a:pt x="30" y="84"/>
                </a:lnTo>
                <a:lnTo>
                  <a:pt x="30" y="84"/>
                </a:lnTo>
                <a:lnTo>
                  <a:pt x="33" y="81"/>
                </a:lnTo>
                <a:lnTo>
                  <a:pt x="33" y="81"/>
                </a:lnTo>
                <a:lnTo>
                  <a:pt x="35" y="68"/>
                </a:lnTo>
                <a:lnTo>
                  <a:pt x="35" y="68"/>
                </a:lnTo>
                <a:lnTo>
                  <a:pt x="36" y="51"/>
                </a:lnTo>
                <a:lnTo>
                  <a:pt x="36" y="51"/>
                </a:lnTo>
                <a:lnTo>
                  <a:pt x="41" y="35"/>
                </a:lnTo>
                <a:lnTo>
                  <a:pt x="41" y="35"/>
                </a:lnTo>
                <a:lnTo>
                  <a:pt x="43" y="30"/>
                </a:lnTo>
                <a:lnTo>
                  <a:pt x="44" y="30"/>
                </a:lnTo>
                <a:lnTo>
                  <a:pt x="46" y="32"/>
                </a:lnTo>
                <a:lnTo>
                  <a:pt x="46" y="32"/>
                </a:lnTo>
                <a:lnTo>
                  <a:pt x="54" y="41"/>
                </a:lnTo>
                <a:lnTo>
                  <a:pt x="54" y="41"/>
                </a:lnTo>
                <a:lnTo>
                  <a:pt x="52" y="29"/>
                </a:lnTo>
                <a:lnTo>
                  <a:pt x="52" y="29"/>
                </a:lnTo>
                <a:lnTo>
                  <a:pt x="51" y="14"/>
                </a:lnTo>
                <a:lnTo>
                  <a:pt x="51" y="14"/>
                </a:lnTo>
                <a:lnTo>
                  <a:pt x="51" y="10"/>
                </a:lnTo>
                <a:lnTo>
                  <a:pt x="51" y="10"/>
                </a:lnTo>
                <a:lnTo>
                  <a:pt x="48" y="11"/>
                </a:lnTo>
                <a:lnTo>
                  <a:pt x="44" y="16"/>
                </a:lnTo>
                <a:lnTo>
                  <a:pt x="44" y="16"/>
                </a:lnTo>
                <a:lnTo>
                  <a:pt x="43" y="24"/>
                </a:lnTo>
                <a:lnTo>
                  <a:pt x="40" y="30"/>
                </a:lnTo>
                <a:lnTo>
                  <a:pt x="40" y="30"/>
                </a:lnTo>
                <a:lnTo>
                  <a:pt x="29" y="41"/>
                </a:lnTo>
                <a:lnTo>
                  <a:pt x="29" y="41"/>
                </a:lnTo>
                <a:lnTo>
                  <a:pt x="29" y="36"/>
                </a:lnTo>
                <a:lnTo>
                  <a:pt x="29" y="30"/>
                </a:lnTo>
                <a:lnTo>
                  <a:pt x="29" y="30"/>
                </a:lnTo>
                <a:lnTo>
                  <a:pt x="27" y="27"/>
                </a:lnTo>
                <a:lnTo>
                  <a:pt x="24" y="22"/>
                </a:lnTo>
                <a:lnTo>
                  <a:pt x="24" y="22"/>
                </a:lnTo>
                <a:lnTo>
                  <a:pt x="22" y="19"/>
                </a:lnTo>
                <a:lnTo>
                  <a:pt x="21" y="18"/>
                </a:lnTo>
                <a:lnTo>
                  <a:pt x="21" y="14"/>
                </a:lnTo>
                <a:lnTo>
                  <a:pt x="21" y="14"/>
                </a:lnTo>
                <a:lnTo>
                  <a:pt x="25" y="0"/>
                </a:lnTo>
                <a:lnTo>
                  <a:pt x="2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70"/>
          <p:cNvSpPr>
            <a:spLocks/>
          </p:cNvSpPr>
          <p:nvPr/>
        </p:nvSpPr>
        <p:spPr bwMode="auto">
          <a:xfrm>
            <a:off x="4914683" y="3072807"/>
            <a:ext cx="76556" cy="146151"/>
          </a:xfrm>
          <a:custGeom>
            <a:avLst/>
            <a:gdLst/>
            <a:ahLst/>
            <a:cxnLst>
              <a:cxn ang="0">
                <a:pos x="8" y="0"/>
              </a:cxn>
              <a:cxn ang="0">
                <a:pos x="8" y="0"/>
              </a:cxn>
              <a:cxn ang="0">
                <a:pos x="5" y="3"/>
              </a:cxn>
              <a:cxn ang="0">
                <a:pos x="3" y="8"/>
              </a:cxn>
              <a:cxn ang="0">
                <a:pos x="2" y="11"/>
              </a:cxn>
              <a:cxn ang="0">
                <a:pos x="2" y="11"/>
              </a:cxn>
              <a:cxn ang="0">
                <a:pos x="0" y="18"/>
              </a:cxn>
              <a:cxn ang="0">
                <a:pos x="2" y="19"/>
              </a:cxn>
              <a:cxn ang="0">
                <a:pos x="3" y="21"/>
              </a:cxn>
              <a:cxn ang="0">
                <a:pos x="3" y="21"/>
              </a:cxn>
              <a:cxn ang="0">
                <a:pos x="5" y="19"/>
              </a:cxn>
              <a:cxn ang="0">
                <a:pos x="8" y="16"/>
              </a:cxn>
              <a:cxn ang="0">
                <a:pos x="11" y="13"/>
              </a:cxn>
              <a:cxn ang="0">
                <a:pos x="11" y="13"/>
              </a:cxn>
              <a:cxn ang="0">
                <a:pos x="3" y="13"/>
              </a:cxn>
              <a:cxn ang="0">
                <a:pos x="3" y="13"/>
              </a:cxn>
              <a:cxn ang="0">
                <a:pos x="3" y="11"/>
              </a:cxn>
              <a:cxn ang="0">
                <a:pos x="5" y="8"/>
              </a:cxn>
              <a:cxn ang="0">
                <a:pos x="5" y="8"/>
              </a:cxn>
              <a:cxn ang="0">
                <a:pos x="8" y="0"/>
              </a:cxn>
              <a:cxn ang="0">
                <a:pos x="8" y="0"/>
              </a:cxn>
            </a:cxnLst>
            <a:rect l="0" t="0" r="r" b="b"/>
            <a:pathLst>
              <a:path w="11" h="21">
                <a:moveTo>
                  <a:pt x="8" y="0"/>
                </a:moveTo>
                <a:lnTo>
                  <a:pt x="8" y="0"/>
                </a:lnTo>
                <a:lnTo>
                  <a:pt x="5" y="3"/>
                </a:lnTo>
                <a:lnTo>
                  <a:pt x="3" y="8"/>
                </a:lnTo>
                <a:lnTo>
                  <a:pt x="2" y="11"/>
                </a:lnTo>
                <a:lnTo>
                  <a:pt x="2" y="11"/>
                </a:lnTo>
                <a:lnTo>
                  <a:pt x="0" y="18"/>
                </a:lnTo>
                <a:lnTo>
                  <a:pt x="2" y="19"/>
                </a:lnTo>
                <a:lnTo>
                  <a:pt x="3" y="21"/>
                </a:lnTo>
                <a:lnTo>
                  <a:pt x="3" y="21"/>
                </a:lnTo>
                <a:lnTo>
                  <a:pt x="5" y="19"/>
                </a:lnTo>
                <a:lnTo>
                  <a:pt x="8" y="16"/>
                </a:lnTo>
                <a:lnTo>
                  <a:pt x="11" y="13"/>
                </a:lnTo>
                <a:lnTo>
                  <a:pt x="11" y="13"/>
                </a:lnTo>
                <a:lnTo>
                  <a:pt x="3" y="13"/>
                </a:lnTo>
                <a:lnTo>
                  <a:pt x="3" y="13"/>
                </a:lnTo>
                <a:lnTo>
                  <a:pt x="3" y="11"/>
                </a:lnTo>
                <a:lnTo>
                  <a:pt x="5" y="8"/>
                </a:lnTo>
                <a:lnTo>
                  <a:pt x="5" y="8"/>
                </a:lnTo>
                <a:lnTo>
                  <a:pt x="8" y="0"/>
                </a:lnTo>
                <a:lnTo>
                  <a:pt x="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71"/>
          <p:cNvSpPr>
            <a:spLocks/>
          </p:cNvSpPr>
          <p:nvPr/>
        </p:nvSpPr>
        <p:spPr bwMode="auto">
          <a:xfrm>
            <a:off x="5290494" y="3149359"/>
            <a:ext cx="55676" cy="146151"/>
          </a:xfrm>
          <a:custGeom>
            <a:avLst/>
            <a:gdLst/>
            <a:ahLst/>
            <a:cxnLst>
              <a:cxn ang="0">
                <a:pos x="5" y="0"/>
              </a:cxn>
              <a:cxn ang="0">
                <a:pos x="5" y="0"/>
              </a:cxn>
              <a:cxn ang="0">
                <a:pos x="8" y="13"/>
              </a:cxn>
              <a:cxn ang="0">
                <a:pos x="8" y="13"/>
              </a:cxn>
              <a:cxn ang="0">
                <a:pos x="8" y="19"/>
              </a:cxn>
              <a:cxn ang="0">
                <a:pos x="8" y="21"/>
              </a:cxn>
              <a:cxn ang="0">
                <a:pos x="6" y="21"/>
              </a:cxn>
              <a:cxn ang="0">
                <a:pos x="6" y="21"/>
              </a:cxn>
              <a:cxn ang="0">
                <a:pos x="3" y="19"/>
              </a:cxn>
              <a:cxn ang="0">
                <a:pos x="1" y="16"/>
              </a:cxn>
              <a:cxn ang="0">
                <a:pos x="1" y="16"/>
              </a:cxn>
              <a:cxn ang="0">
                <a:pos x="0" y="13"/>
              </a:cxn>
              <a:cxn ang="0">
                <a:pos x="0" y="11"/>
              </a:cxn>
              <a:cxn ang="0">
                <a:pos x="0" y="11"/>
              </a:cxn>
              <a:cxn ang="0">
                <a:pos x="3" y="11"/>
              </a:cxn>
              <a:cxn ang="0">
                <a:pos x="5" y="11"/>
              </a:cxn>
              <a:cxn ang="0">
                <a:pos x="5" y="10"/>
              </a:cxn>
              <a:cxn ang="0">
                <a:pos x="5" y="10"/>
              </a:cxn>
              <a:cxn ang="0">
                <a:pos x="6" y="5"/>
              </a:cxn>
              <a:cxn ang="0">
                <a:pos x="5" y="0"/>
              </a:cxn>
              <a:cxn ang="0">
                <a:pos x="5" y="0"/>
              </a:cxn>
            </a:cxnLst>
            <a:rect l="0" t="0" r="r" b="b"/>
            <a:pathLst>
              <a:path w="8" h="21">
                <a:moveTo>
                  <a:pt x="5" y="0"/>
                </a:moveTo>
                <a:lnTo>
                  <a:pt x="5" y="0"/>
                </a:lnTo>
                <a:lnTo>
                  <a:pt x="8" y="13"/>
                </a:lnTo>
                <a:lnTo>
                  <a:pt x="8" y="13"/>
                </a:lnTo>
                <a:lnTo>
                  <a:pt x="8" y="19"/>
                </a:lnTo>
                <a:lnTo>
                  <a:pt x="8" y="21"/>
                </a:lnTo>
                <a:lnTo>
                  <a:pt x="6" y="21"/>
                </a:lnTo>
                <a:lnTo>
                  <a:pt x="6" y="21"/>
                </a:lnTo>
                <a:lnTo>
                  <a:pt x="3" y="19"/>
                </a:lnTo>
                <a:lnTo>
                  <a:pt x="1" y="16"/>
                </a:lnTo>
                <a:lnTo>
                  <a:pt x="1" y="16"/>
                </a:lnTo>
                <a:lnTo>
                  <a:pt x="0" y="13"/>
                </a:lnTo>
                <a:lnTo>
                  <a:pt x="0" y="11"/>
                </a:lnTo>
                <a:lnTo>
                  <a:pt x="0" y="11"/>
                </a:lnTo>
                <a:lnTo>
                  <a:pt x="3" y="11"/>
                </a:lnTo>
                <a:lnTo>
                  <a:pt x="5" y="11"/>
                </a:lnTo>
                <a:lnTo>
                  <a:pt x="5" y="10"/>
                </a:lnTo>
                <a:lnTo>
                  <a:pt x="5" y="10"/>
                </a:lnTo>
                <a:lnTo>
                  <a:pt x="6" y="5"/>
                </a:lnTo>
                <a:lnTo>
                  <a:pt x="5" y="0"/>
                </a:lnTo>
                <a:lnTo>
                  <a:pt x="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25" name="组合 24"/>
          <p:cNvGrpSpPr/>
          <p:nvPr/>
        </p:nvGrpSpPr>
        <p:grpSpPr>
          <a:xfrm>
            <a:off x="6658818" y="2179598"/>
            <a:ext cx="3929680" cy="806215"/>
            <a:chOff x="6959890" y="2107863"/>
            <a:chExt cx="3929680" cy="806215"/>
          </a:xfrm>
        </p:grpSpPr>
        <p:sp>
          <p:nvSpPr>
            <p:cNvPr id="26" name="TextBox 19"/>
            <p:cNvSpPr txBox="1"/>
            <p:nvPr/>
          </p:nvSpPr>
          <p:spPr>
            <a:xfrm>
              <a:off x="6959890" y="2107863"/>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7" name="文本框 26"/>
            <p:cNvSpPr txBox="1"/>
            <p:nvPr/>
          </p:nvSpPr>
          <p:spPr>
            <a:xfrm>
              <a:off x="6959891" y="2452413"/>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nvGrpSpPr>
          <p:cNvPr id="28" name="组合 27"/>
          <p:cNvGrpSpPr/>
          <p:nvPr/>
        </p:nvGrpSpPr>
        <p:grpSpPr>
          <a:xfrm>
            <a:off x="6658818" y="3326167"/>
            <a:ext cx="3929680" cy="806215"/>
            <a:chOff x="6959890" y="2107863"/>
            <a:chExt cx="3929680" cy="806215"/>
          </a:xfrm>
        </p:grpSpPr>
        <p:sp>
          <p:nvSpPr>
            <p:cNvPr id="29" name="TextBox 19"/>
            <p:cNvSpPr txBox="1"/>
            <p:nvPr/>
          </p:nvSpPr>
          <p:spPr>
            <a:xfrm>
              <a:off x="6959890" y="2107863"/>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30" name="文本框 29"/>
            <p:cNvSpPr txBox="1"/>
            <p:nvPr/>
          </p:nvSpPr>
          <p:spPr>
            <a:xfrm>
              <a:off x="6959891" y="2452413"/>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nvGrpSpPr>
          <p:cNvPr id="31" name="组合 30"/>
          <p:cNvGrpSpPr/>
          <p:nvPr/>
        </p:nvGrpSpPr>
        <p:grpSpPr>
          <a:xfrm>
            <a:off x="6658818" y="4472736"/>
            <a:ext cx="3929680" cy="806215"/>
            <a:chOff x="6959890" y="2107863"/>
            <a:chExt cx="3929680" cy="806215"/>
          </a:xfrm>
        </p:grpSpPr>
        <p:sp>
          <p:nvSpPr>
            <p:cNvPr id="32" name="TextBox 19"/>
            <p:cNvSpPr txBox="1"/>
            <p:nvPr/>
          </p:nvSpPr>
          <p:spPr>
            <a:xfrm>
              <a:off x="6959890" y="2107863"/>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33" name="文本框 32"/>
            <p:cNvSpPr txBox="1"/>
            <p:nvPr/>
          </p:nvSpPr>
          <p:spPr>
            <a:xfrm>
              <a:off x="6959891" y="2452413"/>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nvGrpSpPr>
          <p:cNvPr id="24" name="组合 23"/>
          <p:cNvGrpSpPr/>
          <p:nvPr/>
        </p:nvGrpSpPr>
        <p:grpSpPr>
          <a:xfrm>
            <a:off x="1022348" y="260474"/>
            <a:ext cx="4885993" cy="748723"/>
            <a:chOff x="5402407" y="1176500"/>
            <a:chExt cx="4885993" cy="748723"/>
          </a:xfrm>
        </p:grpSpPr>
        <p:sp>
          <p:nvSpPr>
            <p:cNvPr id="34" name="文本框 33"/>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35" name="文本框 34"/>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6" name="矩形 35"/>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7" name="矩形 36"/>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8" name="直接连接符 37"/>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9" name="图片 3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39154636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 presetClass="entr" presetSubtype="2"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fill="hold"/>
                                        <p:tgtEl>
                                          <p:spTgt spid="25"/>
                                        </p:tgtEl>
                                        <p:attrNameLst>
                                          <p:attrName>ppt_x</p:attrName>
                                        </p:attrNameLst>
                                      </p:cBhvr>
                                      <p:tavLst>
                                        <p:tav tm="0">
                                          <p:val>
                                            <p:strVal val="1+#ppt_w/2"/>
                                          </p:val>
                                        </p:tav>
                                        <p:tav tm="100000">
                                          <p:val>
                                            <p:strVal val="#ppt_x"/>
                                          </p:val>
                                        </p:tav>
                                      </p:tavLst>
                                    </p:anim>
                                    <p:anim calcmode="lin" valueType="num">
                                      <p:cBhvr additive="base">
                                        <p:cTn id="64" dur="500" fill="hold"/>
                                        <p:tgtEl>
                                          <p:spTgt spid="25"/>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2" presetClass="entr" presetSubtype="2" fill="hold"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1+#ppt_w/2"/>
                                          </p:val>
                                        </p:tav>
                                        <p:tav tm="100000">
                                          <p:val>
                                            <p:strVal val="#ppt_x"/>
                                          </p:val>
                                        </p:tav>
                                      </p:tavLst>
                                    </p:anim>
                                    <p:anim calcmode="lin" valueType="num">
                                      <p:cBhvr additive="base">
                                        <p:cTn id="69" dur="500" fill="hold"/>
                                        <p:tgtEl>
                                          <p:spTgt spid="28"/>
                                        </p:tgtEl>
                                        <p:attrNameLst>
                                          <p:attrName>ppt_y</p:attrName>
                                        </p:attrNameLst>
                                      </p:cBhvr>
                                      <p:tavLst>
                                        <p:tav tm="0">
                                          <p:val>
                                            <p:strVal val="#ppt_y"/>
                                          </p:val>
                                        </p:tav>
                                        <p:tav tm="100000">
                                          <p:val>
                                            <p:strVal val="#ppt_y"/>
                                          </p:val>
                                        </p:tav>
                                      </p:tavLst>
                                    </p:anim>
                                  </p:childTnLst>
                                </p:cTn>
                              </p:par>
                            </p:childTnLst>
                          </p:cTn>
                        </p:par>
                        <p:par>
                          <p:cTn id="70" fill="hold">
                            <p:stCondLst>
                              <p:cond delay="2000"/>
                            </p:stCondLst>
                            <p:childTnLst>
                              <p:par>
                                <p:cTn id="71" presetID="2" presetClass="entr" presetSubtype="2" fill="hold"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fill="hold"/>
                                        <p:tgtEl>
                                          <p:spTgt spid="31"/>
                                        </p:tgtEl>
                                        <p:attrNameLst>
                                          <p:attrName>ppt_x</p:attrName>
                                        </p:attrNameLst>
                                      </p:cBhvr>
                                      <p:tavLst>
                                        <p:tav tm="0">
                                          <p:val>
                                            <p:strVal val="1+#ppt_w/2"/>
                                          </p:val>
                                        </p:tav>
                                        <p:tav tm="100000">
                                          <p:val>
                                            <p:strVal val="#ppt_x"/>
                                          </p:val>
                                        </p:tav>
                                      </p:tavLst>
                                    </p:anim>
                                    <p:anim calcmode="lin" valueType="num">
                                      <p:cBhvr additive="base">
                                        <p:cTn id="74"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6" grpId="0" animBg="1"/>
      <p:bldP spid="17" grpId="0" animBg="1"/>
      <p:bldP spid="18" grpId="0" animBg="1"/>
      <p:bldP spid="20" grpId="0" animBg="1"/>
      <p:bldP spid="21" grpId="0" animBg="1"/>
      <p:bldP spid="22"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sp>
        <p:nvSpPr>
          <p:cNvPr id="3" name="椭圆 2"/>
          <p:cNvSpPr/>
          <p:nvPr/>
        </p:nvSpPr>
        <p:spPr>
          <a:xfrm>
            <a:off x="2614893" y="1488621"/>
            <a:ext cx="2628900" cy="2628900"/>
          </a:xfrm>
          <a:prstGeom prst="ellipse">
            <a:avLst/>
          </a:prstGeom>
          <a:solidFill>
            <a:schemeClr val="bg1">
              <a:lumMod val="95000"/>
            </a:schemeClr>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853472" y="1727200"/>
            <a:ext cx="2151742" cy="2151742"/>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 name="直接连接符 4"/>
          <p:cNvCxnSpPr>
            <a:cxnSpLocks/>
          </p:cNvCxnSpPr>
          <p:nvPr/>
        </p:nvCxnSpPr>
        <p:spPr>
          <a:xfrm>
            <a:off x="5852272" y="2843412"/>
            <a:ext cx="130436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738298" y="2151999"/>
            <a:ext cx="3838809" cy="646331"/>
          </a:xfrm>
          <a:prstGeom prst="rect">
            <a:avLst/>
          </a:prstGeom>
          <a:noFill/>
        </p:spPr>
        <p:txBody>
          <a:bodyPr wrap="square" rtlCol="0">
            <a:spAutoFit/>
            <a:scene3d>
              <a:camera prst="orthographicFront"/>
              <a:lightRig rig="threePt" dir="t"/>
            </a:scene3d>
            <a:sp3d contourW="12700"/>
          </a:bodyPr>
          <a:lstStyle/>
          <a:p>
            <a:r>
              <a:rPr lang="zh-CN" altLang="en-US" sz="3600" b="1" dirty="0">
                <a:solidFill>
                  <a:schemeClr val="tx1">
                    <a:lumMod val="75000"/>
                    <a:lumOff val="25000"/>
                  </a:schemeClr>
                </a:solidFill>
              </a:rPr>
              <a:t>活动内容构成</a:t>
            </a:r>
          </a:p>
        </p:txBody>
      </p:sp>
      <p:sp>
        <p:nvSpPr>
          <p:cNvPr id="7" name="文本框 6"/>
          <p:cNvSpPr txBox="1"/>
          <p:nvPr/>
        </p:nvSpPr>
        <p:spPr>
          <a:xfrm>
            <a:off x="5738297" y="2937541"/>
            <a:ext cx="3838809" cy="600164"/>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8" name="文本框 7"/>
          <p:cNvSpPr txBox="1"/>
          <p:nvPr/>
        </p:nvSpPr>
        <p:spPr>
          <a:xfrm>
            <a:off x="3091508" y="2170677"/>
            <a:ext cx="1675670" cy="1200329"/>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Century Gothic" panose="020B0502020202020204" pitchFamily="34" charset="0"/>
              </a:rPr>
              <a:t>02</a:t>
            </a:r>
            <a:endParaRPr lang="zh-CN" altLang="en-US" sz="7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9423252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7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2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17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360388" y="4879975"/>
            <a:ext cx="4038926" cy="996648"/>
            <a:chOff x="1157188" y="5013498"/>
            <a:chExt cx="3458574" cy="853440"/>
          </a:xfrm>
        </p:grpSpPr>
        <p:grpSp>
          <p:nvGrpSpPr>
            <p:cNvPr id="13" name="组合 12"/>
            <p:cNvGrpSpPr/>
            <p:nvPr/>
          </p:nvGrpSpPr>
          <p:grpSpPr>
            <a:xfrm>
              <a:off x="3762322" y="5013498"/>
              <a:ext cx="853440" cy="853440"/>
              <a:chOff x="3413979" y="5100583"/>
              <a:chExt cx="853440" cy="853440"/>
            </a:xfrm>
          </p:grpSpPr>
          <p:sp>
            <p:nvSpPr>
              <p:cNvPr id="48" name="椭圆 47"/>
              <p:cNvSpPr/>
              <p:nvPr/>
            </p:nvSpPr>
            <p:spPr>
              <a:xfrm>
                <a:off x="3413979" y="5100583"/>
                <a:ext cx="853440" cy="853440"/>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4" name="Freeform 81"/>
              <p:cNvSpPr>
                <a:spLocks noChangeArrowheads="1"/>
              </p:cNvSpPr>
              <p:nvPr/>
            </p:nvSpPr>
            <p:spPr bwMode="auto">
              <a:xfrm>
                <a:off x="3622424" y="5333118"/>
                <a:ext cx="436550" cy="335206"/>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a:extLst/>
            </p:spPr>
            <p:txBody>
              <a:bodyPr wrap="none" anchor="ctr"/>
              <a:lstStyle/>
              <a:p>
                <a:pPr eaLnBrk="1" hangingPunct="1">
                  <a:defRPr/>
                </a:pPr>
                <a:endParaRPr lang="zh-CN" altLang="en-US">
                  <a:solidFill>
                    <a:schemeClr val="tx1">
                      <a:lumMod val="65000"/>
                      <a:lumOff val="35000"/>
                    </a:schemeClr>
                  </a:solidFill>
                </a:endParaRPr>
              </a:p>
            </p:txBody>
          </p:sp>
        </p:grpSp>
        <p:grpSp>
          <p:nvGrpSpPr>
            <p:cNvPr id="7" name="组合 6"/>
            <p:cNvGrpSpPr/>
            <p:nvPr/>
          </p:nvGrpSpPr>
          <p:grpSpPr>
            <a:xfrm>
              <a:off x="2459755" y="5013498"/>
              <a:ext cx="853440" cy="853440"/>
              <a:chOff x="2111412" y="5100583"/>
              <a:chExt cx="853440" cy="853440"/>
            </a:xfrm>
          </p:grpSpPr>
          <p:sp>
            <p:nvSpPr>
              <p:cNvPr id="47" name="椭圆 46"/>
              <p:cNvSpPr/>
              <p:nvPr/>
            </p:nvSpPr>
            <p:spPr>
              <a:xfrm>
                <a:off x="2111412" y="5100583"/>
                <a:ext cx="853440" cy="85344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5" name="Freeform 158"/>
              <p:cNvSpPr>
                <a:spLocks noChangeArrowheads="1"/>
              </p:cNvSpPr>
              <p:nvPr/>
            </p:nvSpPr>
            <p:spPr bwMode="auto">
              <a:xfrm>
                <a:off x="2309464" y="5329515"/>
                <a:ext cx="457336" cy="418360"/>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a:noFill/>
              </a:ln>
              <a:effectLst/>
              <a:extLst/>
            </p:spPr>
            <p:txBody>
              <a:bodyPr wrap="none" anchor="ctr"/>
              <a:lstStyle/>
              <a:p>
                <a:pPr eaLnBrk="1" hangingPunct="1">
                  <a:defRPr/>
                </a:pPr>
                <a:endParaRPr lang="zh-CN" altLang="en-US">
                  <a:solidFill>
                    <a:schemeClr val="tx1">
                      <a:lumMod val="65000"/>
                      <a:lumOff val="35000"/>
                    </a:schemeClr>
                  </a:solidFill>
                </a:endParaRPr>
              </a:p>
            </p:txBody>
          </p:sp>
        </p:grpSp>
        <p:grpSp>
          <p:nvGrpSpPr>
            <p:cNvPr id="5" name="组合 4"/>
            <p:cNvGrpSpPr/>
            <p:nvPr/>
          </p:nvGrpSpPr>
          <p:grpSpPr>
            <a:xfrm>
              <a:off x="1157188" y="5013498"/>
              <a:ext cx="853440" cy="853440"/>
              <a:chOff x="808845" y="5100583"/>
              <a:chExt cx="853440" cy="853440"/>
            </a:xfrm>
          </p:grpSpPr>
          <p:sp>
            <p:nvSpPr>
              <p:cNvPr id="12" name="椭圆 11"/>
              <p:cNvSpPr/>
              <p:nvPr/>
            </p:nvSpPr>
            <p:spPr>
              <a:xfrm>
                <a:off x="808845" y="5100583"/>
                <a:ext cx="853440" cy="853440"/>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Freeform 159"/>
              <p:cNvSpPr>
                <a:spLocks noChangeArrowheads="1"/>
              </p:cNvSpPr>
              <p:nvPr/>
            </p:nvSpPr>
            <p:spPr bwMode="auto">
              <a:xfrm>
                <a:off x="1010795" y="5309030"/>
                <a:ext cx="449540" cy="436546"/>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a:solidFill>
                    <a:schemeClr val="tx1">
                      <a:lumMod val="65000"/>
                      <a:lumOff val="35000"/>
                    </a:schemeClr>
                  </a:solidFill>
                </a:endParaRPr>
              </a:p>
            </p:txBody>
          </p:sp>
        </p:grpSp>
      </p:grpSp>
      <p:pic>
        <p:nvPicPr>
          <p:cNvPr id="15" name="图片占位符 14"/>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a:xfrm>
            <a:off x="6952342" y="1683658"/>
            <a:ext cx="3698006" cy="2044768"/>
          </a:xfrm>
          <a:ln w="28575">
            <a:solidFill>
              <a:schemeClr val="bg1">
                <a:lumMod val="75000"/>
              </a:schemeClr>
            </a:solidFill>
          </a:ln>
        </p:spPr>
      </p:pic>
      <p:pic>
        <p:nvPicPr>
          <p:cNvPr id="16" name="图片占位符 15"/>
          <p:cNvPicPr>
            <a:picLocks noGrp="1" noChangeAspect="1"/>
          </p:cNvPicPr>
          <p:nvPr>
            <p:ph type="pic" sz="quarter" idx="11"/>
          </p:nvPr>
        </p:nvPicPr>
        <p:blipFill>
          <a:blip r:embed="rId4" cstate="hqprint">
            <a:extLst>
              <a:ext uri="{28A0092B-C50C-407E-A947-70E740481C1C}">
                <a14:useLocalDpi xmlns:a14="http://schemas.microsoft.com/office/drawing/2010/main"/>
              </a:ext>
            </a:extLst>
          </a:blip>
          <a:srcRect/>
          <a:stretch>
            <a:fillRect/>
          </a:stretch>
        </p:blipFill>
        <p:spPr>
          <a:xfrm>
            <a:off x="6952342" y="3885288"/>
            <a:ext cx="3698006" cy="2044768"/>
          </a:xfrm>
          <a:ln w="28575">
            <a:solidFill>
              <a:schemeClr val="bg1">
                <a:lumMod val="75000"/>
              </a:schemeClr>
            </a:solidFill>
          </a:ln>
        </p:spPr>
      </p:pic>
      <p:grpSp>
        <p:nvGrpSpPr>
          <p:cNvPr id="49" name="组合 48"/>
          <p:cNvGrpSpPr/>
          <p:nvPr/>
        </p:nvGrpSpPr>
        <p:grpSpPr>
          <a:xfrm>
            <a:off x="1246088" y="1912474"/>
            <a:ext cx="4405412" cy="1040135"/>
            <a:chOff x="7483989" y="3301782"/>
            <a:chExt cx="4405412" cy="1040135"/>
          </a:xfrm>
        </p:grpSpPr>
        <p:sp>
          <p:nvSpPr>
            <p:cNvPr id="50" name="矩形 49"/>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用户可以在投影仪或者计算机上进行演示也可以将演示文稿打印出来制作成胶片可以将演示文稿打印</a:t>
              </a:r>
            </a:p>
          </p:txBody>
        </p:sp>
        <p:sp>
          <p:nvSpPr>
            <p:cNvPr id="51" name="矩形 50"/>
            <p:cNvSpPr/>
            <p:nvPr/>
          </p:nvSpPr>
          <p:spPr>
            <a:xfrm>
              <a:off x="7483989" y="3301782"/>
              <a:ext cx="2050552"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活动背景</a:t>
              </a:r>
            </a:p>
          </p:txBody>
        </p:sp>
      </p:grpSp>
      <p:grpSp>
        <p:nvGrpSpPr>
          <p:cNvPr id="52" name="组合 51"/>
          <p:cNvGrpSpPr/>
          <p:nvPr/>
        </p:nvGrpSpPr>
        <p:grpSpPr>
          <a:xfrm>
            <a:off x="1246088" y="3256010"/>
            <a:ext cx="4405412" cy="1040135"/>
            <a:chOff x="7483989" y="3301782"/>
            <a:chExt cx="4405412" cy="1040135"/>
          </a:xfrm>
        </p:grpSpPr>
        <p:sp>
          <p:nvSpPr>
            <p:cNvPr id="53" name="矩形 52"/>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用户可以在投影仪或者计算机上进行演示也可以将演示文稿打印出来制作成胶片可以将演示文稿打印</a:t>
              </a:r>
            </a:p>
          </p:txBody>
        </p:sp>
        <p:sp>
          <p:nvSpPr>
            <p:cNvPr id="54" name="矩形 53"/>
            <p:cNvSpPr/>
            <p:nvPr/>
          </p:nvSpPr>
          <p:spPr>
            <a:xfrm>
              <a:off x="7483989" y="33017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活动背景</a:t>
              </a:r>
            </a:p>
          </p:txBody>
        </p:sp>
      </p:grpSp>
      <p:grpSp>
        <p:nvGrpSpPr>
          <p:cNvPr id="20" name="组合 19"/>
          <p:cNvGrpSpPr/>
          <p:nvPr/>
        </p:nvGrpSpPr>
        <p:grpSpPr>
          <a:xfrm>
            <a:off x="1022348" y="260474"/>
            <a:ext cx="4885993" cy="748723"/>
            <a:chOff x="5402407" y="1176500"/>
            <a:chExt cx="4885993" cy="748723"/>
          </a:xfrm>
        </p:grpSpPr>
        <p:sp>
          <p:nvSpPr>
            <p:cNvPr id="21" name="文本框 20"/>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22" name="文本框 21"/>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3" name="矩形 22"/>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4" name="矩形 23"/>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5" name="直接连接符 24"/>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18750629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0-#ppt_w/2"/>
                                          </p:val>
                                        </p:tav>
                                        <p:tav tm="100000">
                                          <p:val>
                                            <p:strVal val="#ppt_x"/>
                                          </p:val>
                                        </p:tav>
                                      </p:tavLst>
                                    </p:anim>
                                    <p:anim calcmode="lin" valueType="num">
                                      <p:cBhvr additive="base">
                                        <p:cTn id="19" dur="500" fill="hold"/>
                                        <p:tgtEl>
                                          <p:spTgt spid="49"/>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0-#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53821" y="1947182"/>
            <a:ext cx="3684360" cy="3684362"/>
            <a:chOff x="4733926" y="2379663"/>
            <a:chExt cx="2724149" cy="2724151"/>
          </a:xfrm>
        </p:grpSpPr>
        <p:sp>
          <p:nvSpPr>
            <p:cNvPr id="3" name="MH_Other_1"/>
            <p:cNvSpPr>
              <a:spLocks noChangeAspect="1"/>
            </p:cNvSpPr>
            <p:nvPr>
              <p:custDataLst>
                <p:tags r:id="rId2"/>
              </p:custDataLst>
            </p:nvPr>
          </p:nvSpPr>
          <p:spPr bwMode="auto">
            <a:xfrm>
              <a:off x="6118225" y="2379663"/>
              <a:ext cx="1339850" cy="1543050"/>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lIns="0" rIns="0" anchor="ctr"/>
            <a:lstStyle/>
            <a:p>
              <a:pPr algn="ctr">
                <a:lnSpc>
                  <a:spcPct val="120000"/>
                </a:lnSpc>
                <a:spcBef>
                  <a:spcPts val="450"/>
                </a:spcBef>
                <a:spcAft>
                  <a:spcPts val="450"/>
                </a:spcAft>
                <a:defRPr/>
              </a:pPr>
              <a:endParaRPr lang="en-US" sz="2100">
                <a:solidFill>
                  <a:schemeClr val="bg1"/>
                </a:solidFill>
              </a:endParaRPr>
            </a:p>
          </p:txBody>
        </p:sp>
        <p:sp>
          <p:nvSpPr>
            <p:cNvPr id="4" name="MH_Other_2"/>
            <p:cNvSpPr>
              <a:spLocks noChangeAspect="1"/>
            </p:cNvSpPr>
            <p:nvPr>
              <p:custDataLst>
                <p:tags r:id="rId3"/>
              </p:custDataLst>
            </p:nvPr>
          </p:nvSpPr>
          <p:spPr bwMode="auto">
            <a:xfrm>
              <a:off x="4733926" y="2381251"/>
              <a:ext cx="1520825" cy="1408113"/>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anchor="ctr"/>
            <a:lstStyle/>
            <a:p>
              <a:pPr>
                <a:lnSpc>
                  <a:spcPct val="120000"/>
                </a:lnSpc>
                <a:defRPr/>
              </a:pPr>
              <a:endParaRPr lang="en-US" sz="900">
                <a:solidFill>
                  <a:srgbClr val="4D4D4D"/>
                </a:solidFill>
              </a:endParaRPr>
            </a:p>
          </p:txBody>
        </p:sp>
        <p:sp>
          <p:nvSpPr>
            <p:cNvPr id="5" name="MH_Other_3"/>
            <p:cNvSpPr>
              <a:spLocks noChangeAspect="1"/>
            </p:cNvSpPr>
            <p:nvPr>
              <p:custDataLst>
                <p:tags r:id="rId4"/>
              </p:custDataLst>
            </p:nvPr>
          </p:nvSpPr>
          <p:spPr bwMode="auto">
            <a:xfrm>
              <a:off x="4738688" y="3652839"/>
              <a:ext cx="1377950" cy="1450975"/>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anchor="ctr"/>
            <a:lstStyle/>
            <a:p>
              <a:pPr>
                <a:lnSpc>
                  <a:spcPct val="120000"/>
                </a:lnSpc>
                <a:defRPr/>
              </a:pPr>
              <a:endParaRPr lang="en-US" sz="900">
                <a:solidFill>
                  <a:srgbClr val="4D4D4D"/>
                </a:solidFill>
              </a:endParaRPr>
            </a:p>
          </p:txBody>
        </p:sp>
        <p:sp>
          <p:nvSpPr>
            <p:cNvPr id="6" name="MH_Other_4"/>
            <p:cNvSpPr>
              <a:spLocks noChangeAspect="1"/>
            </p:cNvSpPr>
            <p:nvPr>
              <p:custDataLst>
                <p:tags r:id="rId5"/>
              </p:custDataLst>
            </p:nvPr>
          </p:nvSpPr>
          <p:spPr bwMode="auto">
            <a:xfrm>
              <a:off x="5983288" y="3789364"/>
              <a:ext cx="1473200" cy="1311275"/>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lIns="0" tIns="33605" rIns="0" bIns="33605" anchor="ctr"/>
            <a:lstStyle/>
            <a:p>
              <a:pPr marL="136908" indent="-136908">
                <a:lnSpc>
                  <a:spcPct val="120000"/>
                </a:lnSpc>
                <a:spcBef>
                  <a:spcPts val="450"/>
                </a:spcBef>
                <a:spcAft>
                  <a:spcPts val="450"/>
                </a:spcAft>
                <a:buFont typeface="Arial" pitchFamily="34" charset="0"/>
                <a:buChar char="•"/>
                <a:defRPr/>
              </a:pPr>
              <a:endParaRPr lang="en-US" sz="1050">
                <a:solidFill>
                  <a:prstClr val="white"/>
                </a:solidFill>
              </a:endParaRPr>
            </a:p>
          </p:txBody>
        </p:sp>
      </p:grpSp>
      <p:sp>
        <p:nvSpPr>
          <p:cNvPr id="19" name="矩形 18"/>
          <p:cNvSpPr/>
          <p:nvPr/>
        </p:nvSpPr>
        <p:spPr>
          <a:xfrm>
            <a:off x="8182946" y="1928826"/>
            <a:ext cx="2645538" cy="1061829"/>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0" name="矩形 19"/>
          <p:cNvSpPr/>
          <p:nvPr/>
        </p:nvSpPr>
        <p:spPr>
          <a:xfrm rot="19000814">
            <a:off x="4530654" y="2732162"/>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sz="2000" b="1" dirty="0">
                <a:solidFill>
                  <a:schemeClr val="bg1"/>
                </a:solidFill>
                <a:latin typeface="+mn-ea"/>
              </a:rPr>
              <a:t>标题文字添加</a:t>
            </a:r>
          </a:p>
        </p:txBody>
      </p:sp>
      <p:sp>
        <p:nvSpPr>
          <p:cNvPr id="21" name="矩形 20"/>
          <p:cNvSpPr/>
          <p:nvPr/>
        </p:nvSpPr>
        <p:spPr>
          <a:xfrm rot="3366836">
            <a:off x="6209275" y="2931288"/>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sz="2000" b="1" dirty="0">
                <a:solidFill>
                  <a:schemeClr val="bg1"/>
                </a:solidFill>
                <a:latin typeface="+mn-ea"/>
              </a:rPr>
              <a:t>标题文字添加</a:t>
            </a:r>
          </a:p>
        </p:txBody>
      </p:sp>
      <p:sp>
        <p:nvSpPr>
          <p:cNvPr id="22" name="矩形 21"/>
          <p:cNvSpPr/>
          <p:nvPr/>
        </p:nvSpPr>
        <p:spPr>
          <a:xfrm rot="8309602">
            <a:off x="6038120" y="4597064"/>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sz="2000" b="1" dirty="0">
                <a:solidFill>
                  <a:schemeClr val="bg1"/>
                </a:solidFill>
                <a:latin typeface="+mn-ea"/>
              </a:rPr>
              <a:t>标题文字添加</a:t>
            </a:r>
          </a:p>
        </p:txBody>
      </p:sp>
      <p:sp>
        <p:nvSpPr>
          <p:cNvPr id="23" name="矩形 22"/>
          <p:cNvSpPr/>
          <p:nvPr/>
        </p:nvSpPr>
        <p:spPr>
          <a:xfrm rot="13862020">
            <a:off x="4401967" y="4348539"/>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sz="2000" b="1" dirty="0">
                <a:solidFill>
                  <a:schemeClr val="bg1"/>
                </a:solidFill>
                <a:latin typeface="+mn-ea"/>
              </a:rPr>
              <a:t>标题文字添加</a:t>
            </a:r>
          </a:p>
        </p:txBody>
      </p:sp>
      <p:sp>
        <p:nvSpPr>
          <p:cNvPr id="24" name="矩形 23"/>
          <p:cNvSpPr/>
          <p:nvPr/>
        </p:nvSpPr>
        <p:spPr>
          <a:xfrm>
            <a:off x="8182946" y="4234465"/>
            <a:ext cx="2645538" cy="1061829"/>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5" name="矩形 24"/>
          <p:cNvSpPr/>
          <p:nvPr/>
        </p:nvSpPr>
        <p:spPr>
          <a:xfrm>
            <a:off x="1196232" y="1928826"/>
            <a:ext cx="2645538" cy="1061829"/>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6" name="矩形 25"/>
          <p:cNvSpPr/>
          <p:nvPr/>
        </p:nvSpPr>
        <p:spPr>
          <a:xfrm>
            <a:off x="1196232" y="4234465"/>
            <a:ext cx="2645538" cy="1061829"/>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pic>
        <p:nvPicPr>
          <p:cNvPr id="9" name="图片占位符 8"/>
          <p:cNvPicPr>
            <a:picLocks noGrp="1" noChangeAspect="1"/>
          </p:cNvPicPr>
          <p:nvPr>
            <p:ph type="pic" sz="quarter" idx="10"/>
          </p:nvPr>
        </p:nvPicPr>
        <p:blipFill>
          <a:blip r:embed="rId8" cstate="hqprint">
            <a:extLst>
              <a:ext uri="{28A0092B-C50C-407E-A947-70E740481C1C}">
                <a14:useLocalDpi xmlns:a14="http://schemas.microsoft.com/office/drawing/2010/main"/>
              </a:ext>
            </a:extLst>
          </a:blip>
          <a:srcRect/>
          <a:stretch>
            <a:fillRect/>
          </a:stretch>
        </p:blipFill>
        <p:spPr/>
      </p:pic>
      <p:grpSp>
        <p:nvGrpSpPr>
          <p:cNvPr id="16" name="组合 15"/>
          <p:cNvGrpSpPr/>
          <p:nvPr/>
        </p:nvGrpSpPr>
        <p:grpSpPr>
          <a:xfrm>
            <a:off x="1022348" y="260474"/>
            <a:ext cx="4885993" cy="748723"/>
            <a:chOff x="5402407" y="1176500"/>
            <a:chExt cx="4885993" cy="748723"/>
          </a:xfrm>
        </p:grpSpPr>
        <p:sp>
          <p:nvSpPr>
            <p:cNvPr id="17" name="文本框 16"/>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18" name="文本框 17"/>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7" name="矩形 2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8" name="矩形 27"/>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9" name="直接连接符 28"/>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301508736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anim calcmode="lin" valueType="num">
                                      <p:cBhvr>
                                        <p:cTn id="17" dur="500" fill="hold"/>
                                        <p:tgtEl>
                                          <p:spTgt spid="20"/>
                                        </p:tgtEl>
                                        <p:attrNameLst>
                                          <p:attrName>ppt_x</p:attrName>
                                        </p:attrNameLst>
                                      </p:cBhvr>
                                      <p:tavLst>
                                        <p:tav tm="0">
                                          <p:val>
                                            <p:fltVal val="0.5"/>
                                          </p:val>
                                        </p:tav>
                                        <p:tav tm="100000">
                                          <p:val>
                                            <p:strVal val="#ppt_x"/>
                                          </p:val>
                                        </p:tav>
                                      </p:tavLst>
                                    </p:anim>
                                    <p:anim calcmode="lin" valueType="num">
                                      <p:cBhvr>
                                        <p:cTn id="18" dur="500" fill="hold"/>
                                        <p:tgtEl>
                                          <p:spTgt spid="2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anim calcmode="lin" valueType="num">
                                      <p:cBhvr>
                                        <p:cTn id="24" dur="500" fill="hold"/>
                                        <p:tgtEl>
                                          <p:spTgt spid="21"/>
                                        </p:tgtEl>
                                        <p:attrNameLst>
                                          <p:attrName>ppt_x</p:attrName>
                                        </p:attrNameLst>
                                      </p:cBhvr>
                                      <p:tavLst>
                                        <p:tav tm="0">
                                          <p:val>
                                            <p:fltVal val="0.5"/>
                                          </p:val>
                                        </p:tav>
                                        <p:tav tm="100000">
                                          <p:val>
                                            <p:strVal val="#ppt_x"/>
                                          </p:val>
                                        </p:tav>
                                      </p:tavLst>
                                    </p:anim>
                                    <p:anim calcmode="lin" valueType="num">
                                      <p:cBhvr>
                                        <p:cTn id="25" dur="500" fill="hold"/>
                                        <p:tgtEl>
                                          <p:spTgt spid="21"/>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anim calcmode="lin" valueType="num">
                                      <p:cBhvr>
                                        <p:cTn id="38" dur="500" fill="hold"/>
                                        <p:tgtEl>
                                          <p:spTgt spid="23"/>
                                        </p:tgtEl>
                                        <p:attrNameLst>
                                          <p:attrName>ppt_x</p:attrName>
                                        </p:attrNameLst>
                                      </p:cBhvr>
                                      <p:tavLst>
                                        <p:tav tm="0">
                                          <p:val>
                                            <p:fltVal val="0.5"/>
                                          </p:val>
                                        </p:tav>
                                        <p:tav tm="100000">
                                          <p:val>
                                            <p:strVal val="#ppt_x"/>
                                          </p:val>
                                        </p:tav>
                                      </p:tavLst>
                                    </p:anim>
                                    <p:anim calcmode="lin" valueType="num">
                                      <p:cBhvr>
                                        <p:cTn id="39" dur="500" fill="hold"/>
                                        <p:tgtEl>
                                          <p:spTgt spid="23"/>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anim calcmode="lin" valueType="num">
                                      <p:cBhvr>
                                        <p:cTn id="45" dur="500" fill="hold"/>
                                        <p:tgtEl>
                                          <p:spTgt spid="9"/>
                                        </p:tgtEl>
                                        <p:attrNameLst>
                                          <p:attrName>ppt_x</p:attrName>
                                        </p:attrNameLst>
                                      </p:cBhvr>
                                      <p:tavLst>
                                        <p:tav tm="0">
                                          <p:val>
                                            <p:fltVal val="0.5"/>
                                          </p:val>
                                        </p:tav>
                                        <p:tav tm="100000">
                                          <p:val>
                                            <p:strVal val="#ppt_x"/>
                                          </p:val>
                                        </p:tav>
                                      </p:tavLst>
                                    </p:anim>
                                    <p:anim calcmode="lin" valueType="num">
                                      <p:cBhvr>
                                        <p:cTn id="46" dur="500" fill="hold"/>
                                        <p:tgtEl>
                                          <p:spTgt spid="9"/>
                                        </p:tgtEl>
                                        <p:attrNameLst>
                                          <p:attrName>ppt_y</p:attrName>
                                        </p:attrNameLst>
                                      </p:cBhvr>
                                      <p:tavLst>
                                        <p:tav tm="0">
                                          <p:val>
                                            <p:fltVal val="0.5"/>
                                          </p:val>
                                        </p:tav>
                                        <p:tav tm="100000">
                                          <p:val>
                                            <p:strVal val="#ppt_y"/>
                                          </p:val>
                                        </p:tav>
                                      </p:tavLst>
                                    </p:anim>
                                  </p:childTnLst>
                                </p:cTn>
                              </p:par>
                            </p:childTnLst>
                          </p:cTn>
                        </p:par>
                        <p:par>
                          <p:cTn id="47" fill="hold">
                            <p:stCondLst>
                              <p:cond delay="500"/>
                            </p:stCondLst>
                            <p:childTnLst>
                              <p:par>
                                <p:cTn id="48" presetID="2" presetClass="entr" presetSubtype="8"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0-#ppt_w/2"/>
                                          </p:val>
                                        </p:tav>
                                        <p:tav tm="100000">
                                          <p:val>
                                            <p:strVal val="#ppt_x"/>
                                          </p:val>
                                        </p:tav>
                                      </p:tavLst>
                                    </p:anim>
                                    <p:anim calcmode="lin" valueType="num">
                                      <p:cBhvr additive="base">
                                        <p:cTn id="51" dur="500" fill="hold"/>
                                        <p:tgtEl>
                                          <p:spTgt spid="25"/>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1+#ppt_w/2"/>
                                          </p:val>
                                        </p:tav>
                                        <p:tav tm="100000">
                                          <p:val>
                                            <p:strVal val="#ppt_x"/>
                                          </p:val>
                                        </p:tav>
                                      </p:tavLst>
                                    </p:anim>
                                    <p:anim calcmode="lin" valueType="num">
                                      <p:cBhvr additive="base">
                                        <p:cTn id="59" dur="500" fill="hold"/>
                                        <p:tgtEl>
                                          <p:spTgt spid="1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1+#ppt_w/2"/>
                                          </p:val>
                                        </p:tav>
                                        <p:tav tm="100000">
                                          <p:val>
                                            <p:strVal val="#ppt_x"/>
                                          </p:val>
                                        </p:tav>
                                      </p:tavLst>
                                    </p:anim>
                                    <p:anim calcmode="lin" valueType="num">
                                      <p:cBhvr additive="base">
                                        <p:cTn id="6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9ad0b48-d121-45ae-94a8-5e8a6c01ff9a"/>
          <p:cNvGrpSpPr>
            <a:grpSpLocks noChangeAspect="1"/>
          </p:cNvGrpSpPr>
          <p:nvPr/>
        </p:nvGrpSpPr>
        <p:grpSpPr>
          <a:xfrm>
            <a:off x="1490738" y="1818641"/>
            <a:ext cx="5512851" cy="3941444"/>
            <a:chOff x="1224038" y="1304764"/>
            <a:chExt cx="6458974" cy="4617880"/>
          </a:xfrm>
        </p:grpSpPr>
        <p:grpSp>
          <p:nvGrpSpPr>
            <p:cNvPr id="4" name="Group 4"/>
            <p:cNvGrpSpPr/>
            <p:nvPr/>
          </p:nvGrpSpPr>
          <p:grpSpPr>
            <a:xfrm>
              <a:off x="1405664" y="1995639"/>
              <a:ext cx="6277348" cy="3328412"/>
              <a:chOff x="1405664" y="1995639"/>
              <a:chExt cx="6277348" cy="3328412"/>
            </a:xfrm>
          </p:grpSpPr>
          <p:sp>
            <p:nvSpPr>
              <p:cNvPr id="19" name="Rectangle: Rounded Corners 7"/>
              <p:cNvSpPr/>
              <p:nvPr/>
            </p:nvSpPr>
            <p:spPr>
              <a:xfrm>
                <a:off x="2799758" y="4498482"/>
                <a:ext cx="3172420" cy="825569"/>
              </a:xfrm>
              <a:prstGeom prst="roundRect">
                <a:avLst>
                  <a:gd name="adj" fmla="val 50000"/>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0" name="Oval 8"/>
              <p:cNvSpPr/>
              <p:nvPr/>
            </p:nvSpPr>
            <p:spPr>
              <a:xfrm>
                <a:off x="5259573" y="4615180"/>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6"/>
              <p:cNvSpPr>
                <a:spLocks/>
              </p:cNvSpPr>
              <p:nvPr/>
            </p:nvSpPr>
            <p:spPr bwMode="auto">
              <a:xfrm>
                <a:off x="5406188" y="4745259"/>
                <a:ext cx="325938" cy="335341"/>
              </a:xfrm>
              <a:custGeom>
                <a:avLst/>
                <a:gdLst>
                  <a:gd name="T0" fmla="*/ 26 w 88"/>
                  <a:gd name="T1" fmla="*/ 68 h 90"/>
                  <a:gd name="T2" fmla="*/ 8 w 88"/>
                  <a:gd name="T3" fmla="*/ 86 h 90"/>
                  <a:gd name="T4" fmla="*/ 1 w 88"/>
                  <a:gd name="T5" fmla="*/ 89 h 90"/>
                  <a:gd name="T6" fmla="*/ 4 w 88"/>
                  <a:gd name="T7" fmla="*/ 82 h 90"/>
                  <a:gd name="T8" fmla="*/ 21 w 88"/>
                  <a:gd name="T9" fmla="*/ 64 h 90"/>
                  <a:gd name="T10" fmla="*/ 0 w 88"/>
                  <a:gd name="T11" fmla="*/ 44 h 90"/>
                  <a:gd name="T12" fmla="*/ 23 w 88"/>
                  <a:gd name="T13" fmla="*/ 44 h 90"/>
                  <a:gd name="T14" fmla="*/ 54 w 88"/>
                  <a:gd name="T15" fmla="*/ 16 h 90"/>
                  <a:gd name="T16" fmla="*/ 49 w 88"/>
                  <a:gd name="T17" fmla="*/ 12 h 90"/>
                  <a:gd name="T18" fmla="*/ 49 w 88"/>
                  <a:gd name="T19" fmla="*/ 3 h 90"/>
                  <a:gd name="T20" fmla="*/ 58 w 88"/>
                  <a:gd name="T21" fmla="*/ 2 h 90"/>
                  <a:gd name="T22" fmla="*/ 86 w 88"/>
                  <a:gd name="T23" fmla="*/ 29 h 90"/>
                  <a:gd name="T24" fmla="*/ 86 w 88"/>
                  <a:gd name="T25" fmla="*/ 38 h 90"/>
                  <a:gd name="T26" fmla="*/ 77 w 88"/>
                  <a:gd name="T27" fmla="*/ 38 h 90"/>
                  <a:gd name="T28" fmla="*/ 72 w 88"/>
                  <a:gd name="T29" fmla="*/ 34 h 90"/>
                  <a:gd name="T30" fmla="*/ 45 w 88"/>
                  <a:gd name="T31" fmla="*/ 66 h 90"/>
                  <a:gd name="T32" fmla="*/ 46 w 88"/>
                  <a:gd name="T33" fmla="*/ 88 h 90"/>
                  <a:gd name="T34" fmla="*/ 26 w 88"/>
                  <a:gd name="T35" fmla="*/ 68 h 90"/>
                  <a:gd name="T36" fmla="*/ 55 w 88"/>
                  <a:gd name="T37" fmla="*/ 31 h 90"/>
                  <a:gd name="T38" fmla="*/ 55 w 88"/>
                  <a:gd name="T39" fmla="*/ 26 h 90"/>
                  <a:gd name="T40" fmla="*/ 55 w 88"/>
                  <a:gd name="T41" fmla="*/ 26 h 90"/>
                  <a:gd name="T42" fmla="*/ 51 w 88"/>
                  <a:gd name="T43" fmla="*/ 26 h 90"/>
                  <a:gd name="T44" fmla="*/ 32 w 88"/>
                  <a:gd name="T45" fmla="*/ 43 h 90"/>
                  <a:gd name="T46" fmla="*/ 32 w 88"/>
                  <a:gd name="T47" fmla="*/ 48 h 90"/>
                  <a:gd name="T48" fmla="*/ 32 w 88"/>
                  <a:gd name="T49" fmla="*/ 48 h 90"/>
                  <a:gd name="T50" fmla="*/ 37 w 88"/>
                  <a:gd name="T51" fmla="*/ 48 h 90"/>
                  <a:gd name="T52" fmla="*/ 55 w 88"/>
                  <a:gd name="T53" fmla="*/ 3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90">
                    <a:moveTo>
                      <a:pt x="26" y="68"/>
                    </a:moveTo>
                    <a:cubicBezTo>
                      <a:pt x="8" y="86"/>
                      <a:pt x="8" y="86"/>
                      <a:pt x="8" y="86"/>
                    </a:cubicBezTo>
                    <a:cubicBezTo>
                      <a:pt x="6" y="89"/>
                      <a:pt x="3" y="90"/>
                      <a:pt x="1" y="89"/>
                    </a:cubicBezTo>
                    <a:cubicBezTo>
                      <a:pt x="0" y="88"/>
                      <a:pt x="1" y="84"/>
                      <a:pt x="4" y="82"/>
                    </a:cubicBezTo>
                    <a:cubicBezTo>
                      <a:pt x="21" y="64"/>
                      <a:pt x="21" y="64"/>
                      <a:pt x="21" y="64"/>
                    </a:cubicBezTo>
                    <a:cubicBezTo>
                      <a:pt x="0" y="44"/>
                      <a:pt x="0" y="44"/>
                      <a:pt x="0" y="44"/>
                    </a:cubicBezTo>
                    <a:cubicBezTo>
                      <a:pt x="3" y="41"/>
                      <a:pt x="13" y="41"/>
                      <a:pt x="23" y="44"/>
                    </a:cubicBezTo>
                    <a:cubicBezTo>
                      <a:pt x="54" y="16"/>
                      <a:pt x="54" y="16"/>
                      <a:pt x="54" y="16"/>
                    </a:cubicBezTo>
                    <a:cubicBezTo>
                      <a:pt x="49" y="12"/>
                      <a:pt x="49" y="12"/>
                      <a:pt x="49" y="12"/>
                    </a:cubicBezTo>
                    <a:cubicBezTo>
                      <a:pt x="47" y="9"/>
                      <a:pt x="47" y="5"/>
                      <a:pt x="49" y="3"/>
                    </a:cubicBezTo>
                    <a:cubicBezTo>
                      <a:pt x="52" y="0"/>
                      <a:pt x="56" y="0"/>
                      <a:pt x="58" y="2"/>
                    </a:cubicBezTo>
                    <a:cubicBezTo>
                      <a:pt x="86" y="29"/>
                      <a:pt x="86" y="29"/>
                      <a:pt x="86" y="29"/>
                    </a:cubicBezTo>
                    <a:cubicBezTo>
                      <a:pt x="88" y="31"/>
                      <a:pt x="88" y="35"/>
                      <a:pt x="86" y="38"/>
                    </a:cubicBezTo>
                    <a:cubicBezTo>
                      <a:pt x="83" y="40"/>
                      <a:pt x="79" y="41"/>
                      <a:pt x="77" y="38"/>
                    </a:cubicBezTo>
                    <a:cubicBezTo>
                      <a:pt x="72" y="34"/>
                      <a:pt x="72" y="34"/>
                      <a:pt x="72" y="34"/>
                    </a:cubicBezTo>
                    <a:cubicBezTo>
                      <a:pt x="45" y="66"/>
                      <a:pt x="45" y="66"/>
                      <a:pt x="45" y="66"/>
                    </a:cubicBezTo>
                    <a:cubicBezTo>
                      <a:pt x="49" y="76"/>
                      <a:pt x="49" y="86"/>
                      <a:pt x="46" y="88"/>
                    </a:cubicBezTo>
                    <a:lnTo>
                      <a:pt x="26" y="68"/>
                    </a:lnTo>
                    <a:close/>
                    <a:moveTo>
                      <a:pt x="55" y="31"/>
                    </a:moveTo>
                    <a:cubicBezTo>
                      <a:pt x="57" y="30"/>
                      <a:pt x="57" y="28"/>
                      <a:pt x="55" y="26"/>
                    </a:cubicBezTo>
                    <a:cubicBezTo>
                      <a:pt x="55" y="26"/>
                      <a:pt x="55" y="26"/>
                      <a:pt x="55" y="26"/>
                    </a:cubicBezTo>
                    <a:cubicBezTo>
                      <a:pt x="54" y="25"/>
                      <a:pt x="52" y="25"/>
                      <a:pt x="51" y="26"/>
                    </a:cubicBezTo>
                    <a:cubicBezTo>
                      <a:pt x="32" y="43"/>
                      <a:pt x="32" y="43"/>
                      <a:pt x="32" y="43"/>
                    </a:cubicBezTo>
                    <a:cubicBezTo>
                      <a:pt x="31" y="45"/>
                      <a:pt x="31" y="47"/>
                      <a:pt x="32" y="48"/>
                    </a:cubicBezTo>
                    <a:cubicBezTo>
                      <a:pt x="32" y="48"/>
                      <a:pt x="32" y="48"/>
                      <a:pt x="32" y="48"/>
                    </a:cubicBezTo>
                    <a:cubicBezTo>
                      <a:pt x="33" y="49"/>
                      <a:pt x="35" y="49"/>
                      <a:pt x="37" y="48"/>
                    </a:cubicBezTo>
                    <a:lnTo>
                      <a:pt x="55" y="31"/>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2" name="Rectangle: Rounded Corners 16"/>
              <p:cNvSpPr/>
              <p:nvPr/>
            </p:nvSpPr>
            <p:spPr>
              <a:xfrm>
                <a:off x="2946865" y="2833446"/>
                <a:ext cx="3663014" cy="827229"/>
              </a:xfrm>
              <a:prstGeom prst="roundRect">
                <a:avLst>
                  <a:gd name="adj" fmla="val 50000"/>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3" name="Oval 17"/>
              <p:cNvSpPr/>
              <p:nvPr/>
            </p:nvSpPr>
            <p:spPr>
              <a:xfrm>
                <a:off x="5901973" y="2950404"/>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4" name="Group 11"/>
              <p:cNvGrpSpPr/>
              <p:nvPr/>
            </p:nvGrpSpPr>
            <p:grpSpPr>
              <a:xfrm>
                <a:off x="6035547" y="3036138"/>
                <a:ext cx="361068" cy="361065"/>
                <a:chOff x="2522538" y="2108200"/>
                <a:chExt cx="376238" cy="376238"/>
              </a:xfrm>
              <a:solidFill>
                <a:schemeClr val="accent1"/>
              </a:solidFill>
            </p:grpSpPr>
            <p:sp>
              <p:nvSpPr>
                <p:cNvPr id="36" name="Freeform: Shape 12"/>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solidFill>
                  <a:schemeClr val="accent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37" name="Freeform: Shape 13"/>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solidFill>
                  <a:schemeClr val="accent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38" name="Freeform: Shape 14"/>
                <p:cNvSpPr>
                  <a:spLocks/>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solidFill>
                  <a:schemeClr val="accent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sp>
              <p:nvSpPr>
                <p:cNvPr id="39" name="Freeform: Shape 15"/>
                <p:cNvSpPr>
                  <a:spLocks/>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solidFill>
                  <a:schemeClr val="accent2"/>
                </a:solidFill>
                <a:ln>
                  <a:noFill/>
                </a:ln>
                <a:extLst>
                  <a:ext uri="{91240B29-F687-4f45-9708-019B960494DF}">
                    <a14:hiddenLine xmlns:a14="http://schemas.microsoft.com/office/drawing/2010/main" xmlns:p14="http://schemas.microsoft.com/office/powerpoint/2010/main" xmlns:lc="http://schemas.openxmlformats.org/drawingml/2006/lockedCanvas" xmlns="" w="9525">
                      <a:solidFill>
                        <a:srgbClr val="000000"/>
                      </a:solidFill>
                      <a:round/>
                      <a:headEnd/>
                      <a:tailEnd/>
                    </a14:hiddenLine>
                  </a:ext>
                </a:extLst>
              </p:spPr>
              <p:txBody>
                <a:bodyPr anchor="ctr"/>
                <a:lstStyle/>
                <a:p>
                  <a:pPr algn="ctr"/>
                  <a:endParaRPr/>
                </a:p>
              </p:txBody>
            </p:sp>
          </p:grpSp>
          <p:sp>
            <p:nvSpPr>
              <p:cNvPr id="25" name="Rectangle: Rounded Corners 21"/>
              <p:cNvSpPr/>
              <p:nvPr/>
            </p:nvSpPr>
            <p:spPr>
              <a:xfrm>
                <a:off x="2572660" y="1995639"/>
                <a:ext cx="2849346" cy="839467"/>
              </a:xfrm>
              <a:prstGeom prst="roundRect">
                <a:avLst>
                  <a:gd name="adj" fmla="val 50000"/>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6" name="Oval 22"/>
              <p:cNvSpPr/>
              <p:nvPr/>
            </p:nvSpPr>
            <p:spPr>
              <a:xfrm>
                <a:off x="4707267" y="2114349"/>
                <a:ext cx="587602" cy="5921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Freeform: Shape 20"/>
              <p:cNvSpPr>
                <a:spLocks/>
              </p:cNvSpPr>
              <p:nvPr/>
            </p:nvSpPr>
            <p:spPr bwMode="auto">
              <a:xfrm>
                <a:off x="4828767" y="2217633"/>
                <a:ext cx="376172" cy="380098"/>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8" name="Rectangle: Rounded Corners 26"/>
              <p:cNvSpPr/>
              <p:nvPr/>
            </p:nvSpPr>
            <p:spPr>
              <a:xfrm>
                <a:off x="2420262" y="3660107"/>
                <a:ext cx="5262750" cy="838376"/>
              </a:xfrm>
              <a:prstGeom prst="roundRect">
                <a:avLst>
                  <a:gd name="adj" fmla="val 50000"/>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9" name="Oval 27"/>
              <p:cNvSpPr/>
              <p:nvPr/>
            </p:nvSpPr>
            <p:spPr>
              <a:xfrm>
                <a:off x="6966648" y="3787598"/>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25"/>
              <p:cNvSpPr>
                <a:spLocks noChangeAspect="1"/>
              </p:cNvSpPr>
              <p:nvPr/>
            </p:nvSpPr>
            <p:spPr bwMode="auto">
              <a:xfrm>
                <a:off x="7109587" y="3917611"/>
                <a:ext cx="295690" cy="353896"/>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xtLst>
                <a:ext uri="{91240B29-F687-4f45-9708-019B960494DF}">
                  <a14:hiddenLine xmlns:a14="http://schemas.microsoft.com/office/drawing/2010/main" xmlns:p14="http://schemas.microsoft.com/office/powerpoint/2010/main" xmlns:lc="http://schemas.openxmlformats.org/drawingml/2006/lockedCanvas" xmlns="" w="9525" cap="flat">
                    <a:solidFill>
                      <a:srgbClr val="808080"/>
                    </a:solidFill>
                    <a:bevel/>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31" name="Rectangle 48"/>
              <p:cNvSpPr>
                <a:spLocks/>
              </p:cNvSpPr>
              <p:nvPr/>
            </p:nvSpPr>
            <p:spPr bwMode="auto">
              <a:xfrm>
                <a:off x="1405664" y="3660393"/>
                <a:ext cx="1868447" cy="825283"/>
              </a:xfrm>
              <a:prstGeom prst="rect">
                <a:avLst/>
              </a:prstGeom>
              <a:solidFill>
                <a:schemeClr val="accent2"/>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2" name="Rectangle 49"/>
              <p:cNvSpPr>
                <a:spLocks/>
              </p:cNvSpPr>
              <p:nvPr/>
            </p:nvSpPr>
            <p:spPr bwMode="auto">
              <a:xfrm>
                <a:off x="1405664" y="4485676"/>
                <a:ext cx="1868447" cy="823201"/>
              </a:xfrm>
              <a:prstGeom prst="rect">
                <a:avLst/>
              </a:prstGeom>
              <a:solidFill>
                <a:schemeClr val="accent6"/>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3" name="Rectangle 50"/>
              <p:cNvSpPr>
                <a:spLocks/>
              </p:cNvSpPr>
              <p:nvPr/>
            </p:nvSpPr>
            <p:spPr bwMode="auto">
              <a:xfrm>
                <a:off x="1405664" y="2825522"/>
                <a:ext cx="1868447" cy="834870"/>
              </a:xfrm>
              <a:prstGeom prst="rect">
                <a:avLst/>
              </a:prstGeom>
              <a:solidFill>
                <a:schemeClr val="accent1"/>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4" name="Rectangle 51"/>
              <p:cNvSpPr>
                <a:spLocks/>
              </p:cNvSpPr>
              <p:nvPr/>
            </p:nvSpPr>
            <p:spPr bwMode="auto">
              <a:xfrm>
                <a:off x="1405664" y="1999952"/>
                <a:ext cx="1868447" cy="825283"/>
              </a:xfrm>
              <a:prstGeom prst="rect">
                <a:avLst/>
              </a:prstGeom>
              <a:solidFill>
                <a:schemeClr val="accent3"/>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5" name="Rectangle 52"/>
              <p:cNvSpPr>
                <a:spLocks/>
              </p:cNvSpPr>
              <p:nvPr/>
            </p:nvSpPr>
            <p:spPr bwMode="auto">
              <a:xfrm>
                <a:off x="3457920" y="1999952"/>
                <a:ext cx="106376" cy="3308924"/>
              </a:xfrm>
              <a:prstGeom prst="rect">
                <a:avLst/>
              </a:prstGeom>
              <a:solidFill>
                <a:schemeClr val="tx1">
                  <a:lumMod val="85000"/>
                  <a:lumOff val="15000"/>
                  <a:alpha val="20000"/>
                </a:schemeClr>
              </a:solidFill>
              <a:ln>
                <a:noFill/>
              </a:ln>
            </p:spPr>
            <p:txBody>
              <a:bodyPr anchor="ctr"/>
              <a:lstStyle/>
              <a:p>
                <a:pPr algn="ctr"/>
                <a:endParaRPr/>
              </a:p>
            </p:txBody>
          </p:sp>
        </p:grpSp>
        <p:grpSp>
          <p:nvGrpSpPr>
            <p:cNvPr id="5" name="Group 5"/>
            <p:cNvGrpSpPr/>
            <p:nvPr/>
          </p:nvGrpSpPr>
          <p:grpSpPr>
            <a:xfrm>
              <a:off x="1224038" y="1304764"/>
              <a:ext cx="2229610" cy="4617880"/>
              <a:chOff x="1224038" y="1304764"/>
              <a:chExt cx="2229610" cy="4617880"/>
            </a:xfrm>
          </p:grpSpPr>
          <p:sp>
            <p:nvSpPr>
              <p:cNvPr id="10" name="Freeform: Shape 29"/>
              <p:cNvSpPr>
                <a:spLocks/>
              </p:cNvSpPr>
              <p:nvPr/>
            </p:nvSpPr>
            <p:spPr bwMode="auto">
              <a:xfrm>
                <a:off x="1224038" y="1304764"/>
                <a:ext cx="2229610" cy="4617880"/>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30"/>
              <p:cNvSpPr>
                <a:spLocks/>
              </p:cNvSpPr>
              <p:nvPr/>
            </p:nvSpPr>
            <p:spPr bwMode="auto">
              <a:xfrm>
                <a:off x="1251178" y="1329816"/>
                <a:ext cx="2179507" cy="4569864"/>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Oval 39"/>
              <p:cNvSpPr>
                <a:spLocks/>
              </p:cNvSpPr>
              <p:nvPr/>
            </p:nvSpPr>
            <p:spPr bwMode="auto">
              <a:xfrm>
                <a:off x="2336757" y="1549019"/>
                <a:ext cx="4175" cy="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Oval 41"/>
              <p:cNvSpPr>
                <a:spLocks/>
              </p:cNvSpPr>
              <p:nvPr/>
            </p:nvSpPr>
            <p:spPr bwMode="auto">
              <a:xfrm>
                <a:off x="2161394" y="5436223"/>
                <a:ext cx="354901" cy="352813"/>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42"/>
              <p:cNvSpPr>
                <a:spLocks/>
              </p:cNvSpPr>
              <p:nvPr/>
            </p:nvSpPr>
            <p:spPr bwMode="auto">
              <a:xfrm>
                <a:off x="2257425" y="5532254"/>
                <a:ext cx="162836" cy="16075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chemeClr val="bg1">
                    <a:lumMod val="9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7" name="Freeform: Shape 46"/>
              <p:cNvSpPr>
                <a:spLocks/>
              </p:cNvSpPr>
              <p:nvPr/>
            </p:nvSpPr>
            <p:spPr bwMode="auto">
              <a:xfrm>
                <a:off x="2194796" y="1459791"/>
                <a:ext cx="350725" cy="39666"/>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Oval 47"/>
              <p:cNvSpPr>
                <a:spLocks/>
              </p:cNvSpPr>
              <p:nvPr/>
            </p:nvSpPr>
            <p:spPr bwMode="auto">
              <a:xfrm>
                <a:off x="2040310" y="1449353"/>
                <a:ext cx="62630" cy="62630"/>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44" name="矩形 43"/>
          <p:cNvSpPr/>
          <p:nvPr/>
        </p:nvSpPr>
        <p:spPr>
          <a:xfrm>
            <a:off x="5280626" y="2437863"/>
            <a:ext cx="37229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6" name="矩形 45"/>
          <p:cNvSpPr/>
          <p:nvPr/>
        </p:nvSpPr>
        <p:spPr>
          <a:xfrm>
            <a:off x="6315578" y="3132818"/>
            <a:ext cx="37229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7" name="矩形 46"/>
          <p:cNvSpPr/>
          <p:nvPr/>
        </p:nvSpPr>
        <p:spPr>
          <a:xfrm>
            <a:off x="7224437" y="3886673"/>
            <a:ext cx="37229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8" name="矩形 47"/>
          <p:cNvSpPr/>
          <p:nvPr/>
        </p:nvSpPr>
        <p:spPr>
          <a:xfrm>
            <a:off x="5765008" y="4582664"/>
            <a:ext cx="37229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pic>
        <p:nvPicPr>
          <p:cNvPr id="50" name="图片占位符 49"/>
          <p:cNvPicPr>
            <a:picLocks noGrp="1" noChangeAspect="1"/>
          </p:cNvPicPr>
          <p:nvPr>
            <p:ph type="pic" sz="quarter" idx="4294967295"/>
          </p:nvPr>
        </p:nvPicPr>
        <p:blipFill>
          <a:blip r:embed="rId3" cstate="hqprint">
            <a:extLst>
              <a:ext uri="{28A0092B-C50C-407E-A947-70E740481C1C}">
                <a14:useLocalDpi xmlns:a14="http://schemas.microsoft.com/office/drawing/2010/main"/>
              </a:ext>
            </a:extLst>
          </a:blip>
          <a:srcRect/>
          <a:stretch>
            <a:fillRect/>
          </a:stretch>
        </p:blipFill>
        <p:spPr/>
      </p:pic>
      <p:sp>
        <p:nvSpPr>
          <p:cNvPr id="2" name="矩形 1"/>
          <p:cNvSpPr/>
          <p:nvPr/>
        </p:nvSpPr>
        <p:spPr>
          <a:xfrm>
            <a:off x="1600200" y="2139372"/>
            <a:ext cx="1676400" cy="3096851"/>
          </a:xfrm>
          <a:prstGeom prst="rect">
            <a:avLst/>
          </a:prstGeom>
          <a:blipFill dpi="0" rotWithShape="1">
            <a:blip r:embed="rId4"/>
            <a:srcRect/>
            <a:tile tx="0" ty="0" sx="50000" sy="50000" flip="none" algn="ctr"/>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022348" y="260474"/>
            <a:ext cx="4885993" cy="748723"/>
            <a:chOff x="5402407" y="1176500"/>
            <a:chExt cx="4885993" cy="748723"/>
          </a:xfrm>
        </p:grpSpPr>
        <p:sp>
          <p:nvSpPr>
            <p:cNvPr id="41" name="文本框 40"/>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42" name="文本框 41"/>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43" name="矩形 42"/>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45" name="矩形 44"/>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9" name="直接连接符 48"/>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1" name="图片 5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12046786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500"/>
                                        <p:tgtEl>
                                          <p:spTgt spid="4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left)">
                                      <p:cBhvr>
                                        <p:cTn id="26" dur="500"/>
                                        <p:tgtEl>
                                          <p:spTgt spid="47"/>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left)">
                                      <p:cBhvr>
                                        <p:cTn id="3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8" cstate="hqprint">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1"/>
          </p:nvPr>
        </p:nvPicPr>
        <p:blipFill>
          <a:blip r:embed="rId9" cstate="hqprint">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2"/>
          </p:nvPr>
        </p:nvPicPr>
        <p:blipFill>
          <a:blip r:embed="rId10" cstate="hqprint">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3"/>
          </p:nvPr>
        </p:nvPicPr>
        <p:blipFill>
          <a:blip r:embed="rId11" cstate="hqprint">
            <a:extLst>
              <a:ext uri="{28A0092B-C50C-407E-A947-70E740481C1C}">
                <a14:useLocalDpi xmlns:a14="http://schemas.microsoft.com/office/drawing/2010/main"/>
              </a:ext>
            </a:extLst>
          </a:blip>
          <a:srcRect/>
          <a:stretch>
            <a:fillRect/>
          </a:stretch>
        </p:blipFill>
        <p:spPr/>
      </p:pic>
      <p:grpSp>
        <p:nvGrpSpPr>
          <p:cNvPr id="3" name="组合 2"/>
          <p:cNvGrpSpPr/>
          <p:nvPr/>
        </p:nvGrpSpPr>
        <p:grpSpPr>
          <a:xfrm>
            <a:off x="1946841" y="2651241"/>
            <a:ext cx="8294326" cy="2276243"/>
            <a:chOff x="1946841" y="2651241"/>
            <a:chExt cx="8294326" cy="2276243"/>
          </a:xfrm>
        </p:grpSpPr>
        <p:sp>
          <p:nvSpPr>
            <p:cNvPr id="26" name="MH_SubTitle_1"/>
            <p:cNvSpPr/>
            <p:nvPr>
              <p:custDataLst>
                <p:tags r:id="rId2"/>
              </p:custDataLst>
            </p:nvPr>
          </p:nvSpPr>
          <p:spPr>
            <a:xfrm>
              <a:off x="1946841" y="2651241"/>
              <a:ext cx="1700024" cy="2276243"/>
            </a:xfrm>
            <a:custGeom>
              <a:avLst/>
              <a:gdLst>
                <a:gd name="connsiteX0" fmla="*/ 848292 w 1696584"/>
                <a:gd name="connsiteY0" fmla="*/ 102876 h 2273362"/>
                <a:gd name="connsiteX1" fmla="*/ 102876 w 1696584"/>
                <a:gd name="connsiteY1" fmla="*/ 848291 h 2273362"/>
                <a:gd name="connsiteX2" fmla="*/ 848292 w 1696584"/>
                <a:gd name="connsiteY2" fmla="*/ 1593706 h 2273362"/>
                <a:gd name="connsiteX3" fmla="*/ 1593709 w 1696584"/>
                <a:gd name="connsiteY3" fmla="*/ 848291 h 2273362"/>
                <a:gd name="connsiteX4" fmla="*/ 848292 w 1696584"/>
                <a:gd name="connsiteY4" fmla="*/ 102876 h 2273362"/>
                <a:gd name="connsiteX5" fmla="*/ 848293 w 1696584"/>
                <a:gd name="connsiteY5" fmla="*/ 0 h 2273362"/>
                <a:gd name="connsiteX6" fmla="*/ 1448126 w 1696584"/>
                <a:gd name="connsiteY6" fmla="*/ 248458 h 2273362"/>
                <a:gd name="connsiteX7" fmla="*/ 1448125 w 1696584"/>
                <a:gd name="connsiteY7" fmla="*/ 1448123 h 2273362"/>
                <a:gd name="connsiteX8" fmla="*/ 848291 w 1696584"/>
                <a:gd name="connsiteY8" fmla="*/ 2273362 h 2273362"/>
                <a:gd name="connsiteX9" fmla="*/ 248459 w 1696584"/>
                <a:gd name="connsiteY9" fmla="*/ 1448124 h 2273362"/>
                <a:gd name="connsiteX10" fmla="*/ 248460 w 1696584"/>
                <a:gd name="connsiteY10" fmla="*/ 248458 h 2273362"/>
                <a:gd name="connsiteX11" fmla="*/ 848293 w 1696584"/>
                <a:gd name="connsiteY11" fmla="*/ 0 h 227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6584" h="2273362">
                  <a:moveTo>
                    <a:pt x="848292" y="102876"/>
                  </a:moveTo>
                  <a:cubicBezTo>
                    <a:pt x="436611" y="102876"/>
                    <a:pt x="102877" y="436610"/>
                    <a:pt x="102876" y="848291"/>
                  </a:cubicBezTo>
                  <a:cubicBezTo>
                    <a:pt x="102877" y="1259972"/>
                    <a:pt x="436611" y="1593706"/>
                    <a:pt x="848292" y="1593706"/>
                  </a:cubicBezTo>
                  <a:cubicBezTo>
                    <a:pt x="1259974" y="1593706"/>
                    <a:pt x="1593708" y="1259972"/>
                    <a:pt x="1593709" y="848291"/>
                  </a:cubicBezTo>
                  <a:cubicBezTo>
                    <a:pt x="1593708" y="436610"/>
                    <a:pt x="1259974" y="102876"/>
                    <a:pt x="848292" y="102876"/>
                  </a:cubicBezTo>
                  <a:close/>
                  <a:moveTo>
                    <a:pt x="848293" y="0"/>
                  </a:moveTo>
                  <a:cubicBezTo>
                    <a:pt x="1065390" y="-1"/>
                    <a:pt x="1282486" y="82819"/>
                    <a:pt x="1448126" y="248458"/>
                  </a:cubicBezTo>
                  <a:cubicBezTo>
                    <a:pt x="1779404" y="579736"/>
                    <a:pt x="1779404" y="1116845"/>
                    <a:pt x="1448125" y="1448123"/>
                  </a:cubicBezTo>
                  <a:cubicBezTo>
                    <a:pt x="1210613" y="1685636"/>
                    <a:pt x="1010668" y="1960714"/>
                    <a:pt x="848291" y="2273362"/>
                  </a:cubicBezTo>
                  <a:cubicBezTo>
                    <a:pt x="685915" y="1960715"/>
                    <a:pt x="485971" y="1685636"/>
                    <a:pt x="248459" y="1448124"/>
                  </a:cubicBezTo>
                  <a:cubicBezTo>
                    <a:pt x="-82819" y="1116846"/>
                    <a:pt x="-82819" y="579738"/>
                    <a:pt x="248460" y="248458"/>
                  </a:cubicBezTo>
                  <a:cubicBezTo>
                    <a:pt x="414100" y="82819"/>
                    <a:pt x="631197" y="-1"/>
                    <a:pt x="848293" y="0"/>
                  </a:cubicBezTo>
                  <a:close/>
                </a:path>
              </a:pathLst>
            </a:custGeom>
            <a:solidFill>
              <a:schemeClr val="accent1"/>
            </a:solidFill>
            <a:ln w="25400" cap="flat" cmpd="sng" algn="ctr">
              <a:noFill/>
              <a:prstDash val="solid"/>
            </a:ln>
            <a:effectLst/>
          </p:spPr>
          <p:txBody>
            <a:bodyPr lIns="0" tIns="0" rIns="0" bIns="684000" anchor="ctr">
              <a:normAutofit/>
            </a:bodyPr>
            <a:lstStyle/>
            <a:p>
              <a:pPr algn="ctr">
                <a:defRPr/>
              </a:pPr>
              <a:endParaRPr lang="zh-CN" altLang="en-US" sz="2000" kern="0" dirty="0">
                <a:solidFill>
                  <a:schemeClr val="accent1">
                    <a:lumMod val="75000"/>
                  </a:schemeClr>
                </a:solidFill>
              </a:endParaRPr>
            </a:p>
          </p:txBody>
        </p:sp>
        <p:sp>
          <p:nvSpPr>
            <p:cNvPr id="24" name="MH_SubTitle_2"/>
            <p:cNvSpPr/>
            <p:nvPr>
              <p:custDataLst>
                <p:tags r:id="rId3"/>
              </p:custDataLst>
            </p:nvPr>
          </p:nvSpPr>
          <p:spPr>
            <a:xfrm flipV="1">
              <a:off x="4198030" y="2702242"/>
              <a:ext cx="1623075" cy="2174241"/>
            </a:xfrm>
            <a:custGeom>
              <a:avLst/>
              <a:gdLst>
                <a:gd name="connsiteX0" fmla="*/ 809755 w 1619509"/>
                <a:gd name="connsiteY0" fmla="*/ 98200 h 2170088"/>
                <a:gd name="connsiteX1" fmla="*/ 98201 w 1619509"/>
                <a:gd name="connsiteY1" fmla="*/ 809753 h 2170088"/>
                <a:gd name="connsiteX2" fmla="*/ 809755 w 1619509"/>
                <a:gd name="connsiteY2" fmla="*/ 1521305 h 2170088"/>
                <a:gd name="connsiteX3" fmla="*/ 1521308 w 1619509"/>
                <a:gd name="connsiteY3" fmla="*/ 809753 h 2170088"/>
                <a:gd name="connsiteX4" fmla="*/ 809755 w 1619509"/>
                <a:gd name="connsiteY4" fmla="*/ 98200 h 2170088"/>
                <a:gd name="connsiteX5" fmla="*/ 809755 w 1619509"/>
                <a:gd name="connsiteY5" fmla="*/ 0 h 2170088"/>
                <a:gd name="connsiteX6" fmla="*/ 1382339 w 1619509"/>
                <a:gd name="connsiteY6" fmla="*/ 237171 h 2170088"/>
                <a:gd name="connsiteX7" fmla="*/ 1382338 w 1619509"/>
                <a:gd name="connsiteY7" fmla="*/ 1382338 h 2170088"/>
                <a:gd name="connsiteX8" fmla="*/ 809754 w 1619509"/>
                <a:gd name="connsiteY8" fmla="*/ 2170088 h 2170088"/>
                <a:gd name="connsiteX9" fmla="*/ 237170 w 1619509"/>
                <a:gd name="connsiteY9" fmla="*/ 1382339 h 2170088"/>
                <a:gd name="connsiteX10" fmla="*/ 237171 w 1619509"/>
                <a:gd name="connsiteY10" fmla="*/ 237172 h 2170088"/>
                <a:gd name="connsiteX11" fmla="*/ 809755 w 1619509"/>
                <a:gd name="connsiteY11" fmla="*/ 0 h 217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9509" h="2170088">
                  <a:moveTo>
                    <a:pt x="809755" y="98200"/>
                  </a:moveTo>
                  <a:cubicBezTo>
                    <a:pt x="416774" y="98200"/>
                    <a:pt x="98201" y="416773"/>
                    <a:pt x="98201" y="809753"/>
                  </a:cubicBezTo>
                  <a:cubicBezTo>
                    <a:pt x="98201" y="1202732"/>
                    <a:pt x="416774" y="1521305"/>
                    <a:pt x="809755" y="1521305"/>
                  </a:cubicBezTo>
                  <a:cubicBezTo>
                    <a:pt x="1202735" y="1521305"/>
                    <a:pt x="1521308" y="1202732"/>
                    <a:pt x="1521308" y="809753"/>
                  </a:cubicBezTo>
                  <a:cubicBezTo>
                    <a:pt x="1521307" y="416774"/>
                    <a:pt x="1202734" y="98201"/>
                    <a:pt x="809755" y="98200"/>
                  </a:cubicBezTo>
                  <a:close/>
                  <a:moveTo>
                    <a:pt x="809755" y="0"/>
                  </a:moveTo>
                  <a:cubicBezTo>
                    <a:pt x="1016990" y="0"/>
                    <a:pt x="1224224" y="79056"/>
                    <a:pt x="1382339" y="237171"/>
                  </a:cubicBezTo>
                  <a:cubicBezTo>
                    <a:pt x="1698567" y="553400"/>
                    <a:pt x="1698567" y="1066109"/>
                    <a:pt x="1382338" y="1382338"/>
                  </a:cubicBezTo>
                  <a:cubicBezTo>
                    <a:pt x="1155616" y="1609061"/>
                    <a:pt x="964754" y="1871644"/>
                    <a:pt x="809754" y="2170088"/>
                  </a:cubicBezTo>
                  <a:cubicBezTo>
                    <a:pt x="654754" y="1871644"/>
                    <a:pt x="463892" y="1609061"/>
                    <a:pt x="237170" y="1382339"/>
                  </a:cubicBezTo>
                  <a:cubicBezTo>
                    <a:pt x="-79058" y="1066110"/>
                    <a:pt x="-79058" y="553401"/>
                    <a:pt x="237171" y="237172"/>
                  </a:cubicBezTo>
                  <a:cubicBezTo>
                    <a:pt x="395286" y="79057"/>
                    <a:pt x="602521" y="0"/>
                    <a:pt x="809755" y="0"/>
                  </a:cubicBezTo>
                  <a:close/>
                </a:path>
              </a:pathLst>
            </a:custGeom>
            <a:solidFill>
              <a:schemeClr val="accent2"/>
            </a:solidFill>
            <a:ln w="25400" cap="flat" cmpd="sng" algn="ctr">
              <a:noFill/>
              <a:prstDash val="solid"/>
            </a:ln>
            <a:effectLst/>
          </p:spPr>
          <p:txBody>
            <a:bodyPr lIns="0" tIns="0" rIns="0" bIns="684000" anchor="ctr">
              <a:normAutofit/>
            </a:bodyPr>
            <a:lstStyle/>
            <a:p>
              <a:pPr algn="ctr">
                <a:defRPr/>
              </a:pPr>
              <a:endParaRPr lang="zh-CN" altLang="en-US" sz="2000" kern="0" dirty="0">
                <a:solidFill>
                  <a:schemeClr val="accent2">
                    <a:lumMod val="75000"/>
                  </a:schemeClr>
                </a:solidFill>
              </a:endParaRPr>
            </a:p>
          </p:txBody>
        </p:sp>
        <p:sp>
          <p:nvSpPr>
            <p:cNvPr id="25" name="MH_SubTitle_3"/>
            <p:cNvSpPr/>
            <p:nvPr>
              <p:custDataLst>
                <p:tags r:id="rId4"/>
              </p:custDataLst>
            </p:nvPr>
          </p:nvSpPr>
          <p:spPr>
            <a:xfrm>
              <a:off x="6372270" y="2678083"/>
              <a:ext cx="1658866" cy="2222558"/>
            </a:xfrm>
            <a:custGeom>
              <a:avLst/>
              <a:gdLst>
                <a:gd name="connsiteX0" fmla="*/ 828301 w 1656601"/>
                <a:gd name="connsiteY0" fmla="*/ 100450 h 2219787"/>
                <a:gd name="connsiteX1" fmla="*/ 100451 w 1656601"/>
                <a:gd name="connsiteY1" fmla="*/ 828299 h 2219787"/>
                <a:gd name="connsiteX2" fmla="*/ 828301 w 1656601"/>
                <a:gd name="connsiteY2" fmla="*/ 1556147 h 2219787"/>
                <a:gd name="connsiteX3" fmla="*/ 1556150 w 1656601"/>
                <a:gd name="connsiteY3" fmla="*/ 828299 h 2219787"/>
                <a:gd name="connsiteX4" fmla="*/ 828301 w 1656601"/>
                <a:gd name="connsiteY4" fmla="*/ 100450 h 2219787"/>
                <a:gd name="connsiteX5" fmla="*/ 828301 w 1656601"/>
                <a:gd name="connsiteY5" fmla="*/ 0 h 2219787"/>
                <a:gd name="connsiteX6" fmla="*/ 1413998 w 1656601"/>
                <a:gd name="connsiteY6" fmla="*/ 242603 h 2219787"/>
                <a:gd name="connsiteX7" fmla="*/ 1413997 w 1656601"/>
                <a:gd name="connsiteY7" fmla="*/ 1413997 h 2219787"/>
                <a:gd name="connsiteX8" fmla="*/ 828300 w 1656601"/>
                <a:gd name="connsiteY8" fmla="*/ 2219787 h 2219787"/>
                <a:gd name="connsiteX9" fmla="*/ 242603 w 1656601"/>
                <a:gd name="connsiteY9" fmla="*/ 1413998 h 2219787"/>
                <a:gd name="connsiteX10" fmla="*/ 242604 w 1656601"/>
                <a:gd name="connsiteY10" fmla="*/ 242604 h 2219787"/>
                <a:gd name="connsiteX11" fmla="*/ 828301 w 1656601"/>
                <a:gd name="connsiteY11" fmla="*/ 0 h 221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601" h="2219787">
                  <a:moveTo>
                    <a:pt x="828301" y="100450"/>
                  </a:moveTo>
                  <a:cubicBezTo>
                    <a:pt x="426320" y="100450"/>
                    <a:pt x="100450" y="426319"/>
                    <a:pt x="100451" y="828299"/>
                  </a:cubicBezTo>
                  <a:cubicBezTo>
                    <a:pt x="100451" y="1230278"/>
                    <a:pt x="426320" y="1556147"/>
                    <a:pt x="828301" y="1556147"/>
                  </a:cubicBezTo>
                  <a:cubicBezTo>
                    <a:pt x="1230281" y="1556147"/>
                    <a:pt x="1556150" y="1230278"/>
                    <a:pt x="1556150" y="828299"/>
                  </a:cubicBezTo>
                  <a:cubicBezTo>
                    <a:pt x="1556149" y="426319"/>
                    <a:pt x="1230280" y="100451"/>
                    <a:pt x="828301" y="100450"/>
                  </a:cubicBezTo>
                  <a:close/>
                  <a:moveTo>
                    <a:pt x="828301" y="0"/>
                  </a:moveTo>
                  <a:cubicBezTo>
                    <a:pt x="1040282" y="0"/>
                    <a:pt x="1252263" y="80868"/>
                    <a:pt x="1413998" y="242603"/>
                  </a:cubicBezTo>
                  <a:cubicBezTo>
                    <a:pt x="1737469" y="566074"/>
                    <a:pt x="1737469" y="1090525"/>
                    <a:pt x="1413997" y="1413997"/>
                  </a:cubicBezTo>
                  <a:cubicBezTo>
                    <a:pt x="1182083" y="1645912"/>
                    <a:pt x="986850" y="1914508"/>
                    <a:pt x="828300" y="2219787"/>
                  </a:cubicBezTo>
                  <a:cubicBezTo>
                    <a:pt x="669750" y="1914508"/>
                    <a:pt x="474518" y="1645912"/>
                    <a:pt x="242603" y="1413998"/>
                  </a:cubicBezTo>
                  <a:cubicBezTo>
                    <a:pt x="-80868" y="1090527"/>
                    <a:pt x="-80868" y="566075"/>
                    <a:pt x="242604" y="242604"/>
                  </a:cubicBezTo>
                  <a:cubicBezTo>
                    <a:pt x="404340" y="80868"/>
                    <a:pt x="616321" y="0"/>
                    <a:pt x="828301" y="0"/>
                  </a:cubicBezTo>
                  <a:close/>
                </a:path>
              </a:pathLst>
            </a:custGeom>
            <a:solidFill>
              <a:schemeClr val="accent1"/>
            </a:solidFill>
            <a:ln w="25400" cap="flat" cmpd="sng" algn="ctr">
              <a:noFill/>
              <a:prstDash val="solid"/>
            </a:ln>
            <a:effectLst/>
          </p:spPr>
          <p:txBody>
            <a:bodyPr lIns="0" tIns="0" rIns="0" bIns="684000" anchor="ctr">
              <a:normAutofit/>
            </a:bodyPr>
            <a:lstStyle/>
            <a:p>
              <a:pPr algn="ctr">
                <a:defRPr/>
              </a:pPr>
              <a:endParaRPr lang="zh-CN" altLang="en-US" sz="2000" kern="0" dirty="0">
                <a:solidFill>
                  <a:schemeClr val="accent3">
                    <a:lumMod val="75000"/>
                  </a:schemeClr>
                </a:solidFill>
              </a:endParaRPr>
            </a:p>
          </p:txBody>
        </p:sp>
        <p:sp>
          <p:nvSpPr>
            <p:cNvPr id="11" name="MH_SubTitle_4"/>
            <p:cNvSpPr/>
            <p:nvPr>
              <p:custDataLst>
                <p:tags r:id="rId5"/>
              </p:custDataLst>
            </p:nvPr>
          </p:nvSpPr>
          <p:spPr>
            <a:xfrm flipV="1">
              <a:off x="8582302" y="2677189"/>
              <a:ext cx="1658865" cy="2224347"/>
            </a:xfrm>
            <a:custGeom>
              <a:avLst/>
              <a:gdLst>
                <a:gd name="connsiteX0" fmla="*/ 828301 w 1656601"/>
                <a:gd name="connsiteY0" fmla="*/ 100450 h 2219787"/>
                <a:gd name="connsiteX1" fmla="*/ 100451 w 1656601"/>
                <a:gd name="connsiteY1" fmla="*/ 828299 h 2219787"/>
                <a:gd name="connsiteX2" fmla="*/ 828301 w 1656601"/>
                <a:gd name="connsiteY2" fmla="*/ 1556147 h 2219787"/>
                <a:gd name="connsiteX3" fmla="*/ 1556150 w 1656601"/>
                <a:gd name="connsiteY3" fmla="*/ 828299 h 2219787"/>
                <a:gd name="connsiteX4" fmla="*/ 828301 w 1656601"/>
                <a:gd name="connsiteY4" fmla="*/ 100450 h 2219787"/>
                <a:gd name="connsiteX5" fmla="*/ 828301 w 1656601"/>
                <a:gd name="connsiteY5" fmla="*/ 0 h 2219787"/>
                <a:gd name="connsiteX6" fmla="*/ 1413998 w 1656601"/>
                <a:gd name="connsiteY6" fmla="*/ 242603 h 2219787"/>
                <a:gd name="connsiteX7" fmla="*/ 1413997 w 1656601"/>
                <a:gd name="connsiteY7" fmla="*/ 1413997 h 2219787"/>
                <a:gd name="connsiteX8" fmla="*/ 828300 w 1656601"/>
                <a:gd name="connsiteY8" fmla="*/ 2219787 h 2219787"/>
                <a:gd name="connsiteX9" fmla="*/ 242603 w 1656601"/>
                <a:gd name="connsiteY9" fmla="*/ 1413998 h 2219787"/>
                <a:gd name="connsiteX10" fmla="*/ 242604 w 1656601"/>
                <a:gd name="connsiteY10" fmla="*/ 242604 h 2219787"/>
                <a:gd name="connsiteX11" fmla="*/ 828301 w 1656601"/>
                <a:gd name="connsiteY11" fmla="*/ 0 h 221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601" h="2219787">
                  <a:moveTo>
                    <a:pt x="828301" y="100450"/>
                  </a:moveTo>
                  <a:cubicBezTo>
                    <a:pt x="426320" y="100450"/>
                    <a:pt x="100450" y="426319"/>
                    <a:pt x="100451" y="828299"/>
                  </a:cubicBezTo>
                  <a:cubicBezTo>
                    <a:pt x="100451" y="1230278"/>
                    <a:pt x="426320" y="1556147"/>
                    <a:pt x="828301" y="1556147"/>
                  </a:cubicBezTo>
                  <a:cubicBezTo>
                    <a:pt x="1230281" y="1556147"/>
                    <a:pt x="1556150" y="1230278"/>
                    <a:pt x="1556150" y="828299"/>
                  </a:cubicBezTo>
                  <a:cubicBezTo>
                    <a:pt x="1556149" y="426319"/>
                    <a:pt x="1230280" y="100451"/>
                    <a:pt x="828301" y="100450"/>
                  </a:cubicBezTo>
                  <a:close/>
                  <a:moveTo>
                    <a:pt x="828301" y="0"/>
                  </a:moveTo>
                  <a:cubicBezTo>
                    <a:pt x="1040282" y="0"/>
                    <a:pt x="1252263" y="80868"/>
                    <a:pt x="1413998" y="242603"/>
                  </a:cubicBezTo>
                  <a:cubicBezTo>
                    <a:pt x="1737469" y="566074"/>
                    <a:pt x="1737469" y="1090525"/>
                    <a:pt x="1413997" y="1413997"/>
                  </a:cubicBezTo>
                  <a:cubicBezTo>
                    <a:pt x="1182083" y="1645912"/>
                    <a:pt x="986850" y="1914508"/>
                    <a:pt x="828300" y="2219787"/>
                  </a:cubicBezTo>
                  <a:cubicBezTo>
                    <a:pt x="669750" y="1914508"/>
                    <a:pt x="474518" y="1645912"/>
                    <a:pt x="242603" y="1413998"/>
                  </a:cubicBezTo>
                  <a:cubicBezTo>
                    <a:pt x="-80868" y="1090527"/>
                    <a:pt x="-80868" y="566075"/>
                    <a:pt x="242604" y="242604"/>
                  </a:cubicBezTo>
                  <a:cubicBezTo>
                    <a:pt x="404340" y="80868"/>
                    <a:pt x="616321" y="0"/>
                    <a:pt x="828301" y="0"/>
                  </a:cubicBezTo>
                  <a:close/>
                </a:path>
              </a:pathLst>
            </a:custGeom>
            <a:solidFill>
              <a:schemeClr val="accent2"/>
            </a:solidFill>
            <a:ln w="25400" cap="flat" cmpd="sng" algn="ctr">
              <a:noFill/>
              <a:prstDash val="solid"/>
            </a:ln>
            <a:effectLst/>
          </p:spPr>
          <p:txBody>
            <a:bodyPr lIns="0" tIns="0" rIns="0" bIns="684000" anchor="ctr">
              <a:normAutofit/>
            </a:bodyPr>
            <a:lstStyle/>
            <a:p>
              <a:pPr algn="ctr">
                <a:defRPr/>
              </a:pPr>
              <a:endParaRPr lang="zh-CN" altLang="en-US" sz="2000" kern="0" dirty="0">
                <a:solidFill>
                  <a:schemeClr val="accent4">
                    <a:lumMod val="75000"/>
                  </a:schemeClr>
                </a:solidFill>
              </a:endParaRPr>
            </a:p>
          </p:txBody>
        </p:sp>
      </p:grpSp>
      <p:grpSp>
        <p:nvGrpSpPr>
          <p:cNvPr id="21" name="组合 20"/>
          <p:cNvGrpSpPr/>
          <p:nvPr/>
        </p:nvGrpSpPr>
        <p:grpSpPr>
          <a:xfrm>
            <a:off x="2007539" y="4934209"/>
            <a:ext cx="1578628" cy="961385"/>
            <a:chOff x="1671560" y="3516983"/>
            <a:chExt cx="2050552" cy="961385"/>
          </a:xfrm>
        </p:grpSpPr>
        <p:sp>
          <p:nvSpPr>
            <p:cNvPr id="22" name="矩形 21"/>
            <p:cNvSpPr/>
            <p:nvPr/>
          </p:nvSpPr>
          <p:spPr>
            <a:xfrm>
              <a:off x="1671560" y="351698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23" name="矩形 22"/>
            <p:cNvSpPr/>
            <p:nvPr/>
          </p:nvSpPr>
          <p:spPr>
            <a:xfrm>
              <a:off x="1671560" y="382224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27" name="矩形 26"/>
            <p:cNvSpPr/>
            <p:nvPr/>
          </p:nvSpPr>
          <p:spPr>
            <a:xfrm>
              <a:off x="1671560" y="412750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grpSp>
      <p:grpSp>
        <p:nvGrpSpPr>
          <p:cNvPr id="28" name="组合 27"/>
          <p:cNvGrpSpPr/>
          <p:nvPr/>
        </p:nvGrpSpPr>
        <p:grpSpPr>
          <a:xfrm>
            <a:off x="6412389" y="4934209"/>
            <a:ext cx="1578628" cy="961385"/>
            <a:chOff x="1671560" y="3516983"/>
            <a:chExt cx="2050552" cy="961385"/>
          </a:xfrm>
        </p:grpSpPr>
        <p:sp>
          <p:nvSpPr>
            <p:cNvPr id="29" name="矩形 28"/>
            <p:cNvSpPr/>
            <p:nvPr/>
          </p:nvSpPr>
          <p:spPr>
            <a:xfrm>
              <a:off x="1671560" y="351698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0" name="矩形 29"/>
            <p:cNvSpPr/>
            <p:nvPr/>
          </p:nvSpPr>
          <p:spPr>
            <a:xfrm>
              <a:off x="1671560" y="382224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1" name="矩形 30"/>
            <p:cNvSpPr/>
            <p:nvPr/>
          </p:nvSpPr>
          <p:spPr>
            <a:xfrm>
              <a:off x="1671560" y="412750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grpSp>
      <p:grpSp>
        <p:nvGrpSpPr>
          <p:cNvPr id="32" name="组合 31"/>
          <p:cNvGrpSpPr/>
          <p:nvPr/>
        </p:nvGrpSpPr>
        <p:grpSpPr>
          <a:xfrm>
            <a:off x="4217077" y="1684964"/>
            <a:ext cx="1578628" cy="961385"/>
            <a:chOff x="1671560" y="3516983"/>
            <a:chExt cx="2050552" cy="961385"/>
          </a:xfrm>
        </p:grpSpPr>
        <p:sp>
          <p:nvSpPr>
            <p:cNvPr id="33" name="矩形 32"/>
            <p:cNvSpPr/>
            <p:nvPr/>
          </p:nvSpPr>
          <p:spPr>
            <a:xfrm>
              <a:off x="1671560" y="351698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4" name="矩形 33"/>
            <p:cNvSpPr/>
            <p:nvPr/>
          </p:nvSpPr>
          <p:spPr>
            <a:xfrm>
              <a:off x="1671560" y="382224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5" name="矩形 34"/>
            <p:cNvSpPr/>
            <p:nvPr/>
          </p:nvSpPr>
          <p:spPr>
            <a:xfrm>
              <a:off x="1671560" y="412750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grpSp>
      <p:grpSp>
        <p:nvGrpSpPr>
          <p:cNvPr id="36" name="组合 35"/>
          <p:cNvGrpSpPr/>
          <p:nvPr/>
        </p:nvGrpSpPr>
        <p:grpSpPr>
          <a:xfrm>
            <a:off x="8622420" y="1684964"/>
            <a:ext cx="1578628" cy="961385"/>
            <a:chOff x="1671560" y="3516983"/>
            <a:chExt cx="2050552" cy="961385"/>
          </a:xfrm>
        </p:grpSpPr>
        <p:sp>
          <p:nvSpPr>
            <p:cNvPr id="37" name="矩形 36"/>
            <p:cNvSpPr/>
            <p:nvPr/>
          </p:nvSpPr>
          <p:spPr>
            <a:xfrm>
              <a:off x="1671560" y="351698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8" name="矩形 37"/>
            <p:cNvSpPr/>
            <p:nvPr/>
          </p:nvSpPr>
          <p:spPr>
            <a:xfrm>
              <a:off x="1671560" y="382224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9" name="矩形 38"/>
            <p:cNvSpPr/>
            <p:nvPr/>
          </p:nvSpPr>
          <p:spPr>
            <a:xfrm>
              <a:off x="1671560" y="412750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grpSp>
      <p:grpSp>
        <p:nvGrpSpPr>
          <p:cNvPr id="40" name="组合 39"/>
          <p:cNvGrpSpPr/>
          <p:nvPr/>
        </p:nvGrpSpPr>
        <p:grpSpPr>
          <a:xfrm>
            <a:off x="1022348" y="260474"/>
            <a:ext cx="4885993" cy="748723"/>
            <a:chOff x="5402407" y="1176500"/>
            <a:chExt cx="4885993" cy="748723"/>
          </a:xfrm>
        </p:grpSpPr>
        <p:sp>
          <p:nvSpPr>
            <p:cNvPr id="41" name="文本框 40"/>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42" name="文本框 41"/>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43" name="矩形 42"/>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44" name="矩形 43"/>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5" name="直接连接符 44"/>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6" name="图片 4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15687920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randombar(horizontal)">
                                      <p:cBhvr>
                                        <p:cTn id="33" dur="500"/>
                                        <p:tgtEl>
                                          <p:spTgt spid="21"/>
                                        </p:tgtEl>
                                      </p:cBhvr>
                                    </p:animEffect>
                                  </p:childTnLst>
                                </p:cTn>
                              </p:par>
                              <p:par>
                                <p:cTn id="34" presetID="14" presetClass="entr" presetSubtype="1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randombar(horizontal)">
                                      <p:cBhvr>
                                        <p:cTn id="36" dur="500"/>
                                        <p:tgtEl>
                                          <p:spTgt spid="32"/>
                                        </p:tgtEl>
                                      </p:cBhvr>
                                    </p:animEffect>
                                  </p:childTnLst>
                                </p:cTn>
                              </p:par>
                              <p:par>
                                <p:cTn id="37" presetID="14" presetClass="entr" presetSubtype="1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randombar(horizontal)">
                                      <p:cBhvr>
                                        <p:cTn id="39" dur="500"/>
                                        <p:tgtEl>
                                          <p:spTgt spid="28"/>
                                        </p:tgtEl>
                                      </p:cBhvr>
                                    </p:animEffect>
                                  </p:childTnLst>
                                </p:cTn>
                              </p:par>
                              <p:par>
                                <p:cTn id="40" presetID="14" presetClass="entr" presetSubtype="1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randombar(horizontal)">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77" name="MH_Other_2"/>
          <p:cNvCxnSpPr>
            <a:cxnSpLocks noChangeShapeType="1"/>
          </p:cNvCxnSpPr>
          <p:nvPr>
            <p:custDataLst>
              <p:tags r:id="rId2"/>
            </p:custDataLst>
          </p:nvPr>
        </p:nvCxnSpPr>
        <p:spPr bwMode="auto">
          <a:xfrm>
            <a:off x="6096000" y="1962944"/>
            <a:ext cx="0" cy="3795712"/>
          </a:xfrm>
          <a:prstGeom prst="line">
            <a:avLst/>
          </a:prstGeom>
          <a:noFill/>
          <a:ln w="9525">
            <a:solidFill>
              <a:srgbClr val="D7D7D7"/>
            </a:solidFill>
            <a:round/>
            <a:headEnd/>
            <a:tailEnd/>
          </a:ln>
          <a:extLst>
            <a:ext uri="{909E8E84-426E-40DD-AFC4-6F175D3DCCD1}">
              <a14:hiddenFill xmlns:a14="http://schemas.microsoft.com/office/drawing/2010/main">
                <a:noFill/>
              </a14:hiddenFill>
            </a:ext>
          </a:extLst>
        </p:spPr>
      </p:cxnSp>
      <p:grpSp>
        <p:nvGrpSpPr>
          <p:cNvPr id="10" name="组合 9"/>
          <p:cNvGrpSpPr/>
          <p:nvPr/>
        </p:nvGrpSpPr>
        <p:grpSpPr>
          <a:xfrm>
            <a:off x="1277257" y="4700266"/>
            <a:ext cx="4150305" cy="962022"/>
            <a:chOff x="6685960" y="2819082"/>
            <a:chExt cx="4150305" cy="962022"/>
          </a:xfrm>
        </p:grpSpPr>
        <p:sp>
          <p:nvSpPr>
            <p:cNvPr id="11" name="矩形 10"/>
            <p:cNvSpPr/>
            <p:nvPr/>
          </p:nvSpPr>
          <p:spPr>
            <a:xfrm>
              <a:off x="6685960" y="3171706"/>
              <a:ext cx="41503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用户可以在投影仪或者计算机上进行演示也可以将演示文稿打印出来制作用到更广泛的领域中</a:t>
              </a:r>
            </a:p>
          </p:txBody>
        </p:sp>
        <p:sp>
          <p:nvSpPr>
            <p:cNvPr id="12" name="矩形 11"/>
            <p:cNvSpPr/>
            <p:nvPr/>
          </p:nvSpPr>
          <p:spPr>
            <a:xfrm>
              <a:off x="6685961" y="2819082"/>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grpSp>
      <p:grpSp>
        <p:nvGrpSpPr>
          <p:cNvPr id="13" name="组合 12"/>
          <p:cNvGrpSpPr/>
          <p:nvPr/>
        </p:nvGrpSpPr>
        <p:grpSpPr>
          <a:xfrm>
            <a:off x="6764437" y="4700266"/>
            <a:ext cx="4150305" cy="962022"/>
            <a:chOff x="6685960" y="2819082"/>
            <a:chExt cx="4150305" cy="962022"/>
          </a:xfrm>
        </p:grpSpPr>
        <p:sp>
          <p:nvSpPr>
            <p:cNvPr id="14" name="矩形 13"/>
            <p:cNvSpPr/>
            <p:nvPr/>
          </p:nvSpPr>
          <p:spPr>
            <a:xfrm>
              <a:off x="6685960" y="3171706"/>
              <a:ext cx="41503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用户可以在投影仪或者计算机上进行演示也可以将演示文稿打印出来制作用到更广泛的领域中</a:t>
              </a:r>
            </a:p>
          </p:txBody>
        </p:sp>
        <p:sp>
          <p:nvSpPr>
            <p:cNvPr id="15" name="矩形 14"/>
            <p:cNvSpPr/>
            <p:nvPr/>
          </p:nvSpPr>
          <p:spPr>
            <a:xfrm>
              <a:off x="6685961" y="2819082"/>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grpSp>
      <p:pic>
        <p:nvPicPr>
          <p:cNvPr id="5" name="图片占位符 4"/>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tretch>
            <a:fillRect/>
          </a:stretch>
        </p:blipFill>
        <p:spPr>
          <a:xfrm>
            <a:off x="1167564" y="1671495"/>
            <a:ext cx="4318300" cy="2871998"/>
          </a:xfrm>
          <a:prstGeom prst="roundRect">
            <a:avLst>
              <a:gd name="adj" fmla="val 7823"/>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占位符 5"/>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tretch>
            <a:fillRect/>
          </a:stretch>
        </p:blipFill>
        <p:spPr>
          <a:xfrm>
            <a:off x="6662248" y="1671496"/>
            <a:ext cx="4303294" cy="2871996"/>
          </a:xfrm>
          <a:prstGeom prst="roundRect">
            <a:avLst>
              <a:gd name="adj" fmla="val 9592"/>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6" name="组合 15"/>
          <p:cNvGrpSpPr/>
          <p:nvPr/>
        </p:nvGrpSpPr>
        <p:grpSpPr>
          <a:xfrm>
            <a:off x="1022348" y="260474"/>
            <a:ext cx="4885993" cy="748723"/>
            <a:chOff x="5402407" y="1176500"/>
            <a:chExt cx="4885993" cy="748723"/>
          </a:xfrm>
        </p:grpSpPr>
        <p:sp>
          <p:nvSpPr>
            <p:cNvPr id="17" name="文本框 16"/>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18" name="文本框 17"/>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19" name="矩形 18"/>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矩形 19"/>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1" name="直接连接符 20"/>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20147695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077"/>
                                        </p:tgtEl>
                                        <p:attrNameLst>
                                          <p:attrName>style.visibility</p:attrName>
                                        </p:attrNameLst>
                                      </p:cBhvr>
                                      <p:to>
                                        <p:strVal val="visible"/>
                                      </p:to>
                                    </p:set>
                                    <p:animEffect transition="in" filter="wipe(up)">
                                      <p:cBhvr>
                                        <p:cTn id="16" dur="500"/>
                                        <p:tgtEl>
                                          <p:spTgt spid="3077"/>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par>
                                <p:cTn id="21" presetID="14" presetClass="entr" presetSubtype="1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sp>
        <p:nvSpPr>
          <p:cNvPr id="3" name="椭圆 2"/>
          <p:cNvSpPr/>
          <p:nvPr/>
        </p:nvSpPr>
        <p:spPr>
          <a:xfrm>
            <a:off x="2614893" y="1488621"/>
            <a:ext cx="2628900" cy="2628900"/>
          </a:xfrm>
          <a:prstGeom prst="ellipse">
            <a:avLst/>
          </a:prstGeom>
          <a:solidFill>
            <a:schemeClr val="bg1">
              <a:lumMod val="95000"/>
            </a:schemeClr>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853472" y="1727200"/>
            <a:ext cx="2151742" cy="2151742"/>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 name="直接连接符 4"/>
          <p:cNvCxnSpPr>
            <a:cxnSpLocks/>
          </p:cNvCxnSpPr>
          <p:nvPr/>
        </p:nvCxnSpPr>
        <p:spPr>
          <a:xfrm>
            <a:off x="5852272" y="2843412"/>
            <a:ext cx="130436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738298" y="2151999"/>
            <a:ext cx="3838809" cy="646331"/>
          </a:xfrm>
          <a:prstGeom prst="rect">
            <a:avLst/>
          </a:prstGeom>
          <a:noFill/>
        </p:spPr>
        <p:txBody>
          <a:bodyPr wrap="square" rtlCol="0">
            <a:spAutoFit/>
            <a:scene3d>
              <a:camera prst="orthographicFront"/>
              <a:lightRig rig="threePt" dir="t"/>
            </a:scene3d>
            <a:sp3d contourW="12700"/>
          </a:bodyPr>
          <a:lstStyle/>
          <a:p>
            <a:r>
              <a:rPr lang="zh-CN" altLang="en-US" sz="3600" b="1" dirty="0">
                <a:solidFill>
                  <a:schemeClr val="tx1">
                    <a:lumMod val="75000"/>
                    <a:lumOff val="25000"/>
                  </a:schemeClr>
                </a:solidFill>
              </a:rPr>
              <a:t>活动执行方案</a:t>
            </a:r>
          </a:p>
        </p:txBody>
      </p:sp>
      <p:sp>
        <p:nvSpPr>
          <p:cNvPr id="7" name="文本框 6"/>
          <p:cNvSpPr txBox="1"/>
          <p:nvPr/>
        </p:nvSpPr>
        <p:spPr>
          <a:xfrm>
            <a:off x="5738297" y="2937541"/>
            <a:ext cx="3838809" cy="600164"/>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8" name="文本框 7"/>
          <p:cNvSpPr txBox="1"/>
          <p:nvPr/>
        </p:nvSpPr>
        <p:spPr>
          <a:xfrm>
            <a:off x="3091508" y="2170677"/>
            <a:ext cx="1675670" cy="1200329"/>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Century Gothic" panose="020B0502020202020204" pitchFamily="34" charset="0"/>
              </a:rPr>
              <a:t>03</a:t>
            </a:r>
            <a:endParaRPr lang="zh-CN" altLang="en-US" sz="7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9037045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7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2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17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55687" y="1684564"/>
            <a:ext cx="3864656" cy="4136572"/>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16" name="组合 15"/>
          <p:cNvGrpSpPr/>
          <p:nvPr/>
        </p:nvGrpSpPr>
        <p:grpSpPr>
          <a:xfrm>
            <a:off x="1499681" y="2564086"/>
            <a:ext cx="2976668" cy="2652874"/>
            <a:chOff x="6959890" y="2107863"/>
            <a:chExt cx="2976668" cy="2652874"/>
          </a:xfrm>
        </p:grpSpPr>
        <p:sp>
          <p:nvSpPr>
            <p:cNvPr id="17" name="TextBox 19"/>
            <p:cNvSpPr txBox="1"/>
            <p:nvPr/>
          </p:nvSpPr>
          <p:spPr>
            <a:xfrm>
              <a:off x="6959890" y="2107863"/>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solidFill>
                    <a:schemeClr val="bg1"/>
                  </a:solidFill>
                  <a:latin typeface="+mn-ea"/>
                </a:rPr>
                <a:t>标题文字添加</a:t>
              </a:r>
              <a:endParaRPr lang="en-US" sz="2000" b="1" dirty="0">
                <a:solidFill>
                  <a:schemeClr val="bg1"/>
                </a:solidFill>
                <a:latin typeface="+mn-ea"/>
              </a:endParaRPr>
            </a:p>
          </p:txBody>
        </p:sp>
        <p:sp>
          <p:nvSpPr>
            <p:cNvPr id="18" name="文本框 17"/>
            <p:cNvSpPr txBox="1"/>
            <p:nvPr/>
          </p:nvSpPr>
          <p:spPr>
            <a:xfrm>
              <a:off x="6959891" y="2452413"/>
              <a:ext cx="2976667" cy="2308324"/>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solidFill>
                </a:rPr>
                <a:t>The user can demonstrate on a projector or computer, or print the presentation and make it into a </a:t>
              </a:r>
              <a:r>
                <a:rPr lang="en-US" altLang="zh-CN" sz="1200" dirty="0" err="1">
                  <a:solidFill>
                    <a:schemeClr val="bg1"/>
                  </a:solidFill>
                </a:rPr>
                <a:t>filmThe</a:t>
              </a:r>
              <a:r>
                <a:rPr lang="en-US" altLang="zh-CN" sz="1200" dirty="0">
                  <a:solidFill>
                    <a:schemeClr val="bg1"/>
                  </a:solidFill>
                </a:rPr>
                <a:t> user </a:t>
              </a:r>
              <a:r>
                <a:rPr lang="en-US" altLang="zh-CN" sz="1200" dirty="0" err="1">
                  <a:solidFill>
                    <a:schemeClr val="bg1"/>
                  </a:solidFill>
                </a:rPr>
                <a:t>cademonstrate</a:t>
              </a:r>
              <a:r>
                <a:rPr lang="en-US" altLang="zh-CN" sz="1200" dirty="0">
                  <a:solidFill>
                    <a:schemeClr val="bg1"/>
                  </a:solidFill>
                </a:rPr>
                <a:t> on a projector or computer, or print the presentation and make it into a </a:t>
              </a:r>
              <a:r>
                <a:rPr lang="en-US" altLang="zh-CN" sz="1200" dirty="0" err="1">
                  <a:solidFill>
                    <a:schemeClr val="bg1"/>
                  </a:solidFill>
                </a:rPr>
                <a:t>filmThe</a:t>
              </a:r>
              <a:r>
                <a:rPr lang="en-US" altLang="zh-CN" sz="1200" dirty="0">
                  <a:solidFill>
                    <a:schemeClr val="bg1"/>
                  </a:solidFill>
                </a:rPr>
                <a:t> user can demonstrate on a projector or computer, or print the presentation and make it into a film</a:t>
              </a:r>
            </a:p>
            <a:p>
              <a:pPr>
                <a:lnSpc>
                  <a:spcPct val="120000"/>
                </a:lnSpc>
              </a:pPr>
              <a:endParaRPr lang="en-US" altLang="zh-CN" sz="1200" dirty="0">
                <a:solidFill>
                  <a:schemeClr val="bg1"/>
                </a:solidFill>
              </a:endParaRPr>
            </a:p>
          </p:txBody>
        </p:sp>
      </p:grpSp>
      <p:pic>
        <p:nvPicPr>
          <p:cNvPr id="21" name="图片占位符 20"/>
          <p:cNvPicPr>
            <a:picLocks noGrp="1" noChangeAspect="1"/>
          </p:cNvPicPr>
          <p:nvPr>
            <p:ph type="pic" sz="quarter" idx="4294967295"/>
          </p:nvPr>
        </p:nvPicPr>
        <p:blipFill>
          <a:blip r:embed="rId3" cstate="hqprint">
            <a:extLst>
              <a:ext uri="{28A0092B-C50C-407E-A947-70E740481C1C}">
                <a14:useLocalDpi xmlns:a14="http://schemas.microsoft.com/office/drawing/2010/main"/>
              </a:ext>
            </a:extLst>
          </a:blip>
          <a:srcRect/>
          <a:stretch>
            <a:fillRect/>
          </a:stretch>
        </p:blipFill>
        <p:spPr/>
      </p:pic>
      <p:sp>
        <p:nvSpPr>
          <p:cNvPr id="10" name="灯片编号占位符 9"/>
          <p:cNvSpPr>
            <a:spLocks noGrp="1"/>
          </p:cNvSpPr>
          <p:nvPr>
            <p:ph type="sldNum" sz="quarter" idx="4294967295"/>
          </p:nvPr>
        </p:nvSpPr>
        <p:spPr>
          <a:xfrm>
            <a:off x="4920342" y="1684564"/>
            <a:ext cx="6396945" cy="4136572"/>
          </a:xfrm>
          <a:prstGeom prst="rect">
            <a:avLst/>
          </a:prstGeom>
          <a:blipFill dpi="0" rotWithShape="1">
            <a:blip r:embed="rId4"/>
            <a:srcRect/>
            <a:stretch>
              <a:fillRect/>
            </a:stretch>
          </a:blip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Arial"/>
                <a:ea typeface="微软雅黑"/>
                <a:cs typeface="+mn-cs"/>
              </a:rPr>
              <a:t> </a:t>
            </a:r>
          </a:p>
        </p:txBody>
      </p:sp>
      <p:grpSp>
        <p:nvGrpSpPr>
          <p:cNvPr id="8" name="组合 7"/>
          <p:cNvGrpSpPr/>
          <p:nvPr/>
        </p:nvGrpSpPr>
        <p:grpSpPr>
          <a:xfrm>
            <a:off x="1022348" y="260474"/>
            <a:ext cx="4885993" cy="748723"/>
            <a:chOff x="5402407" y="1176500"/>
            <a:chExt cx="4885993" cy="748723"/>
          </a:xfrm>
        </p:grpSpPr>
        <p:sp>
          <p:nvSpPr>
            <p:cNvPr id="9" name="文本框 8"/>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活动执行方案</a:t>
              </a:r>
            </a:p>
          </p:txBody>
        </p:sp>
        <p:sp>
          <p:nvSpPr>
            <p:cNvPr id="11" name="文本框 10"/>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13" name="矩形 12"/>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4" name="矩形 13"/>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15" name="直接连接符 14"/>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75137051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62408" y="3137808"/>
            <a:ext cx="9867184" cy="2464706"/>
            <a:chOff x="3414713" y="2667000"/>
            <a:chExt cx="5618162" cy="1403350"/>
          </a:xfrm>
        </p:grpSpPr>
        <p:sp>
          <p:nvSpPr>
            <p:cNvPr id="5" name="MH_SubTitle_4"/>
            <p:cNvSpPr/>
            <p:nvPr>
              <p:custDataLst>
                <p:tags r:id="rId2"/>
              </p:custDataLst>
            </p:nvPr>
          </p:nvSpPr>
          <p:spPr>
            <a:xfrm>
              <a:off x="7629525" y="2667000"/>
              <a:ext cx="1403350" cy="1403350"/>
            </a:xfrm>
            <a:custGeom>
              <a:avLst/>
              <a:gdLst/>
              <a:ahLst/>
              <a:cxnLst/>
              <a:rect l="l" t="t" r="r" b="b"/>
              <a:pathLst>
                <a:path w="2376264" h="2376264">
                  <a:moveTo>
                    <a:pt x="0" y="0"/>
                  </a:moveTo>
                  <a:lnTo>
                    <a:pt x="2376264" y="0"/>
                  </a:lnTo>
                  <a:lnTo>
                    <a:pt x="2376264" y="2376264"/>
                  </a:lnTo>
                  <a:lnTo>
                    <a:pt x="0" y="2376264"/>
                  </a:lnTo>
                  <a:lnTo>
                    <a:pt x="0" y="1521747"/>
                  </a:lnTo>
                  <a:cubicBezTo>
                    <a:pt x="30383" y="1475071"/>
                    <a:pt x="66068" y="1427972"/>
                    <a:pt x="117476" y="1426543"/>
                  </a:cubicBezTo>
                  <a:cubicBezTo>
                    <a:pt x="232393" y="1423350"/>
                    <a:pt x="252959" y="1536556"/>
                    <a:pt x="436303" y="1528042"/>
                  </a:cubicBezTo>
                  <a:cubicBezTo>
                    <a:pt x="619647" y="1519528"/>
                    <a:pt x="760339" y="1382966"/>
                    <a:pt x="760339" y="1204006"/>
                  </a:cubicBezTo>
                  <a:cubicBezTo>
                    <a:pt x="760339" y="1025046"/>
                    <a:pt x="619117" y="876615"/>
                    <a:pt x="441859" y="875208"/>
                  </a:cubicBezTo>
                  <a:cubicBezTo>
                    <a:pt x="264601" y="873801"/>
                    <a:pt x="214270" y="996251"/>
                    <a:pt x="111126" y="995536"/>
                  </a:cubicBezTo>
                  <a:cubicBezTo>
                    <a:pt x="63787" y="995208"/>
                    <a:pt x="29821" y="941102"/>
                    <a:pt x="0" y="885635"/>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38100">
              <a:solidFill>
                <a:srgbClr val="FFFFFF"/>
              </a:solidFill>
            </a:ln>
            <a:effectLst>
              <a:outerShdw blurRad="368300" dist="38100" dir="2700000" algn="tl" rotWithShape="0">
                <a:prstClr val="black">
                  <a:alpha val="22000"/>
                </a:prstClr>
              </a:outerShdw>
            </a:effectLst>
          </p:spPr>
          <p:style>
            <a:lnRef idx="0">
              <a:scrgbClr r="0" g="0" b="0"/>
            </a:lnRef>
            <a:fillRef idx="0">
              <a:scrgbClr r="0" g="0" b="0"/>
            </a:fillRef>
            <a:effectRef idx="0">
              <a:scrgbClr r="0" g="0" b="0"/>
            </a:effectRef>
            <a:fontRef idx="minor">
              <a:schemeClr val="lt1"/>
            </a:fontRef>
          </p:style>
          <p:txBody>
            <a:bodyPr anchor="b">
              <a:normAutofit/>
            </a:bodyPr>
            <a:lstStyle/>
            <a:p>
              <a:pPr>
                <a:defRPr/>
              </a:pPr>
              <a:endParaRPr lang="zh-CN" altLang="en-US" dirty="0">
                <a:solidFill>
                  <a:srgbClr val="FFFFFF"/>
                </a:solidFill>
              </a:endParaRPr>
            </a:p>
          </p:txBody>
        </p:sp>
        <p:sp>
          <p:nvSpPr>
            <p:cNvPr id="4" name="MH_SubTitle_3"/>
            <p:cNvSpPr/>
            <p:nvPr>
              <p:custDataLst>
                <p:tags r:id="rId3"/>
              </p:custDataLst>
            </p:nvPr>
          </p:nvSpPr>
          <p:spPr>
            <a:xfrm>
              <a:off x="6224588" y="2667000"/>
              <a:ext cx="1854200" cy="1403350"/>
            </a:xfrm>
            <a:custGeom>
              <a:avLst/>
              <a:gdLst/>
              <a:ahLst/>
              <a:cxnLst/>
              <a:rect l="l" t="t" r="r" b="b"/>
              <a:pathLst>
                <a:path w="3136603" h="2376264">
                  <a:moveTo>
                    <a:pt x="0" y="0"/>
                  </a:moveTo>
                  <a:lnTo>
                    <a:pt x="2376264" y="0"/>
                  </a:lnTo>
                  <a:lnTo>
                    <a:pt x="2376264" y="885635"/>
                  </a:lnTo>
                  <a:cubicBezTo>
                    <a:pt x="2406085" y="941102"/>
                    <a:pt x="2440051" y="995208"/>
                    <a:pt x="2487390" y="995536"/>
                  </a:cubicBezTo>
                  <a:cubicBezTo>
                    <a:pt x="2590534" y="996251"/>
                    <a:pt x="2640865" y="873801"/>
                    <a:pt x="2818123" y="875208"/>
                  </a:cubicBezTo>
                  <a:cubicBezTo>
                    <a:pt x="2995381" y="876615"/>
                    <a:pt x="3136603" y="1025046"/>
                    <a:pt x="3136603" y="1204006"/>
                  </a:cubicBezTo>
                  <a:cubicBezTo>
                    <a:pt x="3136603" y="1382966"/>
                    <a:pt x="2995911" y="1519528"/>
                    <a:pt x="2812567" y="1528042"/>
                  </a:cubicBezTo>
                  <a:cubicBezTo>
                    <a:pt x="2629223" y="1536556"/>
                    <a:pt x="2608657" y="1423350"/>
                    <a:pt x="2493740" y="1426543"/>
                  </a:cubicBezTo>
                  <a:cubicBezTo>
                    <a:pt x="2442332" y="1427972"/>
                    <a:pt x="2406647" y="1475071"/>
                    <a:pt x="2376264" y="1521747"/>
                  </a:cubicBezTo>
                  <a:lnTo>
                    <a:pt x="2376264" y="2376264"/>
                  </a:lnTo>
                  <a:lnTo>
                    <a:pt x="0" y="2376264"/>
                  </a:lnTo>
                  <a:lnTo>
                    <a:pt x="0" y="1518330"/>
                  </a:lnTo>
                  <a:cubicBezTo>
                    <a:pt x="29788" y="1472755"/>
                    <a:pt x="64966" y="1427937"/>
                    <a:pt x="115095" y="1426543"/>
                  </a:cubicBezTo>
                  <a:cubicBezTo>
                    <a:pt x="230012" y="1423350"/>
                    <a:pt x="250578" y="1536556"/>
                    <a:pt x="433922" y="1528042"/>
                  </a:cubicBezTo>
                  <a:cubicBezTo>
                    <a:pt x="617266" y="1519528"/>
                    <a:pt x="757958" y="1382966"/>
                    <a:pt x="757958" y="1204006"/>
                  </a:cubicBezTo>
                  <a:cubicBezTo>
                    <a:pt x="757958" y="1025046"/>
                    <a:pt x="616736" y="876615"/>
                    <a:pt x="439478" y="875208"/>
                  </a:cubicBezTo>
                  <a:cubicBezTo>
                    <a:pt x="262220" y="873801"/>
                    <a:pt x="211889" y="996251"/>
                    <a:pt x="108745" y="995536"/>
                  </a:cubicBezTo>
                  <a:cubicBezTo>
                    <a:pt x="62603" y="995216"/>
                    <a:pt x="29166" y="943804"/>
                    <a:pt x="0" y="889779"/>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38100">
              <a:solidFill>
                <a:srgbClr val="FFFFFF"/>
              </a:solidFill>
            </a:ln>
            <a:effectLst>
              <a:outerShdw blurRad="368300" dist="38100" dir="2700000" algn="tl" rotWithShape="0">
                <a:prstClr val="black">
                  <a:alpha val="22000"/>
                </a:prstClr>
              </a:outerShdw>
            </a:effectLst>
          </p:spPr>
          <p:style>
            <a:lnRef idx="0">
              <a:scrgbClr r="0" g="0" b="0"/>
            </a:lnRef>
            <a:fillRef idx="0">
              <a:scrgbClr r="0" g="0" b="0"/>
            </a:fillRef>
            <a:effectRef idx="0">
              <a:scrgbClr r="0" g="0" b="0"/>
            </a:effectRef>
            <a:fontRef idx="minor">
              <a:schemeClr val="lt1"/>
            </a:fontRef>
          </p:style>
          <p:txBody>
            <a:bodyPr anchor="b">
              <a:normAutofit/>
            </a:bodyPr>
            <a:lstStyle/>
            <a:p>
              <a:pPr>
                <a:defRPr/>
              </a:pPr>
              <a:endParaRPr lang="zh-CN" altLang="en-US" dirty="0">
                <a:solidFill>
                  <a:srgbClr val="FFFFFF"/>
                </a:solidFill>
              </a:endParaRPr>
            </a:p>
          </p:txBody>
        </p:sp>
        <p:sp>
          <p:nvSpPr>
            <p:cNvPr id="5125" name="MH_SubTitle_2"/>
            <p:cNvSpPr>
              <a:spLocks/>
            </p:cNvSpPr>
            <p:nvPr>
              <p:custDataLst>
                <p:tags r:id="rId4"/>
              </p:custDataLst>
            </p:nvPr>
          </p:nvSpPr>
          <p:spPr bwMode="auto">
            <a:xfrm>
              <a:off x="4819650" y="2667000"/>
              <a:ext cx="1854200" cy="1403350"/>
            </a:xfrm>
            <a:custGeom>
              <a:avLst/>
              <a:gdLst>
                <a:gd name="T0" fmla="*/ 0 w 3136603"/>
                <a:gd name="T1" fmla="*/ 0 h 2376264"/>
                <a:gd name="T2" fmla="*/ 3136603 w 3136603"/>
                <a:gd name="T3" fmla="*/ 2376264 h 2376264"/>
              </a:gdLst>
              <a:ahLst/>
              <a:cxnLst/>
              <a:rect l="T0" t="T1" r="T2" b="T3"/>
              <a:pathLst>
                <a:path w="3136603" h="2376264">
                  <a:moveTo>
                    <a:pt x="0" y="0"/>
                  </a:moveTo>
                  <a:lnTo>
                    <a:pt x="2376264" y="0"/>
                  </a:lnTo>
                  <a:lnTo>
                    <a:pt x="2376264" y="885635"/>
                  </a:lnTo>
                  <a:cubicBezTo>
                    <a:pt x="2406085" y="941102"/>
                    <a:pt x="2440051" y="995208"/>
                    <a:pt x="2487390" y="995536"/>
                  </a:cubicBezTo>
                  <a:cubicBezTo>
                    <a:pt x="2590534" y="996251"/>
                    <a:pt x="2640865" y="873801"/>
                    <a:pt x="2818123" y="875208"/>
                  </a:cubicBezTo>
                  <a:cubicBezTo>
                    <a:pt x="2995381" y="876615"/>
                    <a:pt x="3136603" y="1025046"/>
                    <a:pt x="3136603" y="1204006"/>
                  </a:cubicBezTo>
                  <a:cubicBezTo>
                    <a:pt x="3136603" y="1382966"/>
                    <a:pt x="2995911" y="1519528"/>
                    <a:pt x="2812567" y="1528042"/>
                  </a:cubicBezTo>
                  <a:cubicBezTo>
                    <a:pt x="2629223" y="1536556"/>
                    <a:pt x="2608657" y="1423350"/>
                    <a:pt x="2493740" y="1426543"/>
                  </a:cubicBezTo>
                  <a:cubicBezTo>
                    <a:pt x="2442332" y="1427972"/>
                    <a:pt x="2406647" y="1475071"/>
                    <a:pt x="2376264" y="1521747"/>
                  </a:cubicBezTo>
                  <a:lnTo>
                    <a:pt x="2376264" y="2376264"/>
                  </a:lnTo>
                  <a:lnTo>
                    <a:pt x="0" y="2376264"/>
                  </a:lnTo>
                  <a:lnTo>
                    <a:pt x="0" y="1518330"/>
                  </a:lnTo>
                  <a:cubicBezTo>
                    <a:pt x="29788" y="1472755"/>
                    <a:pt x="64966" y="1427937"/>
                    <a:pt x="115095" y="1426543"/>
                  </a:cubicBezTo>
                  <a:cubicBezTo>
                    <a:pt x="230012" y="1423350"/>
                    <a:pt x="250578" y="1536556"/>
                    <a:pt x="433922" y="1528042"/>
                  </a:cubicBezTo>
                  <a:cubicBezTo>
                    <a:pt x="617266" y="1519528"/>
                    <a:pt x="757958" y="1382966"/>
                    <a:pt x="757958" y="1204006"/>
                  </a:cubicBezTo>
                  <a:cubicBezTo>
                    <a:pt x="757958" y="1025046"/>
                    <a:pt x="616736" y="876615"/>
                    <a:pt x="439478" y="875208"/>
                  </a:cubicBezTo>
                  <a:cubicBezTo>
                    <a:pt x="262220" y="873801"/>
                    <a:pt x="211889" y="996251"/>
                    <a:pt x="108745" y="995536"/>
                  </a:cubicBezTo>
                  <a:cubicBezTo>
                    <a:pt x="62603" y="995216"/>
                    <a:pt x="29166" y="943804"/>
                    <a:pt x="0" y="889779"/>
                  </a:cubicBez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38100">
              <a:solidFill>
                <a:srgbClr val="FFFFFF"/>
              </a:solidFill>
            </a:ln>
            <a:effectLst>
              <a:outerShdw blurRad="368300" dist="38100" dir="2700000" algn="tl" rotWithShape="0">
                <a:prstClr val="black">
                  <a:alpha val="22000"/>
                </a:prstClr>
              </a:outerShdw>
            </a:effectLst>
          </p:spPr>
          <p:style>
            <a:lnRef idx="0">
              <a:scrgbClr r="0" g="0" b="0"/>
            </a:lnRef>
            <a:fillRef idx="0">
              <a:scrgbClr r="0" g="0" b="0"/>
            </a:fillRef>
            <a:effectRef idx="0">
              <a:scrgbClr r="0" g="0" b="0"/>
            </a:effectRef>
            <a:fontRef idx="minor">
              <a:schemeClr val="lt1"/>
            </a:fontRef>
          </p:style>
          <p:txBody>
            <a:bodyPr anchor="b">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dirty="0">
                <a:solidFill>
                  <a:schemeClr val="accent1"/>
                </a:solidFill>
                <a:latin typeface="+mn-lt"/>
                <a:ea typeface="+mn-ea"/>
              </a:endParaRPr>
            </a:p>
          </p:txBody>
        </p:sp>
        <p:sp>
          <p:nvSpPr>
            <p:cNvPr id="3" name="MH_SubTitle_1"/>
            <p:cNvSpPr/>
            <p:nvPr>
              <p:custDataLst>
                <p:tags r:id="rId5"/>
              </p:custDataLst>
            </p:nvPr>
          </p:nvSpPr>
          <p:spPr>
            <a:xfrm>
              <a:off x="3414713" y="2667000"/>
              <a:ext cx="1854200" cy="1403350"/>
            </a:xfrm>
            <a:custGeom>
              <a:avLst/>
              <a:gdLst/>
              <a:ahLst/>
              <a:cxnLst/>
              <a:rect l="l" t="t" r="r" b="b"/>
              <a:pathLst>
                <a:path w="3136603" h="2376264">
                  <a:moveTo>
                    <a:pt x="0" y="0"/>
                  </a:moveTo>
                  <a:lnTo>
                    <a:pt x="2376264" y="0"/>
                  </a:lnTo>
                  <a:lnTo>
                    <a:pt x="2376264" y="885635"/>
                  </a:lnTo>
                  <a:cubicBezTo>
                    <a:pt x="2406085" y="941102"/>
                    <a:pt x="2440051" y="995208"/>
                    <a:pt x="2487390" y="995536"/>
                  </a:cubicBezTo>
                  <a:cubicBezTo>
                    <a:pt x="2590534" y="996251"/>
                    <a:pt x="2640865" y="873801"/>
                    <a:pt x="2818123" y="875208"/>
                  </a:cubicBezTo>
                  <a:cubicBezTo>
                    <a:pt x="2995381" y="876615"/>
                    <a:pt x="3136603" y="1025046"/>
                    <a:pt x="3136603" y="1204006"/>
                  </a:cubicBezTo>
                  <a:cubicBezTo>
                    <a:pt x="3136603" y="1382966"/>
                    <a:pt x="2995911" y="1519528"/>
                    <a:pt x="2812567" y="1528042"/>
                  </a:cubicBezTo>
                  <a:cubicBezTo>
                    <a:pt x="2629223" y="1536556"/>
                    <a:pt x="2608657" y="1423350"/>
                    <a:pt x="2493740" y="1426543"/>
                  </a:cubicBezTo>
                  <a:cubicBezTo>
                    <a:pt x="2442332" y="1427972"/>
                    <a:pt x="2406647" y="1475071"/>
                    <a:pt x="2376264" y="1521747"/>
                  </a:cubicBezTo>
                  <a:lnTo>
                    <a:pt x="2376264" y="2376264"/>
                  </a:lnTo>
                  <a:lnTo>
                    <a:pt x="0" y="2376264"/>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38100">
              <a:solidFill>
                <a:srgbClr val="FFFFFF"/>
              </a:solidFill>
            </a:ln>
            <a:effectLst>
              <a:outerShdw blurRad="368300" dist="38100" dir="2700000" algn="tl" rotWithShape="0">
                <a:prstClr val="black">
                  <a:alpha val="22000"/>
                </a:prstClr>
              </a:outerShdw>
            </a:effectLst>
          </p:spPr>
          <p:style>
            <a:lnRef idx="0">
              <a:scrgbClr r="0" g="0" b="0"/>
            </a:lnRef>
            <a:fillRef idx="0">
              <a:scrgbClr r="0" g="0" b="0"/>
            </a:fillRef>
            <a:effectRef idx="0">
              <a:scrgbClr r="0" g="0" b="0"/>
            </a:effectRef>
            <a:fontRef idx="minor">
              <a:schemeClr val="lt1"/>
            </a:fontRef>
          </p:style>
          <p:txBody>
            <a:bodyPr anchor="b">
              <a:normAutofit/>
            </a:bodyPr>
            <a:lstStyle/>
            <a:p>
              <a:pPr>
                <a:defRPr/>
              </a:pPr>
              <a:endParaRPr lang="zh-CN" altLang="en-US" dirty="0">
                <a:solidFill>
                  <a:schemeClr val="accent1"/>
                </a:solidFill>
              </a:endParaRPr>
            </a:p>
          </p:txBody>
        </p:sp>
      </p:grpSp>
      <p:grpSp>
        <p:nvGrpSpPr>
          <p:cNvPr id="22" name="组合 21"/>
          <p:cNvGrpSpPr/>
          <p:nvPr/>
        </p:nvGrpSpPr>
        <p:grpSpPr>
          <a:xfrm>
            <a:off x="1036920" y="1762106"/>
            <a:ext cx="10037480" cy="995766"/>
            <a:chOff x="7483989" y="3375179"/>
            <a:chExt cx="10037480" cy="995766"/>
          </a:xfrm>
        </p:grpSpPr>
        <p:sp>
          <p:nvSpPr>
            <p:cNvPr id="23" name="矩形 22"/>
            <p:cNvSpPr/>
            <p:nvPr/>
          </p:nvSpPr>
          <p:spPr>
            <a:xfrm>
              <a:off x="7483989" y="3761547"/>
              <a:ext cx="10037480" cy="6093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24" name="矩形 23"/>
            <p:cNvSpPr/>
            <p:nvPr/>
          </p:nvSpPr>
          <p:spPr>
            <a:xfrm>
              <a:off x="7483989" y="3375179"/>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solidFill>
                    <a:schemeClr val="tx1">
                      <a:lumMod val="75000"/>
                      <a:lumOff val="25000"/>
                    </a:schemeClr>
                  </a:solidFill>
                  <a:latin typeface="+mn-ea"/>
                </a:rPr>
                <a:t>赞助方案</a:t>
              </a:r>
            </a:p>
          </p:txBody>
        </p:sp>
      </p:grpSp>
      <p:sp>
        <p:nvSpPr>
          <p:cNvPr id="33" name="椭圆 5"/>
          <p:cNvSpPr/>
          <p:nvPr/>
        </p:nvSpPr>
        <p:spPr>
          <a:xfrm>
            <a:off x="2720594" y="3397051"/>
            <a:ext cx="616526" cy="63792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25"/>
          <p:cNvSpPr/>
          <p:nvPr/>
        </p:nvSpPr>
        <p:spPr>
          <a:xfrm>
            <a:off x="5155595" y="3397051"/>
            <a:ext cx="637920" cy="63792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26"/>
          <p:cNvSpPr/>
          <p:nvPr/>
        </p:nvSpPr>
        <p:spPr>
          <a:xfrm>
            <a:off x="7641067" y="3458097"/>
            <a:ext cx="637920" cy="5158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27"/>
          <p:cNvSpPr/>
          <p:nvPr/>
        </p:nvSpPr>
        <p:spPr>
          <a:xfrm>
            <a:off x="10119671" y="3397051"/>
            <a:ext cx="553989" cy="637920"/>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矩形 28"/>
          <p:cNvSpPr/>
          <p:nvPr/>
        </p:nvSpPr>
        <p:spPr>
          <a:xfrm>
            <a:off x="1390683"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p>
        </p:txBody>
      </p:sp>
      <p:sp>
        <p:nvSpPr>
          <p:cNvPr id="30" name="矩形 29"/>
          <p:cNvSpPr/>
          <p:nvPr/>
        </p:nvSpPr>
        <p:spPr>
          <a:xfrm>
            <a:off x="3817611"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p>
        </p:txBody>
      </p:sp>
      <p:sp>
        <p:nvSpPr>
          <p:cNvPr id="31" name="矩形 30"/>
          <p:cNvSpPr/>
          <p:nvPr/>
        </p:nvSpPr>
        <p:spPr>
          <a:xfrm>
            <a:off x="6362394"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p>
        </p:txBody>
      </p:sp>
      <p:sp>
        <p:nvSpPr>
          <p:cNvPr id="32" name="矩形 31"/>
          <p:cNvSpPr/>
          <p:nvPr/>
        </p:nvSpPr>
        <p:spPr>
          <a:xfrm>
            <a:off x="8757449"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p>
        </p:txBody>
      </p:sp>
      <p:grpSp>
        <p:nvGrpSpPr>
          <p:cNvPr id="18" name="组合 17"/>
          <p:cNvGrpSpPr/>
          <p:nvPr/>
        </p:nvGrpSpPr>
        <p:grpSpPr>
          <a:xfrm>
            <a:off x="1022348" y="260474"/>
            <a:ext cx="4885993" cy="748723"/>
            <a:chOff x="5402407" y="1176500"/>
            <a:chExt cx="4885993" cy="748723"/>
          </a:xfrm>
        </p:grpSpPr>
        <p:sp>
          <p:nvSpPr>
            <p:cNvPr id="19" name="文本框 18"/>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活动执行方案</a:t>
              </a:r>
            </a:p>
          </p:txBody>
        </p:sp>
        <p:sp>
          <p:nvSpPr>
            <p:cNvPr id="20" name="文本框 19"/>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1" name="矩形 20"/>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5" name="矩形 24"/>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6" name="直接连接符 25"/>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4711750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1000"/>
                                        <p:tgtEl>
                                          <p:spTgt spid="35"/>
                                        </p:tgtEl>
                                      </p:cBhvr>
                                    </p:animEffect>
                                    <p:anim calcmode="lin" valueType="num">
                                      <p:cBhvr>
                                        <p:cTn id="27" dur="1000" fill="hold"/>
                                        <p:tgtEl>
                                          <p:spTgt spid="35"/>
                                        </p:tgtEl>
                                        <p:attrNameLst>
                                          <p:attrName>ppt_x</p:attrName>
                                        </p:attrNameLst>
                                      </p:cBhvr>
                                      <p:tavLst>
                                        <p:tav tm="0">
                                          <p:val>
                                            <p:strVal val="#ppt_x"/>
                                          </p:val>
                                        </p:tav>
                                        <p:tav tm="100000">
                                          <p:val>
                                            <p:strVal val="#ppt_x"/>
                                          </p:val>
                                        </p:tav>
                                      </p:tavLst>
                                    </p:anim>
                                    <p:anim calcmode="lin" valueType="num">
                                      <p:cBhvr>
                                        <p:cTn id="28" dur="1000" fill="hold"/>
                                        <p:tgtEl>
                                          <p:spTgt spid="3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29" grpId="0"/>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8880080" y="3724930"/>
            <a:ext cx="945082" cy="945082"/>
          </a:xfrm>
          <a:prstGeom prst="ellipse">
            <a:avLst/>
          </a:prstGeom>
          <a:solidFill>
            <a:schemeClr val="accent2">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椭圆 23"/>
          <p:cNvSpPr/>
          <p:nvPr/>
        </p:nvSpPr>
        <p:spPr>
          <a:xfrm>
            <a:off x="7326862" y="3253189"/>
            <a:ext cx="1887418" cy="1887417"/>
          </a:xfrm>
          <a:prstGeom prst="ellipse">
            <a:avLst/>
          </a:prstGeom>
          <a:solidFill>
            <a:schemeClr val="accent3">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椭圆 24"/>
          <p:cNvSpPr/>
          <p:nvPr/>
        </p:nvSpPr>
        <p:spPr>
          <a:xfrm>
            <a:off x="6108182" y="3385337"/>
            <a:ext cx="1623445" cy="1623444"/>
          </a:xfrm>
          <a:prstGeom prst="ellipse">
            <a:avLst/>
          </a:prstGeom>
          <a:solidFill>
            <a:schemeClr val="accent2">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椭圆 25"/>
          <p:cNvSpPr/>
          <p:nvPr/>
        </p:nvSpPr>
        <p:spPr>
          <a:xfrm>
            <a:off x="2876906" y="3385337"/>
            <a:ext cx="1623445" cy="1623444"/>
          </a:xfrm>
          <a:prstGeom prst="ellipse">
            <a:avLst/>
          </a:prstGeom>
          <a:solidFill>
            <a:schemeClr val="accent2">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椭圆 26"/>
          <p:cNvSpPr/>
          <p:nvPr/>
        </p:nvSpPr>
        <p:spPr>
          <a:xfrm>
            <a:off x="2028128" y="3575776"/>
            <a:ext cx="1243026" cy="1243026"/>
          </a:xfrm>
          <a:prstGeom prst="ellipse">
            <a:avLst/>
          </a:prstGeom>
          <a:solidFill>
            <a:schemeClr val="accent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8" name="直接连接符 27"/>
          <p:cNvCxnSpPr/>
          <p:nvPr/>
        </p:nvCxnSpPr>
        <p:spPr>
          <a:xfrm flipV="1">
            <a:off x="9395917" y="3155259"/>
            <a:ext cx="0" cy="44779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文本框 49"/>
          <p:cNvSpPr txBox="1"/>
          <p:nvPr/>
        </p:nvSpPr>
        <p:spPr>
          <a:xfrm>
            <a:off x="8847422" y="2780267"/>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2020| 47 %</a:t>
            </a:r>
          </a:p>
        </p:txBody>
      </p:sp>
      <p:sp>
        <p:nvSpPr>
          <p:cNvPr id="30" name="任意多边形: 形状 29"/>
          <p:cNvSpPr/>
          <p:nvPr/>
        </p:nvSpPr>
        <p:spPr>
          <a:xfrm>
            <a:off x="9274271" y="2480560"/>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2"/>
          </a:solidFill>
          <a:ln>
            <a:noFill/>
          </a:ln>
          <a:effectLst/>
        </p:spPr>
        <p:txBody>
          <a:bodyPr anchor="ctr"/>
          <a:lstStyle/>
          <a:p>
            <a:pPr algn="ctr"/>
            <a:endParaRPr/>
          </a:p>
        </p:txBody>
      </p:sp>
      <p:cxnSp>
        <p:nvCxnSpPr>
          <p:cNvPr id="31" name="直接连接符 30"/>
          <p:cNvCxnSpPr/>
          <p:nvPr/>
        </p:nvCxnSpPr>
        <p:spPr>
          <a:xfrm flipV="1">
            <a:off x="8284757" y="2734816"/>
            <a:ext cx="0" cy="447794"/>
          </a:xfrm>
          <a:prstGeom prst="line">
            <a:avLst/>
          </a:prstGeom>
          <a:ln w="12700" cap="flat" cmpd="sng" algn="ctr">
            <a:solidFill>
              <a:schemeClr val="bg1">
                <a:lumMod val="7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文本框 52"/>
          <p:cNvSpPr txBox="1"/>
          <p:nvPr/>
        </p:nvSpPr>
        <p:spPr>
          <a:xfrm>
            <a:off x="7736262" y="2350300"/>
            <a:ext cx="1099283" cy="307777"/>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cap="flat" cmpd="sng" algn="ctr">
                <a:solidFill>
                  <a:schemeClr val="accent3">
                    <a:lumMod val="100000"/>
                  </a:schemeClr>
                </a:solidFill>
                <a:prstDash val="solid"/>
                <a:round/>
                <a:headEnd type="none" w="med" len="med"/>
                <a:tailEnd type="none" w="med" len="med"/>
              </a14:hiddenLine>
            </a:ext>
          </a:extLst>
        </p:spPr>
        <p:txBody>
          <a:bodyPr wrap="square">
            <a:normAutofit/>
            <a:scene3d>
              <a:camera prst="orthographicFront"/>
              <a:lightRig rig="threePt" dir="t"/>
            </a:scene3d>
            <a:sp3d contourW="12700"/>
          </a:bodyPr>
          <a:lstStyle/>
          <a:p>
            <a:pPr algn="ctr"/>
            <a:r>
              <a:rPr lang="de-DE" sz="1400">
                <a:solidFill>
                  <a:schemeClr val="tx1">
                    <a:lumMod val="75000"/>
                    <a:lumOff val="25000"/>
                  </a:schemeClr>
                </a:solidFill>
                <a:latin typeface="Impact" panose="020B0806030902050204" pitchFamily="34" charset="0"/>
              </a:rPr>
              <a:t>2019 | 65 %</a:t>
            </a:r>
          </a:p>
        </p:txBody>
      </p:sp>
      <p:sp>
        <p:nvSpPr>
          <p:cNvPr id="33" name="任意多边形: 形状 32"/>
          <p:cNvSpPr/>
          <p:nvPr/>
        </p:nvSpPr>
        <p:spPr>
          <a:xfrm>
            <a:off x="8163111" y="2060117"/>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3">
              <a:lumMod val="100000"/>
            </a:schemeClr>
          </a:solidFill>
          <a:ln>
            <a:noFill/>
          </a:ln>
          <a:effectLst/>
        </p:spPr>
        <p:txBody>
          <a:bodyPr anchor="ctr"/>
          <a:lstStyle/>
          <a:p>
            <a:pPr algn="ctr"/>
            <a:endParaRPr/>
          </a:p>
        </p:txBody>
      </p:sp>
      <p:cxnSp>
        <p:nvCxnSpPr>
          <p:cNvPr id="34" name="直接连接符 33"/>
          <p:cNvCxnSpPr/>
          <p:nvPr/>
        </p:nvCxnSpPr>
        <p:spPr>
          <a:xfrm flipV="1">
            <a:off x="6876837" y="2914182"/>
            <a:ext cx="0" cy="44779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文本框 55"/>
          <p:cNvSpPr txBox="1"/>
          <p:nvPr/>
        </p:nvSpPr>
        <p:spPr>
          <a:xfrm>
            <a:off x="6328341" y="2558241"/>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2018| 56 %</a:t>
            </a:r>
          </a:p>
        </p:txBody>
      </p:sp>
      <p:sp>
        <p:nvSpPr>
          <p:cNvPr id="36" name="任意多边形: 形状 35"/>
          <p:cNvSpPr/>
          <p:nvPr/>
        </p:nvSpPr>
        <p:spPr>
          <a:xfrm>
            <a:off x="6755190" y="2258533"/>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2"/>
          </a:solidFill>
          <a:ln>
            <a:noFill/>
          </a:ln>
          <a:effectLst/>
        </p:spPr>
        <p:txBody>
          <a:bodyPr anchor="ctr"/>
          <a:lstStyle/>
          <a:p>
            <a:pPr algn="ctr"/>
            <a:endParaRPr/>
          </a:p>
        </p:txBody>
      </p:sp>
      <p:cxnSp>
        <p:nvCxnSpPr>
          <p:cNvPr id="37" name="直接连接符 36"/>
          <p:cNvCxnSpPr/>
          <p:nvPr/>
        </p:nvCxnSpPr>
        <p:spPr>
          <a:xfrm flipV="1">
            <a:off x="5330573" y="2261079"/>
            <a:ext cx="0" cy="44779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文本框 58"/>
          <p:cNvSpPr txBox="1"/>
          <p:nvPr/>
        </p:nvSpPr>
        <p:spPr>
          <a:xfrm>
            <a:off x="4782077" y="1895611"/>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2017 | 85 %</a:t>
            </a:r>
          </a:p>
        </p:txBody>
      </p:sp>
      <p:sp>
        <p:nvSpPr>
          <p:cNvPr id="39" name="任意多边形: 形状 38"/>
          <p:cNvSpPr/>
          <p:nvPr/>
        </p:nvSpPr>
        <p:spPr>
          <a:xfrm>
            <a:off x="5208926" y="1595905"/>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p:spPr>
        <p:txBody>
          <a:bodyPr anchor="ctr"/>
          <a:lstStyle/>
          <a:p>
            <a:pPr algn="ctr"/>
            <a:endParaRPr/>
          </a:p>
        </p:txBody>
      </p:sp>
      <p:cxnSp>
        <p:nvCxnSpPr>
          <p:cNvPr id="40" name="直接连接符 39"/>
          <p:cNvCxnSpPr/>
          <p:nvPr/>
        </p:nvCxnSpPr>
        <p:spPr>
          <a:xfrm flipV="1">
            <a:off x="3638557" y="2857227"/>
            <a:ext cx="0" cy="447794"/>
          </a:xfrm>
          <a:prstGeom prst="line">
            <a:avLst/>
          </a:prstGeom>
          <a:ln w="12700" cap="flat" cmpd="sng" algn="ctr">
            <a:solidFill>
              <a:schemeClr val="bg1">
                <a:lumMod val="7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文本框 61"/>
          <p:cNvSpPr txBox="1"/>
          <p:nvPr/>
        </p:nvSpPr>
        <p:spPr>
          <a:xfrm>
            <a:off x="3090062" y="2501284"/>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2016 | 67 %</a:t>
            </a:r>
          </a:p>
        </p:txBody>
      </p:sp>
      <p:sp>
        <p:nvSpPr>
          <p:cNvPr id="42" name="任意多边形: 形状 41"/>
          <p:cNvSpPr/>
          <p:nvPr/>
        </p:nvSpPr>
        <p:spPr>
          <a:xfrm>
            <a:off x="3535961" y="2182528"/>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2">
              <a:lumMod val="100000"/>
            </a:schemeClr>
          </a:solidFill>
          <a:ln>
            <a:noFill/>
          </a:ln>
          <a:effectLst/>
        </p:spPr>
        <p:txBody>
          <a:bodyPr anchor="ctr"/>
          <a:lstStyle/>
          <a:p>
            <a:pPr algn="ctr"/>
            <a:endParaRPr/>
          </a:p>
        </p:txBody>
      </p:sp>
      <p:cxnSp>
        <p:nvCxnSpPr>
          <p:cNvPr id="43" name="直接连接符 42"/>
          <p:cNvCxnSpPr/>
          <p:nvPr/>
        </p:nvCxnSpPr>
        <p:spPr>
          <a:xfrm flipV="1">
            <a:off x="2586630" y="3048073"/>
            <a:ext cx="0" cy="44779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文本框 64"/>
          <p:cNvSpPr txBox="1"/>
          <p:nvPr/>
        </p:nvSpPr>
        <p:spPr>
          <a:xfrm>
            <a:off x="2038134" y="2682605"/>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2015 | 57 %</a:t>
            </a:r>
          </a:p>
        </p:txBody>
      </p:sp>
      <p:sp>
        <p:nvSpPr>
          <p:cNvPr id="45" name="任意多边形: 形状 44"/>
          <p:cNvSpPr/>
          <p:nvPr/>
        </p:nvSpPr>
        <p:spPr>
          <a:xfrm>
            <a:off x="2484033" y="2363849"/>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p:spPr>
        <p:txBody>
          <a:bodyPr anchor="ctr"/>
          <a:lstStyle/>
          <a:p>
            <a:pPr algn="ctr"/>
            <a:endParaRPr/>
          </a:p>
        </p:txBody>
      </p:sp>
      <p:grpSp>
        <p:nvGrpSpPr>
          <p:cNvPr id="46" name="组合 45"/>
          <p:cNvGrpSpPr/>
          <p:nvPr/>
        </p:nvGrpSpPr>
        <p:grpSpPr>
          <a:xfrm>
            <a:off x="3844002" y="2766797"/>
            <a:ext cx="2862495" cy="2862494"/>
            <a:chOff x="15717671" y="6182354"/>
            <a:chExt cx="2950304" cy="2950304"/>
          </a:xfrm>
        </p:grpSpPr>
        <p:sp>
          <p:nvSpPr>
            <p:cNvPr id="47" name="椭圆 46"/>
            <p:cNvSpPr/>
            <p:nvPr/>
          </p:nvSpPr>
          <p:spPr>
            <a:xfrm>
              <a:off x="15717671" y="6182354"/>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椭圆 47"/>
            <p:cNvSpPr/>
            <p:nvPr/>
          </p:nvSpPr>
          <p:spPr>
            <a:xfrm>
              <a:off x="15964123" y="6399235"/>
              <a:ext cx="2513488" cy="25134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矩形 4"/>
          <p:cNvSpPr/>
          <p:nvPr/>
        </p:nvSpPr>
        <p:spPr>
          <a:xfrm>
            <a:off x="0" y="4043653"/>
            <a:ext cx="12188825" cy="281434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组合 17"/>
          <p:cNvGrpSpPr/>
          <p:nvPr/>
        </p:nvGrpSpPr>
        <p:grpSpPr>
          <a:xfrm>
            <a:off x="5965833" y="4475257"/>
            <a:ext cx="415102" cy="415102"/>
            <a:chOff x="16924004" y="3231547"/>
            <a:chExt cx="830204" cy="830204"/>
          </a:xfrm>
        </p:grpSpPr>
        <p:sp>
          <p:nvSpPr>
            <p:cNvPr id="21" name="椭圆 20"/>
            <p:cNvSpPr/>
            <p:nvPr/>
          </p:nvSpPr>
          <p:spPr>
            <a:xfrm>
              <a:off x="16924004" y="3231547"/>
              <a:ext cx="830204" cy="830204"/>
            </a:xfrm>
            <a:prstGeom prst="ellipse">
              <a:avLst/>
            </a:prstGeom>
            <a:solidFill>
              <a:schemeClr val="bg1"/>
            </a:solidFill>
            <a:ln w="635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22" name="任意多边形: 形状 21"/>
            <p:cNvSpPr/>
            <p:nvPr/>
          </p:nvSpPr>
          <p:spPr>
            <a:xfrm>
              <a:off x="17166464" y="3482776"/>
              <a:ext cx="345303" cy="32774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anchor="ctr"/>
            <a:lstStyle/>
            <a:p>
              <a:pPr algn="ctr"/>
              <a:endParaRPr>
                <a:solidFill>
                  <a:schemeClr val="tx1">
                    <a:lumMod val="65000"/>
                    <a:lumOff val="35000"/>
                  </a:schemeClr>
                </a:solidFill>
              </a:endParaRPr>
            </a:p>
          </p:txBody>
        </p:sp>
      </p:grpSp>
      <p:grpSp>
        <p:nvGrpSpPr>
          <p:cNvPr id="15" name="组合 14"/>
          <p:cNvGrpSpPr/>
          <p:nvPr/>
        </p:nvGrpSpPr>
        <p:grpSpPr>
          <a:xfrm>
            <a:off x="3146271" y="4475257"/>
            <a:ext cx="415102" cy="415102"/>
            <a:chOff x="16924013" y="5527722"/>
            <a:chExt cx="830204" cy="830204"/>
          </a:xfrm>
        </p:grpSpPr>
        <p:sp>
          <p:nvSpPr>
            <p:cNvPr id="16" name="椭圆 15"/>
            <p:cNvSpPr/>
            <p:nvPr/>
          </p:nvSpPr>
          <p:spPr>
            <a:xfrm>
              <a:off x="16924013" y="5527722"/>
              <a:ext cx="830204" cy="830204"/>
            </a:xfrm>
            <a:prstGeom prst="ellipse">
              <a:avLst/>
            </a:prstGeom>
            <a:solidFill>
              <a:schemeClr val="bg1"/>
            </a:solidFill>
            <a:ln w="635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17" name="任意多边形: 形状 16"/>
            <p:cNvSpPr/>
            <p:nvPr/>
          </p:nvSpPr>
          <p:spPr>
            <a:xfrm>
              <a:off x="17166464" y="5791556"/>
              <a:ext cx="345303" cy="30253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p:spPr>
          <p:txBody>
            <a:bodyPr anchor="ctr"/>
            <a:lstStyle/>
            <a:p>
              <a:pPr algn="ctr"/>
              <a:endParaRPr>
                <a:solidFill>
                  <a:schemeClr val="tx1">
                    <a:lumMod val="65000"/>
                    <a:lumOff val="35000"/>
                  </a:schemeClr>
                </a:solidFill>
              </a:endParaRPr>
            </a:p>
          </p:txBody>
        </p:sp>
      </p:grpSp>
      <p:grpSp>
        <p:nvGrpSpPr>
          <p:cNvPr id="8" name="组合 7"/>
          <p:cNvGrpSpPr/>
          <p:nvPr/>
        </p:nvGrpSpPr>
        <p:grpSpPr>
          <a:xfrm>
            <a:off x="8785395" y="4475257"/>
            <a:ext cx="415102" cy="415102"/>
            <a:chOff x="9618974" y="4402225"/>
            <a:chExt cx="415102" cy="415102"/>
          </a:xfrm>
        </p:grpSpPr>
        <p:sp>
          <p:nvSpPr>
            <p:cNvPr id="11" name="椭圆 10"/>
            <p:cNvSpPr/>
            <p:nvPr/>
          </p:nvSpPr>
          <p:spPr>
            <a:xfrm>
              <a:off x="9618974" y="4402225"/>
              <a:ext cx="415102" cy="415102"/>
            </a:xfrm>
            <a:prstGeom prst="ellipse">
              <a:avLst/>
            </a:prstGeom>
            <a:solidFill>
              <a:schemeClr val="bg1"/>
            </a:solidFill>
            <a:ln w="635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12" name="任意多边形: 形状 11"/>
            <p:cNvSpPr/>
            <p:nvPr/>
          </p:nvSpPr>
          <p:spPr>
            <a:xfrm>
              <a:off x="9756582" y="4524059"/>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accent3"/>
            </a:solidFill>
            <a:ln>
              <a:noFill/>
            </a:ln>
          </p:spPr>
          <p:txBody>
            <a:bodyPr anchor="ctr"/>
            <a:lstStyle/>
            <a:p>
              <a:pPr algn="ctr"/>
              <a:endParaRPr>
                <a:solidFill>
                  <a:schemeClr val="tx1">
                    <a:lumMod val="65000"/>
                    <a:lumOff val="35000"/>
                  </a:schemeClr>
                </a:solidFill>
              </a:endParaRPr>
            </a:p>
          </p:txBody>
        </p:sp>
      </p:grpSp>
      <p:grpSp>
        <p:nvGrpSpPr>
          <p:cNvPr id="56" name="组合 55"/>
          <p:cNvGrpSpPr/>
          <p:nvPr/>
        </p:nvGrpSpPr>
        <p:grpSpPr>
          <a:xfrm>
            <a:off x="2131803" y="5080071"/>
            <a:ext cx="2449036" cy="878719"/>
            <a:chOff x="7596120" y="2180774"/>
            <a:chExt cx="2449036" cy="878719"/>
          </a:xfrm>
        </p:grpSpPr>
        <p:sp>
          <p:nvSpPr>
            <p:cNvPr id="57" name="TextBox 11"/>
            <p:cNvSpPr txBox="1"/>
            <p:nvPr/>
          </p:nvSpPr>
          <p:spPr>
            <a:xfrm>
              <a:off x="7596120" y="2520884"/>
              <a:ext cx="2449036" cy="538609"/>
            </a:xfrm>
            <a:prstGeom prst="rect">
              <a:avLst/>
            </a:prstGeom>
            <a:noFill/>
          </p:spPr>
          <p:txBody>
            <a:bodyPr wrap="square" lIns="0" tIns="0" rIns="0" bIns="0" rtlCol="0">
              <a:spAutoFit/>
              <a:scene3d>
                <a:camera prst="orthographicFront"/>
                <a:lightRig rig="threePt" dir="t"/>
              </a:scene3d>
              <a:sp3d contourW="12700"/>
            </a:bodyPr>
            <a:lstStyle/>
            <a:p>
              <a:pPr algn="ct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endParaRPr lang="en-US" sz="1200" dirty="0">
                <a:solidFill>
                  <a:schemeClr val="tx1">
                    <a:lumMod val="65000"/>
                    <a:lumOff val="35000"/>
                  </a:schemeClr>
                </a:solidFill>
              </a:endParaRPr>
            </a:p>
          </p:txBody>
        </p:sp>
        <p:sp>
          <p:nvSpPr>
            <p:cNvPr id="58" name="TextBox 11"/>
            <p:cNvSpPr txBox="1"/>
            <p:nvPr/>
          </p:nvSpPr>
          <p:spPr>
            <a:xfrm>
              <a:off x="7596121"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rPr>
                <a:t>物料清单</a:t>
              </a:r>
            </a:p>
          </p:txBody>
        </p:sp>
      </p:grpSp>
      <p:grpSp>
        <p:nvGrpSpPr>
          <p:cNvPr id="59" name="组合 58"/>
          <p:cNvGrpSpPr/>
          <p:nvPr/>
        </p:nvGrpSpPr>
        <p:grpSpPr>
          <a:xfrm>
            <a:off x="4959864" y="5080071"/>
            <a:ext cx="2449036" cy="878719"/>
            <a:chOff x="7596120" y="2180774"/>
            <a:chExt cx="2449036" cy="878719"/>
          </a:xfrm>
        </p:grpSpPr>
        <p:sp>
          <p:nvSpPr>
            <p:cNvPr id="60" name="TextBox 11"/>
            <p:cNvSpPr txBox="1"/>
            <p:nvPr/>
          </p:nvSpPr>
          <p:spPr>
            <a:xfrm>
              <a:off x="7596120" y="2520884"/>
              <a:ext cx="2449036" cy="538609"/>
            </a:xfrm>
            <a:prstGeom prst="rect">
              <a:avLst/>
            </a:prstGeom>
            <a:noFill/>
          </p:spPr>
          <p:txBody>
            <a:bodyPr wrap="square" lIns="0" tIns="0" rIns="0" bIns="0" rtlCol="0">
              <a:spAutoFit/>
              <a:scene3d>
                <a:camera prst="orthographicFront"/>
                <a:lightRig rig="threePt" dir="t"/>
              </a:scene3d>
              <a:sp3d contourW="12700"/>
            </a:bodyPr>
            <a:lstStyle/>
            <a:p>
              <a:pPr algn="ct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endParaRPr lang="en-US" sz="1200" dirty="0">
                <a:solidFill>
                  <a:schemeClr val="tx1">
                    <a:lumMod val="65000"/>
                    <a:lumOff val="35000"/>
                  </a:schemeClr>
                </a:solidFill>
              </a:endParaRPr>
            </a:p>
          </p:txBody>
        </p:sp>
        <p:sp>
          <p:nvSpPr>
            <p:cNvPr id="61" name="TextBox 11"/>
            <p:cNvSpPr txBox="1"/>
            <p:nvPr/>
          </p:nvSpPr>
          <p:spPr>
            <a:xfrm>
              <a:off x="7596121"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rPr>
                <a:t>物料清单</a:t>
              </a:r>
            </a:p>
          </p:txBody>
        </p:sp>
      </p:grpSp>
      <p:grpSp>
        <p:nvGrpSpPr>
          <p:cNvPr id="62" name="组合 61"/>
          <p:cNvGrpSpPr/>
          <p:nvPr/>
        </p:nvGrpSpPr>
        <p:grpSpPr>
          <a:xfrm>
            <a:off x="7768428" y="5080071"/>
            <a:ext cx="2449036" cy="878719"/>
            <a:chOff x="7596120" y="2180774"/>
            <a:chExt cx="2449036" cy="878719"/>
          </a:xfrm>
        </p:grpSpPr>
        <p:sp>
          <p:nvSpPr>
            <p:cNvPr id="63" name="TextBox 11"/>
            <p:cNvSpPr txBox="1"/>
            <p:nvPr/>
          </p:nvSpPr>
          <p:spPr>
            <a:xfrm>
              <a:off x="7596120" y="2520884"/>
              <a:ext cx="2449036" cy="538609"/>
            </a:xfrm>
            <a:prstGeom prst="rect">
              <a:avLst/>
            </a:prstGeom>
            <a:noFill/>
          </p:spPr>
          <p:txBody>
            <a:bodyPr wrap="square" lIns="0" tIns="0" rIns="0" bIns="0" rtlCol="0">
              <a:spAutoFit/>
              <a:scene3d>
                <a:camera prst="orthographicFront"/>
                <a:lightRig rig="threePt" dir="t"/>
              </a:scene3d>
              <a:sp3d contourW="12700"/>
            </a:bodyPr>
            <a:lstStyle/>
            <a:p>
              <a:pPr algn="ct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endParaRPr lang="en-US" sz="1200" dirty="0">
                <a:solidFill>
                  <a:schemeClr val="tx1">
                    <a:lumMod val="65000"/>
                    <a:lumOff val="35000"/>
                  </a:schemeClr>
                </a:solidFill>
              </a:endParaRPr>
            </a:p>
          </p:txBody>
        </p:sp>
        <p:sp>
          <p:nvSpPr>
            <p:cNvPr id="64" name="TextBox 11"/>
            <p:cNvSpPr txBox="1"/>
            <p:nvPr/>
          </p:nvSpPr>
          <p:spPr>
            <a:xfrm>
              <a:off x="7596121"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rPr>
                <a:t>物料清单</a:t>
              </a:r>
            </a:p>
          </p:txBody>
        </p:sp>
      </p:grpSp>
      <p:grpSp>
        <p:nvGrpSpPr>
          <p:cNvPr id="49" name="组合 48"/>
          <p:cNvGrpSpPr/>
          <p:nvPr/>
        </p:nvGrpSpPr>
        <p:grpSpPr>
          <a:xfrm>
            <a:off x="1022348" y="260474"/>
            <a:ext cx="4885993" cy="748723"/>
            <a:chOff x="5402407" y="1176500"/>
            <a:chExt cx="4885993" cy="748723"/>
          </a:xfrm>
        </p:grpSpPr>
        <p:sp>
          <p:nvSpPr>
            <p:cNvPr id="50" name="文本框 49"/>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活动执行方案</a:t>
              </a:r>
            </a:p>
          </p:txBody>
        </p:sp>
        <p:sp>
          <p:nvSpPr>
            <p:cNvPr id="51" name="文本框 50"/>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52" name="矩形 51"/>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53" name="矩形 52"/>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4" name="直接连接符 53"/>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5" name="图片 5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11648629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1000" fill="hold"/>
                                        <p:tgtEl>
                                          <p:spTgt spid="2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0"/>
                                        <p:tgtEl>
                                          <p:spTgt spid="31"/>
                                        </p:tgtEl>
                                      </p:cBhvr>
                                    </p:animEffect>
                                    <p:anim calcmode="lin" valueType="num">
                                      <p:cBhvr>
                                        <p:cTn id="48" dur="1000" fill="hold"/>
                                        <p:tgtEl>
                                          <p:spTgt spid="31"/>
                                        </p:tgtEl>
                                        <p:attrNameLst>
                                          <p:attrName>ppt_x</p:attrName>
                                        </p:attrNameLst>
                                      </p:cBhvr>
                                      <p:tavLst>
                                        <p:tav tm="0">
                                          <p:val>
                                            <p:strVal val="#ppt_x"/>
                                          </p:val>
                                        </p:tav>
                                        <p:tav tm="100000">
                                          <p:val>
                                            <p:strVal val="#ppt_x"/>
                                          </p:val>
                                        </p:tav>
                                      </p:tavLst>
                                    </p:anim>
                                    <p:anim calcmode="lin" valueType="num">
                                      <p:cBhvr>
                                        <p:cTn id="49" dur="1000" fill="hold"/>
                                        <p:tgtEl>
                                          <p:spTgt spid="3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anim calcmode="lin" valueType="num">
                                      <p:cBhvr>
                                        <p:cTn id="53" dur="1000" fill="hold"/>
                                        <p:tgtEl>
                                          <p:spTgt spid="32"/>
                                        </p:tgtEl>
                                        <p:attrNameLst>
                                          <p:attrName>ppt_x</p:attrName>
                                        </p:attrNameLst>
                                      </p:cBhvr>
                                      <p:tavLst>
                                        <p:tav tm="0">
                                          <p:val>
                                            <p:strVal val="#ppt_x"/>
                                          </p:val>
                                        </p:tav>
                                        <p:tav tm="100000">
                                          <p:val>
                                            <p:strVal val="#ppt_x"/>
                                          </p:val>
                                        </p:tav>
                                      </p:tavLst>
                                    </p:anim>
                                    <p:anim calcmode="lin" valueType="num">
                                      <p:cBhvr>
                                        <p:cTn id="54" dur="1000" fill="hold"/>
                                        <p:tgtEl>
                                          <p:spTgt spid="3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1000" fill="hold"/>
                                        <p:tgtEl>
                                          <p:spTgt spid="3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1000"/>
                                        <p:tgtEl>
                                          <p:spTgt spid="36"/>
                                        </p:tgtEl>
                                      </p:cBhvr>
                                    </p:animEffect>
                                    <p:anim calcmode="lin" valueType="num">
                                      <p:cBhvr>
                                        <p:cTn id="73" dur="1000" fill="hold"/>
                                        <p:tgtEl>
                                          <p:spTgt spid="36"/>
                                        </p:tgtEl>
                                        <p:attrNameLst>
                                          <p:attrName>ppt_x</p:attrName>
                                        </p:attrNameLst>
                                      </p:cBhvr>
                                      <p:tavLst>
                                        <p:tav tm="0">
                                          <p:val>
                                            <p:strVal val="#ppt_x"/>
                                          </p:val>
                                        </p:tav>
                                        <p:tav tm="100000">
                                          <p:val>
                                            <p:strVal val="#ppt_x"/>
                                          </p:val>
                                        </p:tav>
                                      </p:tavLst>
                                    </p:anim>
                                    <p:anim calcmode="lin" valueType="num">
                                      <p:cBhvr>
                                        <p:cTn id="74" dur="1000" fill="hold"/>
                                        <p:tgtEl>
                                          <p:spTgt spid="36"/>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1000"/>
                                        <p:tgtEl>
                                          <p:spTgt spid="37"/>
                                        </p:tgtEl>
                                      </p:cBhvr>
                                    </p:animEffect>
                                    <p:anim calcmode="lin" valueType="num">
                                      <p:cBhvr>
                                        <p:cTn id="78" dur="1000" fill="hold"/>
                                        <p:tgtEl>
                                          <p:spTgt spid="37"/>
                                        </p:tgtEl>
                                        <p:attrNameLst>
                                          <p:attrName>ppt_x</p:attrName>
                                        </p:attrNameLst>
                                      </p:cBhvr>
                                      <p:tavLst>
                                        <p:tav tm="0">
                                          <p:val>
                                            <p:strVal val="#ppt_x"/>
                                          </p:val>
                                        </p:tav>
                                        <p:tav tm="100000">
                                          <p:val>
                                            <p:strVal val="#ppt_x"/>
                                          </p:val>
                                        </p:tav>
                                      </p:tavLst>
                                    </p:anim>
                                    <p:anim calcmode="lin" valueType="num">
                                      <p:cBhvr>
                                        <p:cTn id="79" dur="1000" fill="hold"/>
                                        <p:tgtEl>
                                          <p:spTgt spid="3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1000"/>
                                        <p:tgtEl>
                                          <p:spTgt spid="38"/>
                                        </p:tgtEl>
                                      </p:cBhvr>
                                    </p:animEffect>
                                    <p:anim calcmode="lin" valueType="num">
                                      <p:cBhvr>
                                        <p:cTn id="83" dur="1000" fill="hold"/>
                                        <p:tgtEl>
                                          <p:spTgt spid="38"/>
                                        </p:tgtEl>
                                        <p:attrNameLst>
                                          <p:attrName>ppt_x</p:attrName>
                                        </p:attrNameLst>
                                      </p:cBhvr>
                                      <p:tavLst>
                                        <p:tav tm="0">
                                          <p:val>
                                            <p:strVal val="#ppt_x"/>
                                          </p:val>
                                        </p:tav>
                                        <p:tav tm="100000">
                                          <p:val>
                                            <p:strVal val="#ppt_x"/>
                                          </p:val>
                                        </p:tav>
                                      </p:tavLst>
                                    </p:anim>
                                    <p:anim calcmode="lin" valueType="num">
                                      <p:cBhvr>
                                        <p:cTn id="84" dur="1000" fill="hold"/>
                                        <p:tgtEl>
                                          <p:spTgt spid="3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anim calcmode="lin" valueType="num">
                                      <p:cBhvr>
                                        <p:cTn id="88" dur="1000" fill="hold"/>
                                        <p:tgtEl>
                                          <p:spTgt spid="39"/>
                                        </p:tgtEl>
                                        <p:attrNameLst>
                                          <p:attrName>ppt_x</p:attrName>
                                        </p:attrNameLst>
                                      </p:cBhvr>
                                      <p:tavLst>
                                        <p:tav tm="0">
                                          <p:val>
                                            <p:strVal val="#ppt_x"/>
                                          </p:val>
                                        </p:tav>
                                        <p:tav tm="100000">
                                          <p:val>
                                            <p:strVal val="#ppt_x"/>
                                          </p:val>
                                        </p:tav>
                                      </p:tavLst>
                                    </p:anim>
                                    <p:anim calcmode="lin" valueType="num">
                                      <p:cBhvr>
                                        <p:cTn id="89" dur="1000" fill="hold"/>
                                        <p:tgtEl>
                                          <p:spTgt spid="39"/>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1000"/>
                                        <p:tgtEl>
                                          <p:spTgt spid="40"/>
                                        </p:tgtEl>
                                      </p:cBhvr>
                                    </p:animEffect>
                                    <p:anim calcmode="lin" valueType="num">
                                      <p:cBhvr>
                                        <p:cTn id="93" dur="1000" fill="hold"/>
                                        <p:tgtEl>
                                          <p:spTgt spid="40"/>
                                        </p:tgtEl>
                                        <p:attrNameLst>
                                          <p:attrName>ppt_x</p:attrName>
                                        </p:attrNameLst>
                                      </p:cBhvr>
                                      <p:tavLst>
                                        <p:tav tm="0">
                                          <p:val>
                                            <p:strVal val="#ppt_x"/>
                                          </p:val>
                                        </p:tav>
                                        <p:tav tm="100000">
                                          <p:val>
                                            <p:strVal val="#ppt_x"/>
                                          </p:val>
                                        </p:tav>
                                      </p:tavLst>
                                    </p:anim>
                                    <p:anim calcmode="lin" valueType="num">
                                      <p:cBhvr>
                                        <p:cTn id="94" dur="1000" fill="hold"/>
                                        <p:tgtEl>
                                          <p:spTgt spid="4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1000"/>
                                        <p:tgtEl>
                                          <p:spTgt spid="41"/>
                                        </p:tgtEl>
                                      </p:cBhvr>
                                    </p:animEffect>
                                    <p:anim calcmode="lin" valueType="num">
                                      <p:cBhvr>
                                        <p:cTn id="98" dur="1000" fill="hold"/>
                                        <p:tgtEl>
                                          <p:spTgt spid="41"/>
                                        </p:tgtEl>
                                        <p:attrNameLst>
                                          <p:attrName>ppt_x</p:attrName>
                                        </p:attrNameLst>
                                      </p:cBhvr>
                                      <p:tavLst>
                                        <p:tav tm="0">
                                          <p:val>
                                            <p:strVal val="#ppt_x"/>
                                          </p:val>
                                        </p:tav>
                                        <p:tav tm="100000">
                                          <p:val>
                                            <p:strVal val="#ppt_x"/>
                                          </p:val>
                                        </p:tav>
                                      </p:tavLst>
                                    </p:anim>
                                    <p:anim calcmode="lin" valueType="num">
                                      <p:cBhvr>
                                        <p:cTn id="99" dur="1000" fill="hold"/>
                                        <p:tgtEl>
                                          <p:spTgt spid="41"/>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2"/>
                                        </p:tgtEl>
                                        <p:attrNameLst>
                                          <p:attrName>style.visibility</p:attrName>
                                        </p:attrNameLst>
                                      </p:cBhvr>
                                      <p:to>
                                        <p:strVal val="visible"/>
                                      </p:to>
                                    </p:set>
                                    <p:animEffect transition="in" filter="fade">
                                      <p:cBhvr>
                                        <p:cTn id="102" dur="1000"/>
                                        <p:tgtEl>
                                          <p:spTgt spid="42"/>
                                        </p:tgtEl>
                                      </p:cBhvr>
                                    </p:animEffect>
                                    <p:anim calcmode="lin" valueType="num">
                                      <p:cBhvr>
                                        <p:cTn id="103" dur="1000" fill="hold"/>
                                        <p:tgtEl>
                                          <p:spTgt spid="42"/>
                                        </p:tgtEl>
                                        <p:attrNameLst>
                                          <p:attrName>ppt_x</p:attrName>
                                        </p:attrNameLst>
                                      </p:cBhvr>
                                      <p:tavLst>
                                        <p:tav tm="0">
                                          <p:val>
                                            <p:strVal val="#ppt_x"/>
                                          </p:val>
                                        </p:tav>
                                        <p:tav tm="100000">
                                          <p:val>
                                            <p:strVal val="#ppt_x"/>
                                          </p:val>
                                        </p:tav>
                                      </p:tavLst>
                                    </p:anim>
                                    <p:anim calcmode="lin" valueType="num">
                                      <p:cBhvr>
                                        <p:cTn id="104" dur="1000" fill="hold"/>
                                        <p:tgtEl>
                                          <p:spTgt spid="42"/>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43"/>
                                        </p:tgtEl>
                                        <p:attrNameLst>
                                          <p:attrName>style.visibility</p:attrName>
                                        </p:attrNameLst>
                                      </p:cBhvr>
                                      <p:to>
                                        <p:strVal val="visible"/>
                                      </p:to>
                                    </p:set>
                                    <p:animEffect transition="in" filter="fade">
                                      <p:cBhvr>
                                        <p:cTn id="107" dur="1000"/>
                                        <p:tgtEl>
                                          <p:spTgt spid="43"/>
                                        </p:tgtEl>
                                      </p:cBhvr>
                                    </p:animEffect>
                                    <p:anim calcmode="lin" valueType="num">
                                      <p:cBhvr>
                                        <p:cTn id="108" dur="1000" fill="hold"/>
                                        <p:tgtEl>
                                          <p:spTgt spid="43"/>
                                        </p:tgtEl>
                                        <p:attrNameLst>
                                          <p:attrName>ppt_x</p:attrName>
                                        </p:attrNameLst>
                                      </p:cBhvr>
                                      <p:tavLst>
                                        <p:tav tm="0">
                                          <p:val>
                                            <p:strVal val="#ppt_x"/>
                                          </p:val>
                                        </p:tav>
                                        <p:tav tm="100000">
                                          <p:val>
                                            <p:strVal val="#ppt_x"/>
                                          </p:val>
                                        </p:tav>
                                      </p:tavLst>
                                    </p:anim>
                                    <p:anim calcmode="lin" valueType="num">
                                      <p:cBhvr>
                                        <p:cTn id="109" dur="1000" fill="hold"/>
                                        <p:tgtEl>
                                          <p:spTgt spid="4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1000"/>
                                        <p:tgtEl>
                                          <p:spTgt spid="44"/>
                                        </p:tgtEl>
                                      </p:cBhvr>
                                    </p:animEffect>
                                    <p:anim calcmode="lin" valueType="num">
                                      <p:cBhvr>
                                        <p:cTn id="113" dur="1000" fill="hold"/>
                                        <p:tgtEl>
                                          <p:spTgt spid="44"/>
                                        </p:tgtEl>
                                        <p:attrNameLst>
                                          <p:attrName>ppt_x</p:attrName>
                                        </p:attrNameLst>
                                      </p:cBhvr>
                                      <p:tavLst>
                                        <p:tav tm="0">
                                          <p:val>
                                            <p:strVal val="#ppt_x"/>
                                          </p:val>
                                        </p:tav>
                                        <p:tav tm="100000">
                                          <p:val>
                                            <p:strVal val="#ppt_x"/>
                                          </p:val>
                                        </p:tav>
                                      </p:tavLst>
                                    </p:anim>
                                    <p:anim calcmode="lin" valueType="num">
                                      <p:cBhvr>
                                        <p:cTn id="114" dur="1000" fill="hold"/>
                                        <p:tgtEl>
                                          <p:spTgt spid="4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1000"/>
                                        <p:tgtEl>
                                          <p:spTgt spid="45"/>
                                        </p:tgtEl>
                                      </p:cBhvr>
                                    </p:animEffect>
                                    <p:anim calcmode="lin" valueType="num">
                                      <p:cBhvr>
                                        <p:cTn id="118" dur="1000" fill="hold"/>
                                        <p:tgtEl>
                                          <p:spTgt spid="45"/>
                                        </p:tgtEl>
                                        <p:attrNameLst>
                                          <p:attrName>ppt_x</p:attrName>
                                        </p:attrNameLst>
                                      </p:cBhvr>
                                      <p:tavLst>
                                        <p:tav tm="0">
                                          <p:val>
                                            <p:strVal val="#ppt_x"/>
                                          </p:val>
                                        </p:tav>
                                        <p:tav tm="100000">
                                          <p:val>
                                            <p:strVal val="#ppt_x"/>
                                          </p:val>
                                        </p:tav>
                                      </p:tavLst>
                                    </p:anim>
                                    <p:anim calcmode="lin" valueType="num">
                                      <p:cBhvr>
                                        <p:cTn id="119" dur="1000" fill="hold"/>
                                        <p:tgtEl>
                                          <p:spTgt spid="45"/>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46"/>
                                        </p:tgtEl>
                                        <p:attrNameLst>
                                          <p:attrName>style.visibility</p:attrName>
                                        </p:attrNameLst>
                                      </p:cBhvr>
                                      <p:to>
                                        <p:strVal val="visible"/>
                                      </p:to>
                                    </p:set>
                                    <p:animEffect transition="in" filter="fade">
                                      <p:cBhvr>
                                        <p:cTn id="122" dur="1000"/>
                                        <p:tgtEl>
                                          <p:spTgt spid="46"/>
                                        </p:tgtEl>
                                      </p:cBhvr>
                                    </p:animEffect>
                                    <p:anim calcmode="lin" valueType="num">
                                      <p:cBhvr>
                                        <p:cTn id="123" dur="1000" fill="hold"/>
                                        <p:tgtEl>
                                          <p:spTgt spid="46"/>
                                        </p:tgtEl>
                                        <p:attrNameLst>
                                          <p:attrName>ppt_x</p:attrName>
                                        </p:attrNameLst>
                                      </p:cBhvr>
                                      <p:tavLst>
                                        <p:tav tm="0">
                                          <p:val>
                                            <p:strVal val="#ppt_x"/>
                                          </p:val>
                                        </p:tav>
                                        <p:tav tm="100000">
                                          <p:val>
                                            <p:strVal val="#ppt_x"/>
                                          </p:val>
                                        </p:tav>
                                      </p:tavLst>
                                    </p:anim>
                                    <p:anim calcmode="lin" valueType="num">
                                      <p:cBhvr>
                                        <p:cTn id="124" dur="1000" fill="hold"/>
                                        <p:tgtEl>
                                          <p:spTgt spid="46"/>
                                        </p:tgtEl>
                                        <p:attrNameLst>
                                          <p:attrName>ppt_y</p:attrName>
                                        </p:attrNameLst>
                                      </p:cBhvr>
                                      <p:tavLst>
                                        <p:tav tm="0">
                                          <p:val>
                                            <p:strVal val="#ppt_y+.1"/>
                                          </p:val>
                                        </p:tav>
                                        <p:tav tm="100000">
                                          <p:val>
                                            <p:strVal val="#ppt_y"/>
                                          </p:val>
                                        </p:tav>
                                      </p:tavLst>
                                    </p:anim>
                                  </p:childTnLst>
                                </p:cTn>
                              </p:par>
                            </p:childTnLst>
                          </p:cTn>
                        </p:par>
                        <p:par>
                          <p:cTn id="125" fill="hold">
                            <p:stCondLst>
                              <p:cond delay="1000"/>
                            </p:stCondLst>
                            <p:childTnLst>
                              <p:par>
                                <p:cTn id="126" presetID="53" presetClass="entr" presetSubtype="16" fill="hold" nodeType="afterEffect">
                                  <p:stCondLst>
                                    <p:cond delay="0"/>
                                  </p:stCondLst>
                                  <p:childTnLst>
                                    <p:set>
                                      <p:cBhvr>
                                        <p:cTn id="127" dur="1" fill="hold">
                                          <p:stCondLst>
                                            <p:cond delay="0"/>
                                          </p:stCondLst>
                                        </p:cTn>
                                        <p:tgtEl>
                                          <p:spTgt spid="15"/>
                                        </p:tgtEl>
                                        <p:attrNameLst>
                                          <p:attrName>style.visibility</p:attrName>
                                        </p:attrNameLst>
                                      </p:cBhvr>
                                      <p:to>
                                        <p:strVal val="visible"/>
                                      </p:to>
                                    </p:set>
                                    <p:anim calcmode="lin" valueType="num">
                                      <p:cBhvr>
                                        <p:cTn id="128" dur="500" fill="hold"/>
                                        <p:tgtEl>
                                          <p:spTgt spid="15"/>
                                        </p:tgtEl>
                                        <p:attrNameLst>
                                          <p:attrName>ppt_w</p:attrName>
                                        </p:attrNameLst>
                                      </p:cBhvr>
                                      <p:tavLst>
                                        <p:tav tm="0">
                                          <p:val>
                                            <p:fltVal val="0"/>
                                          </p:val>
                                        </p:tav>
                                        <p:tav tm="100000">
                                          <p:val>
                                            <p:strVal val="#ppt_w"/>
                                          </p:val>
                                        </p:tav>
                                      </p:tavLst>
                                    </p:anim>
                                    <p:anim calcmode="lin" valueType="num">
                                      <p:cBhvr>
                                        <p:cTn id="129" dur="500" fill="hold"/>
                                        <p:tgtEl>
                                          <p:spTgt spid="15"/>
                                        </p:tgtEl>
                                        <p:attrNameLst>
                                          <p:attrName>ppt_h</p:attrName>
                                        </p:attrNameLst>
                                      </p:cBhvr>
                                      <p:tavLst>
                                        <p:tav tm="0">
                                          <p:val>
                                            <p:fltVal val="0"/>
                                          </p:val>
                                        </p:tav>
                                        <p:tav tm="100000">
                                          <p:val>
                                            <p:strVal val="#ppt_h"/>
                                          </p:val>
                                        </p:tav>
                                      </p:tavLst>
                                    </p:anim>
                                    <p:animEffect transition="in" filter="fade">
                                      <p:cBhvr>
                                        <p:cTn id="130" dur="500"/>
                                        <p:tgtEl>
                                          <p:spTgt spid="15"/>
                                        </p:tgtEl>
                                      </p:cBhvr>
                                    </p:animEffect>
                                  </p:childTnLst>
                                </p:cTn>
                              </p:par>
                              <p:par>
                                <p:cTn id="131" presetID="53" presetClass="entr" presetSubtype="16" fill="hold" nodeType="withEffect">
                                  <p:stCondLst>
                                    <p:cond delay="0"/>
                                  </p:stCondLst>
                                  <p:childTnLst>
                                    <p:set>
                                      <p:cBhvr>
                                        <p:cTn id="132" dur="1" fill="hold">
                                          <p:stCondLst>
                                            <p:cond delay="0"/>
                                          </p:stCondLst>
                                        </p:cTn>
                                        <p:tgtEl>
                                          <p:spTgt spid="18"/>
                                        </p:tgtEl>
                                        <p:attrNameLst>
                                          <p:attrName>style.visibility</p:attrName>
                                        </p:attrNameLst>
                                      </p:cBhvr>
                                      <p:to>
                                        <p:strVal val="visible"/>
                                      </p:to>
                                    </p:set>
                                    <p:anim calcmode="lin" valueType="num">
                                      <p:cBhvr>
                                        <p:cTn id="133" dur="500" fill="hold"/>
                                        <p:tgtEl>
                                          <p:spTgt spid="18"/>
                                        </p:tgtEl>
                                        <p:attrNameLst>
                                          <p:attrName>ppt_w</p:attrName>
                                        </p:attrNameLst>
                                      </p:cBhvr>
                                      <p:tavLst>
                                        <p:tav tm="0">
                                          <p:val>
                                            <p:fltVal val="0"/>
                                          </p:val>
                                        </p:tav>
                                        <p:tav tm="100000">
                                          <p:val>
                                            <p:strVal val="#ppt_w"/>
                                          </p:val>
                                        </p:tav>
                                      </p:tavLst>
                                    </p:anim>
                                    <p:anim calcmode="lin" valueType="num">
                                      <p:cBhvr>
                                        <p:cTn id="134" dur="500" fill="hold"/>
                                        <p:tgtEl>
                                          <p:spTgt spid="18"/>
                                        </p:tgtEl>
                                        <p:attrNameLst>
                                          <p:attrName>ppt_h</p:attrName>
                                        </p:attrNameLst>
                                      </p:cBhvr>
                                      <p:tavLst>
                                        <p:tav tm="0">
                                          <p:val>
                                            <p:fltVal val="0"/>
                                          </p:val>
                                        </p:tav>
                                        <p:tav tm="100000">
                                          <p:val>
                                            <p:strVal val="#ppt_h"/>
                                          </p:val>
                                        </p:tav>
                                      </p:tavLst>
                                    </p:anim>
                                    <p:animEffect transition="in" filter="fade">
                                      <p:cBhvr>
                                        <p:cTn id="135" dur="500"/>
                                        <p:tgtEl>
                                          <p:spTgt spid="18"/>
                                        </p:tgtEl>
                                      </p:cBhvr>
                                    </p:animEffect>
                                  </p:childTnLst>
                                </p:cTn>
                              </p:par>
                              <p:par>
                                <p:cTn id="136" presetID="53" presetClass="entr" presetSubtype="16" fill="hold" nodeType="withEffect">
                                  <p:stCondLst>
                                    <p:cond delay="0"/>
                                  </p:stCondLst>
                                  <p:childTnLst>
                                    <p:set>
                                      <p:cBhvr>
                                        <p:cTn id="137" dur="1" fill="hold">
                                          <p:stCondLst>
                                            <p:cond delay="0"/>
                                          </p:stCondLst>
                                        </p:cTn>
                                        <p:tgtEl>
                                          <p:spTgt spid="8"/>
                                        </p:tgtEl>
                                        <p:attrNameLst>
                                          <p:attrName>style.visibility</p:attrName>
                                        </p:attrNameLst>
                                      </p:cBhvr>
                                      <p:to>
                                        <p:strVal val="visible"/>
                                      </p:to>
                                    </p:set>
                                    <p:anim calcmode="lin" valueType="num">
                                      <p:cBhvr>
                                        <p:cTn id="138" dur="500" fill="hold"/>
                                        <p:tgtEl>
                                          <p:spTgt spid="8"/>
                                        </p:tgtEl>
                                        <p:attrNameLst>
                                          <p:attrName>ppt_w</p:attrName>
                                        </p:attrNameLst>
                                      </p:cBhvr>
                                      <p:tavLst>
                                        <p:tav tm="0">
                                          <p:val>
                                            <p:fltVal val="0"/>
                                          </p:val>
                                        </p:tav>
                                        <p:tav tm="100000">
                                          <p:val>
                                            <p:strVal val="#ppt_w"/>
                                          </p:val>
                                        </p:tav>
                                      </p:tavLst>
                                    </p:anim>
                                    <p:anim calcmode="lin" valueType="num">
                                      <p:cBhvr>
                                        <p:cTn id="139" dur="500" fill="hold"/>
                                        <p:tgtEl>
                                          <p:spTgt spid="8"/>
                                        </p:tgtEl>
                                        <p:attrNameLst>
                                          <p:attrName>ppt_h</p:attrName>
                                        </p:attrNameLst>
                                      </p:cBhvr>
                                      <p:tavLst>
                                        <p:tav tm="0">
                                          <p:val>
                                            <p:fltVal val="0"/>
                                          </p:val>
                                        </p:tav>
                                        <p:tav tm="100000">
                                          <p:val>
                                            <p:strVal val="#ppt_h"/>
                                          </p:val>
                                        </p:tav>
                                      </p:tavLst>
                                    </p:anim>
                                    <p:animEffect transition="in" filter="fade">
                                      <p:cBhvr>
                                        <p:cTn id="140" dur="500"/>
                                        <p:tgtEl>
                                          <p:spTgt spid="8"/>
                                        </p:tgtEl>
                                      </p:cBhvr>
                                    </p:animEffect>
                                  </p:childTnLst>
                                </p:cTn>
                              </p:par>
                            </p:childTnLst>
                          </p:cTn>
                        </p:par>
                        <p:par>
                          <p:cTn id="141" fill="hold">
                            <p:stCondLst>
                              <p:cond delay="1500"/>
                            </p:stCondLst>
                            <p:childTnLst>
                              <p:par>
                                <p:cTn id="142" presetID="2" presetClass="entr" presetSubtype="4" fill="hold" nodeType="afterEffect">
                                  <p:stCondLst>
                                    <p:cond delay="0"/>
                                  </p:stCondLst>
                                  <p:childTnLst>
                                    <p:set>
                                      <p:cBhvr>
                                        <p:cTn id="143" dur="1" fill="hold">
                                          <p:stCondLst>
                                            <p:cond delay="0"/>
                                          </p:stCondLst>
                                        </p:cTn>
                                        <p:tgtEl>
                                          <p:spTgt spid="56"/>
                                        </p:tgtEl>
                                        <p:attrNameLst>
                                          <p:attrName>style.visibility</p:attrName>
                                        </p:attrNameLst>
                                      </p:cBhvr>
                                      <p:to>
                                        <p:strVal val="visible"/>
                                      </p:to>
                                    </p:set>
                                    <p:anim calcmode="lin" valueType="num">
                                      <p:cBhvr additive="base">
                                        <p:cTn id="144" dur="500" fill="hold"/>
                                        <p:tgtEl>
                                          <p:spTgt spid="56"/>
                                        </p:tgtEl>
                                        <p:attrNameLst>
                                          <p:attrName>ppt_x</p:attrName>
                                        </p:attrNameLst>
                                      </p:cBhvr>
                                      <p:tavLst>
                                        <p:tav tm="0">
                                          <p:val>
                                            <p:strVal val="#ppt_x"/>
                                          </p:val>
                                        </p:tav>
                                        <p:tav tm="100000">
                                          <p:val>
                                            <p:strVal val="#ppt_x"/>
                                          </p:val>
                                        </p:tav>
                                      </p:tavLst>
                                    </p:anim>
                                    <p:anim calcmode="lin" valueType="num">
                                      <p:cBhvr additive="base">
                                        <p:cTn id="145" dur="500" fill="hold"/>
                                        <p:tgtEl>
                                          <p:spTgt spid="56"/>
                                        </p:tgtEl>
                                        <p:attrNameLst>
                                          <p:attrName>ppt_y</p:attrName>
                                        </p:attrNameLst>
                                      </p:cBhvr>
                                      <p:tavLst>
                                        <p:tav tm="0">
                                          <p:val>
                                            <p:strVal val="1+#ppt_h/2"/>
                                          </p:val>
                                        </p:tav>
                                        <p:tav tm="100000">
                                          <p:val>
                                            <p:strVal val="#ppt_y"/>
                                          </p:val>
                                        </p:tav>
                                      </p:tavLst>
                                    </p:anim>
                                  </p:childTnLst>
                                </p:cTn>
                              </p:par>
                            </p:childTnLst>
                          </p:cTn>
                        </p:par>
                        <p:par>
                          <p:cTn id="146" fill="hold">
                            <p:stCondLst>
                              <p:cond delay="2000"/>
                            </p:stCondLst>
                            <p:childTnLst>
                              <p:par>
                                <p:cTn id="147" presetID="2" presetClass="entr" presetSubtype="4" fill="hold" nodeType="afterEffect">
                                  <p:stCondLst>
                                    <p:cond delay="0"/>
                                  </p:stCondLst>
                                  <p:childTnLst>
                                    <p:set>
                                      <p:cBhvr>
                                        <p:cTn id="148" dur="1" fill="hold">
                                          <p:stCondLst>
                                            <p:cond delay="0"/>
                                          </p:stCondLst>
                                        </p:cTn>
                                        <p:tgtEl>
                                          <p:spTgt spid="59"/>
                                        </p:tgtEl>
                                        <p:attrNameLst>
                                          <p:attrName>style.visibility</p:attrName>
                                        </p:attrNameLst>
                                      </p:cBhvr>
                                      <p:to>
                                        <p:strVal val="visible"/>
                                      </p:to>
                                    </p:set>
                                    <p:anim calcmode="lin" valueType="num">
                                      <p:cBhvr additive="base">
                                        <p:cTn id="149" dur="500" fill="hold"/>
                                        <p:tgtEl>
                                          <p:spTgt spid="59"/>
                                        </p:tgtEl>
                                        <p:attrNameLst>
                                          <p:attrName>ppt_x</p:attrName>
                                        </p:attrNameLst>
                                      </p:cBhvr>
                                      <p:tavLst>
                                        <p:tav tm="0">
                                          <p:val>
                                            <p:strVal val="#ppt_x"/>
                                          </p:val>
                                        </p:tav>
                                        <p:tav tm="100000">
                                          <p:val>
                                            <p:strVal val="#ppt_x"/>
                                          </p:val>
                                        </p:tav>
                                      </p:tavLst>
                                    </p:anim>
                                    <p:anim calcmode="lin" valueType="num">
                                      <p:cBhvr additive="base">
                                        <p:cTn id="150" dur="500" fill="hold"/>
                                        <p:tgtEl>
                                          <p:spTgt spid="59"/>
                                        </p:tgtEl>
                                        <p:attrNameLst>
                                          <p:attrName>ppt_y</p:attrName>
                                        </p:attrNameLst>
                                      </p:cBhvr>
                                      <p:tavLst>
                                        <p:tav tm="0">
                                          <p:val>
                                            <p:strVal val="1+#ppt_h/2"/>
                                          </p:val>
                                        </p:tav>
                                        <p:tav tm="100000">
                                          <p:val>
                                            <p:strVal val="#ppt_y"/>
                                          </p:val>
                                        </p:tav>
                                      </p:tavLst>
                                    </p:anim>
                                  </p:childTnLst>
                                </p:cTn>
                              </p:par>
                            </p:childTnLst>
                          </p:cTn>
                        </p:par>
                        <p:par>
                          <p:cTn id="151" fill="hold">
                            <p:stCondLst>
                              <p:cond delay="2500"/>
                            </p:stCondLst>
                            <p:childTnLst>
                              <p:par>
                                <p:cTn id="152" presetID="2" presetClass="entr" presetSubtype="4" fill="hold" nodeType="afterEffect">
                                  <p:stCondLst>
                                    <p:cond delay="0"/>
                                  </p:stCondLst>
                                  <p:childTnLst>
                                    <p:set>
                                      <p:cBhvr>
                                        <p:cTn id="153" dur="1" fill="hold">
                                          <p:stCondLst>
                                            <p:cond delay="0"/>
                                          </p:stCondLst>
                                        </p:cTn>
                                        <p:tgtEl>
                                          <p:spTgt spid="62"/>
                                        </p:tgtEl>
                                        <p:attrNameLst>
                                          <p:attrName>style.visibility</p:attrName>
                                        </p:attrNameLst>
                                      </p:cBhvr>
                                      <p:to>
                                        <p:strVal val="visible"/>
                                      </p:to>
                                    </p:set>
                                    <p:anim calcmode="lin" valueType="num">
                                      <p:cBhvr additive="base">
                                        <p:cTn id="154" dur="500" fill="hold"/>
                                        <p:tgtEl>
                                          <p:spTgt spid="62"/>
                                        </p:tgtEl>
                                        <p:attrNameLst>
                                          <p:attrName>ppt_x</p:attrName>
                                        </p:attrNameLst>
                                      </p:cBhvr>
                                      <p:tavLst>
                                        <p:tav tm="0">
                                          <p:val>
                                            <p:strVal val="#ppt_x"/>
                                          </p:val>
                                        </p:tav>
                                        <p:tav tm="100000">
                                          <p:val>
                                            <p:strVal val="#ppt_x"/>
                                          </p:val>
                                        </p:tav>
                                      </p:tavLst>
                                    </p:anim>
                                    <p:anim calcmode="lin" valueType="num">
                                      <p:cBhvr additive="base">
                                        <p:cTn id="155"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9" grpId="0"/>
      <p:bldP spid="30" grpId="0" animBg="1"/>
      <p:bldP spid="32" grpId="0"/>
      <p:bldP spid="33" grpId="0" animBg="1"/>
      <p:bldP spid="35" grpId="0"/>
      <p:bldP spid="36" grpId="0" animBg="1"/>
      <p:bldP spid="38" grpId="0"/>
      <p:bldP spid="39" grpId="0" animBg="1"/>
      <p:bldP spid="41" grpId="0"/>
      <p:bldP spid="42" grpId="0" animBg="1"/>
      <p:bldP spid="44" grpId="0"/>
      <p:bldP spid="4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p:nvPr/>
        </p:nvSpPr>
        <p:spPr>
          <a:xfrm>
            <a:off x="2315028" y="5126358"/>
            <a:ext cx="2520648" cy="1002980"/>
          </a:xfrm>
          <a:prstGeom prst="rect">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altLang="zh-CN" sz="7200" b="1"/>
              <a:t>3</a:t>
            </a:r>
          </a:p>
        </p:txBody>
      </p:sp>
      <p:sp>
        <p:nvSpPr>
          <p:cNvPr id="5" name="Rectangle 2"/>
          <p:cNvSpPr/>
          <p:nvPr/>
        </p:nvSpPr>
        <p:spPr>
          <a:xfrm>
            <a:off x="4835676" y="4545686"/>
            <a:ext cx="2520648" cy="1583652"/>
          </a:xfrm>
          <a:prstGeom prst="rect">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8000" b="1"/>
              <a:t>1</a:t>
            </a:r>
          </a:p>
        </p:txBody>
      </p:sp>
      <p:sp>
        <p:nvSpPr>
          <p:cNvPr id="6" name="Rectangle 3"/>
          <p:cNvSpPr/>
          <p:nvPr/>
        </p:nvSpPr>
        <p:spPr>
          <a:xfrm>
            <a:off x="7356324" y="4783232"/>
            <a:ext cx="2520648" cy="1346105"/>
          </a:xfrm>
          <a:prstGeom prst="rect">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8000" b="1"/>
              <a:t>2</a:t>
            </a:r>
          </a:p>
        </p:txBody>
      </p:sp>
      <p:grpSp>
        <p:nvGrpSpPr>
          <p:cNvPr id="9" name="Group 10"/>
          <p:cNvGrpSpPr/>
          <p:nvPr/>
        </p:nvGrpSpPr>
        <p:grpSpPr>
          <a:xfrm>
            <a:off x="3180629" y="3318805"/>
            <a:ext cx="832922" cy="1836049"/>
            <a:chOff x="5346700" y="1895476"/>
            <a:chExt cx="1825625" cy="4024312"/>
          </a:xfrm>
          <a:solidFill>
            <a:schemeClr val="accent3"/>
          </a:solidFill>
        </p:grpSpPr>
        <p:sp>
          <p:nvSpPr>
            <p:cNvPr id="20" name="Freeform: Shape 11"/>
            <p:cNvSpPr>
              <a:spLocks/>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12"/>
            <p:cNvSpPr>
              <a:spLocks/>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2" name="Group 20"/>
          <p:cNvGrpSpPr/>
          <p:nvPr/>
        </p:nvGrpSpPr>
        <p:grpSpPr>
          <a:xfrm>
            <a:off x="5721072" y="2709639"/>
            <a:ext cx="832922" cy="1836049"/>
            <a:chOff x="5346700" y="1895476"/>
            <a:chExt cx="1825625" cy="4024312"/>
          </a:xfrm>
          <a:solidFill>
            <a:schemeClr val="accent1"/>
          </a:solidFill>
        </p:grpSpPr>
        <p:sp>
          <p:nvSpPr>
            <p:cNvPr id="18" name="Freeform: Shape 21"/>
            <p:cNvSpPr>
              <a:spLocks/>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Freeform: Shape 22"/>
            <p:cNvSpPr>
              <a:spLocks/>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5" name="Group 26"/>
          <p:cNvGrpSpPr/>
          <p:nvPr/>
        </p:nvGrpSpPr>
        <p:grpSpPr>
          <a:xfrm>
            <a:off x="8221924" y="2943092"/>
            <a:ext cx="832922" cy="1836049"/>
            <a:chOff x="5346700" y="1895476"/>
            <a:chExt cx="1825625" cy="4024312"/>
          </a:xfrm>
          <a:solidFill>
            <a:schemeClr val="accent2"/>
          </a:solidFill>
        </p:grpSpPr>
        <p:sp>
          <p:nvSpPr>
            <p:cNvPr id="16" name="Freeform: Shape 27"/>
            <p:cNvSpPr>
              <a:spLocks/>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8"/>
            <p:cNvSpPr>
              <a:spLocks/>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2" name="组合 21"/>
          <p:cNvGrpSpPr/>
          <p:nvPr/>
        </p:nvGrpSpPr>
        <p:grpSpPr>
          <a:xfrm>
            <a:off x="2281720" y="2260080"/>
            <a:ext cx="2637022" cy="1007663"/>
            <a:chOff x="2092057" y="3689289"/>
            <a:chExt cx="2637022" cy="1007663"/>
          </a:xfrm>
        </p:grpSpPr>
        <p:sp>
          <p:nvSpPr>
            <p:cNvPr id="23" name="矩形 22"/>
            <p:cNvSpPr/>
            <p:nvPr/>
          </p:nvSpPr>
          <p:spPr>
            <a:xfrm>
              <a:off x="2092057" y="4050621"/>
              <a:ext cx="2637022" cy="646331"/>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a:t>
              </a:r>
            </a:p>
          </p:txBody>
        </p:sp>
        <p:sp>
          <p:nvSpPr>
            <p:cNvPr id="24" name="文本框 23"/>
            <p:cNvSpPr txBox="1"/>
            <p:nvPr/>
          </p:nvSpPr>
          <p:spPr>
            <a:xfrm>
              <a:off x="2548793" y="3689289"/>
              <a:ext cx="1723549"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ea typeface="+mj-ea"/>
                </a:rPr>
                <a:t>标题文字添加</a:t>
              </a:r>
            </a:p>
          </p:txBody>
        </p:sp>
      </p:grpSp>
      <p:grpSp>
        <p:nvGrpSpPr>
          <p:cNvPr id="25" name="组合 24"/>
          <p:cNvGrpSpPr/>
          <p:nvPr/>
        </p:nvGrpSpPr>
        <p:grpSpPr>
          <a:xfrm>
            <a:off x="7298137" y="1944725"/>
            <a:ext cx="2637022" cy="1007663"/>
            <a:chOff x="2092057" y="3689289"/>
            <a:chExt cx="2637022" cy="1007663"/>
          </a:xfrm>
        </p:grpSpPr>
        <p:sp>
          <p:nvSpPr>
            <p:cNvPr id="26" name="矩形 25"/>
            <p:cNvSpPr/>
            <p:nvPr/>
          </p:nvSpPr>
          <p:spPr>
            <a:xfrm>
              <a:off x="2092057" y="4050621"/>
              <a:ext cx="2637022" cy="646331"/>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a:t>
              </a:r>
            </a:p>
          </p:txBody>
        </p:sp>
        <p:sp>
          <p:nvSpPr>
            <p:cNvPr id="27" name="文本框 26"/>
            <p:cNvSpPr txBox="1"/>
            <p:nvPr/>
          </p:nvSpPr>
          <p:spPr>
            <a:xfrm>
              <a:off x="2548793" y="3689289"/>
              <a:ext cx="1723549"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ea typeface="+mj-ea"/>
                </a:rPr>
                <a:t>标题文字添加</a:t>
              </a:r>
            </a:p>
          </p:txBody>
        </p:sp>
      </p:grpSp>
      <p:grpSp>
        <p:nvGrpSpPr>
          <p:cNvPr id="28" name="组合 27"/>
          <p:cNvGrpSpPr/>
          <p:nvPr/>
        </p:nvGrpSpPr>
        <p:grpSpPr>
          <a:xfrm>
            <a:off x="4777489" y="1585359"/>
            <a:ext cx="2637022" cy="1007663"/>
            <a:chOff x="2092057" y="3689289"/>
            <a:chExt cx="2637022" cy="1007663"/>
          </a:xfrm>
        </p:grpSpPr>
        <p:sp>
          <p:nvSpPr>
            <p:cNvPr id="29" name="矩形 28"/>
            <p:cNvSpPr/>
            <p:nvPr/>
          </p:nvSpPr>
          <p:spPr>
            <a:xfrm>
              <a:off x="2092057" y="4050621"/>
              <a:ext cx="2637022" cy="646331"/>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a:t>
              </a:r>
            </a:p>
          </p:txBody>
        </p:sp>
        <p:sp>
          <p:nvSpPr>
            <p:cNvPr id="30" name="文本框 29"/>
            <p:cNvSpPr txBox="1"/>
            <p:nvPr/>
          </p:nvSpPr>
          <p:spPr>
            <a:xfrm>
              <a:off x="2548793" y="3689289"/>
              <a:ext cx="1723549"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ea typeface="+mj-ea"/>
                </a:rPr>
                <a:t>标题文字添加</a:t>
              </a:r>
            </a:p>
          </p:txBody>
        </p:sp>
      </p:grpSp>
      <p:grpSp>
        <p:nvGrpSpPr>
          <p:cNvPr id="31" name="组合 30"/>
          <p:cNvGrpSpPr/>
          <p:nvPr/>
        </p:nvGrpSpPr>
        <p:grpSpPr>
          <a:xfrm>
            <a:off x="1022348" y="260474"/>
            <a:ext cx="4885993" cy="748723"/>
            <a:chOff x="5402407" y="1176500"/>
            <a:chExt cx="4885993" cy="748723"/>
          </a:xfrm>
        </p:grpSpPr>
        <p:sp>
          <p:nvSpPr>
            <p:cNvPr id="32" name="文本框 31"/>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活动执行方案</a:t>
              </a:r>
            </a:p>
          </p:txBody>
        </p:sp>
        <p:sp>
          <p:nvSpPr>
            <p:cNvPr id="33" name="文本框 32"/>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4" name="矩形 33"/>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5" name="矩形 34"/>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6" name="直接连接符 35"/>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7" name="图片 3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9210134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53" presetClass="entr" presetSubtype="16"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1500"/>
                            </p:stCondLst>
                            <p:childTnLst>
                              <p:par>
                                <p:cTn id="42" presetID="53" presetClass="entr" presetSubtype="16"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500" fill="hold"/>
                                        <p:tgtEl>
                                          <p:spTgt spid="22"/>
                                        </p:tgtEl>
                                        <p:attrNameLst>
                                          <p:attrName>ppt_w</p:attrName>
                                        </p:attrNameLst>
                                      </p:cBhvr>
                                      <p:tavLst>
                                        <p:tav tm="0">
                                          <p:val>
                                            <p:fltVal val="0"/>
                                          </p:val>
                                        </p:tav>
                                        <p:tav tm="100000">
                                          <p:val>
                                            <p:strVal val="#ppt_w"/>
                                          </p:val>
                                        </p:tav>
                                      </p:tavLst>
                                    </p:anim>
                                    <p:anim calcmode="lin" valueType="num">
                                      <p:cBhvr>
                                        <p:cTn id="51" dur="500" fill="hold"/>
                                        <p:tgtEl>
                                          <p:spTgt spid="22"/>
                                        </p:tgtEl>
                                        <p:attrNameLst>
                                          <p:attrName>ppt_h</p:attrName>
                                        </p:attrNameLst>
                                      </p:cBhvr>
                                      <p:tavLst>
                                        <p:tav tm="0">
                                          <p:val>
                                            <p:fltVal val="0"/>
                                          </p:val>
                                        </p:tav>
                                        <p:tav tm="100000">
                                          <p:val>
                                            <p:strVal val="#ppt_h"/>
                                          </p:val>
                                        </p:tav>
                                      </p:tavLst>
                                    </p:anim>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sp>
        <p:nvSpPr>
          <p:cNvPr id="3" name="椭圆 2"/>
          <p:cNvSpPr/>
          <p:nvPr/>
        </p:nvSpPr>
        <p:spPr>
          <a:xfrm>
            <a:off x="2614893" y="1488621"/>
            <a:ext cx="2628900" cy="2628900"/>
          </a:xfrm>
          <a:prstGeom prst="ellipse">
            <a:avLst/>
          </a:prstGeom>
          <a:solidFill>
            <a:schemeClr val="bg1">
              <a:lumMod val="95000"/>
            </a:schemeClr>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853472" y="1727200"/>
            <a:ext cx="2151742" cy="2151742"/>
          </a:xfrm>
          <a:prstGeom prst="ellipse">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 name="直接连接符 4"/>
          <p:cNvCxnSpPr>
            <a:cxnSpLocks/>
          </p:cNvCxnSpPr>
          <p:nvPr/>
        </p:nvCxnSpPr>
        <p:spPr>
          <a:xfrm>
            <a:off x="5852272" y="2843412"/>
            <a:ext cx="1304365"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738298" y="2151999"/>
            <a:ext cx="3838809" cy="646331"/>
          </a:xfrm>
          <a:prstGeom prst="rect">
            <a:avLst/>
          </a:prstGeom>
          <a:noFill/>
        </p:spPr>
        <p:txBody>
          <a:bodyPr wrap="square" rtlCol="0">
            <a:spAutoFit/>
            <a:scene3d>
              <a:camera prst="orthographicFront"/>
              <a:lightRig rig="threePt" dir="t"/>
            </a:scene3d>
            <a:sp3d contourW="12700"/>
          </a:bodyPr>
          <a:lstStyle/>
          <a:p>
            <a:r>
              <a:rPr lang="zh-CN" altLang="en-US" sz="3600" b="1" dirty="0">
                <a:solidFill>
                  <a:schemeClr val="tx1">
                    <a:lumMod val="75000"/>
                    <a:lumOff val="25000"/>
                  </a:schemeClr>
                </a:solidFill>
              </a:rPr>
              <a:t>活动经费预算</a:t>
            </a:r>
          </a:p>
        </p:txBody>
      </p:sp>
      <p:sp>
        <p:nvSpPr>
          <p:cNvPr id="7" name="文本框 6"/>
          <p:cNvSpPr txBox="1"/>
          <p:nvPr/>
        </p:nvSpPr>
        <p:spPr>
          <a:xfrm>
            <a:off x="5738297" y="2937541"/>
            <a:ext cx="3838809" cy="600164"/>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8" name="文本框 7"/>
          <p:cNvSpPr txBox="1"/>
          <p:nvPr/>
        </p:nvSpPr>
        <p:spPr>
          <a:xfrm>
            <a:off x="3091508" y="2170677"/>
            <a:ext cx="1675670" cy="1200329"/>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Century Gothic" panose="020B0502020202020204" pitchFamily="34" charset="0"/>
              </a:rPr>
              <a:t>04</a:t>
            </a:r>
            <a:endParaRPr lang="zh-CN" altLang="en-US" sz="7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2147340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7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2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17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MH_Text_1"/>
          <p:cNvSpPr>
            <a:spLocks noChangeArrowheads="1"/>
          </p:cNvSpPr>
          <p:nvPr>
            <p:custDataLst>
              <p:tags r:id="rId2"/>
            </p:custDataLst>
          </p:nvPr>
        </p:nvSpPr>
        <p:spPr bwMode="auto">
          <a:xfrm>
            <a:off x="1936242" y="1959862"/>
            <a:ext cx="1800000" cy="1800000"/>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180000" rIns="180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pic>
        <p:nvPicPr>
          <p:cNvPr id="6" name="图片占位符 5"/>
          <p:cNvPicPr>
            <a:picLocks noGrp="1" noChangeAspect="1"/>
          </p:cNvPicPr>
          <p:nvPr>
            <p:ph type="pic" sz="quarter" idx="10"/>
          </p:nvPr>
        </p:nvPicPr>
        <p:blipFill rotWithShape="1">
          <a:blip r:embed="rId6" cstate="hqprint">
            <a:extLst>
              <a:ext uri="{28A0092B-C50C-407E-A947-70E740481C1C}">
                <a14:useLocalDpi xmlns:a14="http://schemas.microsoft.com/office/drawing/2010/main"/>
              </a:ext>
            </a:extLst>
          </a:blip>
          <a:srcRect l="16667" r="16667"/>
          <a:stretch/>
        </p:blipFill>
        <p:spPr>
          <a:xfrm>
            <a:off x="4177809" y="1959862"/>
            <a:ext cx="1800000" cy="180000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占位符 6"/>
          <p:cNvPicPr>
            <a:picLocks noGrp="1" noChangeAspect="1"/>
          </p:cNvPicPr>
          <p:nvPr>
            <p:ph type="pic" sz="quarter" idx="11"/>
          </p:nvPr>
        </p:nvPicPr>
        <p:blipFill rotWithShape="1">
          <a:blip r:embed="rId7" cstate="hqprint">
            <a:extLst>
              <a:ext uri="{28A0092B-C50C-407E-A947-70E740481C1C}">
                <a14:useLocalDpi xmlns:a14="http://schemas.microsoft.com/office/drawing/2010/main"/>
              </a:ext>
            </a:extLst>
          </a:blip>
          <a:srcRect l="16746" r="16746"/>
          <a:stretch/>
        </p:blipFill>
        <p:spPr>
          <a:xfrm>
            <a:off x="4177809" y="4059451"/>
            <a:ext cx="1800000" cy="180000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占位符 7"/>
          <p:cNvPicPr>
            <a:picLocks noGrp="1" noChangeAspect="1"/>
          </p:cNvPicPr>
          <p:nvPr>
            <p:ph type="pic" sz="quarter" idx="12"/>
          </p:nvPr>
        </p:nvPicPr>
        <p:blipFill rotWithShape="1">
          <a:blip r:embed="rId8" cstate="hqprint">
            <a:extLst>
              <a:ext uri="{28A0092B-C50C-407E-A947-70E740481C1C}">
                <a14:useLocalDpi xmlns:a14="http://schemas.microsoft.com/office/drawing/2010/main"/>
              </a:ext>
            </a:extLst>
          </a:blip>
          <a:srcRect l="18864" r="18864"/>
          <a:stretch/>
        </p:blipFill>
        <p:spPr>
          <a:xfrm>
            <a:off x="6368666" y="4059451"/>
            <a:ext cx="1800000" cy="180000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126" name="MH_Text_3"/>
          <p:cNvSpPr>
            <a:spLocks noChangeArrowheads="1"/>
          </p:cNvSpPr>
          <p:nvPr>
            <p:custDataLst>
              <p:tags r:id="rId3"/>
            </p:custDataLst>
          </p:nvPr>
        </p:nvSpPr>
        <p:spPr bwMode="auto">
          <a:xfrm>
            <a:off x="8558583" y="4059451"/>
            <a:ext cx="1800000" cy="180000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180000" rIns="180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grpSp>
        <p:nvGrpSpPr>
          <p:cNvPr id="13" name="组合 12"/>
          <p:cNvGrpSpPr/>
          <p:nvPr/>
        </p:nvGrpSpPr>
        <p:grpSpPr>
          <a:xfrm>
            <a:off x="6419375" y="2184693"/>
            <a:ext cx="3863911" cy="1350339"/>
            <a:chOff x="874712" y="3195403"/>
            <a:chExt cx="3863911" cy="1350339"/>
          </a:xfrm>
        </p:grpSpPr>
        <p:sp>
          <p:nvSpPr>
            <p:cNvPr id="14" name="矩形 13"/>
            <p:cNvSpPr/>
            <p:nvPr/>
          </p:nvSpPr>
          <p:spPr>
            <a:xfrm>
              <a:off x="874712" y="3677812"/>
              <a:ext cx="386391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15" name="矩形 14"/>
            <p:cNvSpPr/>
            <p:nvPr/>
          </p:nvSpPr>
          <p:spPr>
            <a:xfrm>
              <a:off x="874713" y="31954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p>
          </p:txBody>
        </p:sp>
      </p:grpSp>
      <p:sp>
        <p:nvSpPr>
          <p:cNvPr id="16" name="矩形 15"/>
          <p:cNvSpPr/>
          <p:nvPr/>
        </p:nvSpPr>
        <p:spPr>
          <a:xfrm>
            <a:off x="2008955" y="4565522"/>
            <a:ext cx="1654574"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accent1"/>
                </a:solidFill>
                <a:latin typeface="微软雅黑" panose="020B0503020204020204" pitchFamily="34" charset="-122"/>
                <a:ea typeface="微软雅黑" panose="020B0503020204020204" pitchFamily="34" charset="-122"/>
              </a:rPr>
              <a:t>标题文字</a:t>
            </a:r>
            <a:endParaRPr lang="en-US" altLang="zh-CN" sz="2400" b="1" dirty="0">
              <a:solidFill>
                <a:schemeClr val="accent1"/>
              </a:solidFill>
              <a:latin typeface="微软雅黑" panose="020B0503020204020204" pitchFamily="34" charset="-122"/>
              <a:ea typeface="微软雅黑" panose="020B0503020204020204" pitchFamily="34" charset="-122"/>
            </a:endParaRPr>
          </a:p>
          <a:p>
            <a:pPr algn="ctr">
              <a:lnSpc>
                <a:spcPct val="120000"/>
              </a:lnSpc>
            </a:pPr>
            <a:r>
              <a:rPr lang="zh-CN" altLang="en-US" sz="2400" b="1" dirty="0">
                <a:solidFill>
                  <a:schemeClr val="accent1"/>
                </a:solidFill>
                <a:latin typeface="微软雅黑" panose="020B0503020204020204" pitchFamily="34" charset="-122"/>
                <a:ea typeface="微软雅黑" panose="020B0503020204020204" pitchFamily="34" charset="-122"/>
              </a:rPr>
              <a:t>添加此处</a:t>
            </a:r>
          </a:p>
        </p:txBody>
      </p:sp>
      <p:grpSp>
        <p:nvGrpSpPr>
          <p:cNvPr id="11" name="组合 10"/>
          <p:cNvGrpSpPr/>
          <p:nvPr/>
        </p:nvGrpSpPr>
        <p:grpSpPr>
          <a:xfrm>
            <a:off x="1022348" y="260474"/>
            <a:ext cx="4885993" cy="748723"/>
            <a:chOff x="5402407" y="1176500"/>
            <a:chExt cx="4885993" cy="748723"/>
          </a:xfrm>
        </p:grpSpPr>
        <p:sp>
          <p:nvSpPr>
            <p:cNvPr id="12" name="文本框 11"/>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活动经费预算</a:t>
              </a:r>
            </a:p>
          </p:txBody>
        </p:sp>
        <p:sp>
          <p:nvSpPr>
            <p:cNvPr id="17" name="文本框 16"/>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18" name="矩形 17"/>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9" name="矩形 18"/>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0" name="直接连接符 19"/>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
        <p:nvSpPr>
          <p:cNvPr id="24" name="MH_Text_1"/>
          <p:cNvSpPr>
            <a:spLocks noChangeArrowheads="1"/>
          </p:cNvSpPr>
          <p:nvPr/>
        </p:nvSpPr>
        <p:spPr bwMode="auto">
          <a:xfrm>
            <a:off x="2442313" y="2487413"/>
            <a:ext cx="787858" cy="744899"/>
          </a:xfrm>
          <a:custGeom>
            <a:avLst/>
            <a:gdLst>
              <a:gd name="connsiteX0" fmla="*/ 446385 w 597810"/>
              <a:gd name="connsiteY0" fmla="*/ 350589 h 565214"/>
              <a:gd name="connsiteX1" fmla="*/ 478157 w 597810"/>
              <a:gd name="connsiteY1" fmla="*/ 350589 h 565214"/>
              <a:gd name="connsiteX2" fmla="*/ 478157 w 597810"/>
              <a:gd name="connsiteY2" fmla="*/ 422953 h 565214"/>
              <a:gd name="connsiteX3" fmla="*/ 535248 w 597810"/>
              <a:gd name="connsiteY3" fmla="*/ 422953 h 565214"/>
              <a:gd name="connsiteX4" fmla="*/ 535248 w 597810"/>
              <a:gd name="connsiteY4" fmla="*/ 454674 h 565214"/>
              <a:gd name="connsiteX5" fmla="*/ 446385 w 597810"/>
              <a:gd name="connsiteY5" fmla="*/ 454674 h 565214"/>
              <a:gd name="connsiteX6" fmla="*/ 463750 w 597810"/>
              <a:gd name="connsiteY6" fmla="*/ 337170 h 565214"/>
              <a:gd name="connsiteX7" fmla="*/ 369411 w 597810"/>
              <a:gd name="connsiteY7" fmla="*/ 431362 h 565214"/>
              <a:gd name="connsiteX8" fmla="*/ 463750 w 597810"/>
              <a:gd name="connsiteY8" fmla="*/ 525554 h 565214"/>
              <a:gd name="connsiteX9" fmla="*/ 558088 w 597810"/>
              <a:gd name="connsiteY9" fmla="*/ 431362 h 565214"/>
              <a:gd name="connsiteX10" fmla="*/ 463750 w 597810"/>
              <a:gd name="connsiteY10" fmla="*/ 337170 h 565214"/>
              <a:gd name="connsiteX11" fmla="*/ 463750 w 597810"/>
              <a:gd name="connsiteY11" fmla="*/ 297510 h 565214"/>
              <a:gd name="connsiteX12" fmla="*/ 597810 w 597810"/>
              <a:gd name="connsiteY12" fmla="*/ 431362 h 565214"/>
              <a:gd name="connsiteX13" fmla="*/ 463750 w 597810"/>
              <a:gd name="connsiteY13" fmla="*/ 565214 h 565214"/>
              <a:gd name="connsiteX14" fmla="*/ 393740 w 597810"/>
              <a:gd name="connsiteY14" fmla="*/ 545384 h 565214"/>
              <a:gd name="connsiteX15" fmla="*/ 0 w 597810"/>
              <a:gd name="connsiteY15" fmla="*/ 545384 h 565214"/>
              <a:gd name="connsiteX16" fmla="*/ 97318 w 597810"/>
              <a:gd name="connsiteY16" fmla="*/ 383274 h 565214"/>
              <a:gd name="connsiteX17" fmla="*/ 122144 w 597810"/>
              <a:gd name="connsiteY17" fmla="*/ 361957 h 565214"/>
              <a:gd name="connsiteX18" fmla="*/ 190167 w 597810"/>
              <a:gd name="connsiteY18" fmla="*/ 330725 h 565214"/>
              <a:gd name="connsiteX19" fmla="*/ 222937 w 597810"/>
              <a:gd name="connsiteY19" fmla="*/ 302963 h 565214"/>
              <a:gd name="connsiteX20" fmla="*/ 279541 w 597810"/>
              <a:gd name="connsiteY20" fmla="*/ 358983 h 565214"/>
              <a:gd name="connsiteX21" fmla="*/ 335647 w 597810"/>
              <a:gd name="connsiteY21" fmla="*/ 302963 h 565214"/>
              <a:gd name="connsiteX22" fmla="*/ 368418 w 597810"/>
              <a:gd name="connsiteY22" fmla="*/ 330725 h 565214"/>
              <a:gd name="connsiteX23" fmla="*/ 373383 w 597810"/>
              <a:gd name="connsiteY23" fmla="*/ 332708 h 565214"/>
              <a:gd name="connsiteX24" fmla="*/ 463750 w 597810"/>
              <a:gd name="connsiteY24" fmla="*/ 297510 h 565214"/>
              <a:gd name="connsiteX25" fmla="*/ 279051 w 597810"/>
              <a:gd name="connsiteY25" fmla="*/ 0 h 565214"/>
              <a:gd name="connsiteX26" fmla="*/ 279547 w 597810"/>
              <a:gd name="connsiteY26" fmla="*/ 0 h 565214"/>
              <a:gd name="connsiteX27" fmla="*/ 280044 w 597810"/>
              <a:gd name="connsiteY27" fmla="*/ 0 h 565214"/>
              <a:gd name="connsiteX28" fmla="*/ 408651 w 597810"/>
              <a:gd name="connsiteY28" fmla="*/ 126938 h 565214"/>
              <a:gd name="connsiteX29" fmla="*/ 279547 w 597810"/>
              <a:gd name="connsiteY29" fmla="*/ 309908 h 565214"/>
              <a:gd name="connsiteX30" fmla="*/ 279051 w 597810"/>
              <a:gd name="connsiteY30" fmla="*/ 309908 h 565214"/>
              <a:gd name="connsiteX31" fmla="*/ 149947 w 597810"/>
              <a:gd name="connsiteY31" fmla="*/ 126938 h 565214"/>
              <a:gd name="connsiteX32" fmla="*/ 279051 w 597810"/>
              <a:gd name="connsiteY32" fmla="*/ 0 h 5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810" h="565214">
                <a:moveTo>
                  <a:pt x="446385" y="350589"/>
                </a:moveTo>
                <a:lnTo>
                  <a:pt x="478157" y="350589"/>
                </a:lnTo>
                <a:lnTo>
                  <a:pt x="478157" y="422953"/>
                </a:lnTo>
                <a:lnTo>
                  <a:pt x="535248" y="422953"/>
                </a:lnTo>
                <a:lnTo>
                  <a:pt x="535248" y="454674"/>
                </a:lnTo>
                <a:lnTo>
                  <a:pt x="446385" y="454674"/>
                </a:lnTo>
                <a:close/>
                <a:moveTo>
                  <a:pt x="463750" y="337170"/>
                </a:moveTo>
                <a:cubicBezTo>
                  <a:pt x="411615" y="337170"/>
                  <a:pt x="369411" y="379308"/>
                  <a:pt x="369411" y="431362"/>
                </a:cubicBezTo>
                <a:cubicBezTo>
                  <a:pt x="369411" y="483416"/>
                  <a:pt x="411615" y="525554"/>
                  <a:pt x="463750" y="525554"/>
                </a:cubicBezTo>
                <a:cubicBezTo>
                  <a:pt x="515884" y="525554"/>
                  <a:pt x="558088" y="483416"/>
                  <a:pt x="558088" y="431362"/>
                </a:cubicBezTo>
                <a:cubicBezTo>
                  <a:pt x="558088" y="379308"/>
                  <a:pt x="515884" y="337170"/>
                  <a:pt x="463750" y="337170"/>
                </a:cubicBezTo>
                <a:close/>
                <a:moveTo>
                  <a:pt x="463750" y="297510"/>
                </a:moveTo>
                <a:cubicBezTo>
                  <a:pt x="537731" y="297510"/>
                  <a:pt x="597810" y="357496"/>
                  <a:pt x="597810" y="431362"/>
                </a:cubicBezTo>
                <a:cubicBezTo>
                  <a:pt x="597810" y="505228"/>
                  <a:pt x="537731" y="565214"/>
                  <a:pt x="463750" y="565214"/>
                </a:cubicBezTo>
                <a:cubicBezTo>
                  <a:pt x="437931" y="565214"/>
                  <a:pt x="414098" y="557778"/>
                  <a:pt x="393740" y="545384"/>
                </a:cubicBezTo>
                <a:lnTo>
                  <a:pt x="0" y="545384"/>
                </a:lnTo>
                <a:lnTo>
                  <a:pt x="97318" y="383274"/>
                </a:lnTo>
                <a:cubicBezTo>
                  <a:pt x="103276" y="373359"/>
                  <a:pt x="112214" y="365923"/>
                  <a:pt x="122144" y="361957"/>
                </a:cubicBezTo>
                <a:lnTo>
                  <a:pt x="190167" y="330725"/>
                </a:lnTo>
                <a:lnTo>
                  <a:pt x="222937" y="302963"/>
                </a:lnTo>
                <a:lnTo>
                  <a:pt x="279541" y="358983"/>
                </a:lnTo>
                <a:lnTo>
                  <a:pt x="335647" y="302963"/>
                </a:lnTo>
                <a:lnTo>
                  <a:pt x="368418" y="330725"/>
                </a:lnTo>
                <a:lnTo>
                  <a:pt x="373383" y="332708"/>
                </a:lnTo>
                <a:cubicBezTo>
                  <a:pt x="397216" y="310895"/>
                  <a:pt x="428993" y="297510"/>
                  <a:pt x="463750" y="297510"/>
                </a:cubicBezTo>
                <a:close/>
                <a:moveTo>
                  <a:pt x="279051" y="0"/>
                </a:moveTo>
                <a:cubicBezTo>
                  <a:pt x="279051" y="0"/>
                  <a:pt x="279547" y="0"/>
                  <a:pt x="279547" y="0"/>
                </a:cubicBezTo>
                <a:cubicBezTo>
                  <a:pt x="279547" y="0"/>
                  <a:pt x="279547" y="0"/>
                  <a:pt x="280044" y="0"/>
                </a:cubicBezTo>
                <a:cubicBezTo>
                  <a:pt x="360485" y="1983"/>
                  <a:pt x="409644" y="47602"/>
                  <a:pt x="408651" y="126938"/>
                </a:cubicBezTo>
                <a:cubicBezTo>
                  <a:pt x="407658" y="241481"/>
                  <a:pt x="359492" y="310900"/>
                  <a:pt x="279547" y="309908"/>
                </a:cubicBezTo>
                <a:cubicBezTo>
                  <a:pt x="279547" y="309908"/>
                  <a:pt x="279051" y="309908"/>
                  <a:pt x="279051" y="309908"/>
                </a:cubicBezTo>
                <a:cubicBezTo>
                  <a:pt x="199602" y="310900"/>
                  <a:pt x="151437" y="241481"/>
                  <a:pt x="149947" y="126938"/>
                </a:cubicBezTo>
                <a:cubicBezTo>
                  <a:pt x="148954" y="47602"/>
                  <a:pt x="198609" y="1983"/>
                  <a:pt x="279051" y="0"/>
                </a:cubicBezTo>
                <a:close/>
              </a:path>
            </a:pathLst>
          </a:custGeom>
          <a:solidFill>
            <a:schemeClr val="bg1"/>
          </a:solidFill>
          <a:ln w="28575">
            <a:noFill/>
            <a:miter lim="800000"/>
            <a:headEnd/>
            <a:tailEnd/>
          </a:ln>
        </p:spPr>
        <p:txBody>
          <a:bodyPr lIns="180000" rIns="1800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sp>
        <p:nvSpPr>
          <p:cNvPr id="25" name="MH_Text_3"/>
          <p:cNvSpPr>
            <a:spLocks noChangeArrowheads="1"/>
          </p:cNvSpPr>
          <p:nvPr/>
        </p:nvSpPr>
        <p:spPr bwMode="auto">
          <a:xfrm>
            <a:off x="9064725" y="4565522"/>
            <a:ext cx="787714" cy="787857"/>
          </a:xfrm>
          <a:custGeom>
            <a:avLst/>
            <a:gdLst>
              <a:gd name="connsiteX0" fmla="*/ 56750 w 607390"/>
              <a:gd name="connsiteY0" fmla="*/ 456490 h 607501"/>
              <a:gd name="connsiteX1" fmla="*/ 56750 w 607390"/>
              <a:gd name="connsiteY1" fmla="*/ 523646 h 607501"/>
              <a:gd name="connsiteX2" fmla="*/ 113641 w 607390"/>
              <a:gd name="connsiteY2" fmla="*/ 531360 h 607501"/>
              <a:gd name="connsiteX3" fmla="*/ 102008 w 607390"/>
              <a:gd name="connsiteY3" fmla="*/ 519744 h 607501"/>
              <a:gd name="connsiteX4" fmla="*/ 56750 w 607390"/>
              <a:gd name="connsiteY4" fmla="*/ 456490 h 607501"/>
              <a:gd name="connsiteX5" fmla="*/ 534959 w 607390"/>
              <a:gd name="connsiteY5" fmla="*/ 262916 h 607501"/>
              <a:gd name="connsiteX6" fmla="*/ 412180 w 607390"/>
              <a:gd name="connsiteY6" fmla="*/ 404943 h 607501"/>
              <a:gd name="connsiteX7" fmla="*/ 405728 w 607390"/>
              <a:gd name="connsiteY7" fmla="*/ 411386 h 607501"/>
              <a:gd name="connsiteX8" fmla="*/ 408364 w 607390"/>
              <a:gd name="connsiteY8" fmla="*/ 429446 h 607501"/>
              <a:gd name="connsiteX9" fmla="*/ 356653 w 607390"/>
              <a:gd name="connsiteY9" fmla="*/ 479722 h 607501"/>
              <a:gd name="connsiteX10" fmla="*/ 332115 w 607390"/>
              <a:gd name="connsiteY10" fmla="*/ 473279 h 607501"/>
              <a:gd name="connsiteX11" fmla="*/ 227422 w 607390"/>
              <a:gd name="connsiteY11" fmla="*/ 541706 h 607501"/>
              <a:gd name="connsiteX12" fmla="*/ 303670 w 607390"/>
              <a:gd name="connsiteY12" fmla="*/ 555954 h 607501"/>
              <a:gd name="connsiteX13" fmla="*/ 308850 w 607390"/>
              <a:gd name="connsiteY13" fmla="*/ 555954 h 607501"/>
              <a:gd name="connsiteX14" fmla="*/ 544047 w 607390"/>
              <a:gd name="connsiteY14" fmla="*/ 327440 h 607501"/>
              <a:gd name="connsiteX15" fmla="*/ 534959 w 607390"/>
              <a:gd name="connsiteY15" fmla="*/ 262916 h 607501"/>
              <a:gd name="connsiteX16" fmla="*/ 285541 w 607390"/>
              <a:gd name="connsiteY16" fmla="*/ 154471 h 607501"/>
              <a:gd name="connsiteX17" fmla="*/ 337195 w 607390"/>
              <a:gd name="connsiteY17" fmla="*/ 206090 h 607501"/>
              <a:gd name="connsiteX18" fmla="*/ 285541 w 607390"/>
              <a:gd name="connsiteY18" fmla="*/ 257709 h 607501"/>
              <a:gd name="connsiteX19" fmla="*/ 233887 w 607390"/>
              <a:gd name="connsiteY19" fmla="*/ 206090 h 607501"/>
              <a:gd name="connsiteX20" fmla="*/ 285541 w 607390"/>
              <a:gd name="connsiteY20" fmla="*/ 154471 h 607501"/>
              <a:gd name="connsiteX21" fmla="*/ 308850 w 607390"/>
              <a:gd name="connsiteY21" fmla="*/ 88672 h 607501"/>
              <a:gd name="connsiteX22" fmla="*/ 73563 w 607390"/>
              <a:gd name="connsiteY22" fmla="*/ 318456 h 607501"/>
              <a:gd name="connsiteX23" fmla="*/ 138178 w 607390"/>
              <a:gd name="connsiteY23" fmla="*/ 484895 h 607501"/>
              <a:gd name="connsiteX24" fmla="*/ 171804 w 607390"/>
              <a:gd name="connsiteY24" fmla="*/ 513301 h 607501"/>
              <a:gd name="connsiteX25" fmla="*/ 306215 w 607390"/>
              <a:gd name="connsiteY25" fmla="*/ 429446 h 607501"/>
              <a:gd name="connsiteX26" fmla="*/ 306215 w 607390"/>
              <a:gd name="connsiteY26" fmla="*/ 426814 h 607501"/>
              <a:gd name="connsiteX27" fmla="*/ 357925 w 607390"/>
              <a:gd name="connsiteY27" fmla="*/ 376537 h 607501"/>
              <a:gd name="connsiteX28" fmla="*/ 367013 w 607390"/>
              <a:gd name="connsiteY28" fmla="*/ 377808 h 607501"/>
              <a:gd name="connsiteX29" fmla="*/ 376010 w 607390"/>
              <a:gd name="connsiteY29" fmla="*/ 368733 h 607501"/>
              <a:gd name="connsiteX30" fmla="*/ 511694 w 607390"/>
              <a:gd name="connsiteY30" fmla="*/ 203564 h 607501"/>
              <a:gd name="connsiteX31" fmla="*/ 479431 w 607390"/>
              <a:gd name="connsiteY31" fmla="*/ 161001 h 607501"/>
              <a:gd name="connsiteX32" fmla="*/ 313940 w 607390"/>
              <a:gd name="connsiteY32" fmla="*/ 88672 h 607501"/>
              <a:gd name="connsiteX33" fmla="*/ 308850 w 607390"/>
              <a:gd name="connsiteY33" fmla="*/ 88672 h 607501"/>
              <a:gd name="connsiteX34" fmla="*/ 508195 w 607390"/>
              <a:gd name="connsiteY34" fmla="*/ 50783 h 607501"/>
              <a:gd name="connsiteX35" fmla="*/ 438081 w 607390"/>
              <a:gd name="connsiteY35" fmla="*/ 69341 h 607501"/>
              <a:gd name="connsiteX36" fmla="*/ 515602 w 607390"/>
              <a:gd name="connsiteY36" fmla="*/ 126152 h 607501"/>
              <a:gd name="connsiteX37" fmla="*/ 537594 w 607390"/>
              <a:gd name="connsiteY37" fmla="*/ 153196 h 607501"/>
              <a:gd name="connsiteX38" fmla="*/ 554407 w 607390"/>
              <a:gd name="connsiteY38" fmla="*/ 89942 h 607501"/>
              <a:gd name="connsiteX39" fmla="*/ 545319 w 607390"/>
              <a:gd name="connsiteY39" fmla="*/ 60266 h 607501"/>
              <a:gd name="connsiteX40" fmla="*/ 508195 w 607390"/>
              <a:gd name="connsiteY40" fmla="*/ 50783 h 607501"/>
              <a:gd name="connsiteX41" fmla="*/ 500572 w 607390"/>
              <a:gd name="connsiteY41" fmla="*/ 756 h 607501"/>
              <a:gd name="connsiteX42" fmla="*/ 584125 w 607390"/>
              <a:gd name="connsiteY42" fmla="*/ 25418 h 607501"/>
              <a:gd name="connsiteX43" fmla="*/ 607390 w 607390"/>
              <a:gd name="connsiteY43" fmla="*/ 91303 h 607501"/>
              <a:gd name="connsiteX44" fmla="*/ 569857 w 607390"/>
              <a:gd name="connsiteY44" fmla="*/ 207466 h 607501"/>
              <a:gd name="connsiteX45" fmla="*/ 594485 w 607390"/>
              <a:gd name="connsiteY45" fmla="*/ 328711 h 607501"/>
              <a:gd name="connsiteX46" fmla="*/ 308850 w 607390"/>
              <a:gd name="connsiteY46" fmla="*/ 607501 h 607501"/>
              <a:gd name="connsiteX47" fmla="*/ 302307 w 607390"/>
              <a:gd name="connsiteY47" fmla="*/ 607501 h 607501"/>
              <a:gd name="connsiteX48" fmla="*/ 165351 w 607390"/>
              <a:gd name="connsiteY48" fmla="*/ 568841 h 607501"/>
              <a:gd name="connsiteX49" fmla="*/ 90376 w 607390"/>
              <a:gd name="connsiteY49" fmla="*/ 584269 h 607501"/>
              <a:gd name="connsiteX50" fmla="*/ 21852 w 607390"/>
              <a:gd name="connsiteY50" fmla="*/ 558495 h 607501"/>
              <a:gd name="connsiteX51" fmla="*/ 30940 w 607390"/>
              <a:gd name="connsiteY51" fmla="*/ 388154 h 607501"/>
              <a:gd name="connsiteX52" fmla="*/ 23125 w 607390"/>
              <a:gd name="connsiteY52" fmla="*/ 317095 h 607501"/>
              <a:gd name="connsiteX53" fmla="*/ 308850 w 607390"/>
              <a:gd name="connsiteY53" fmla="*/ 38304 h 607501"/>
              <a:gd name="connsiteX54" fmla="*/ 315303 w 607390"/>
              <a:gd name="connsiteY54" fmla="*/ 38304 h 607501"/>
              <a:gd name="connsiteX55" fmla="*/ 373466 w 607390"/>
              <a:gd name="connsiteY55" fmla="*/ 44838 h 607501"/>
              <a:gd name="connsiteX56" fmla="*/ 500572 w 607390"/>
              <a:gd name="connsiteY56" fmla="*/ 756 h 60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7390" h="607501">
                <a:moveTo>
                  <a:pt x="56750" y="456490"/>
                </a:moveTo>
                <a:cubicBezTo>
                  <a:pt x="46390" y="487527"/>
                  <a:pt x="46390" y="512030"/>
                  <a:pt x="56750" y="523646"/>
                </a:cubicBezTo>
                <a:cubicBezTo>
                  <a:pt x="67110" y="533992"/>
                  <a:pt x="86468" y="536533"/>
                  <a:pt x="113641" y="531360"/>
                </a:cubicBezTo>
                <a:lnTo>
                  <a:pt x="102008" y="519744"/>
                </a:lnTo>
                <a:cubicBezTo>
                  <a:pt x="83923" y="500414"/>
                  <a:pt x="68383" y="479722"/>
                  <a:pt x="56750" y="456490"/>
                </a:cubicBezTo>
                <a:close/>
                <a:moveTo>
                  <a:pt x="534959" y="262916"/>
                </a:moveTo>
                <a:cubicBezTo>
                  <a:pt x="502697" y="309381"/>
                  <a:pt x="461346" y="358478"/>
                  <a:pt x="412180" y="404943"/>
                </a:cubicBezTo>
                <a:lnTo>
                  <a:pt x="405728" y="411386"/>
                </a:lnTo>
                <a:cubicBezTo>
                  <a:pt x="407000" y="416559"/>
                  <a:pt x="408364" y="423002"/>
                  <a:pt x="408364" y="429446"/>
                </a:cubicBezTo>
                <a:cubicBezTo>
                  <a:pt x="407000" y="456490"/>
                  <a:pt x="383735" y="479722"/>
                  <a:pt x="356653" y="479722"/>
                </a:cubicBezTo>
                <a:cubicBezTo>
                  <a:pt x="347565" y="479722"/>
                  <a:pt x="339840" y="477181"/>
                  <a:pt x="332115" y="473279"/>
                </a:cubicBezTo>
                <a:cubicBezTo>
                  <a:pt x="297218" y="500414"/>
                  <a:pt x="262320" y="523646"/>
                  <a:pt x="227422" y="541706"/>
                </a:cubicBezTo>
                <a:cubicBezTo>
                  <a:pt x="251960" y="550781"/>
                  <a:pt x="277769" y="555954"/>
                  <a:pt x="303670" y="555954"/>
                </a:cubicBezTo>
                <a:lnTo>
                  <a:pt x="308850" y="555954"/>
                </a:lnTo>
                <a:cubicBezTo>
                  <a:pt x="435446" y="555954"/>
                  <a:pt x="541502" y="453949"/>
                  <a:pt x="544047" y="327440"/>
                </a:cubicBezTo>
                <a:cubicBezTo>
                  <a:pt x="544047" y="305569"/>
                  <a:pt x="541502" y="283607"/>
                  <a:pt x="534959" y="262916"/>
                </a:cubicBezTo>
                <a:close/>
                <a:moveTo>
                  <a:pt x="285541" y="154471"/>
                </a:moveTo>
                <a:cubicBezTo>
                  <a:pt x="314069" y="154471"/>
                  <a:pt x="337195" y="177582"/>
                  <a:pt x="337195" y="206090"/>
                </a:cubicBezTo>
                <a:cubicBezTo>
                  <a:pt x="337195" y="234598"/>
                  <a:pt x="314069" y="257709"/>
                  <a:pt x="285541" y="257709"/>
                </a:cubicBezTo>
                <a:cubicBezTo>
                  <a:pt x="257013" y="257709"/>
                  <a:pt x="233887" y="234598"/>
                  <a:pt x="233887" y="206090"/>
                </a:cubicBezTo>
                <a:cubicBezTo>
                  <a:pt x="233887" y="177582"/>
                  <a:pt x="257013" y="154471"/>
                  <a:pt x="285541" y="154471"/>
                </a:cubicBezTo>
                <a:close/>
                <a:moveTo>
                  <a:pt x="308850" y="88672"/>
                </a:moveTo>
                <a:cubicBezTo>
                  <a:pt x="182164" y="88672"/>
                  <a:pt x="76198" y="190677"/>
                  <a:pt x="73563" y="318456"/>
                </a:cubicBezTo>
                <a:cubicBezTo>
                  <a:pt x="72291" y="380349"/>
                  <a:pt x="95556" y="439791"/>
                  <a:pt x="138178" y="484895"/>
                </a:cubicBezTo>
                <a:cubicBezTo>
                  <a:pt x="148539" y="495241"/>
                  <a:pt x="160171" y="504316"/>
                  <a:pt x="171804" y="513301"/>
                </a:cubicBezTo>
                <a:cubicBezTo>
                  <a:pt x="210609" y="495241"/>
                  <a:pt x="257140" y="468106"/>
                  <a:pt x="306215" y="429446"/>
                </a:cubicBezTo>
                <a:lnTo>
                  <a:pt x="306215" y="426814"/>
                </a:lnTo>
                <a:cubicBezTo>
                  <a:pt x="307487" y="398409"/>
                  <a:pt x="330752" y="376537"/>
                  <a:pt x="357925" y="376537"/>
                </a:cubicBezTo>
                <a:cubicBezTo>
                  <a:pt x="361833" y="376537"/>
                  <a:pt x="364378" y="377808"/>
                  <a:pt x="367013" y="377808"/>
                </a:cubicBezTo>
                <a:cubicBezTo>
                  <a:pt x="369558" y="375176"/>
                  <a:pt x="372103" y="371364"/>
                  <a:pt x="376010" y="368733"/>
                </a:cubicBezTo>
                <a:cubicBezTo>
                  <a:pt x="432901" y="314554"/>
                  <a:pt x="479431" y="256472"/>
                  <a:pt x="511694" y="203564"/>
                </a:cubicBezTo>
                <a:cubicBezTo>
                  <a:pt x="502697" y="189316"/>
                  <a:pt x="492336" y="173888"/>
                  <a:pt x="479431" y="161001"/>
                </a:cubicBezTo>
                <a:cubicBezTo>
                  <a:pt x="435446" y="115807"/>
                  <a:pt x="377283" y="89942"/>
                  <a:pt x="313940" y="88672"/>
                </a:cubicBezTo>
                <a:cubicBezTo>
                  <a:pt x="312667" y="89942"/>
                  <a:pt x="311395" y="88672"/>
                  <a:pt x="308850" y="88672"/>
                </a:cubicBezTo>
                <a:close/>
                <a:moveTo>
                  <a:pt x="508195" y="50783"/>
                </a:moveTo>
                <a:cubicBezTo>
                  <a:pt x="490110" y="51917"/>
                  <a:pt x="466527" y="57725"/>
                  <a:pt x="438081" y="69341"/>
                </a:cubicBezTo>
                <a:cubicBezTo>
                  <a:pt x="466527" y="83499"/>
                  <a:pt x="492336" y="102920"/>
                  <a:pt x="515602" y="126152"/>
                </a:cubicBezTo>
                <a:cubicBezTo>
                  <a:pt x="523326" y="135137"/>
                  <a:pt x="531142" y="144212"/>
                  <a:pt x="537594" y="153196"/>
                </a:cubicBezTo>
                <a:cubicBezTo>
                  <a:pt x="547955" y="128693"/>
                  <a:pt x="554407" y="108002"/>
                  <a:pt x="554407" y="89942"/>
                </a:cubicBezTo>
                <a:cubicBezTo>
                  <a:pt x="554407" y="77055"/>
                  <a:pt x="551772" y="66710"/>
                  <a:pt x="545319" y="60266"/>
                </a:cubicBezTo>
                <a:cubicBezTo>
                  <a:pt x="538866" y="53188"/>
                  <a:pt x="526280" y="49648"/>
                  <a:pt x="508195" y="50783"/>
                </a:cubicBezTo>
                <a:close/>
                <a:moveTo>
                  <a:pt x="500572" y="756"/>
                </a:moveTo>
                <a:cubicBezTo>
                  <a:pt x="536594" y="-2647"/>
                  <a:pt x="565358" y="5407"/>
                  <a:pt x="584125" y="25418"/>
                </a:cubicBezTo>
                <a:cubicBezTo>
                  <a:pt x="599665" y="42207"/>
                  <a:pt x="607390" y="64169"/>
                  <a:pt x="607390" y="91303"/>
                </a:cubicBezTo>
                <a:cubicBezTo>
                  <a:pt x="607390" y="124791"/>
                  <a:pt x="593122" y="164813"/>
                  <a:pt x="569857" y="207466"/>
                </a:cubicBezTo>
                <a:cubicBezTo>
                  <a:pt x="586669" y="244856"/>
                  <a:pt x="595757" y="286148"/>
                  <a:pt x="594485" y="328711"/>
                </a:cubicBezTo>
                <a:cubicBezTo>
                  <a:pt x="591850" y="482354"/>
                  <a:pt x="463891" y="607501"/>
                  <a:pt x="308850" y="607501"/>
                </a:cubicBezTo>
                <a:lnTo>
                  <a:pt x="302307" y="607501"/>
                </a:lnTo>
                <a:cubicBezTo>
                  <a:pt x="253232" y="606231"/>
                  <a:pt x="206702" y="592073"/>
                  <a:pt x="165351" y="568841"/>
                </a:cubicBezTo>
                <a:cubicBezTo>
                  <a:pt x="138178" y="579187"/>
                  <a:pt x="113641" y="584269"/>
                  <a:pt x="90376" y="584269"/>
                </a:cubicBezTo>
                <a:cubicBezTo>
                  <a:pt x="63203" y="584269"/>
                  <a:pt x="39937" y="576555"/>
                  <a:pt x="21852" y="558495"/>
                </a:cubicBezTo>
                <a:cubicBezTo>
                  <a:pt x="-10410" y="524917"/>
                  <a:pt x="-6593" y="465565"/>
                  <a:pt x="30940" y="388154"/>
                </a:cubicBezTo>
                <a:cubicBezTo>
                  <a:pt x="24488" y="364921"/>
                  <a:pt x="21852" y="341689"/>
                  <a:pt x="23125" y="317095"/>
                </a:cubicBezTo>
                <a:cubicBezTo>
                  <a:pt x="27032" y="163542"/>
                  <a:pt x="154991" y="38304"/>
                  <a:pt x="308850" y="38304"/>
                </a:cubicBezTo>
                <a:lnTo>
                  <a:pt x="315303" y="38304"/>
                </a:lnTo>
                <a:cubicBezTo>
                  <a:pt x="335932" y="38304"/>
                  <a:pt x="355381" y="40936"/>
                  <a:pt x="373466" y="44838"/>
                </a:cubicBezTo>
                <a:cubicBezTo>
                  <a:pt x="421269" y="19020"/>
                  <a:pt x="464550" y="4159"/>
                  <a:pt x="500572" y="756"/>
                </a:cubicBezTo>
                <a:close/>
              </a:path>
            </a:pathLst>
          </a:custGeom>
          <a:solidFill>
            <a:schemeClr val="bg1"/>
          </a:solidFill>
          <a:ln w="28575">
            <a:noFill/>
            <a:miter lim="800000"/>
            <a:headEnd/>
            <a:tailEnd/>
          </a:ln>
        </p:spPr>
        <p:txBody>
          <a:bodyPr lIns="180000" rIns="1800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spTree>
    <p:custDataLst>
      <p:tags r:id="rId1"/>
    </p:custDataLst>
    <p:extLst>
      <p:ext uri="{BB962C8B-B14F-4D97-AF65-F5344CB8AC3E}">
        <p14:creationId xmlns:p14="http://schemas.microsoft.com/office/powerpoint/2010/main" val="26399910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500" fill="hold"/>
                                        <p:tgtEl>
                                          <p:spTgt spid="5123"/>
                                        </p:tgtEl>
                                        <p:attrNameLst>
                                          <p:attrName>ppt_w</p:attrName>
                                        </p:attrNameLst>
                                      </p:cBhvr>
                                      <p:tavLst>
                                        <p:tav tm="0">
                                          <p:val>
                                            <p:fltVal val="0"/>
                                          </p:val>
                                        </p:tav>
                                        <p:tav tm="100000">
                                          <p:val>
                                            <p:strVal val="#ppt_w"/>
                                          </p:val>
                                        </p:tav>
                                      </p:tavLst>
                                    </p:anim>
                                    <p:anim calcmode="lin" valueType="num">
                                      <p:cBhvr>
                                        <p:cTn id="8" dur="500" fill="hold"/>
                                        <p:tgtEl>
                                          <p:spTgt spid="5123"/>
                                        </p:tgtEl>
                                        <p:attrNameLst>
                                          <p:attrName>ppt_h</p:attrName>
                                        </p:attrNameLst>
                                      </p:cBhvr>
                                      <p:tavLst>
                                        <p:tav tm="0">
                                          <p:val>
                                            <p:fltVal val="0"/>
                                          </p:val>
                                        </p:tav>
                                        <p:tav tm="100000">
                                          <p:val>
                                            <p:strVal val="#ppt_h"/>
                                          </p:val>
                                        </p:tav>
                                      </p:tavLst>
                                    </p:anim>
                                    <p:animEffect transition="in" filter="fade">
                                      <p:cBhvr>
                                        <p:cTn id="9" dur="500"/>
                                        <p:tgtEl>
                                          <p:spTgt spid="512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126"/>
                                        </p:tgtEl>
                                        <p:attrNameLst>
                                          <p:attrName>style.visibility</p:attrName>
                                        </p:attrNameLst>
                                      </p:cBhvr>
                                      <p:to>
                                        <p:strVal val="visible"/>
                                      </p:to>
                                    </p:set>
                                    <p:anim calcmode="lin" valueType="num">
                                      <p:cBhvr>
                                        <p:cTn id="31" dur="500" fill="hold"/>
                                        <p:tgtEl>
                                          <p:spTgt spid="5126"/>
                                        </p:tgtEl>
                                        <p:attrNameLst>
                                          <p:attrName>ppt_w</p:attrName>
                                        </p:attrNameLst>
                                      </p:cBhvr>
                                      <p:tavLst>
                                        <p:tav tm="0">
                                          <p:val>
                                            <p:fltVal val="0"/>
                                          </p:val>
                                        </p:tav>
                                        <p:tav tm="100000">
                                          <p:val>
                                            <p:strVal val="#ppt_w"/>
                                          </p:val>
                                        </p:tav>
                                      </p:tavLst>
                                    </p:anim>
                                    <p:anim calcmode="lin" valueType="num">
                                      <p:cBhvr>
                                        <p:cTn id="32" dur="500" fill="hold"/>
                                        <p:tgtEl>
                                          <p:spTgt spid="5126"/>
                                        </p:tgtEl>
                                        <p:attrNameLst>
                                          <p:attrName>ppt_h</p:attrName>
                                        </p:attrNameLst>
                                      </p:cBhvr>
                                      <p:tavLst>
                                        <p:tav tm="0">
                                          <p:val>
                                            <p:fltVal val="0"/>
                                          </p:val>
                                        </p:tav>
                                        <p:tav tm="100000">
                                          <p:val>
                                            <p:strVal val="#ppt_h"/>
                                          </p:val>
                                        </p:tav>
                                      </p:tavLst>
                                    </p:anim>
                                    <p:animEffect transition="in" filter="fade">
                                      <p:cBhvr>
                                        <p:cTn id="33" dur="500"/>
                                        <p:tgtEl>
                                          <p:spTgt spid="5126"/>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p:bldP spid="5126" grpId="0" animBg="1"/>
      <p:bldP spid="16" grpId="0"/>
      <p:bldP spid="24"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4" cstate="hqprint">
            <a:extLst>
              <a:ext uri="{28A0092B-C50C-407E-A947-70E740481C1C}">
                <a14:useLocalDpi xmlns:a14="http://schemas.microsoft.com/office/drawing/2010/main"/>
              </a:ext>
            </a:extLst>
          </a:blip>
          <a:srcRect/>
          <a:stretch>
            <a:fillRect/>
          </a:stretch>
        </p:blipFill>
        <p:spPr>
          <a:xfrm>
            <a:off x="1403910" y="1656468"/>
            <a:ext cx="4122870" cy="4122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 name="组合 4"/>
          <p:cNvGrpSpPr/>
          <p:nvPr/>
        </p:nvGrpSpPr>
        <p:grpSpPr>
          <a:xfrm>
            <a:off x="6268112" y="2105456"/>
            <a:ext cx="4906432" cy="627336"/>
            <a:chOff x="6257721" y="2417410"/>
            <a:chExt cx="4906432" cy="627336"/>
          </a:xfrm>
        </p:grpSpPr>
        <p:sp>
          <p:nvSpPr>
            <p:cNvPr id="29" name="椭圆 28"/>
            <p:cNvSpPr/>
            <p:nvPr/>
          </p:nvSpPr>
          <p:spPr>
            <a:xfrm>
              <a:off x="6257721" y="2445082"/>
              <a:ext cx="599663" cy="599664"/>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1</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30" name="组合 29"/>
            <p:cNvGrpSpPr/>
            <p:nvPr/>
          </p:nvGrpSpPr>
          <p:grpSpPr>
            <a:xfrm>
              <a:off x="7046660" y="2417410"/>
              <a:ext cx="4117493" cy="594429"/>
              <a:chOff x="7483989" y="3433235"/>
              <a:chExt cx="4117493" cy="594429"/>
            </a:xfrm>
          </p:grpSpPr>
          <p:sp>
            <p:nvSpPr>
              <p:cNvPr id="31" name="矩形 30"/>
              <p:cNvSpPr/>
              <p:nvPr/>
            </p:nvSpPr>
            <p:spPr>
              <a:xfrm>
                <a:off x="7483990" y="3732519"/>
                <a:ext cx="411749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p>
            </p:txBody>
          </p:sp>
          <p:sp>
            <p:nvSpPr>
              <p:cNvPr id="32" name="矩形 31"/>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文档制作</a:t>
                </a:r>
              </a:p>
            </p:txBody>
          </p:sp>
        </p:grpSp>
      </p:grpSp>
      <p:grpSp>
        <p:nvGrpSpPr>
          <p:cNvPr id="34" name="组合 33"/>
          <p:cNvGrpSpPr/>
          <p:nvPr/>
        </p:nvGrpSpPr>
        <p:grpSpPr>
          <a:xfrm>
            <a:off x="6268112" y="2992133"/>
            <a:ext cx="4906432" cy="627336"/>
            <a:chOff x="6257721" y="2417410"/>
            <a:chExt cx="4906432" cy="627336"/>
          </a:xfrm>
        </p:grpSpPr>
        <p:sp>
          <p:nvSpPr>
            <p:cNvPr id="40" name="椭圆 39"/>
            <p:cNvSpPr/>
            <p:nvPr/>
          </p:nvSpPr>
          <p:spPr>
            <a:xfrm>
              <a:off x="6257721" y="2445082"/>
              <a:ext cx="599663" cy="599664"/>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2</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36" name="组合 35"/>
            <p:cNvGrpSpPr/>
            <p:nvPr/>
          </p:nvGrpSpPr>
          <p:grpSpPr>
            <a:xfrm>
              <a:off x="7046660" y="2417410"/>
              <a:ext cx="4117493" cy="594429"/>
              <a:chOff x="7483989" y="3433235"/>
              <a:chExt cx="4117493" cy="594429"/>
            </a:xfrm>
          </p:grpSpPr>
          <p:sp>
            <p:nvSpPr>
              <p:cNvPr id="37" name="矩形 36"/>
              <p:cNvSpPr/>
              <p:nvPr/>
            </p:nvSpPr>
            <p:spPr>
              <a:xfrm>
                <a:off x="7483990" y="3732519"/>
                <a:ext cx="411749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p>
            </p:txBody>
          </p:sp>
          <p:sp>
            <p:nvSpPr>
              <p:cNvPr id="38" name="矩形 37"/>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文档制作</a:t>
                </a:r>
              </a:p>
            </p:txBody>
          </p:sp>
        </p:grpSp>
      </p:grpSp>
      <p:grpSp>
        <p:nvGrpSpPr>
          <p:cNvPr id="41" name="组合 40"/>
          <p:cNvGrpSpPr/>
          <p:nvPr/>
        </p:nvGrpSpPr>
        <p:grpSpPr>
          <a:xfrm>
            <a:off x="6268112" y="3878810"/>
            <a:ext cx="4906432" cy="627336"/>
            <a:chOff x="6257721" y="2417410"/>
            <a:chExt cx="4906432" cy="627336"/>
          </a:xfrm>
        </p:grpSpPr>
        <p:sp>
          <p:nvSpPr>
            <p:cNvPr id="47" name="椭圆 46"/>
            <p:cNvSpPr/>
            <p:nvPr/>
          </p:nvSpPr>
          <p:spPr>
            <a:xfrm>
              <a:off x="6257721" y="2445082"/>
              <a:ext cx="599663" cy="599664"/>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3</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43" name="组合 42"/>
            <p:cNvGrpSpPr/>
            <p:nvPr/>
          </p:nvGrpSpPr>
          <p:grpSpPr>
            <a:xfrm>
              <a:off x="7046660" y="2417410"/>
              <a:ext cx="4117493" cy="594429"/>
              <a:chOff x="7483989" y="3433235"/>
              <a:chExt cx="4117493" cy="594429"/>
            </a:xfrm>
          </p:grpSpPr>
          <p:sp>
            <p:nvSpPr>
              <p:cNvPr id="44" name="矩形 43"/>
              <p:cNvSpPr/>
              <p:nvPr/>
            </p:nvSpPr>
            <p:spPr>
              <a:xfrm>
                <a:off x="7483990" y="3732519"/>
                <a:ext cx="411749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p>
            </p:txBody>
          </p:sp>
          <p:sp>
            <p:nvSpPr>
              <p:cNvPr id="45" name="矩形 44"/>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文档制作</a:t>
                </a:r>
              </a:p>
            </p:txBody>
          </p:sp>
        </p:grpSp>
      </p:grpSp>
      <p:grpSp>
        <p:nvGrpSpPr>
          <p:cNvPr id="48" name="组合 47"/>
          <p:cNvGrpSpPr/>
          <p:nvPr/>
        </p:nvGrpSpPr>
        <p:grpSpPr>
          <a:xfrm>
            <a:off x="6268112" y="4765488"/>
            <a:ext cx="4906432" cy="627336"/>
            <a:chOff x="6257721" y="2417410"/>
            <a:chExt cx="4906432" cy="627336"/>
          </a:xfrm>
        </p:grpSpPr>
        <p:sp>
          <p:nvSpPr>
            <p:cNvPr id="54" name="椭圆 53"/>
            <p:cNvSpPr/>
            <p:nvPr/>
          </p:nvSpPr>
          <p:spPr>
            <a:xfrm>
              <a:off x="6257721" y="2445082"/>
              <a:ext cx="599663" cy="599664"/>
            </a:xfrm>
            <a:prstGeom prst="ellipse">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4</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50" name="组合 49"/>
            <p:cNvGrpSpPr/>
            <p:nvPr/>
          </p:nvGrpSpPr>
          <p:grpSpPr>
            <a:xfrm>
              <a:off x="7046660" y="2417410"/>
              <a:ext cx="4117493" cy="594429"/>
              <a:chOff x="7483989" y="3433235"/>
              <a:chExt cx="4117493" cy="594429"/>
            </a:xfrm>
          </p:grpSpPr>
          <p:sp>
            <p:nvSpPr>
              <p:cNvPr id="51" name="矩形 50"/>
              <p:cNvSpPr/>
              <p:nvPr/>
            </p:nvSpPr>
            <p:spPr>
              <a:xfrm>
                <a:off x="7483990" y="3732519"/>
                <a:ext cx="411749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p>
            </p:txBody>
          </p:sp>
          <p:sp>
            <p:nvSpPr>
              <p:cNvPr id="52" name="矩形 51"/>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文档制作</a:t>
                </a:r>
              </a:p>
            </p:txBody>
          </p:sp>
        </p:grpSp>
      </p:grpSp>
      <p:grpSp>
        <p:nvGrpSpPr>
          <p:cNvPr id="24" name="组合 23"/>
          <p:cNvGrpSpPr/>
          <p:nvPr/>
        </p:nvGrpSpPr>
        <p:grpSpPr>
          <a:xfrm>
            <a:off x="1022348" y="260474"/>
            <a:ext cx="4885993" cy="748723"/>
            <a:chOff x="5402407" y="1176500"/>
            <a:chExt cx="4885993" cy="748723"/>
          </a:xfrm>
        </p:grpSpPr>
        <p:sp>
          <p:nvSpPr>
            <p:cNvPr id="25" name="文本框 24"/>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活动经费预算</a:t>
              </a:r>
            </a:p>
          </p:txBody>
        </p:sp>
        <p:sp>
          <p:nvSpPr>
            <p:cNvPr id="26" name="文本框 25"/>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7" name="矩形 2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8" name="矩形 27"/>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3" name="直接连接符 32"/>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5" name="图片 3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4659533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1+#ppt_w/2"/>
                                          </p:val>
                                        </p:tav>
                                        <p:tav tm="100000">
                                          <p:val>
                                            <p:strVal val="#ppt_x"/>
                                          </p:val>
                                        </p:tav>
                                      </p:tavLst>
                                    </p:anim>
                                    <p:anim calcmode="lin" valueType="num">
                                      <p:cBhvr additive="base">
                                        <p:cTn id="17" dur="500" fill="hold"/>
                                        <p:tgtEl>
                                          <p:spTgt spid="3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1+#ppt_w/2"/>
                                          </p:val>
                                        </p:tav>
                                        <p:tav tm="100000">
                                          <p:val>
                                            <p:strVal val="#ppt_x"/>
                                          </p:val>
                                        </p:tav>
                                      </p:tavLst>
                                    </p:anim>
                                    <p:anim calcmode="lin" valueType="num">
                                      <p:cBhvr additive="base">
                                        <p:cTn id="22" dur="500" fill="hold"/>
                                        <p:tgtEl>
                                          <p:spTgt spid="4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1+#ppt_w/2"/>
                                          </p:val>
                                        </p:tav>
                                        <p:tav tm="100000">
                                          <p:val>
                                            <p:strVal val="#ppt_x"/>
                                          </p:val>
                                        </p:tav>
                                      </p:tavLst>
                                    </p:anim>
                                    <p:anim calcmode="lin" valueType="num">
                                      <p:cBhvr additive="base">
                                        <p:cTn id="2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458647" y="2144345"/>
            <a:ext cx="1828800" cy="1828800"/>
          </a:xfrm>
          <a:prstGeom prst="ellipse">
            <a:avLst/>
          </a:prstGeom>
          <a:gradFill flip="none" rotWithShape="1">
            <a:gsLst>
              <a:gs pos="0">
                <a:schemeClr val="accent1">
                  <a:lumMod val="75000"/>
                </a:schemeClr>
              </a:gs>
              <a:gs pos="48000">
                <a:schemeClr val="accent1">
                  <a:lumMod val="60000"/>
                  <a:lumOff val="40000"/>
                </a:schemeClr>
              </a:gs>
              <a:gs pos="100000">
                <a:schemeClr val="accent1"/>
              </a:gs>
            </a:gsLst>
            <a:lin ang="2700000" scaled="1"/>
            <a:tileRect/>
          </a:gradFill>
          <a:ln w="508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tx1">
                  <a:lumMod val="65000"/>
                  <a:lumOff val="35000"/>
                </a:schemeClr>
              </a:solidFill>
            </a:endParaRPr>
          </a:p>
        </p:txBody>
      </p:sp>
      <p:sp>
        <p:nvSpPr>
          <p:cNvPr id="33" name="任意多边形: 形状 15"/>
          <p:cNvSpPr/>
          <p:nvPr/>
        </p:nvSpPr>
        <p:spPr>
          <a:xfrm>
            <a:off x="2111427" y="2718678"/>
            <a:ext cx="523240" cy="680134"/>
          </a:xfrm>
          <a:custGeom>
            <a:avLst/>
            <a:gdLst/>
            <a:ahLst/>
            <a:cxnLst/>
            <a:rect l="l" t="t" r="r" b="b"/>
            <a:pathLst>
              <a:path w="146670" h="190649">
                <a:moveTo>
                  <a:pt x="73335" y="178036"/>
                </a:moveTo>
                <a:cubicBezTo>
                  <a:pt x="72070" y="178036"/>
                  <a:pt x="70991" y="178483"/>
                  <a:pt x="70098" y="179376"/>
                </a:cubicBezTo>
                <a:cubicBezTo>
                  <a:pt x="69205" y="180268"/>
                  <a:pt x="68759" y="181422"/>
                  <a:pt x="68759" y="182836"/>
                </a:cubicBezTo>
                <a:cubicBezTo>
                  <a:pt x="68759" y="184101"/>
                  <a:pt x="69205" y="185180"/>
                  <a:pt x="70098" y="186073"/>
                </a:cubicBezTo>
                <a:cubicBezTo>
                  <a:pt x="70991" y="186966"/>
                  <a:pt x="72070" y="187412"/>
                  <a:pt x="73335" y="187412"/>
                </a:cubicBezTo>
                <a:cubicBezTo>
                  <a:pt x="74600" y="187412"/>
                  <a:pt x="75679" y="186966"/>
                  <a:pt x="76572" y="186073"/>
                </a:cubicBezTo>
                <a:cubicBezTo>
                  <a:pt x="77465" y="185180"/>
                  <a:pt x="77912" y="184101"/>
                  <a:pt x="77912" y="182836"/>
                </a:cubicBezTo>
                <a:cubicBezTo>
                  <a:pt x="77912" y="181422"/>
                  <a:pt x="77465" y="180268"/>
                  <a:pt x="76572" y="179376"/>
                </a:cubicBezTo>
                <a:cubicBezTo>
                  <a:pt x="75679" y="178483"/>
                  <a:pt x="74600" y="178036"/>
                  <a:pt x="73335" y="178036"/>
                </a:cubicBezTo>
                <a:close/>
                <a:moveTo>
                  <a:pt x="16185" y="19199"/>
                </a:moveTo>
                <a:lnTo>
                  <a:pt x="16185" y="171674"/>
                </a:lnTo>
                <a:lnTo>
                  <a:pt x="130485" y="171674"/>
                </a:lnTo>
                <a:lnTo>
                  <a:pt x="130485" y="19199"/>
                </a:lnTo>
                <a:close/>
                <a:moveTo>
                  <a:pt x="9153" y="0"/>
                </a:moveTo>
                <a:lnTo>
                  <a:pt x="137517" y="0"/>
                </a:lnTo>
                <a:cubicBezTo>
                  <a:pt x="140271" y="0"/>
                  <a:pt x="142485" y="875"/>
                  <a:pt x="144159" y="2624"/>
                </a:cubicBezTo>
                <a:cubicBezTo>
                  <a:pt x="145833" y="4372"/>
                  <a:pt x="146670" y="6623"/>
                  <a:pt x="146670" y="9377"/>
                </a:cubicBezTo>
                <a:lnTo>
                  <a:pt x="146670" y="181496"/>
                </a:lnTo>
                <a:cubicBezTo>
                  <a:pt x="146670" y="184250"/>
                  <a:pt x="145833" y="186463"/>
                  <a:pt x="144159" y="188138"/>
                </a:cubicBezTo>
                <a:cubicBezTo>
                  <a:pt x="142485" y="189812"/>
                  <a:pt x="140271" y="190649"/>
                  <a:pt x="137517" y="190649"/>
                </a:cubicBezTo>
                <a:lnTo>
                  <a:pt x="9153" y="190649"/>
                </a:lnTo>
                <a:cubicBezTo>
                  <a:pt x="6400" y="190649"/>
                  <a:pt x="4186" y="189812"/>
                  <a:pt x="2512" y="188138"/>
                </a:cubicBezTo>
                <a:cubicBezTo>
                  <a:pt x="837" y="186463"/>
                  <a:pt x="0" y="184250"/>
                  <a:pt x="0" y="181496"/>
                </a:cubicBezTo>
                <a:lnTo>
                  <a:pt x="0" y="9377"/>
                </a:lnTo>
                <a:cubicBezTo>
                  <a:pt x="0" y="6623"/>
                  <a:pt x="837" y="4372"/>
                  <a:pt x="2512" y="2624"/>
                </a:cubicBezTo>
                <a:cubicBezTo>
                  <a:pt x="4186" y="875"/>
                  <a:pt x="6400" y="0"/>
                  <a:pt x="9153" y="0"/>
                </a:cubicBezTo>
                <a:close/>
              </a:path>
            </a:pathLst>
          </a:custGeom>
          <a:solidFill>
            <a:schemeClr val="bg1"/>
          </a:solidFill>
          <a:ln>
            <a:noFill/>
          </a:ln>
          <a:effectLst/>
        </p:spPr>
        <p:txBody>
          <a:bodyPr anchor="ctr"/>
          <a:lstStyle/>
          <a:p>
            <a:pPr algn="ctr"/>
            <a:endParaRPr sz="1600">
              <a:solidFill>
                <a:schemeClr val="tx1">
                  <a:lumMod val="65000"/>
                  <a:lumOff val="35000"/>
                </a:schemeClr>
              </a:solidFill>
            </a:endParaRPr>
          </a:p>
        </p:txBody>
      </p:sp>
      <p:sp>
        <p:nvSpPr>
          <p:cNvPr id="24" name="椭圆 23"/>
          <p:cNvSpPr/>
          <p:nvPr/>
        </p:nvSpPr>
        <p:spPr>
          <a:xfrm>
            <a:off x="6262555" y="2319786"/>
            <a:ext cx="1467469" cy="1467469"/>
          </a:xfrm>
          <a:prstGeom prst="ellipse">
            <a:avLst/>
          </a:prstGeom>
          <a:gradFill flip="none" rotWithShape="1">
            <a:gsLst>
              <a:gs pos="0">
                <a:schemeClr val="accent2">
                  <a:lumMod val="75000"/>
                </a:schemeClr>
              </a:gs>
              <a:gs pos="48000">
                <a:schemeClr val="accent2">
                  <a:lumMod val="60000"/>
                  <a:lumOff val="40000"/>
                </a:schemeClr>
              </a:gs>
              <a:gs pos="100000">
                <a:schemeClr val="accent2"/>
              </a:gs>
            </a:gsLst>
            <a:lin ang="2700000" scaled="1"/>
            <a:tileRect/>
          </a:gradFill>
          <a:ln w="508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tx1">
                  <a:lumMod val="65000"/>
                  <a:lumOff val="35000"/>
                </a:schemeClr>
              </a:solidFill>
            </a:endParaRPr>
          </a:p>
        </p:txBody>
      </p:sp>
      <p:sp>
        <p:nvSpPr>
          <p:cNvPr id="25" name="任意多边形: 形状 12"/>
          <p:cNvSpPr/>
          <p:nvPr/>
        </p:nvSpPr>
        <p:spPr>
          <a:xfrm>
            <a:off x="6830849" y="2731147"/>
            <a:ext cx="330880" cy="644747"/>
          </a:xfrm>
          <a:custGeom>
            <a:avLst/>
            <a:gdLst/>
            <a:ahLst/>
            <a:cxnLst/>
            <a:rect l="l" t="t" r="r" b="b"/>
            <a:pathLst>
              <a:path w="114337" h="222795">
                <a:moveTo>
                  <a:pt x="57169" y="192658"/>
                </a:moveTo>
                <a:cubicBezTo>
                  <a:pt x="54118" y="192658"/>
                  <a:pt x="51495" y="193755"/>
                  <a:pt x="49300" y="195950"/>
                </a:cubicBezTo>
                <a:cubicBezTo>
                  <a:pt x="47105" y="198146"/>
                  <a:pt x="46007" y="200769"/>
                  <a:pt x="46007" y="203820"/>
                </a:cubicBezTo>
                <a:cubicBezTo>
                  <a:pt x="46007" y="206871"/>
                  <a:pt x="47105" y="209475"/>
                  <a:pt x="49300" y="211633"/>
                </a:cubicBezTo>
                <a:cubicBezTo>
                  <a:pt x="51495" y="213791"/>
                  <a:pt x="54118" y="214870"/>
                  <a:pt x="57169" y="214870"/>
                </a:cubicBezTo>
                <a:cubicBezTo>
                  <a:pt x="60220" y="214870"/>
                  <a:pt x="62843" y="213791"/>
                  <a:pt x="65039" y="211633"/>
                </a:cubicBezTo>
                <a:cubicBezTo>
                  <a:pt x="67234" y="209475"/>
                  <a:pt x="68331" y="206871"/>
                  <a:pt x="68331" y="203820"/>
                </a:cubicBezTo>
                <a:cubicBezTo>
                  <a:pt x="68331" y="200769"/>
                  <a:pt x="67234" y="198146"/>
                  <a:pt x="65039" y="195950"/>
                </a:cubicBezTo>
                <a:cubicBezTo>
                  <a:pt x="62843" y="193755"/>
                  <a:pt x="60220" y="192658"/>
                  <a:pt x="57169" y="192658"/>
                </a:cubicBezTo>
                <a:close/>
                <a:moveTo>
                  <a:pt x="9619" y="40183"/>
                </a:moveTo>
                <a:lnTo>
                  <a:pt x="9619" y="184621"/>
                </a:lnTo>
                <a:lnTo>
                  <a:pt x="104720" y="184621"/>
                </a:lnTo>
                <a:lnTo>
                  <a:pt x="104720" y="40183"/>
                </a:lnTo>
                <a:close/>
                <a:moveTo>
                  <a:pt x="48463" y="17078"/>
                </a:moveTo>
                <a:cubicBezTo>
                  <a:pt x="47272" y="17078"/>
                  <a:pt x="46677" y="17785"/>
                  <a:pt x="46677" y="19198"/>
                </a:cubicBezTo>
                <a:cubicBezTo>
                  <a:pt x="46677" y="20389"/>
                  <a:pt x="47272" y="20984"/>
                  <a:pt x="48463" y="20984"/>
                </a:cubicBezTo>
                <a:lnTo>
                  <a:pt x="65876" y="20984"/>
                </a:lnTo>
                <a:cubicBezTo>
                  <a:pt x="67066" y="20984"/>
                  <a:pt x="67662" y="20389"/>
                  <a:pt x="67662" y="19198"/>
                </a:cubicBezTo>
                <a:cubicBezTo>
                  <a:pt x="67662" y="17785"/>
                  <a:pt x="67066" y="17078"/>
                  <a:pt x="65876" y="17078"/>
                </a:cubicBezTo>
                <a:close/>
                <a:moveTo>
                  <a:pt x="18995" y="0"/>
                </a:moveTo>
                <a:cubicBezTo>
                  <a:pt x="19144" y="0"/>
                  <a:pt x="19311" y="37"/>
                  <a:pt x="19497" y="111"/>
                </a:cubicBezTo>
                <a:cubicBezTo>
                  <a:pt x="19683" y="186"/>
                  <a:pt x="19813" y="223"/>
                  <a:pt x="19888" y="223"/>
                </a:cubicBezTo>
                <a:lnTo>
                  <a:pt x="94451" y="223"/>
                </a:lnTo>
                <a:cubicBezTo>
                  <a:pt x="94525" y="223"/>
                  <a:pt x="94655" y="186"/>
                  <a:pt x="94841" y="111"/>
                </a:cubicBezTo>
                <a:cubicBezTo>
                  <a:pt x="95027" y="37"/>
                  <a:pt x="95195" y="0"/>
                  <a:pt x="95344" y="0"/>
                </a:cubicBezTo>
                <a:cubicBezTo>
                  <a:pt x="100627" y="0"/>
                  <a:pt x="105166" y="1897"/>
                  <a:pt x="108961" y="5692"/>
                </a:cubicBezTo>
                <a:cubicBezTo>
                  <a:pt x="112757" y="9487"/>
                  <a:pt x="114542" y="13989"/>
                  <a:pt x="114319" y="19198"/>
                </a:cubicBezTo>
                <a:lnTo>
                  <a:pt x="114319" y="203820"/>
                </a:lnTo>
                <a:cubicBezTo>
                  <a:pt x="114319" y="208805"/>
                  <a:pt x="112571" y="213121"/>
                  <a:pt x="109073" y="216768"/>
                </a:cubicBezTo>
                <a:cubicBezTo>
                  <a:pt x="105576" y="220414"/>
                  <a:pt x="101371" y="222423"/>
                  <a:pt x="96460" y="222795"/>
                </a:cubicBezTo>
                <a:lnTo>
                  <a:pt x="17879" y="222795"/>
                </a:lnTo>
                <a:cubicBezTo>
                  <a:pt x="12967" y="222423"/>
                  <a:pt x="8763" y="220414"/>
                  <a:pt x="5265" y="216768"/>
                </a:cubicBezTo>
                <a:cubicBezTo>
                  <a:pt x="1768" y="213121"/>
                  <a:pt x="19" y="208805"/>
                  <a:pt x="19" y="203820"/>
                </a:cubicBezTo>
                <a:lnTo>
                  <a:pt x="19" y="19198"/>
                </a:lnTo>
                <a:cubicBezTo>
                  <a:pt x="-204" y="13989"/>
                  <a:pt x="1582" y="9487"/>
                  <a:pt x="5377" y="5692"/>
                </a:cubicBezTo>
                <a:cubicBezTo>
                  <a:pt x="9172" y="1897"/>
                  <a:pt x="13711" y="0"/>
                  <a:pt x="18995" y="0"/>
                </a:cubicBezTo>
                <a:close/>
              </a:path>
            </a:pathLst>
          </a:custGeom>
          <a:solidFill>
            <a:schemeClr val="bg1"/>
          </a:solidFill>
          <a:ln>
            <a:noFill/>
          </a:ln>
          <a:effectLst/>
        </p:spPr>
        <p:txBody>
          <a:bodyPr anchor="ctr"/>
          <a:lstStyle/>
          <a:p>
            <a:pPr algn="ctr"/>
            <a:endParaRPr sz="1600">
              <a:solidFill>
                <a:schemeClr val="tx1">
                  <a:lumMod val="65000"/>
                  <a:lumOff val="35000"/>
                </a:schemeClr>
              </a:solidFill>
            </a:endParaRPr>
          </a:p>
        </p:txBody>
      </p:sp>
      <p:sp>
        <p:nvSpPr>
          <p:cNvPr id="16" name="椭圆 15"/>
          <p:cNvSpPr/>
          <p:nvPr/>
        </p:nvSpPr>
        <p:spPr>
          <a:xfrm>
            <a:off x="7664260" y="4709361"/>
            <a:ext cx="789819" cy="789819"/>
          </a:xfrm>
          <a:prstGeom prst="ellipse">
            <a:avLst/>
          </a:prstGeom>
          <a:gradFill flip="none" rotWithShape="1">
            <a:gsLst>
              <a:gs pos="0">
                <a:schemeClr val="accent4">
                  <a:lumMod val="75000"/>
                </a:schemeClr>
              </a:gs>
              <a:gs pos="48000">
                <a:schemeClr val="accent4">
                  <a:lumMod val="60000"/>
                  <a:lumOff val="40000"/>
                </a:schemeClr>
              </a:gs>
              <a:gs pos="100000">
                <a:schemeClr val="accent4"/>
              </a:gs>
            </a:gsLst>
            <a:lin ang="2700000" scaled="1"/>
            <a:tileRect/>
          </a:gradFill>
          <a:ln w="508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tx1">
                  <a:lumMod val="65000"/>
                  <a:lumOff val="35000"/>
                </a:schemeClr>
              </a:solidFill>
            </a:endParaRPr>
          </a:p>
        </p:txBody>
      </p:sp>
      <p:sp>
        <p:nvSpPr>
          <p:cNvPr id="17" name="任意多边形: 形状 22"/>
          <p:cNvSpPr/>
          <p:nvPr/>
        </p:nvSpPr>
        <p:spPr>
          <a:xfrm>
            <a:off x="7917127" y="4962228"/>
            <a:ext cx="284084" cy="284084"/>
          </a:xfrm>
          <a:custGeom>
            <a:avLst/>
            <a:gdLst/>
            <a:ahLst/>
            <a:cxnLst/>
            <a:rect l="l" t="t" r="r" b="b"/>
            <a:pathLst>
              <a:path w="171450" h="171450">
                <a:moveTo>
                  <a:pt x="85725" y="116868"/>
                </a:moveTo>
                <a:cubicBezTo>
                  <a:pt x="84311" y="116868"/>
                  <a:pt x="83158" y="117322"/>
                  <a:pt x="82265" y="118230"/>
                </a:cubicBezTo>
                <a:cubicBezTo>
                  <a:pt x="81372" y="119138"/>
                  <a:pt x="80925" y="120310"/>
                  <a:pt x="80925" y="121748"/>
                </a:cubicBezTo>
                <a:cubicBezTo>
                  <a:pt x="80925" y="123185"/>
                  <a:pt x="81372" y="124357"/>
                  <a:pt x="82265" y="125265"/>
                </a:cubicBezTo>
                <a:cubicBezTo>
                  <a:pt x="83158" y="126173"/>
                  <a:pt x="84311" y="126627"/>
                  <a:pt x="85725" y="126627"/>
                </a:cubicBezTo>
                <a:cubicBezTo>
                  <a:pt x="87139" y="126627"/>
                  <a:pt x="88292" y="126173"/>
                  <a:pt x="89185" y="125265"/>
                </a:cubicBezTo>
                <a:cubicBezTo>
                  <a:pt x="90078" y="124357"/>
                  <a:pt x="90525" y="123185"/>
                  <a:pt x="90525" y="121748"/>
                </a:cubicBezTo>
                <a:cubicBezTo>
                  <a:pt x="90525" y="120310"/>
                  <a:pt x="90078" y="119138"/>
                  <a:pt x="89185" y="118230"/>
                </a:cubicBezTo>
                <a:cubicBezTo>
                  <a:pt x="88292" y="117322"/>
                  <a:pt x="87139" y="116868"/>
                  <a:pt x="85725" y="116868"/>
                </a:cubicBezTo>
                <a:close/>
                <a:moveTo>
                  <a:pt x="9600" y="9600"/>
                </a:moveTo>
                <a:lnTo>
                  <a:pt x="9600" y="107268"/>
                </a:lnTo>
                <a:lnTo>
                  <a:pt x="161851" y="107268"/>
                </a:lnTo>
                <a:lnTo>
                  <a:pt x="161851" y="9600"/>
                </a:lnTo>
                <a:close/>
                <a:moveTo>
                  <a:pt x="7367" y="0"/>
                </a:moveTo>
                <a:lnTo>
                  <a:pt x="164083" y="0"/>
                </a:lnTo>
                <a:cubicBezTo>
                  <a:pt x="166167" y="0"/>
                  <a:pt x="167915" y="707"/>
                  <a:pt x="169329" y="2121"/>
                </a:cubicBezTo>
                <a:cubicBezTo>
                  <a:pt x="170743" y="3535"/>
                  <a:pt x="171450" y="5284"/>
                  <a:pt x="171450" y="7367"/>
                </a:cubicBezTo>
                <a:lnTo>
                  <a:pt x="171450" y="134839"/>
                </a:lnTo>
                <a:cubicBezTo>
                  <a:pt x="171450" y="136922"/>
                  <a:pt x="170762" y="138671"/>
                  <a:pt x="169385" y="140085"/>
                </a:cubicBezTo>
                <a:cubicBezTo>
                  <a:pt x="168008" y="141499"/>
                  <a:pt x="166241" y="142206"/>
                  <a:pt x="164083" y="142206"/>
                </a:cubicBezTo>
                <a:lnTo>
                  <a:pt x="102915" y="142206"/>
                </a:lnTo>
                <a:lnTo>
                  <a:pt x="105817" y="164865"/>
                </a:lnTo>
                <a:lnTo>
                  <a:pt x="110617" y="169664"/>
                </a:lnTo>
                <a:lnTo>
                  <a:pt x="110617" y="170334"/>
                </a:lnTo>
                <a:cubicBezTo>
                  <a:pt x="110542" y="170632"/>
                  <a:pt x="110077" y="170874"/>
                  <a:pt x="109221" y="171060"/>
                </a:cubicBezTo>
                <a:cubicBezTo>
                  <a:pt x="108366" y="171246"/>
                  <a:pt x="107528" y="171339"/>
                  <a:pt x="106710" y="171339"/>
                </a:cubicBezTo>
                <a:lnTo>
                  <a:pt x="105370" y="171450"/>
                </a:lnTo>
                <a:lnTo>
                  <a:pt x="66080" y="171450"/>
                </a:lnTo>
                <a:cubicBezTo>
                  <a:pt x="62731" y="171450"/>
                  <a:pt x="60908" y="171078"/>
                  <a:pt x="60610" y="170334"/>
                </a:cubicBezTo>
                <a:lnTo>
                  <a:pt x="60610" y="169664"/>
                </a:lnTo>
                <a:lnTo>
                  <a:pt x="65633" y="164865"/>
                </a:lnTo>
                <a:lnTo>
                  <a:pt x="68535" y="142206"/>
                </a:lnTo>
                <a:lnTo>
                  <a:pt x="7367" y="142206"/>
                </a:lnTo>
                <a:cubicBezTo>
                  <a:pt x="5209" y="142206"/>
                  <a:pt x="3442" y="141499"/>
                  <a:pt x="2065" y="140085"/>
                </a:cubicBezTo>
                <a:cubicBezTo>
                  <a:pt x="688" y="138671"/>
                  <a:pt x="0" y="136922"/>
                  <a:pt x="0" y="134839"/>
                </a:cubicBezTo>
                <a:lnTo>
                  <a:pt x="0" y="7367"/>
                </a:lnTo>
                <a:cubicBezTo>
                  <a:pt x="0" y="5284"/>
                  <a:pt x="707" y="3535"/>
                  <a:pt x="2121" y="2121"/>
                </a:cubicBezTo>
                <a:cubicBezTo>
                  <a:pt x="3535" y="707"/>
                  <a:pt x="5284" y="0"/>
                  <a:pt x="7367" y="0"/>
                </a:cubicBezTo>
                <a:close/>
              </a:path>
            </a:pathLst>
          </a:custGeom>
          <a:solidFill>
            <a:schemeClr val="bg1"/>
          </a:solidFill>
          <a:ln>
            <a:noFill/>
          </a:ln>
          <a:effectLst/>
        </p:spPr>
        <p:txBody>
          <a:bodyPr anchor="ctr"/>
          <a:lstStyle/>
          <a:p>
            <a:pPr algn="ctr"/>
            <a:endParaRPr sz="1600">
              <a:solidFill>
                <a:schemeClr val="tx1">
                  <a:lumMod val="65000"/>
                  <a:lumOff val="35000"/>
                </a:schemeClr>
              </a:solidFill>
            </a:endParaRPr>
          </a:p>
        </p:txBody>
      </p:sp>
      <p:sp>
        <p:nvSpPr>
          <p:cNvPr id="8" name="椭圆 7"/>
          <p:cNvSpPr/>
          <p:nvPr/>
        </p:nvSpPr>
        <p:spPr>
          <a:xfrm>
            <a:off x="3178838" y="4595465"/>
            <a:ext cx="1153633" cy="1153633"/>
          </a:xfrm>
          <a:prstGeom prst="ellipse">
            <a:avLst/>
          </a:prstGeom>
          <a:gradFill flip="none" rotWithShape="1">
            <a:gsLst>
              <a:gs pos="0">
                <a:schemeClr val="accent3">
                  <a:lumMod val="75000"/>
                </a:schemeClr>
              </a:gs>
              <a:gs pos="48000">
                <a:schemeClr val="accent3">
                  <a:lumMod val="60000"/>
                  <a:lumOff val="40000"/>
                </a:schemeClr>
              </a:gs>
              <a:gs pos="100000">
                <a:schemeClr val="accent3"/>
              </a:gs>
            </a:gsLst>
            <a:lin ang="2700000" scaled="1"/>
            <a:tileRect/>
          </a:gradFill>
          <a:ln w="508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tx1">
                  <a:lumMod val="65000"/>
                  <a:lumOff val="35000"/>
                </a:schemeClr>
              </a:solidFill>
            </a:endParaRPr>
          </a:p>
        </p:txBody>
      </p:sp>
      <p:sp>
        <p:nvSpPr>
          <p:cNvPr id="9" name="任意多边形: 形状 18"/>
          <p:cNvSpPr/>
          <p:nvPr/>
        </p:nvSpPr>
        <p:spPr>
          <a:xfrm>
            <a:off x="3538103" y="5023845"/>
            <a:ext cx="435103" cy="296872"/>
          </a:xfrm>
          <a:custGeom>
            <a:avLst/>
            <a:gdLst/>
            <a:ahLst/>
            <a:cxnLst/>
            <a:rect l="l" t="t" r="r" b="b"/>
            <a:pathLst>
              <a:path w="209401" h="142875">
                <a:moveTo>
                  <a:pt x="87734" y="125239"/>
                </a:moveTo>
                <a:cubicBezTo>
                  <a:pt x="85799" y="125239"/>
                  <a:pt x="84683" y="125500"/>
                  <a:pt x="84385" y="126020"/>
                </a:cubicBezTo>
                <a:lnTo>
                  <a:pt x="78134" y="132160"/>
                </a:lnTo>
                <a:lnTo>
                  <a:pt x="77911" y="132383"/>
                </a:lnTo>
                <a:cubicBezTo>
                  <a:pt x="77911" y="132978"/>
                  <a:pt x="78916" y="133276"/>
                  <a:pt x="80925" y="133276"/>
                </a:cubicBezTo>
                <a:lnTo>
                  <a:pt x="128476" y="133276"/>
                </a:lnTo>
                <a:cubicBezTo>
                  <a:pt x="130485" y="133276"/>
                  <a:pt x="131489" y="132978"/>
                  <a:pt x="131489" y="132383"/>
                </a:cubicBezTo>
                <a:cubicBezTo>
                  <a:pt x="131489" y="132234"/>
                  <a:pt x="131415" y="132160"/>
                  <a:pt x="131266" y="132160"/>
                </a:cubicBezTo>
                <a:lnTo>
                  <a:pt x="125239" y="126020"/>
                </a:lnTo>
                <a:cubicBezTo>
                  <a:pt x="124718" y="125500"/>
                  <a:pt x="123527" y="125239"/>
                  <a:pt x="121667" y="125239"/>
                </a:cubicBezTo>
                <a:close/>
                <a:moveTo>
                  <a:pt x="28575" y="9600"/>
                </a:moveTo>
                <a:lnTo>
                  <a:pt x="28575" y="114300"/>
                </a:lnTo>
                <a:lnTo>
                  <a:pt x="180826" y="114300"/>
                </a:lnTo>
                <a:lnTo>
                  <a:pt x="180826" y="9600"/>
                </a:lnTo>
                <a:close/>
                <a:moveTo>
                  <a:pt x="28575" y="0"/>
                </a:moveTo>
                <a:lnTo>
                  <a:pt x="180826" y="0"/>
                </a:lnTo>
                <a:cubicBezTo>
                  <a:pt x="183207" y="0"/>
                  <a:pt x="185402" y="968"/>
                  <a:pt x="187411" y="2902"/>
                </a:cubicBezTo>
                <a:cubicBezTo>
                  <a:pt x="189421" y="4837"/>
                  <a:pt x="190425" y="6995"/>
                  <a:pt x="190425" y="9376"/>
                </a:cubicBezTo>
                <a:lnTo>
                  <a:pt x="190425" y="114300"/>
                </a:lnTo>
                <a:lnTo>
                  <a:pt x="209401" y="133276"/>
                </a:lnTo>
                <a:cubicBezTo>
                  <a:pt x="209401" y="135955"/>
                  <a:pt x="208526" y="138224"/>
                  <a:pt x="206778" y="140085"/>
                </a:cubicBezTo>
                <a:cubicBezTo>
                  <a:pt x="205029" y="141945"/>
                  <a:pt x="202778" y="142875"/>
                  <a:pt x="200025" y="142875"/>
                </a:cubicBezTo>
                <a:lnTo>
                  <a:pt x="9376" y="142875"/>
                </a:lnTo>
                <a:cubicBezTo>
                  <a:pt x="6623" y="142875"/>
                  <a:pt x="4371" y="141982"/>
                  <a:pt x="2623" y="140196"/>
                </a:cubicBezTo>
                <a:cubicBezTo>
                  <a:pt x="874" y="138410"/>
                  <a:pt x="0" y="136104"/>
                  <a:pt x="0" y="133276"/>
                </a:cubicBezTo>
                <a:lnTo>
                  <a:pt x="18975" y="114300"/>
                </a:lnTo>
                <a:lnTo>
                  <a:pt x="18975" y="9376"/>
                </a:lnTo>
                <a:cubicBezTo>
                  <a:pt x="18975" y="6995"/>
                  <a:pt x="19980" y="4837"/>
                  <a:pt x="21989" y="2902"/>
                </a:cubicBezTo>
                <a:cubicBezTo>
                  <a:pt x="23998" y="968"/>
                  <a:pt x="26193" y="0"/>
                  <a:pt x="28575" y="0"/>
                </a:cubicBezTo>
                <a:close/>
              </a:path>
            </a:pathLst>
          </a:custGeom>
          <a:solidFill>
            <a:schemeClr val="bg1"/>
          </a:solidFill>
          <a:ln>
            <a:noFill/>
          </a:ln>
          <a:effectLst/>
        </p:spPr>
        <p:txBody>
          <a:bodyPr anchor="ctr"/>
          <a:lstStyle/>
          <a:p>
            <a:pPr algn="ctr"/>
            <a:endParaRPr sz="1600">
              <a:solidFill>
                <a:schemeClr val="tx1">
                  <a:lumMod val="65000"/>
                  <a:lumOff val="35000"/>
                </a:schemeClr>
              </a:solidFill>
            </a:endParaRPr>
          </a:p>
        </p:txBody>
      </p:sp>
      <p:grpSp>
        <p:nvGrpSpPr>
          <p:cNvPr id="44" name="组合 43"/>
          <p:cNvGrpSpPr/>
          <p:nvPr/>
        </p:nvGrpSpPr>
        <p:grpSpPr>
          <a:xfrm>
            <a:off x="3474550" y="2316490"/>
            <a:ext cx="2380763" cy="1344805"/>
            <a:chOff x="874712" y="3325188"/>
            <a:chExt cx="2380763" cy="1344805"/>
          </a:xfrm>
        </p:grpSpPr>
        <p:sp>
          <p:nvSpPr>
            <p:cNvPr id="45" name="矩形 44"/>
            <p:cNvSpPr/>
            <p:nvPr/>
          </p:nvSpPr>
          <p:spPr>
            <a:xfrm>
              <a:off x="874712" y="3802063"/>
              <a:ext cx="2380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46" name="矩形 45"/>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活动策略</a:t>
              </a:r>
            </a:p>
          </p:txBody>
        </p:sp>
      </p:grpSp>
      <p:grpSp>
        <p:nvGrpSpPr>
          <p:cNvPr id="47" name="组合 46"/>
          <p:cNvGrpSpPr/>
          <p:nvPr/>
        </p:nvGrpSpPr>
        <p:grpSpPr>
          <a:xfrm>
            <a:off x="7917127" y="2316490"/>
            <a:ext cx="2380763" cy="1344805"/>
            <a:chOff x="874712" y="3325188"/>
            <a:chExt cx="2380763" cy="1344805"/>
          </a:xfrm>
        </p:grpSpPr>
        <p:sp>
          <p:nvSpPr>
            <p:cNvPr id="48" name="矩形 47"/>
            <p:cNvSpPr/>
            <p:nvPr/>
          </p:nvSpPr>
          <p:spPr>
            <a:xfrm>
              <a:off x="874712" y="3802063"/>
              <a:ext cx="2380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49" name="矩形 48"/>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活动策略</a:t>
              </a:r>
            </a:p>
          </p:txBody>
        </p:sp>
      </p:grpSp>
      <p:grpSp>
        <p:nvGrpSpPr>
          <p:cNvPr id="50" name="组合 49"/>
          <p:cNvGrpSpPr/>
          <p:nvPr/>
        </p:nvGrpSpPr>
        <p:grpSpPr>
          <a:xfrm>
            <a:off x="4526143" y="4444479"/>
            <a:ext cx="2380763" cy="1344805"/>
            <a:chOff x="874712" y="3325188"/>
            <a:chExt cx="2380763" cy="1344805"/>
          </a:xfrm>
        </p:grpSpPr>
        <p:sp>
          <p:nvSpPr>
            <p:cNvPr id="51" name="矩形 50"/>
            <p:cNvSpPr/>
            <p:nvPr/>
          </p:nvSpPr>
          <p:spPr>
            <a:xfrm>
              <a:off x="874712" y="3802063"/>
              <a:ext cx="2380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52" name="矩形 51"/>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活动策略</a:t>
              </a:r>
            </a:p>
          </p:txBody>
        </p:sp>
      </p:grpSp>
      <p:grpSp>
        <p:nvGrpSpPr>
          <p:cNvPr id="53" name="组合 52"/>
          <p:cNvGrpSpPr/>
          <p:nvPr/>
        </p:nvGrpSpPr>
        <p:grpSpPr>
          <a:xfrm>
            <a:off x="8577443" y="4444479"/>
            <a:ext cx="2380763" cy="1344805"/>
            <a:chOff x="874712" y="3325188"/>
            <a:chExt cx="2380763" cy="1344805"/>
          </a:xfrm>
        </p:grpSpPr>
        <p:sp>
          <p:nvSpPr>
            <p:cNvPr id="54" name="矩形 53"/>
            <p:cNvSpPr/>
            <p:nvPr/>
          </p:nvSpPr>
          <p:spPr>
            <a:xfrm>
              <a:off x="874712" y="3802063"/>
              <a:ext cx="2380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55" name="矩形 54"/>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活动策略</a:t>
              </a:r>
            </a:p>
          </p:txBody>
        </p:sp>
      </p:grpSp>
      <p:grpSp>
        <p:nvGrpSpPr>
          <p:cNvPr id="22" name="组合 21"/>
          <p:cNvGrpSpPr/>
          <p:nvPr/>
        </p:nvGrpSpPr>
        <p:grpSpPr>
          <a:xfrm>
            <a:off x="1022348" y="260474"/>
            <a:ext cx="4885993" cy="748723"/>
            <a:chOff x="5402407" y="1176500"/>
            <a:chExt cx="4885993" cy="748723"/>
          </a:xfrm>
        </p:grpSpPr>
        <p:sp>
          <p:nvSpPr>
            <p:cNvPr id="23" name="文本框 22"/>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活动经费预算</a:t>
              </a:r>
            </a:p>
          </p:txBody>
        </p:sp>
        <p:sp>
          <p:nvSpPr>
            <p:cNvPr id="26" name="文本框 25"/>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7" name="矩形 2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8" name="矩形 27"/>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9" name="直接连接符 28"/>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0643279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par>
                          <p:cTn id="45" fill="hold">
                            <p:stCondLst>
                              <p:cond delay="500"/>
                            </p:stCondLst>
                            <p:childTnLst>
                              <p:par>
                                <p:cTn id="46" presetID="12" presetClass="entr" presetSubtype="8"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p:tgtEl>
                                          <p:spTgt spid="44"/>
                                        </p:tgtEl>
                                        <p:attrNameLst>
                                          <p:attrName>ppt_x</p:attrName>
                                        </p:attrNameLst>
                                      </p:cBhvr>
                                      <p:tavLst>
                                        <p:tav tm="0">
                                          <p:val>
                                            <p:strVal val="#ppt_x-#ppt_w*1.125000"/>
                                          </p:val>
                                        </p:tav>
                                        <p:tav tm="100000">
                                          <p:val>
                                            <p:strVal val="#ppt_x"/>
                                          </p:val>
                                        </p:tav>
                                      </p:tavLst>
                                    </p:anim>
                                    <p:animEffect transition="in" filter="wipe(right)">
                                      <p:cBhvr>
                                        <p:cTn id="49" dur="500"/>
                                        <p:tgtEl>
                                          <p:spTgt spid="44"/>
                                        </p:tgtEl>
                                      </p:cBhvr>
                                    </p:animEffect>
                                  </p:childTnLst>
                                </p:cTn>
                              </p:par>
                            </p:childTnLst>
                          </p:cTn>
                        </p:par>
                        <p:par>
                          <p:cTn id="50" fill="hold">
                            <p:stCondLst>
                              <p:cond delay="1000"/>
                            </p:stCondLst>
                            <p:childTnLst>
                              <p:par>
                                <p:cTn id="51" presetID="12" presetClass="entr" presetSubtype="8"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additive="base">
                                        <p:cTn id="53" dur="500"/>
                                        <p:tgtEl>
                                          <p:spTgt spid="50"/>
                                        </p:tgtEl>
                                        <p:attrNameLst>
                                          <p:attrName>ppt_x</p:attrName>
                                        </p:attrNameLst>
                                      </p:cBhvr>
                                      <p:tavLst>
                                        <p:tav tm="0">
                                          <p:val>
                                            <p:strVal val="#ppt_x-#ppt_w*1.125000"/>
                                          </p:val>
                                        </p:tav>
                                        <p:tav tm="100000">
                                          <p:val>
                                            <p:strVal val="#ppt_x"/>
                                          </p:val>
                                        </p:tav>
                                      </p:tavLst>
                                    </p:anim>
                                    <p:animEffect transition="in" filter="wipe(right)">
                                      <p:cBhvr>
                                        <p:cTn id="54" dur="500"/>
                                        <p:tgtEl>
                                          <p:spTgt spid="50"/>
                                        </p:tgtEl>
                                      </p:cBhvr>
                                    </p:animEffect>
                                  </p:childTnLst>
                                </p:cTn>
                              </p:par>
                            </p:childTnLst>
                          </p:cTn>
                        </p:par>
                        <p:par>
                          <p:cTn id="55" fill="hold">
                            <p:stCondLst>
                              <p:cond delay="1500"/>
                            </p:stCondLst>
                            <p:childTnLst>
                              <p:par>
                                <p:cTn id="56" presetID="12" presetClass="entr" presetSubtype="8"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500"/>
                                        <p:tgtEl>
                                          <p:spTgt spid="47"/>
                                        </p:tgtEl>
                                        <p:attrNameLst>
                                          <p:attrName>ppt_x</p:attrName>
                                        </p:attrNameLst>
                                      </p:cBhvr>
                                      <p:tavLst>
                                        <p:tav tm="0">
                                          <p:val>
                                            <p:strVal val="#ppt_x-#ppt_w*1.125000"/>
                                          </p:val>
                                        </p:tav>
                                        <p:tav tm="100000">
                                          <p:val>
                                            <p:strVal val="#ppt_x"/>
                                          </p:val>
                                        </p:tav>
                                      </p:tavLst>
                                    </p:anim>
                                    <p:animEffect transition="in" filter="wipe(right)">
                                      <p:cBhvr>
                                        <p:cTn id="59" dur="500"/>
                                        <p:tgtEl>
                                          <p:spTgt spid="47"/>
                                        </p:tgtEl>
                                      </p:cBhvr>
                                    </p:animEffect>
                                  </p:childTnLst>
                                </p:cTn>
                              </p:par>
                            </p:childTnLst>
                          </p:cTn>
                        </p:par>
                        <p:par>
                          <p:cTn id="60" fill="hold">
                            <p:stCondLst>
                              <p:cond delay="2000"/>
                            </p:stCondLst>
                            <p:childTnLst>
                              <p:par>
                                <p:cTn id="61" presetID="12" presetClass="entr" presetSubtype="8"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p:tgtEl>
                                          <p:spTgt spid="53"/>
                                        </p:tgtEl>
                                        <p:attrNameLst>
                                          <p:attrName>ppt_x</p:attrName>
                                        </p:attrNameLst>
                                      </p:cBhvr>
                                      <p:tavLst>
                                        <p:tav tm="0">
                                          <p:val>
                                            <p:strVal val="#ppt_x-#ppt_w*1.125000"/>
                                          </p:val>
                                        </p:tav>
                                        <p:tav tm="100000">
                                          <p:val>
                                            <p:strVal val="#ppt_x"/>
                                          </p:val>
                                        </p:tav>
                                      </p:tavLst>
                                    </p:anim>
                                    <p:animEffect transition="in" filter="wipe(right)">
                                      <p:cBhvr>
                                        <p:cTn id="6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24" grpId="0" animBg="1"/>
      <p:bldP spid="25" grpId="0" animBg="1"/>
      <p:bldP spid="16" grpId="0" animBg="1"/>
      <p:bldP spid="1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989013" y="5791200"/>
            <a:ext cx="4916487"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181100" y="2145736"/>
            <a:ext cx="4552950" cy="3462902"/>
            <a:chOff x="1085850" y="1989138"/>
            <a:chExt cx="5200650" cy="3600450"/>
          </a:xfrm>
        </p:grpSpPr>
        <p:sp>
          <p:nvSpPr>
            <p:cNvPr id="2" name="矩形 1"/>
            <p:cNvSpPr/>
            <p:nvPr/>
          </p:nvSpPr>
          <p:spPr>
            <a:xfrm>
              <a:off x="1085850" y="1989138"/>
              <a:ext cx="823120" cy="360045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5" name="矩形 4"/>
            <p:cNvSpPr/>
            <p:nvPr/>
          </p:nvSpPr>
          <p:spPr>
            <a:xfrm>
              <a:off x="2180232" y="3333750"/>
              <a:ext cx="823120" cy="225583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6" name="矩形 5"/>
            <p:cNvSpPr/>
            <p:nvPr/>
          </p:nvSpPr>
          <p:spPr>
            <a:xfrm>
              <a:off x="3274614" y="2362200"/>
              <a:ext cx="823120" cy="3227388"/>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7" name="矩形 6"/>
            <p:cNvSpPr/>
            <p:nvPr/>
          </p:nvSpPr>
          <p:spPr>
            <a:xfrm>
              <a:off x="4368996" y="4210050"/>
              <a:ext cx="823120" cy="1379538"/>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8" name="矩形 7"/>
            <p:cNvSpPr/>
            <p:nvPr/>
          </p:nvSpPr>
          <p:spPr>
            <a:xfrm>
              <a:off x="5463380" y="2876550"/>
              <a:ext cx="823120" cy="2713038"/>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grpSp>
        <p:nvGrpSpPr>
          <p:cNvPr id="20" name="组合 19"/>
          <p:cNvGrpSpPr/>
          <p:nvPr/>
        </p:nvGrpSpPr>
        <p:grpSpPr>
          <a:xfrm>
            <a:off x="6317916" y="2145736"/>
            <a:ext cx="4999372" cy="979935"/>
            <a:chOff x="7483989" y="3361982"/>
            <a:chExt cx="4999372" cy="979935"/>
          </a:xfrm>
        </p:grpSpPr>
        <p:sp>
          <p:nvSpPr>
            <p:cNvPr id="21" name="矩形 20"/>
            <p:cNvSpPr/>
            <p:nvPr/>
          </p:nvSpPr>
          <p:spPr>
            <a:xfrm>
              <a:off x="7483989" y="3732519"/>
              <a:ext cx="499937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2" name="矩形 21"/>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23" name="组合 22"/>
          <p:cNvGrpSpPr/>
          <p:nvPr/>
        </p:nvGrpSpPr>
        <p:grpSpPr>
          <a:xfrm>
            <a:off x="6317916" y="3410970"/>
            <a:ext cx="4999372" cy="979935"/>
            <a:chOff x="7483989" y="3361982"/>
            <a:chExt cx="4999372" cy="979935"/>
          </a:xfrm>
        </p:grpSpPr>
        <p:sp>
          <p:nvSpPr>
            <p:cNvPr id="24" name="矩形 23"/>
            <p:cNvSpPr/>
            <p:nvPr/>
          </p:nvSpPr>
          <p:spPr>
            <a:xfrm>
              <a:off x="7483989" y="3732519"/>
              <a:ext cx="499937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5" name="矩形 24"/>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26" name="组合 25"/>
          <p:cNvGrpSpPr/>
          <p:nvPr/>
        </p:nvGrpSpPr>
        <p:grpSpPr>
          <a:xfrm>
            <a:off x="6317916" y="4676203"/>
            <a:ext cx="4999372" cy="979935"/>
            <a:chOff x="7483989" y="3361982"/>
            <a:chExt cx="4999372" cy="979935"/>
          </a:xfrm>
        </p:grpSpPr>
        <p:sp>
          <p:nvSpPr>
            <p:cNvPr id="27" name="矩形 26"/>
            <p:cNvSpPr/>
            <p:nvPr/>
          </p:nvSpPr>
          <p:spPr>
            <a:xfrm>
              <a:off x="7483989" y="3732519"/>
              <a:ext cx="499937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8" name="矩形 27"/>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18" name="组合 17"/>
          <p:cNvGrpSpPr/>
          <p:nvPr/>
        </p:nvGrpSpPr>
        <p:grpSpPr>
          <a:xfrm>
            <a:off x="1022348" y="260474"/>
            <a:ext cx="4885993" cy="748723"/>
            <a:chOff x="5402407" y="1176500"/>
            <a:chExt cx="4885993" cy="748723"/>
          </a:xfrm>
        </p:grpSpPr>
        <p:sp>
          <p:nvSpPr>
            <p:cNvPr id="19" name="文本框 18"/>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活动经费预算</a:t>
              </a:r>
            </a:p>
          </p:txBody>
        </p:sp>
        <p:sp>
          <p:nvSpPr>
            <p:cNvPr id="29" name="文本框 28"/>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0" name="矩形 29"/>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1" name="矩形 30"/>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2" name="直接连接符 31"/>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3" name="图片 3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0574342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1+#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9834" y="589465"/>
            <a:ext cx="2761475" cy="1192706"/>
          </a:xfrm>
          <a:prstGeom prst="rect">
            <a:avLst/>
          </a:prstGeom>
        </p:spPr>
      </p:pic>
      <p:sp>
        <p:nvSpPr>
          <p:cNvPr id="6" name="文本框 5"/>
          <p:cNvSpPr txBox="1"/>
          <p:nvPr/>
        </p:nvSpPr>
        <p:spPr>
          <a:xfrm>
            <a:off x="2746954" y="1782171"/>
            <a:ext cx="6716358" cy="1862048"/>
          </a:xfrm>
          <a:prstGeom prst="rect">
            <a:avLst/>
          </a:prstGeom>
          <a:noFill/>
        </p:spPr>
        <p:txBody>
          <a:bodyPr wrap="square" rtlCol="0">
            <a:spAutoFit/>
            <a:scene3d>
              <a:camera prst="orthographicFront"/>
              <a:lightRig rig="threePt" dir="t"/>
            </a:scene3d>
            <a:sp3d contourW="12700"/>
          </a:bodyPr>
          <a:lstStyle/>
          <a:p>
            <a:pPr algn="dist"/>
            <a:r>
              <a:rPr lang="zh-CN" altLang="en-US" sz="11500" b="1" dirty="0">
                <a:gradFill>
                  <a:gsLst>
                    <a:gs pos="0">
                      <a:srgbClr val="460000"/>
                    </a:gs>
                    <a:gs pos="100000">
                      <a:srgbClr val="FF0000"/>
                    </a:gs>
                  </a:gsLst>
                  <a:lin ang="5400000" scaled="1"/>
                </a:gradFill>
              </a:rPr>
              <a:t>谢谢观看</a:t>
            </a:r>
          </a:p>
        </p:txBody>
      </p:sp>
      <p:sp>
        <p:nvSpPr>
          <p:cNvPr id="7" name="文本框 6"/>
          <p:cNvSpPr txBox="1"/>
          <p:nvPr/>
        </p:nvSpPr>
        <p:spPr>
          <a:xfrm>
            <a:off x="3467163" y="3673247"/>
            <a:ext cx="527594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pic>
        <p:nvPicPr>
          <p:cNvPr id="8" name="图片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8937039" y="589465"/>
            <a:ext cx="2761475" cy="1192706"/>
          </a:xfrm>
          <a:prstGeom prst="rect">
            <a:avLst/>
          </a:prstGeom>
        </p:spPr>
      </p:pic>
    </p:spTree>
    <p:extLst>
      <p:ext uri="{BB962C8B-B14F-4D97-AF65-F5344CB8AC3E}">
        <p14:creationId xmlns:p14="http://schemas.microsoft.com/office/powerpoint/2010/main" val="21269533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XunHChF#"/>
  <p:tag name="MH_LAYOUT" val="TitleSubTitle"/>
  <p:tag name="MH" val="2017072715431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27154056"/>
  <p:tag name="MH_LIBRARY" val="GRAPHIC"/>
</p:tagLst>
</file>

<file path=ppt/tags/tag8.xml><?xml version="1.0" encoding="utf-8"?>
<p:tagLst xmlns:a="http://schemas.openxmlformats.org/drawingml/2006/main" xmlns:r="http://schemas.openxmlformats.org/officeDocument/2006/relationships" xmlns:p="http://schemas.openxmlformats.org/presentationml/2006/main">
  <p:tag name="MH" val="20170727154056"/>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727154056"/>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727154056"/>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70727154056"/>
  <p:tag name="MH_LIBRARY" val="GRAPHIC"/>
  <p:tag name="MH_TYPE" val="SubTitle"/>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705174652"/>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70705174652"/>
  <p:tag name="MH_LIBRARY" val="GRAPHIC"/>
  <p:tag name="MH_TYPE" val="Other"/>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26163629"/>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70726163629"/>
  <p:tag name="MH_LIBRARY" val="GRAPHIC"/>
  <p:tag name="MH_TYPE" val="SubTitle"/>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70726163629"/>
  <p:tag name="MH_LIBRARY" val="GRAPHIC"/>
  <p:tag name="MH_TYPE" val="SubTitle"/>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70726163629"/>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70726163629"/>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0705134755"/>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70705134755"/>
  <p:tag name="MH_LIBRARY" val="GRAPHIC"/>
  <p:tag name="MH_TYPE" val="Text"/>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70705134755"/>
  <p:tag name="MH_LIBRARY" val="GRAPHIC"/>
  <p:tag name="MH_TYPE" val="Text"/>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XunHChF#"/>
  <p:tag name="MH_LAYOUT" val="SubTitleDesc"/>
  <p:tag name="MH" val="20170726163704"/>
  <p:tag name="MH_LIBRARY" val="GRAPHIC"/>
</p:tagLst>
</file>

<file path=ppt/theme/theme1.xml><?xml version="1.0" encoding="utf-8"?>
<a:theme xmlns:a="http://schemas.openxmlformats.org/drawingml/2006/main" name="包图主题2">
  <a:themeElements>
    <a:clrScheme name="自定义 152">
      <a:dk1>
        <a:sysClr val="windowText" lastClr="000000"/>
      </a:dk1>
      <a:lt1>
        <a:sysClr val="window" lastClr="FFFFFF"/>
      </a:lt1>
      <a:dk2>
        <a:srgbClr val="44546A"/>
      </a:dk2>
      <a:lt2>
        <a:srgbClr val="E7E6E6"/>
      </a:lt2>
      <a:accent1>
        <a:srgbClr val="27AAB8"/>
      </a:accent1>
      <a:accent2>
        <a:srgbClr val="F92878"/>
      </a:accent2>
      <a:accent3>
        <a:srgbClr val="8DC63F"/>
      </a:accent3>
      <a:accent4>
        <a:srgbClr val="662D91"/>
      </a:accent4>
      <a:accent5>
        <a:srgbClr val="FFDE17"/>
      </a:accent5>
      <a:accent6>
        <a:srgbClr val="595959"/>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包图主题2</Template>
  <TotalTime>626</TotalTime>
  <Words>1838</Words>
  <Application>Microsoft Office PowerPoint</Application>
  <PresentationFormat>宽屏</PresentationFormat>
  <Paragraphs>227</Paragraphs>
  <Slides>25</Slides>
  <Notes>25</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等线</vt:lpstr>
      <vt:lpstr>宋体</vt:lpstr>
      <vt:lpstr>微软雅黑</vt:lpstr>
      <vt:lpstr>Arial</vt:lpstr>
      <vt:lpstr>Calibri</vt:lpstr>
      <vt:lpstr>Century Gothic</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66</cp:revision>
  <dcterms:created xsi:type="dcterms:W3CDTF">2017-08-18T03:02:00Z</dcterms:created>
  <dcterms:modified xsi:type="dcterms:W3CDTF">2018-04-10T01:30:13Z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