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3186" r:id="rId2"/>
    <p:sldId id="3187" r:id="rId3"/>
    <p:sldId id="3188" r:id="rId4"/>
    <p:sldId id="3192" r:id="rId5"/>
    <p:sldId id="3193" r:id="rId6"/>
    <p:sldId id="3194" r:id="rId7"/>
    <p:sldId id="3195" r:id="rId8"/>
    <p:sldId id="3189" r:id="rId9"/>
    <p:sldId id="3196" r:id="rId10"/>
    <p:sldId id="3197" r:id="rId11"/>
    <p:sldId id="3198" r:id="rId12"/>
    <p:sldId id="3190" r:id="rId13"/>
    <p:sldId id="3199" r:id="rId14"/>
    <p:sldId id="3200" r:id="rId15"/>
    <p:sldId id="3191" r:id="rId16"/>
    <p:sldId id="3201" r:id="rId17"/>
    <p:sldId id="3202" r:id="rId18"/>
  </p:sldIdLst>
  <p:sldSz cx="12192000" cy="6858000"/>
  <p:notesSz cx="6858000" cy="9144000"/>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CC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011" autoAdjust="0"/>
    <p:restoredTop sz="94660"/>
  </p:normalViewPr>
  <p:slideViewPr>
    <p:cSldViewPr snapToGrid="0">
      <p:cViewPr>
        <p:scale>
          <a:sx n="50" d="100"/>
          <a:sy n="50" d="100"/>
        </p:scale>
        <p:origin x="-2736" y="-147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66" d="100"/>
          <a:sy n="66" d="100"/>
        </p:scale>
        <p:origin x="3564" y="4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 xmlns:a16="http://schemas.microsoft.com/office/drawing/2014/main" id="{BC5225C5-5BFB-46D4-AE8D-A8769678AF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 xmlns:a16="http://schemas.microsoft.com/office/drawing/2014/main" id="{347E5A90-1567-4C4E-BAAF-9C232E2472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BFFE9D-0F0A-4F9A-8CF8-D358E167F265}" type="datetimeFigureOut">
              <a:rPr lang="zh-CN" altLang="en-US" smtClean="0"/>
              <a:pPr/>
              <a:t>2020/9/21</a:t>
            </a:fld>
            <a:endParaRPr lang="zh-CN" altLang="en-US"/>
          </a:p>
        </p:txBody>
      </p:sp>
      <p:sp>
        <p:nvSpPr>
          <p:cNvPr id="4" name="页脚占位符 3">
            <a:extLst>
              <a:ext uri="{FF2B5EF4-FFF2-40B4-BE49-F238E27FC236}">
                <a16:creationId xmlns="" xmlns:a16="http://schemas.microsoft.com/office/drawing/2014/main" id="{82891849-2E3F-477B-BAE7-62B57A77AC1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 xmlns:a16="http://schemas.microsoft.com/office/drawing/2014/main" id="{78425B37-AA69-4518-B61E-5B47CD2B68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08D489-403D-4B3B-B320-89148B34FD2D}" type="slidenum">
              <a:rPr lang="zh-CN" altLang="en-US" smtClean="0"/>
              <a:pPr/>
              <a:t>‹#›</a:t>
            </a:fld>
            <a:endParaRPr lang="zh-CN" altLang="en-US"/>
          </a:p>
        </p:txBody>
      </p:sp>
    </p:spTree>
    <p:extLst>
      <p:ext uri="{BB962C8B-B14F-4D97-AF65-F5344CB8AC3E}">
        <p14:creationId xmlns:p14="http://schemas.microsoft.com/office/powerpoint/2010/main" xmlns="" val="10662717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阿里巴巴普惠体 L" panose="00020600040101010101" pitchFamily="18" charset="-122"/>
                <a:ea typeface="阿里巴巴普惠体 L" panose="00020600040101010101" pitchFamily="18"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阿里巴巴普惠体 L" panose="00020600040101010101" pitchFamily="18" charset="-122"/>
                <a:ea typeface="阿里巴巴普惠体 L" panose="00020600040101010101" pitchFamily="18" charset="-122"/>
              </a:defRPr>
            </a:lvl1pPr>
          </a:lstStyle>
          <a:p>
            <a:fld id="{4AFE92D5-DA73-490A-B01D-DB7175D65682}" type="datetimeFigureOut">
              <a:rPr lang="zh-CN" altLang="en-US" smtClean="0"/>
              <a:pPr/>
              <a:t>2020/9/21</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阿里巴巴普惠体 L" panose="00020600040101010101" pitchFamily="18" charset="-122"/>
                <a:ea typeface="阿里巴巴普惠体 L" panose="00020600040101010101" pitchFamily="18"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阿里巴巴普惠体 L" panose="00020600040101010101" pitchFamily="18" charset="-122"/>
                <a:ea typeface="阿里巴巴普惠体 L" panose="00020600040101010101" pitchFamily="18" charset="-122"/>
              </a:defRPr>
            </a:lvl1pPr>
          </a:lstStyle>
          <a:p>
            <a:fld id="{95408250-E610-484A-849C-8A485C2283A9}" type="slidenum">
              <a:rPr lang="zh-CN" altLang="en-US" smtClean="0"/>
              <a:pPr/>
              <a:t>‹#›</a:t>
            </a:fld>
            <a:endParaRPr lang="zh-CN" altLang="en-US" dirty="0"/>
          </a:p>
        </p:txBody>
      </p:sp>
    </p:spTree>
    <p:extLst>
      <p:ext uri="{BB962C8B-B14F-4D97-AF65-F5344CB8AC3E}">
        <p14:creationId xmlns:p14="http://schemas.microsoft.com/office/powerpoint/2010/main" xmlns="" val="2112356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阿里巴巴普惠体 L" panose="00020600040101010101" pitchFamily="18" charset="-122"/>
        <a:ea typeface="阿里巴巴普惠体 L" panose="00020600040101010101" pitchFamily="18" charset="-122"/>
        <a:cs typeface="+mn-cs"/>
      </a:defRPr>
    </a:lvl1pPr>
    <a:lvl2pPr marL="457200" algn="l" defTabSz="914400" rtl="0" eaLnBrk="1" latinLnBrk="0" hangingPunct="1">
      <a:defRPr sz="1200" kern="1200">
        <a:solidFill>
          <a:schemeClr val="tx1"/>
        </a:solidFill>
        <a:latin typeface="阿里巴巴普惠体 L" panose="00020600040101010101" pitchFamily="18" charset="-122"/>
        <a:ea typeface="阿里巴巴普惠体 L" panose="00020600040101010101" pitchFamily="18" charset="-122"/>
        <a:cs typeface="+mn-cs"/>
      </a:defRPr>
    </a:lvl2pPr>
    <a:lvl3pPr marL="914400" algn="l" defTabSz="914400" rtl="0" eaLnBrk="1" latinLnBrk="0" hangingPunct="1">
      <a:defRPr sz="1200" kern="1200">
        <a:solidFill>
          <a:schemeClr val="tx1"/>
        </a:solidFill>
        <a:latin typeface="阿里巴巴普惠体 L" panose="00020600040101010101" pitchFamily="18" charset="-122"/>
        <a:ea typeface="阿里巴巴普惠体 L" panose="00020600040101010101" pitchFamily="18" charset="-122"/>
        <a:cs typeface="+mn-cs"/>
      </a:defRPr>
    </a:lvl3pPr>
    <a:lvl4pPr marL="1371600" algn="l" defTabSz="914400" rtl="0" eaLnBrk="1" latinLnBrk="0" hangingPunct="1">
      <a:defRPr sz="1200" kern="1200">
        <a:solidFill>
          <a:schemeClr val="tx1"/>
        </a:solidFill>
        <a:latin typeface="阿里巴巴普惠体 L" panose="00020600040101010101" pitchFamily="18" charset="-122"/>
        <a:ea typeface="阿里巴巴普惠体 L" panose="00020600040101010101" pitchFamily="18" charset="-122"/>
        <a:cs typeface="+mn-cs"/>
      </a:defRPr>
    </a:lvl4pPr>
    <a:lvl5pPr marL="1828800" algn="l" defTabSz="914400" rtl="0" eaLnBrk="1" latinLnBrk="0" hangingPunct="1">
      <a:defRPr sz="1200" kern="1200">
        <a:solidFill>
          <a:schemeClr val="tx1"/>
        </a:solidFill>
        <a:latin typeface="阿里巴巴普惠体 L" panose="00020600040101010101" pitchFamily="18" charset="-122"/>
        <a:ea typeface="阿里巴巴普惠体 L" panose="00020600040101010101" pitchFamily="18"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1</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2</a:t>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3</a:t>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4</a:t>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5</a:t>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6</a:t>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7</a:t>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8</a:t>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9</a:t>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10</a:t>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11</a:t>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12</a:t>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13</a:t>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14</a:t>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15</a:t>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16</a:t>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5408250-E610-484A-849C-8A485C2283A9}" type="slidenum">
              <a:rPr lang="zh-CN" altLang="en-US" smtClean="0"/>
              <a:pPr/>
              <a:t>17</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2912EF6-A09C-4B03-BF00-A6E40D6A105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A4F76BB3-B7C4-43AC-9DDD-27B16F9319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28A778DA-6ABB-4057-9F6F-2B1B48A0273C}"/>
              </a:ext>
            </a:extLst>
          </p:cNvPr>
          <p:cNvSpPr>
            <a:spLocks noGrp="1"/>
          </p:cNvSpPr>
          <p:nvPr>
            <p:ph type="dt" sz="half" idx="10"/>
          </p:nvPr>
        </p:nvSpPr>
        <p:spPr/>
        <p:txBody>
          <a:bodyPr/>
          <a:lstStyle/>
          <a:p>
            <a:fld id="{0CA3CEEA-7053-4CB4-845C-32886DAB72B0}" type="datetimeFigureOut">
              <a:rPr lang="zh-CN" altLang="en-US" smtClean="0"/>
              <a:pPr/>
              <a:t>2020/9/21</a:t>
            </a:fld>
            <a:endParaRPr lang="zh-CN" altLang="en-US"/>
          </a:p>
        </p:txBody>
      </p:sp>
      <p:sp>
        <p:nvSpPr>
          <p:cNvPr id="5" name="页脚占位符 4">
            <a:extLst>
              <a:ext uri="{FF2B5EF4-FFF2-40B4-BE49-F238E27FC236}">
                <a16:creationId xmlns="" xmlns:a16="http://schemas.microsoft.com/office/drawing/2014/main" id="{8826310B-4864-4C25-B94D-F7376E937D8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6EB26A29-A12B-48DD-A963-E46159B6A10D}"/>
              </a:ext>
            </a:extLst>
          </p:cNvPr>
          <p:cNvSpPr>
            <a:spLocks noGrp="1"/>
          </p:cNvSpPr>
          <p:nvPr>
            <p:ph type="sldNum" sz="quarter" idx="12"/>
          </p:nvPr>
        </p:nvSpPr>
        <p:spPr/>
        <p:txBody>
          <a:bodyPr/>
          <a:lstStyle/>
          <a:p>
            <a:fld id="{6499AF0E-90EA-425F-8533-D93300B2E9BA}" type="slidenum">
              <a:rPr lang="zh-CN" altLang="en-US" smtClean="0"/>
              <a:pPr/>
              <a:t>‹#›</a:t>
            </a:fld>
            <a:endParaRPr lang="zh-CN" altLang="en-US"/>
          </a:p>
        </p:txBody>
      </p:sp>
    </p:spTree>
    <p:extLst>
      <p:ext uri="{BB962C8B-B14F-4D97-AF65-F5344CB8AC3E}">
        <p14:creationId xmlns:p14="http://schemas.microsoft.com/office/powerpoint/2010/main" xmlns="" val="4129582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F2F44CF-0270-48A2-85D1-FB628A4F246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A051D1A8-09A8-4EA0-9798-9366615954BB}"/>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3169BAFA-4435-4A06-9513-AB155335123A}"/>
              </a:ext>
            </a:extLst>
          </p:cNvPr>
          <p:cNvSpPr>
            <a:spLocks noGrp="1"/>
          </p:cNvSpPr>
          <p:nvPr>
            <p:ph type="dt" sz="half" idx="10"/>
          </p:nvPr>
        </p:nvSpPr>
        <p:spPr/>
        <p:txBody>
          <a:bodyPr/>
          <a:lstStyle/>
          <a:p>
            <a:fld id="{0CA3CEEA-7053-4CB4-845C-32886DAB72B0}" type="datetimeFigureOut">
              <a:rPr lang="zh-CN" altLang="en-US" smtClean="0"/>
              <a:pPr/>
              <a:t>2020/9/21</a:t>
            </a:fld>
            <a:endParaRPr lang="zh-CN" altLang="en-US"/>
          </a:p>
        </p:txBody>
      </p:sp>
      <p:sp>
        <p:nvSpPr>
          <p:cNvPr id="5" name="页脚占位符 4">
            <a:extLst>
              <a:ext uri="{FF2B5EF4-FFF2-40B4-BE49-F238E27FC236}">
                <a16:creationId xmlns="" xmlns:a16="http://schemas.microsoft.com/office/drawing/2014/main" id="{9EF8F4A4-8227-43F3-BB60-B8354D57F7F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33E2CEC-B3CC-4E12-A340-D6A56267F3FD}"/>
              </a:ext>
            </a:extLst>
          </p:cNvPr>
          <p:cNvSpPr>
            <a:spLocks noGrp="1"/>
          </p:cNvSpPr>
          <p:nvPr>
            <p:ph type="sldNum" sz="quarter" idx="12"/>
          </p:nvPr>
        </p:nvSpPr>
        <p:spPr/>
        <p:txBody>
          <a:bodyPr/>
          <a:lstStyle/>
          <a:p>
            <a:fld id="{6499AF0E-90EA-425F-8533-D93300B2E9BA}" type="slidenum">
              <a:rPr lang="zh-CN" altLang="en-US" smtClean="0"/>
              <a:pPr/>
              <a:t>‹#›</a:t>
            </a:fld>
            <a:endParaRPr lang="zh-CN" altLang="en-US"/>
          </a:p>
        </p:txBody>
      </p:sp>
    </p:spTree>
    <p:extLst>
      <p:ext uri="{BB962C8B-B14F-4D97-AF65-F5344CB8AC3E}">
        <p14:creationId xmlns:p14="http://schemas.microsoft.com/office/powerpoint/2010/main" xmlns="" val="256663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49180B6-5217-4F3F-9133-25761F5F2EE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1356FDEF-D41C-4BF9-9C6A-F999DE1046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F7F53323-9E53-483C-B062-2E6FBB2796FF}"/>
              </a:ext>
            </a:extLst>
          </p:cNvPr>
          <p:cNvSpPr>
            <a:spLocks noGrp="1"/>
          </p:cNvSpPr>
          <p:nvPr>
            <p:ph type="dt" sz="half" idx="10"/>
          </p:nvPr>
        </p:nvSpPr>
        <p:spPr/>
        <p:txBody>
          <a:bodyPr/>
          <a:lstStyle/>
          <a:p>
            <a:fld id="{0CA3CEEA-7053-4CB4-845C-32886DAB72B0}" type="datetimeFigureOut">
              <a:rPr lang="zh-CN" altLang="en-US" smtClean="0"/>
              <a:pPr/>
              <a:t>2020/9/21</a:t>
            </a:fld>
            <a:endParaRPr lang="zh-CN" altLang="en-US"/>
          </a:p>
        </p:txBody>
      </p:sp>
      <p:sp>
        <p:nvSpPr>
          <p:cNvPr id="5" name="页脚占位符 4">
            <a:extLst>
              <a:ext uri="{FF2B5EF4-FFF2-40B4-BE49-F238E27FC236}">
                <a16:creationId xmlns="" xmlns:a16="http://schemas.microsoft.com/office/drawing/2014/main" id="{9FC46944-A274-45DD-BDDF-0C9BBB74FD3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5F90D79-B435-4428-B53A-8CF953B79118}"/>
              </a:ext>
            </a:extLst>
          </p:cNvPr>
          <p:cNvSpPr>
            <a:spLocks noGrp="1"/>
          </p:cNvSpPr>
          <p:nvPr>
            <p:ph type="sldNum" sz="quarter" idx="12"/>
          </p:nvPr>
        </p:nvSpPr>
        <p:spPr/>
        <p:txBody>
          <a:bodyPr/>
          <a:lstStyle/>
          <a:p>
            <a:fld id="{6499AF0E-90EA-425F-8533-D93300B2E9BA}" type="slidenum">
              <a:rPr lang="zh-CN" altLang="en-US" smtClean="0"/>
              <a:pPr/>
              <a:t>‹#›</a:t>
            </a:fld>
            <a:endParaRPr lang="zh-CN" altLang="en-US"/>
          </a:p>
        </p:txBody>
      </p:sp>
    </p:spTree>
    <p:extLst>
      <p:ext uri="{BB962C8B-B14F-4D97-AF65-F5344CB8AC3E}">
        <p14:creationId xmlns:p14="http://schemas.microsoft.com/office/powerpoint/2010/main" xmlns="" val="3946822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93920D7-5805-4467-9A86-05FD9AD991C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BA4811A-7B29-4F5C-A214-08C88D006D22}"/>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A6F60EF7-5027-40ED-ABF7-173979BCB78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D6262A8C-E1D1-4CB8-8054-D39177F68B48}"/>
              </a:ext>
            </a:extLst>
          </p:cNvPr>
          <p:cNvSpPr>
            <a:spLocks noGrp="1"/>
          </p:cNvSpPr>
          <p:nvPr>
            <p:ph type="dt" sz="half" idx="10"/>
          </p:nvPr>
        </p:nvSpPr>
        <p:spPr/>
        <p:txBody>
          <a:bodyPr/>
          <a:lstStyle/>
          <a:p>
            <a:fld id="{0CA3CEEA-7053-4CB4-845C-32886DAB72B0}" type="datetimeFigureOut">
              <a:rPr lang="zh-CN" altLang="en-US" smtClean="0"/>
              <a:pPr/>
              <a:t>2020/9/21</a:t>
            </a:fld>
            <a:endParaRPr lang="zh-CN" altLang="en-US"/>
          </a:p>
        </p:txBody>
      </p:sp>
      <p:sp>
        <p:nvSpPr>
          <p:cNvPr id="6" name="页脚占位符 5">
            <a:extLst>
              <a:ext uri="{FF2B5EF4-FFF2-40B4-BE49-F238E27FC236}">
                <a16:creationId xmlns="" xmlns:a16="http://schemas.microsoft.com/office/drawing/2014/main" id="{17E54118-ED43-462A-A11D-037162DFEE2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60480359-4314-426E-A029-D8DA7460607F}"/>
              </a:ext>
            </a:extLst>
          </p:cNvPr>
          <p:cNvSpPr>
            <a:spLocks noGrp="1"/>
          </p:cNvSpPr>
          <p:nvPr>
            <p:ph type="sldNum" sz="quarter" idx="12"/>
          </p:nvPr>
        </p:nvSpPr>
        <p:spPr/>
        <p:txBody>
          <a:bodyPr/>
          <a:lstStyle/>
          <a:p>
            <a:fld id="{6499AF0E-90EA-425F-8533-D93300B2E9BA}" type="slidenum">
              <a:rPr lang="zh-CN" altLang="en-US" smtClean="0"/>
              <a:pPr/>
              <a:t>‹#›</a:t>
            </a:fld>
            <a:endParaRPr lang="zh-CN" altLang="en-US"/>
          </a:p>
        </p:txBody>
      </p:sp>
    </p:spTree>
    <p:extLst>
      <p:ext uri="{BB962C8B-B14F-4D97-AF65-F5344CB8AC3E}">
        <p14:creationId xmlns:p14="http://schemas.microsoft.com/office/powerpoint/2010/main" xmlns="" val="1358895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7D81608-3FAC-41DA-BDE2-309269567E4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F6005EFD-58BF-4CA1-914B-DD085518CB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FB25CA06-69AC-4626-9CE7-B0DF5FFB78A0}"/>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127DB04B-BD11-4137-AC83-A677460C3D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FE844017-DA80-4616-B191-F1D1095D96A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6B2EB125-CD16-4F06-84F5-78172CDD77FA}"/>
              </a:ext>
            </a:extLst>
          </p:cNvPr>
          <p:cNvSpPr>
            <a:spLocks noGrp="1"/>
          </p:cNvSpPr>
          <p:nvPr>
            <p:ph type="dt" sz="half" idx="10"/>
          </p:nvPr>
        </p:nvSpPr>
        <p:spPr/>
        <p:txBody>
          <a:bodyPr/>
          <a:lstStyle/>
          <a:p>
            <a:fld id="{0CA3CEEA-7053-4CB4-845C-32886DAB72B0}" type="datetimeFigureOut">
              <a:rPr lang="zh-CN" altLang="en-US" smtClean="0"/>
              <a:pPr/>
              <a:t>2020/9/21</a:t>
            </a:fld>
            <a:endParaRPr lang="zh-CN" altLang="en-US"/>
          </a:p>
        </p:txBody>
      </p:sp>
      <p:sp>
        <p:nvSpPr>
          <p:cNvPr id="8" name="页脚占位符 7">
            <a:extLst>
              <a:ext uri="{FF2B5EF4-FFF2-40B4-BE49-F238E27FC236}">
                <a16:creationId xmlns="" xmlns:a16="http://schemas.microsoft.com/office/drawing/2014/main" id="{45765837-C2EE-4B6B-AC83-E6B41FBE6E8C}"/>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7B7BA987-98E9-4F9E-A5CB-F104902CCA44}"/>
              </a:ext>
            </a:extLst>
          </p:cNvPr>
          <p:cNvSpPr>
            <a:spLocks noGrp="1"/>
          </p:cNvSpPr>
          <p:nvPr>
            <p:ph type="sldNum" sz="quarter" idx="12"/>
          </p:nvPr>
        </p:nvSpPr>
        <p:spPr/>
        <p:txBody>
          <a:bodyPr/>
          <a:lstStyle/>
          <a:p>
            <a:fld id="{6499AF0E-90EA-425F-8533-D93300B2E9BA}" type="slidenum">
              <a:rPr lang="zh-CN" altLang="en-US" smtClean="0"/>
              <a:pPr/>
              <a:t>‹#›</a:t>
            </a:fld>
            <a:endParaRPr lang="zh-CN" altLang="en-US"/>
          </a:p>
        </p:txBody>
      </p:sp>
      <p:sp>
        <p:nvSpPr>
          <p:cNvPr id="11" name="矩形 10"/>
          <p:cNvSpPr/>
          <p:nvPr userDrawn="1"/>
        </p:nvSpPr>
        <p:spPr>
          <a:xfrm>
            <a:off x="8724660" y="6431125"/>
            <a:ext cx="966254"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jieri/          PPT</a:t>
            </a:r>
            <a:r>
              <a:rPr lang="zh-CN" altLang="en-US" sz="100" dirty="0">
                <a:solidFill>
                  <a:prstClr val="white"/>
                </a:solidFill>
                <a:latin typeface="Calibri"/>
                <a:ea typeface="宋体"/>
              </a:rPr>
              <a:t>素材</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beijing/        PPT</a:t>
            </a:r>
            <a:r>
              <a:rPr lang="zh-CN" altLang="en-US" sz="100" dirty="0">
                <a:solidFill>
                  <a:prstClr val="white"/>
                </a:solidFill>
                <a:latin typeface="Calibri"/>
                <a:ea typeface="宋体"/>
              </a:rPr>
              <a:t>图表</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kejian/             </a:t>
            </a:r>
            <a:r>
              <a:rPr lang="zh-CN" altLang="en-US" sz="100" dirty="0">
                <a:solidFill>
                  <a:prstClr val="white"/>
                </a:solidFill>
                <a:latin typeface="Calibri"/>
                <a:ea typeface="宋体"/>
              </a:rPr>
              <a:t>字体下载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xiazai/zongjie/ </a:t>
            </a:r>
            <a:r>
              <a:rPr lang="zh-CN" altLang="en-US" sz="100" dirty="0">
                <a:solidFill>
                  <a:prstClr val="white"/>
                </a:solidFill>
                <a:latin typeface="Calibri"/>
                <a:ea typeface="宋体"/>
              </a:rPr>
              <a:t>工作计划</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2344036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33AC8F4-1A9B-47AC-8490-117120278B5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903BDF4D-8050-45FD-961A-12C57EAD2857}"/>
              </a:ext>
            </a:extLst>
          </p:cNvPr>
          <p:cNvSpPr>
            <a:spLocks noGrp="1"/>
          </p:cNvSpPr>
          <p:nvPr>
            <p:ph type="dt" sz="half" idx="10"/>
          </p:nvPr>
        </p:nvSpPr>
        <p:spPr/>
        <p:txBody>
          <a:bodyPr/>
          <a:lstStyle/>
          <a:p>
            <a:fld id="{0CA3CEEA-7053-4CB4-845C-32886DAB72B0}" type="datetimeFigureOut">
              <a:rPr lang="zh-CN" altLang="en-US" smtClean="0"/>
              <a:pPr/>
              <a:t>2020/9/21</a:t>
            </a:fld>
            <a:endParaRPr lang="zh-CN" altLang="en-US"/>
          </a:p>
        </p:txBody>
      </p:sp>
      <p:sp>
        <p:nvSpPr>
          <p:cNvPr id="4" name="页脚占位符 3">
            <a:extLst>
              <a:ext uri="{FF2B5EF4-FFF2-40B4-BE49-F238E27FC236}">
                <a16:creationId xmlns="" xmlns:a16="http://schemas.microsoft.com/office/drawing/2014/main" id="{B8987587-7C86-4771-A368-0759993930E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17F48084-0724-4D69-A78E-BDA1C7F941D4}"/>
              </a:ext>
            </a:extLst>
          </p:cNvPr>
          <p:cNvSpPr>
            <a:spLocks noGrp="1"/>
          </p:cNvSpPr>
          <p:nvPr>
            <p:ph type="sldNum" sz="quarter" idx="12"/>
          </p:nvPr>
        </p:nvSpPr>
        <p:spPr/>
        <p:txBody>
          <a:bodyPr/>
          <a:lstStyle/>
          <a:p>
            <a:fld id="{6499AF0E-90EA-425F-8533-D93300B2E9BA}" type="slidenum">
              <a:rPr lang="zh-CN" altLang="en-US" smtClean="0"/>
              <a:pPr/>
              <a:t>‹#›</a:t>
            </a:fld>
            <a:endParaRPr lang="zh-CN" altLang="en-US"/>
          </a:p>
        </p:txBody>
      </p:sp>
    </p:spTree>
    <p:extLst>
      <p:ext uri="{BB962C8B-B14F-4D97-AF65-F5344CB8AC3E}">
        <p14:creationId xmlns:p14="http://schemas.microsoft.com/office/powerpoint/2010/main" xmlns="" val="1277174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D1D3C970-451D-4750-98EF-592A606A0570}"/>
              </a:ext>
            </a:extLst>
          </p:cNvPr>
          <p:cNvSpPr>
            <a:spLocks noGrp="1"/>
          </p:cNvSpPr>
          <p:nvPr>
            <p:ph type="dt" sz="half" idx="10"/>
          </p:nvPr>
        </p:nvSpPr>
        <p:spPr/>
        <p:txBody>
          <a:bodyPr/>
          <a:lstStyle/>
          <a:p>
            <a:fld id="{0CA3CEEA-7053-4CB4-845C-32886DAB72B0}" type="datetimeFigureOut">
              <a:rPr lang="zh-CN" altLang="en-US" smtClean="0"/>
              <a:pPr/>
              <a:t>2020/9/21</a:t>
            </a:fld>
            <a:endParaRPr lang="zh-CN" altLang="en-US"/>
          </a:p>
        </p:txBody>
      </p:sp>
      <p:sp>
        <p:nvSpPr>
          <p:cNvPr id="3" name="页脚占位符 2">
            <a:extLst>
              <a:ext uri="{FF2B5EF4-FFF2-40B4-BE49-F238E27FC236}">
                <a16:creationId xmlns="" xmlns:a16="http://schemas.microsoft.com/office/drawing/2014/main" id="{89F6A6A3-0078-4F43-AB14-FDF690BCAF2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320DDAAE-E9DF-427C-9DE1-E2D0F7C7A56B}"/>
              </a:ext>
            </a:extLst>
          </p:cNvPr>
          <p:cNvSpPr>
            <a:spLocks noGrp="1"/>
          </p:cNvSpPr>
          <p:nvPr>
            <p:ph type="sldNum" sz="quarter" idx="12"/>
          </p:nvPr>
        </p:nvSpPr>
        <p:spPr/>
        <p:txBody>
          <a:bodyPr/>
          <a:lstStyle/>
          <a:p>
            <a:fld id="{6499AF0E-90EA-425F-8533-D93300B2E9BA}" type="slidenum">
              <a:rPr lang="zh-CN" altLang="en-US" smtClean="0"/>
              <a:pPr/>
              <a:t>‹#›</a:t>
            </a:fld>
            <a:endParaRPr lang="zh-CN" altLang="en-US"/>
          </a:p>
        </p:txBody>
      </p:sp>
    </p:spTree>
    <p:extLst>
      <p:ext uri="{BB962C8B-B14F-4D97-AF65-F5344CB8AC3E}">
        <p14:creationId xmlns:p14="http://schemas.microsoft.com/office/powerpoint/2010/main" xmlns="" val="1558536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9B32DE8-5F05-488A-93CF-97C341CBBC1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91A3CE94-147E-4C32-BD55-0D740FF104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B6DC4CA1-A1B9-4B82-8AB4-1997C0FC42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5B91291F-C046-47EB-B8B3-94DEF73591DD}"/>
              </a:ext>
            </a:extLst>
          </p:cNvPr>
          <p:cNvSpPr>
            <a:spLocks noGrp="1"/>
          </p:cNvSpPr>
          <p:nvPr>
            <p:ph type="dt" sz="half" idx="10"/>
          </p:nvPr>
        </p:nvSpPr>
        <p:spPr/>
        <p:txBody>
          <a:bodyPr/>
          <a:lstStyle/>
          <a:p>
            <a:fld id="{0CA3CEEA-7053-4CB4-845C-32886DAB72B0}" type="datetimeFigureOut">
              <a:rPr lang="zh-CN" altLang="en-US" smtClean="0"/>
              <a:pPr/>
              <a:t>2020/9/21</a:t>
            </a:fld>
            <a:endParaRPr lang="zh-CN" altLang="en-US"/>
          </a:p>
        </p:txBody>
      </p:sp>
      <p:sp>
        <p:nvSpPr>
          <p:cNvPr id="6" name="页脚占位符 5">
            <a:extLst>
              <a:ext uri="{FF2B5EF4-FFF2-40B4-BE49-F238E27FC236}">
                <a16:creationId xmlns="" xmlns:a16="http://schemas.microsoft.com/office/drawing/2014/main" id="{93CC3798-0EEC-4120-AD28-07989943784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51750D1-176D-48B2-8E7F-4D5F2915D21A}"/>
              </a:ext>
            </a:extLst>
          </p:cNvPr>
          <p:cNvSpPr>
            <a:spLocks noGrp="1"/>
          </p:cNvSpPr>
          <p:nvPr>
            <p:ph type="sldNum" sz="quarter" idx="12"/>
          </p:nvPr>
        </p:nvSpPr>
        <p:spPr/>
        <p:txBody>
          <a:bodyPr/>
          <a:lstStyle/>
          <a:p>
            <a:fld id="{6499AF0E-90EA-425F-8533-D93300B2E9BA}" type="slidenum">
              <a:rPr lang="zh-CN" altLang="en-US" smtClean="0"/>
              <a:pPr/>
              <a:t>‹#›</a:t>
            </a:fld>
            <a:endParaRPr lang="zh-CN" altLang="en-US"/>
          </a:p>
        </p:txBody>
      </p:sp>
    </p:spTree>
    <p:extLst>
      <p:ext uri="{BB962C8B-B14F-4D97-AF65-F5344CB8AC3E}">
        <p14:creationId xmlns:p14="http://schemas.microsoft.com/office/powerpoint/2010/main" xmlns="" val="1319912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BD0ADB0-1E30-4476-B1C6-8FD4C130C7E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D94D163A-ACE8-49E2-A424-48F3168E89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78781B94-6B02-402F-83A7-7FD527E9EC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A5FE691D-9246-4DBF-B415-5F0E9D5DFB25}"/>
              </a:ext>
            </a:extLst>
          </p:cNvPr>
          <p:cNvSpPr>
            <a:spLocks noGrp="1"/>
          </p:cNvSpPr>
          <p:nvPr>
            <p:ph type="dt" sz="half" idx="10"/>
          </p:nvPr>
        </p:nvSpPr>
        <p:spPr/>
        <p:txBody>
          <a:bodyPr/>
          <a:lstStyle/>
          <a:p>
            <a:fld id="{0CA3CEEA-7053-4CB4-845C-32886DAB72B0}" type="datetimeFigureOut">
              <a:rPr lang="zh-CN" altLang="en-US" smtClean="0"/>
              <a:pPr/>
              <a:t>2020/9/21</a:t>
            </a:fld>
            <a:endParaRPr lang="zh-CN" altLang="en-US"/>
          </a:p>
        </p:txBody>
      </p:sp>
      <p:sp>
        <p:nvSpPr>
          <p:cNvPr id="6" name="页脚占位符 5">
            <a:extLst>
              <a:ext uri="{FF2B5EF4-FFF2-40B4-BE49-F238E27FC236}">
                <a16:creationId xmlns="" xmlns:a16="http://schemas.microsoft.com/office/drawing/2014/main" id="{BEA10ED4-7499-42AA-9317-ACA62B711E5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39180FF-1CA4-46FC-8BEA-E24B9DABCC9B}"/>
              </a:ext>
            </a:extLst>
          </p:cNvPr>
          <p:cNvSpPr>
            <a:spLocks noGrp="1"/>
          </p:cNvSpPr>
          <p:nvPr>
            <p:ph type="sldNum" sz="quarter" idx="12"/>
          </p:nvPr>
        </p:nvSpPr>
        <p:spPr/>
        <p:txBody>
          <a:bodyPr/>
          <a:lstStyle/>
          <a:p>
            <a:fld id="{6499AF0E-90EA-425F-8533-D93300B2E9BA}" type="slidenum">
              <a:rPr lang="zh-CN" altLang="en-US" smtClean="0"/>
              <a:pPr/>
              <a:t>‹#›</a:t>
            </a:fld>
            <a:endParaRPr lang="zh-CN" altLang="en-US"/>
          </a:p>
        </p:txBody>
      </p:sp>
    </p:spTree>
    <p:extLst>
      <p:ext uri="{BB962C8B-B14F-4D97-AF65-F5344CB8AC3E}">
        <p14:creationId xmlns:p14="http://schemas.microsoft.com/office/powerpoint/2010/main" xmlns="" val="2415706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1DC6198-FADA-4CA9-9E27-6D344309F5C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69268779-6B73-4878-820B-BAA44F0DF63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C3882E2F-6A87-4605-9DF5-1652A34E8ACD}"/>
              </a:ext>
            </a:extLst>
          </p:cNvPr>
          <p:cNvSpPr>
            <a:spLocks noGrp="1"/>
          </p:cNvSpPr>
          <p:nvPr>
            <p:ph type="dt" sz="half" idx="10"/>
          </p:nvPr>
        </p:nvSpPr>
        <p:spPr/>
        <p:txBody>
          <a:bodyPr/>
          <a:lstStyle/>
          <a:p>
            <a:fld id="{0CA3CEEA-7053-4CB4-845C-32886DAB72B0}" type="datetimeFigureOut">
              <a:rPr lang="zh-CN" altLang="en-US" smtClean="0"/>
              <a:pPr/>
              <a:t>2020/9/21</a:t>
            </a:fld>
            <a:endParaRPr lang="zh-CN" altLang="en-US"/>
          </a:p>
        </p:txBody>
      </p:sp>
      <p:sp>
        <p:nvSpPr>
          <p:cNvPr id="5" name="页脚占位符 4">
            <a:extLst>
              <a:ext uri="{FF2B5EF4-FFF2-40B4-BE49-F238E27FC236}">
                <a16:creationId xmlns="" xmlns:a16="http://schemas.microsoft.com/office/drawing/2014/main" id="{917A99D2-61E5-4461-A1B1-094888F4288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5D2A867-CB32-441D-8A4B-E742885ADE1B}"/>
              </a:ext>
            </a:extLst>
          </p:cNvPr>
          <p:cNvSpPr>
            <a:spLocks noGrp="1"/>
          </p:cNvSpPr>
          <p:nvPr>
            <p:ph type="sldNum" sz="quarter" idx="12"/>
          </p:nvPr>
        </p:nvSpPr>
        <p:spPr/>
        <p:txBody>
          <a:bodyPr/>
          <a:lstStyle/>
          <a:p>
            <a:fld id="{6499AF0E-90EA-425F-8533-D93300B2E9BA}" type="slidenum">
              <a:rPr lang="zh-CN" altLang="en-US" smtClean="0"/>
              <a:pPr/>
              <a:t>‹#›</a:t>
            </a:fld>
            <a:endParaRPr lang="zh-CN" altLang="en-US"/>
          </a:p>
        </p:txBody>
      </p:sp>
    </p:spTree>
    <p:extLst>
      <p:ext uri="{BB962C8B-B14F-4D97-AF65-F5344CB8AC3E}">
        <p14:creationId xmlns:p14="http://schemas.microsoft.com/office/powerpoint/2010/main" xmlns="" val="2657068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72540B5D-82BB-434A-98A0-0D2AE58FFA5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257EC703-E8AB-4978-9101-0A6377164CCD}"/>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DB8B9932-4BB7-4B0F-B7F2-0E08B9C3E13C}"/>
              </a:ext>
            </a:extLst>
          </p:cNvPr>
          <p:cNvSpPr>
            <a:spLocks noGrp="1"/>
          </p:cNvSpPr>
          <p:nvPr>
            <p:ph type="dt" sz="half" idx="10"/>
          </p:nvPr>
        </p:nvSpPr>
        <p:spPr/>
        <p:txBody>
          <a:bodyPr/>
          <a:lstStyle/>
          <a:p>
            <a:fld id="{0CA3CEEA-7053-4CB4-845C-32886DAB72B0}" type="datetimeFigureOut">
              <a:rPr lang="zh-CN" altLang="en-US" smtClean="0"/>
              <a:pPr/>
              <a:t>2020/9/21</a:t>
            </a:fld>
            <a:endParaRPr lang="zh-CN" altLang="en-US"/>
          </a:p>
        </p:txBody>
      </p:sp>
      <p:sp>
        <p:nvSpPr>
          <p:cNvPr id="5" name="页脚占位符 4">
            <a:extLst>
              <a:ext uri="{FF2B5EF4-FFF2-40B4-BE49-F238E27FC236}">
                <a16:creationId xmlns="" xmlns:a16="http://schemas.microsoft.com/office/drawing/2014/main" id="{40F8A314-3E0C-4438-80A6-2129DB7E0DF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ADFAFF9-DC06-49F3-8D60-47A109878AFF}"/>
              </a:ext>
            </a:extLst>
          </p:cNvPr>
          <p:cNvSpPr>
            <a:spLocks noGrp="1"/>
          </p:cNvSpPr>
          <p:nvPr>
            <p:ph type="sldNum" sz="quarter" idx="12"/>
          </p:nvPr>
        </p:nvSpPr>
        <p:spPr/>
        <p:txBody>
          <a:bodyPr/>
          <a:lstStyle/>
          <a:p>
            <a:fld id="{6499AF0E-90EA-425F-8533-D93300B2E9BA}" type="slidenum">
              <a:rPr lang="zh-CN" altLang="en-US" smtClean="0"/>
              <a:pPr/>
              <a:t>‹#›</a:t>
            </a:fld>
            <a:endParaRPr lang="zh-CN" altLang="en-US"/>
          </a:p>
        </p:txBody>
      </p:sp>
    </p:spTree>
    <p:extLst>
      <p:ext uri="{BB962C8B-B14F-4D97-AF65-F5344CB8AC3E}">
        <p14:creationId xmlns:p14="http://schemas.microsoft.com/office/powerpoint/2010/main" xmlns="" val="2228149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E47D801D-20D9-47C4-A9E0-A748E382B5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a:extLst>
              <a:ext uri="{FF2B5EF4-FFF2-40B4-BE49-F238E27FC236}">
                <a16:creationId xmlns="" xmlns:a16="http://schemas.microsoft.com/office/drawing/2014/main" id="{4E73B6B8-16E3-4BD1-8631-AA64A75E16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 xmlns:a16="http://schemas.microsoft.com/office/drawing/2014/main" id="{DEB79DD8-CBE3-4C2B-9E4C-850900F078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阿里巴巴普惠体 L" panose="00020600040101010101" pitchFamily="18" charset="-122"/>
                <a:ea typeface="阿里巴巴普惠体 L" panose="00020600040101010101" pitchFamily="18" charset="-122"/>
              </a:defRPr>
            </a:lvl1pPr>
          </a:lstStyle>
          <a:p>
            <a:fld id="{0CA3CEEA-7053-4CB4-845C-32886DAB72B0}" type="datetimeFigureOut">
              <a:rPr lang="zh-CN" altLang="en-US" smtClean="0"/>
              <a:pPr/>
              <a:t>2020/9/21</a:t>
            </a:fld>
            <a:endParaRPr lang="zh-CN" altLang="en-US" dirty="0"/>
          </a:p>
        </p:txBody>
      </p:sp>
      <p:sp>
        <p:nvSpPr>
          <p:cNvPr id="5" name="页脚占位符 4">
            <a:extLst>
              <a:ext uri="{FF2B5EF4-FFF2-40B4-BE49-F238E27FC236}">
                <a16:creationId xmlns="" xmlns:a16="http://schemas.microsoft.com/office/drawing/2014/main" id="{251860A8-17A9-4CE3-8507-266534B2FA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阿里巴巴普惠体 L" panose="00020600040101010101" pitchFamily="18" charset="-122"/>
                <a:ea typeface="阿里巴巴普惠体 L" panose="00020600040101010101" pitchFamily="18" charset="-122"/>
              </a:defRPr>
            </a:lvl1pPr>
          </a:lstStyle>
          <a:p>
            <a:endParaRPr lang="zh-CN" altLang="en-US" dirty="0"/>
          </a:p>
        </p:txBody>
      </p:sp>
      <p:sp>
        <p:nvSpPr>
          <p:cNvPr id="6" name="灯片编号占位符 5">
            <a:extLst>
              <a:ext uri="{FF2B5EF4-FFF2-40B4-BE49-F238E27FC236}">
                <a16:creationId xmlns="" xmlns:a16="http://schemas.microsoft.com/office/drawing/2014/main" id="{3272FA5D-D792-4DD8-90DE-5A7F135446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阿里巴巴普惠体 L" panose="00020600040101010101" pitchFamily="18" charset="-122"/>
                <a:ea typeface="阿里巴巴普惠体 L" panose="00020600040101010101" pitchFamily="18" charset="-122"/>
              </a:defRPr>
            </a:lvl1pPr>
          </a:lstStyle>
          <a:p>
            <a:fld id="{6499AF0E-90EA-425F-8533-D93300B2E9BA}" type="slidenum">
              <a:rPr lang="zh-CN" altLang="en-US" smtClean="0"/>
              <a:pPr/>
              <a:t>‹#›</a:t>
            </a:fld>
            <a:endParaRPr lang="zh-CN" altLang="en-US" dirty="0"/>
          </a:p>
        </p:txBody>
      </p:sp>
    </p:spTree>
    <p:extLst>
      <p:ext uri="{BB962C8B-B14F-4D97-AF65-F5344CB8AC3E}">
        <p14:creationId xmlns:p14="http://schemas.microsoft.com/office/powerpoint/2010/main" xmlns="" val="3874642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阿里巴巴普惠体 L" panose="00020600040101010101" pitchFamily="18" charset="-122"/>
          <a:ea typeface="阿里巴巴普惠体 L" panose="00020600040101010101" pitchFamily="18"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阿里巴巴普惠体 L" panose="00020600040101010101" pitchFamily="18" charset="-122"/>
          <a:ea typeface="阿里巴巴普惠体 L" panose="00020600040101010101" pitchFamily="18"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阿里巴巴普惠体 L" panose="00020600040101010101" pitchFamily="18" charset="-122"/>
          <a:ea typeface="阿里巴巴普惠体 L" panose="00020600040101010101" pitchFamily="18"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阿里巴巴普惠体 L" panose="00020600040101010101" pitchFamily="18" charset="-122"/>
          <a:ea typeface="阿里巴巴普惠体 L" panose="00020600040101010101" pitchFamily="18"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阿里巴巴普惠体 L" panose="00020600040101010101" pitchFamily="18" charset="-122"/>
          <a:ea typeface="阿里巴巴普惠体 L" panose="00020600040101010101" pitchFamily="18"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阿里巴巴普惠体 L" panose="00020600040101010101" pitchFamily="18" charset="-122"/>
          <a:ea typeface="阿里巴巴普惠体 L" panose="00020600040101010101" pitchFamily="18"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6.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6.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7EB57AEC-3CFB-4361-B162-58DE3E6263B3}"/>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6869430" y="1508760"/>
            <a:ext cx="4240530" cy="4183380"/>
          </a:xfrm>
          <a:prstGeom prst="rect">
            <a:avLst/>
          </a:prstGeom>
        </p:spPr>
      </p:pic>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b="73008"/>
          <a:stretch/>
        </p:blipFill>
        <p:spPr>
          <a:xfrm>
            <a:off x="0" y="0"/>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t="68833"/>
          <a:stretch/>
        </p:blipFill>
        <p:spPr>
          <a:xfrm>
            <a:off x="0" y="4720590"/>
            <a:ext cx="12192000" cy="2137410"/>
          </a:xfrm>
          <a:prstGeom prst="rect">
            <a:avLst/>
          </a:prstGeom>
        </p:spPr>
      </p:pic>
      <p:pic>
        <p:nvPicPr>
          <p:cNvPr id="9" name="图片 8">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5623560" y="2251710"/>
            <a:ext cx="6568440" cy="1565910"/>
          </a:xfrm>
          <a:prstGeom prst="rect">
            <a:avLst/>
          </a:prstGeom>
        </p:spPr>
      </p:pic>
      <p:sp>
        <p:nvSpPr>
          <p:cNvPr id="10" name="文本框 9">
            <a:extLst>
              <a:ext uri="{FF2B5EF4-FFF2-40B4-BE49-F238E27FC236}">
                <a16:creationId xmlns="" xmlns:a16="http://schemas.microsoft.com/office/drawing/2014/main" id="{3393AFEE-0106-4884-BC41-710FC5769BFF}"/>
              </a:ext>
            </a:extLst>
          </p:cNvPr>
          <p:cNvSpPr txBox="1"/>
          <p:nvPr/>
        </p:nvSpPr>
        <p:spPr>
          <a:xfrm>
            <a:off x="1657350" y="1344513"/>
            <a:ext cx="3966210" cy="3182923"/>
          </a:xfrm>
          <a:prstGeom prst="rect">
            <a:avLst/>
          </a:prstGeom>
          <a:noFill/>
        </p:spPr>
        <p:txBody>
          <a:bodyPr wrap="square" rtlCol="0">
            <a:spAutoFit/>
          </a:bodyPr>
          <a:lstStyle/>
          <a:p>
            <a:pPr>
              <a:lnSpc>
                <a:spcPts val="11800"/>
              </a:lnSpc>
            </a:pPr>
            <a:r>
              <a:rPr lang="zh-CN" altLang="en-US" sz="11500" dirty="0">
                <a:solidFill>
                  <a:schemeClr val="bg1"/>
                </a:solidFill>
                <a:effectLst>
                  <a:outerShdw blurRad="38100" dist="38100" dir="2700000" algn="tl">
                    <a:srgbClr val="000000">
                      <a:alpha val="43137"/>
                    </a:srgbClr>
                  </a:outerShdw>
                </a:effectLst>
                <a:latin typeface="新宋体" panose="02010609030101010101" pitchFamily="49" charset="-122"/>
                <a:ea typeface="新宋体" panose="02010609030101010101" pitchFamily="49" charset="-122"/>
              </a:rPr>
              <a:t>中秋</a:t>
            </a:r>
          </a:p>
          <a:p>
            <a:pPr>
              <a:lnSpc>
                <a:spcPts val="11800"/>
              </a:lnSpc>
            </a:pPr>
            <a:r>
              <a:rPr lang="zh-CN" altLang="en-US" sz="11500" dirty="0">
                <a:solidFill>
                  <a:schemeClr val="bg1"/>
                </a:solidFill>
                <a:effectLst>
                  <a:outerShdw blurRad="38100" dist="38100" dir="2700000" algn="tl">
                    <a:srgbClr val="000000">
                      <a:alpha val="43137"/>
                    </a:srgbClr>
                  </a:outerShdw>
                </a:effectLst>
                <a:latin typeface="新宋体" panose="02010609030101010101" pitchFamily="49" charset="-122"/>
                <a:ea typeface="新宋体" panose="02010609030101010101" pitchFamily="49" charset="-122"/>
              </a:rPr>
              <a:t>团圆</a:t>
            </a:r>
            <a:endParaRPr lang="zh-CN" altLang="en-US" sz="2000" dirty="0">
              <a:solidFill>
                <a:schemeClr val="bg1"/>
              </a:solidFill>
              <a:effectLst>
                <a:outerShdw blurRad="38100" dist="38100" dir="2700000" algn="tl">
                  <a:srgbClr val="000000">
                    <a:alpha val="43137"/>
                  </a:srgbClr>
                </a:outerShdw>
              </a:effectLst>
              <a:latin typeface="新宋体" panose="02010609030101010101" pitchFamily="49" charset="-122"/>
              <a:ea typeface="新宋体" panose="02010609030101010101" pitchFamily="49" charset="-122"/>
            </a:endParaRPr>
          </a:p>
        </p:txBody>
      </p:sp>
    </p:spTree>
    <p:extLst>
      <p:ext uri="{BB962C8B-B14F-4D97-AF65-F5344CB8AC3E}">
        <p14:creationId xmlns:p14="http://schemas.microsoft.com/office/powerpoint/2010/main" xmlns="" val="232068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400050"/>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68833"/>
          <a:stretch/>
        </p:blipFill>
        <p:spPr>
          <a:xfrm>
            <a:off x="0" y="4720590"/>
            <a:ext cx="12192000" cy="2137410"/>
          </a:xfrm>
          <a:prstGeom prst="rect">
            <a:avLst/>
          </a:prstGeom>
        </p:spPr>
      </p:pic>
      <p:sp>
        <p:nvSpPr>
          <p:cNvPr id="8" name="椭圆 7">
            <a:extLst>
              <a:ext uri="{FF2B5EF4-FFF2-40B4-BE49-F238E27FC236}">
                <a16:creationId xmlns="" xmlns:a16="http://schemas.microsoft.com/office/drawing/2014/main" id="{8DEA784B-1AC3-401B-BF37-945C6CCDA1EB}"/>
              </a:ext>
            </a:extLst>
          </p:cNvPr>
          <p:cNvSpPr/>
          <p:nvPr/>
        </p:nvSpPr>
        <p:spPr>
          <a:xfrm>
            <a:off x="1513899" y="1016712"/>
            <a:ext cx="3703878" cy="3703878"/>
          </a:xfrm>
          <a:prstGeom prst="ellipse">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1" name="文本框 10">
            <a:extLst>
              <a:ext uri="{FF2B5EF4-FFF2-40B4-BE49-F238E27FC236}">
                <a16:creationId xmlns="" xmlns:a16="http://schemas.microsoft.com/office/drawing/2014/main" id="{73BAA305-ECED-46C4-A7D0-B70846F05B68}"/>
              </a:ext>
            </a:extLst>
          </p:cNvPr>
          <p:cNvSpPr txBox="1"/>
          <p:nvPr/>
        </p:nvSpPr>
        <p:spPr>
          <a:xfrm>
            <a:off x="1981433" y="2082984"/>
            <a:ext cx="2646878" cy="1569660"/>
          </a:xfrm>
          <a:prstGeom prst="rect">
            <a:avLst/>
          </a:prstGeom>
          <a:noFill/>
        </p:spPr>
        <p:txBody>
          <a:bodyPr wrap="none" rtlCol="0">
            <a:spAutoFit/>
          </a:bodyPr>
          <a:lstStyle/>
          <a:p>
            <a:pPr algn="ctr"/>
            <a:r>
              <a:rPr lang="zh-CN" altLang="en-US" sz="9600" dirty="0">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目录</a:t>
            </a:r>
          </a:p>
        </p:txBody>
      </p:sp>
      <p:sp>
        <p:nvSpPr>
          <p:cNvPr id="13" name="文本框 12">
            <a:extLst>
              <a:ext uri="{FF2B5EF4-FFF2-40B4-BE49-F238E27FC236}">
                <a16:creationId xmlns="" xmlns:a16="http://schemas.microsoft.com/office/drawing/2014/main" id="{091A5A6C-2284-47D1-AEB4-4F469F9FBC4C}"/>
              </a:ext>
            </a:extLst>
          </p:cNvPr>
          <p:cNvSpPr txBox="1"/>
          <p:nvPr/>
        </p:nvSpPr>
        <p:spPr>
          <a:xfrm>
            <a:off x="6731675" y="1451052"/>
            <a:ext cx="615553" cy="3127542"/>
          </a:xfrm>
          <a:prstGeom prst="rect">
            <a:avLst/>
          </a:prstGeom>
          <a:noFill/>
        </p:spPr>
        <p:txBody>
          <a:bodyPr vert="eaVert" wrap="square" rtlCol="0">
            <a:spAutoFit/>
          </a:bodyPr>
          <a:lstStyle/>
          <a:p>
            <a:r>
              <a:rPr lang="en-US" altLang="zh-CN" sz="2800" spc="300" dirty="0">
                <a:solidFill>
                  <a:schemeClr val="bg1"/>
                </a:solidFill>
                <a:latin typeface="+mn-ea"/>
              </a:rPr>
              <a:t>【</a:t>
            </a:r>
            <a:r>
              <a:rPr lang="zh-CN" altLang="en-US" sz="2800" spc="300" dirty="0">
                <a:solidFill>
                  <a:schemeClr val="bg1"/>
                </a:solidFill>
                <a:latin typeface="+mn-ea"/>
              </a:rPr>
              <a:t>壹</a:t>
            </a:r>
            <a:r>
              <a:rPr lang="en-US" altLang="zh-CN" sz="2800" spc="300" dirty="0">
                <a:solidFill>
                  <a:schemeClr val="bg1"/>
                </a:solidFill>
                <a:latin typeface="+mn-ea"/>
              </a:rPr>
              <a:t>】 </a:t>
            </a:r>
            <a:r>
              <a:rPr lang="zh-CN" altLang="en-US" sz="2800" spc="300" dirty="0">
                <a:solidFill>
                  <a:schemeClr val="bg1"/>
                </a:solidFill>
                <a:latin typeface="+mn-ea"/>
              </a:rPr>
              <a:t>中秋来源</a:t>
            </a:r>
          </a:p>
        </p:txBody>
      </p:sp>
      <p:sp>
        <p:nvSpPr>
          <p:cNvPr id="14" name="文本框 13">
            <a:extLst>
              <a:ext uri="{FF2B5EF4-FFF2-40B4-BE49-F238E27FC236}">
                <a16:creationId xmlns="" xmlns:a16="http://schemas.microsoft.com/office/drawing/2014/main" id="{C81B31E5-A7AB-48EF-AA77-1C013B442D3F}"/>
              </a:ext>
            </a:extLst>
          </p:cNvPr>
          <p:cNvSpPr txBox="1"/>
          <p:nvPr/>
        </p:nvSpPr>
        <p:spPr>
          <a:xfrm>
            <a:off x="7710315" y="1451052"/>
            <a:ext cx="615553" cy="3127542"/>
          </a:xfrm>
          <a:prstGeom prst="rect">
            <a:avLst/>
          </a:prstGeom>
          <a:noFill/>
        </p:spPr>
        <p:txBody>
          <a:bodyPr vert="eaVert" wrap="square" rtlCol="0">
            <a:spAutoFit/>
          </a:bodyPr>
          <a:lstStyle/>
          <a:p>
            <a:r>
              <a:rPr lang="en-US" altLang="zh-CN" sz="2800" spc="300" dirty="0">
                <a:solidFill>
                  <a:schemeClr val="bg1"/>
                </a:solidFill>
                <a:latin typeface="+mn-ea"/>
              </a:rPr>
              <a:t>【</a:t>
            </a:r>
            <a:r>
              <a:rPr lang="zh-CN" altLang="en-US" sz="2800" spc="300" dirty="0">
                <a:solidFill>
                  <a:schemeClr val="bg1"/>
                </a:solidFill>
                <a:latin typeface="+mn-ea"/>
              </a:rPr>
              <a:t>贰</a:t>
            </a:r>
            <a:r>
              <a:rPr lang="en-US" altLang="zh-CN" sz="2800" spc="300" dirty="0">
                <a:solidFill>
                  <a:schemeClr val="bg1"/>
                </a:solidFill>
                <a:latin typeface="+mn-ea"/>
              </a:rPr>
              <a:t>】 </a:t>
            </a:r>
            <a:r>
              <a:rPr lang="zh-CN" altLang="en-US" sz="2800" spc="300" dirty="0">
                <a:solidFill>
                  <a:schemeClr val="bg1"/>
                </a:solidFill>
                <a:latin typeface="+mn-ea"/>
              </a:rPr>
              <a:t>中秋习俗</a:t>
            </a:r>
          </a:p>
        </p:txBody>
      </p:sp>
      <p:sp>
        <p:nvSpPr>
          <p:cNvPr id="15" name="文本框 14">
            <a:extLst>
              <a:ext uri="{FF2B5EF4-FFF2-40B4-BE49-F238E27FC236}">
                <a16:creationId xmlns="" xmlns:a16="http://schemas.microsoft.com/office/drawing/2014/main" id="{632E9F3C-6278-4B5D-88CD-BEB26E32178D}"/>
              </a:ext>
            </a:extLst>
          </p:cNvPr>
          <p:cNvSpPr txBox="1"/>
          <p:nvPr/>
        </p:nvSpPr>
        <p:spPr>
          <a:xfrm>
            <a:off x="8688955" y="1451052"/>
            <a:ext cx="615553" cy="3127542"/>
          </a:xfrm>
          <a:prstGeom prst="rect">
            <a:avLst/>
          </a:prstGeom>
          <a:noFill/>
        </p:spPr>
        <p:txBody>
          <a:bodyPr vert="eaVert" wrap="square" rtlCol="0">
            <a:spAutoFit/>
          </a:bodyPr>
          <a:lstStyle/>
          <a:p>
            <a:r>
              <a:rPr lang="en-US" altLang="zh-CN" sz="2800" spc="300" dirty="0">
                <a:solidFill>
                  <a:schemeClr val="bg1"/>
                </a:solidFill>
                <a:latin typeface="+mn-ea"/>
              </a:rPr>
              <a:t>【</a:t>
            </a:r>
            <a:r>
              <a:rPr lang="zh-CN" altLang="en-US" sz="2800" spc="300" dirty="0">
                <a:solidFill>
                  <a:schemeClr val="bg1"/>
                </a:solidFill>
                <a:latin typeface="+mn-ea"/>
              </a:rPr>
              <a:t>叁</a:t>
            </a:r>
            <a:r>
              <a:rPr lang="en-US" altLang="zh-CN" sz="2800" spc="300" dirty="0">
                <a:solidFill>
                  <a:schemeClr val="bg1"/>
                </a:solidFill>
                <a:latin typeface="+mn-ea"/>
              </a:rPr>
              <a:t>】 </a:t>
            </a:r>
            <a:r>
              <a:rPr lang="zh-CN" altLang="en-US" sz="2800" spc="300" dirty="0">
                <a:solidFill>
                  <a:schemeClr val="bg1"/>
                </a:solidFill>
                <a:latin typeface="+mn-ea"/>
              </a:rPr>
              <a:t>中秋传统</a:t>
            </a:r>
          </a:p>
        </p:txBody>
      </p:sp>
      <p:sp>
        <p:nvSpPr>
          <p:cNvPr id="16" name="文本框 15">
            <a:extLst>
              <a:ext uri="{FF2B5EF4-FFF2-40B4-BE49-F238E27FC236}">
                <a16:creationId xmlns="" xmlns:a16="http://schemas.microsoft.com/office/drawing/2014/main" id="{27510D5B-3E28-43B9-91DE-F7B8609BD221}"/>
              </a:ext>
            </a:extLst>
          </p:cNvPr>
          <p:cNvSpPr txBox="1"/>
          <p:nvPr/>
        </p:nvSpPr>
        <p:spPr>
          <a:xfrm>
            <a:off x="9667594" y="1451052"/>
            <a:ext cx="615553" cy="3127542"/>
          </a:xfrm>
          <a:prstGeom prst="rect">
            <a:avLst/>
          </a:prstGeom>
          <a:noFill/>
        </p:spPr>
        <p:txBody>
          <a:bodyPr vert="eaVert" wrap="square" rtlCol="0">
            <a:spAutoFit/>
          </a:bodyPr>
          <a:lstStyle/>
          <a:p>
            <a:r>
              <a:rPr lang="en-US" altLang="zh-CN" sz="2800" spc="300" dirty="0">
                <a:solidFill>
                  <a:schemeClr val="bg1"/>
                </a:solidFill>
                <a:latin typeface="+mn-ea"/>
              </a:rPr>
              <a:t>【</a:t>
            </a:r>
            <a:r>
              <a:rPr lang="zh-CN" altLang="en-US" sz="2800" spc="300" dirty="0">
                <a:solidFill>
                  <a:schemeClr val="bg1"/>
                </a:solidFill>
                <a:latin typeface="+mn-ea"/>
              </a:rPr>
              <a:t>肆</a:t>
            </a:r>
            <a:r>
              <a:rPr lang="en-US" altLang="zh-CN" sz="2800" spc="300" dirty="0">
                <a:solidFill>
                  <a:schemeClr val="bg1"/>
                </a:solidFill>
                <a:latin typeface="+mn-ea"/>
              </a:rPr>
              <a:t>】 </a:t>
            </a:r>
            <a:r>
              <a:rPr lang="zh-CN" altLang="en-US" sz="2800" spc="300" dirty="0">
                <a:solidFill>
                  <a:schemeClr val="bg1"/>
                </a:solidFill>
                <a:latin typeface="+mn-ea"/>
              </a:rPr>
              <a:t>中秋诗歌</a:t>
            </a:r>
          </a:p>
        </p:txBody>
      </p:sp>
      <p:pic>
        <p:nvPicPr>
          <p:cNvPr id="12" name="图片 11">
            <a:extLst>
              <a:ext uri="{FF2B5EF4-FFF2-40B4-BE49-F238E27FC236}">
                <a16:creationId xmlns="" xmlns:a16="http://schemas.microsoft.com/office/drawing/2014/main" id="{79F8CAAE-A5F1-475A-A8DA-56DFD2BC9680}"/>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r="62507"/>
          <a:stretch/>
        </p:blipFill>
        <p:spPr>
          <a:xfrm>
            <a:off x="1513899" y="525501"/>
            <a:ext cx="2462712" cy="1565910"/>
          </a:xfrm>
          <a:prstGeom prst="rect">
            <a:avLst/>
          </a:prstGeom>
        </p:spPr>
      </p:pic>
      <p:pic>
        <p:nvPicPr>
          <p:cNvPr id="17" name="图片 16">
            <a:extLst>
              <a:ext uri="{FF2B5EF4-FFF2-40B4-BE49-F238E27FC236}">
                <a16:creationId xmlns="" xmlns:a16="http://schemas.microsoft.com/office/drawing/2014/main" id="{79F8CAAE-A5F1-475A-A8DA-56DFD2BC9680}"/>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r="62507"/>
          <a:stretch/>
        </p:blipFill>
        <p:spPr>
          <a:xfrm>
            <a:off x="3637353" y="3715681"/>
            <a:ext cx="1580424" cy="1004909"/>
          </a:xfrm>
          <a:prstGeom prst="rect">
            <a:avLst/>
          </a:prstGeom>
        </p:spPr>
      </p:pic>
    </p:spTree>
    <p:extLst>
      <p:ext uri="{BB962C8B-B14F-4D97-AF65-F5344CB8AC3E}">
        <p14:creationId xmlns:p14="http://schemas.microsoft.com/office/powerpoint/2010/main" xmlns="" val="198099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6" presetClass="entr" presetSubtype="21"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childTnLst>
                          </p:cTn>
                        </p:par>
                        <p:par>
                          <p:cTn id="38" fill="hold">
                            <p:stCondLst>
                              <p:cond delay="3500"/>
                            </p:stCondLst>
                            <p:childTnLst>
                              <p:par>
                                <p:cTn id="39" presetID="16" presetClass="entr" presetSubtype="21"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barn(inVertical)">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0"/>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68833"/>
          <a:stretch/>
        </p:blipFill>
        <p:spPr>
          <a:xfrm>
            <a:off x="0" y="4720590"/>
            <a:ext cx="12192000" cy="2137410"/>
          </a:xfrm>
          <a:prstGeom prst="rect">
            <a:avLst/>
          </a:prstGeom>
        </p:spPr>
      </p:pic>
      <p:sp>
        <p:nvSpPr>
          <p:cNvPr id="17" name="文本框 16">
            <a:extLst>
              <a:ext uri="{FF2B5EF4-FFF2-40B4-BE49-F238E27FC236}">
                <a16:creationId xmlns="" xmlns:a16="http://schemas.microsoft.com/office/drawing/2014/main" id="{27A3280F-FD0B-4F3D-BFDD-31F9FFABA776}"/>
              </a:ext>
            </a:extLst>
          </p:cNvPr>
          <p:cNvSpPr txBox="1"/>
          <p:nvPr/>
        </p:nvSpPr>
        <p:spPr>
          <a:xfrm>
            <a:off x="5509986" y="1108710"/>
            <a:ext cx="1144929" cy="4674870"/>
          </a:xfrm>
          <a:prstGeom prst="rect">
            <a:avLst/>
          </a:prstGeom>
          <a:noFill/>
          <a:ln>
            <a:noFill/>
          </a:ln>
          <a:effectLst/>
        </p:spPr>
        <p:txBody>
          <a:bodyPr vert="eaVert" wrap="square" rtlCol="0">
            <a:spAutoFit/>
          </a:bodyPr>
          <a:lstStyle/>
          <a:p>
            <a:pPr>
              <a:lnSpc>
                <a:spcPct val="130000"/>
              </a:lnSpc>
            </a:pPr>
            <a:endParaRPr lang="en-US" altLang="zh-CN" sz="1600" spc="600" dirty="0">
              <a:latin typeface="阿里巴巴普惠体 L" panose="00020600040101010101" pitchFamily="18" charset="-122"/>
              <a:ea typeface="阿里巴巴普惠体 L" panose="00020600040101010101" pitchFamily="18" charset="-122"/>
            </a:endParaRPr>
          </a:p>
          <a:p>
            <a:pPr>
              <a:lnSpc>
                <a:spcPct val="130000"/>
              </a:lnSpc>
            </a:pPr>
            <a:endParaRPr lang="en-US" altLang="zh-CN" sz="1600" spc="600" dirty="0">
              <a:latin typeface="阿里巴巴普惠体 L" panose="00020600040101010101" pitchFamily="18" charset="-122"/>
              <a:ea typeface="阿里巴巴普惠体 L" panose="00020600040101010101" pitchFamily="18" charset="-122"/>
            </a:endParaRPr>
          </a:p>
          <a:p>
            <a:pPr>
              <a:lnSpc>
                <a:spcPct val="130000"/>
              </a:lnSpc>
            </a:pPr>
            <a:endParaRPr lang="zh-CN" altLang="en-US" sz="1600" spc="600" dirty="0">
              <a:latin typeface="阿里巴巴普惠体 L" panose="00020600040101010101" pitchFamily="18" charset="-122"/>
              <a:ea typeface="阿里巴巴普惠体 L" panose="00020600040101010101" pitchFamily="18" charset="-122"/>
            </a:endParaRPr>
          </a:p>
        </p:txBody>
      </p:sp>
      <p:sp>
        <p:nvSpPr>
          <p:cNvPr id="4" name="矩形 3">
            <a:extLst>
              <a:ext uri="{FF2B5EF4-FFF2-40B4-BE49-F238E27FC236}">
                <a16:creationId xmlns="" xmlns:a16="http://schemas.microsoft.com/office/drawing/2014/main" id="{A744C1BD-BAC4-452B-92B8-A118C3956EE3}"/>
              </a:ext>
            </a:extLst>
          </p:cNvPr>
          <p:cNvSpPr/>
          <p:nvPr/>
        </p:nvSpPr>
        <p:spPr>
          <a:xfrm>
            <a:off x="4861560" y="0"/>
            <a:ext cx="2468880" cy="6858000"/>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阿里巴巴普惠体 L" panose="00020600040101010101" pitchFamily="18" charset="-122"/>
              <a:ea typeface="阿里巴巴普惠体 L" panose="00020600040101010101" pitchFamily="18" charset="-122"/>
            </a:endParaRPr>
          </a:p>
        </p:txBody>
      </p:sp>
      <p:sp>
        <p:nvSpPr>
          <p:cNvPr id="18" name="文本框 17">
            <a:extLst>
              <a:ext uri="{FF2B5EF4-FFF2-40B4-BE49-F238E27FC236}">
                <a16:creationId xmlns="" xmlns:a16="http://schemas.microsoft.com/office/drawing/2014/main" id="{67DECE4F-97C4-4FD2-B9E4-F1E34D8E7E54}"/>
              </a:ext>
            </a:extLst>
          </p:cNvPr>
          <p:cNvSpPr txBox="1"/>
          <p:nvPr/>
        </p:nvSpPr>
        <p:spPr>
          <a:xfrm>
            <a:off x="5954934" y="0"/>
            <a:ext cx="1107996" cy="6858000"/>
          </a:xfrm>
          <a:prstGeom prst="rect">
            <a:avLst/>
          </a:prstGeom>
          <a:noFill/>
        </p:spPr>
        <p:txBody>
          <a:bodyPr vert="eaVert" wrap="square" rtlCol="0">
            <a:spAutoFit/>
          </a:bodyPr>
          <a:lstStyle/>
          <a:p>
            <a:pPr algn="ctr"/>
            <a:r>
              <a:rPr lang="zh-CN" altLang="en-US" sz="6000" kern="30000" spc="600" dirty="0">
                <a:latin typeface="+mn-ea"/>
              </a:rPr>
              <a:t>第壹章</a:t>
            </a:r>
          </a:p>
        </p:txBody>
      </p:sp>
      <p:sp>
        <p:nvSpPr>
          <p:cNvPr id="19" name="文本框 18">
            <a:extLst>
              <a:ext uri="{FF2B5EF4-FFF2-40B4-BE49-F238E27FC236}">
                <a16:creationId xmlns="" xmlns:a16="http://schemas.microsoft.com/office/drawing/2014/main" id="{E4A0FA54-B03C-493A-A498-6302BD636131}"/>
              </a:ext>
            </a:extLst>
          </p:cNvPr>
          <p:cNvSpPr txBox="1"/>
          <p:nvPr/>
        </p:nvSpPr>
        <p:spPr>
          <a:xfrm>
            <a:off x="4981323" y="0"/>
            <a:ext cx="1107996" cy="6858000"/>
          </a:xfrm>
          <a:prstGeom prst="rect">
            <a:avLst/>
          </a:prstGeom>
          <a:noFill/>
        </p:spPr>
        <p:txBody>
          <a:bodyPr vert="eaVert" wrap="square" rtlCol="0">
            <a:spAutoFit/>
          </a:bodyPr>
          <a:lstStyle/>
          <a:p>
            <a:pPr algn="ctr"/>
            <a:r>
              <a:rPr lang="zh-CN" altLang="en-US" sz="6000" kern="30000" spc="600" dirty="0">
                <a:latin typeface="+mn-ea"/>
              </a:rPr>
              <a:t>中秋来源</a:t>
            </a:r>
          </a:p>
        </p:txBody>
      </p:sp>
      <p:pic>
        <p:nvPicPr>
          <p:cNvPr id="9" name="图片 8">
            <a:extLst>
              <a:ext uri="{FF2B5EF4-FFF2-40B4-BE49-F238E27FC236}">
                <a16:creationId xmlns="" xmlns:a16="http://schemas.microsoft.com/office/drawing/2014/main" id="{79F8CAAE-A5F1-475A-A8DA-56DFD2BC9680}"/>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r="62507"/>
          <a:stretch/>
        </p:blipFill>
        <p:spPr>
          <a:xfrm>
            <a:off x="4046220" y="142596"/>
            <a:ext cx="2462712" cy="1565910"/>
          </a:xfrm>
          <a:prstGeom prst="rect">
            <a:avLst/>
          </a:prstGeom>
        </p:spPr>
      </p:pic>
      <p:pic>
        <p:nvPicPr>
          <p:cNvPr id="10" name="图片 9">
            <a:extLst>
              <a:ext uri="{FF2B5EF4-FFF2-40B4-BE49-F238E27FC236}">
                <a16:creationId xmlns="" xmlns:a16="http://schemas.microsoft.com/office/drawing/2014/main" id="{79F8CAAE-A5F1-475A-A8DA-56DFD2BC9680}"/>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r="62507"/>
          <a:stretch/>
        </p:blipFill>
        <p:spPr>
          <a:xfrm>
            <a:off x="6129480" y="5739254"/>
            <a:ext cx="1580424" cy="1004909"/>
          </a:xfrm>
          <a:prstGeom prst="rect">
            <a:avLst/>
          </a:prstGeom>
        </p:spPr>
      </p:pic>
    </p:spTree>
    <p:extLst>
      <p:ext uri="{BB962C8B-B14F-4D97-AF65-F5344CB8AC3E}">
        <p14:creationId xmlns:p14="http://schemas.microsoft.com/office/powerpoint/2010/main" xmlns="" val="219273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22" presetClass="entr" presetSubtype="1" fill="hold" grpId="0" nodeType="withEffect" nodePh="1">
                                  <p:stCondLst>
                                    <p:cond delay="0"/>
                                  </p:stCondLst>
                                  <p:endCondLst>
                                    <p:cond evt="begin" delay="0">
                                      <p:tn val="18"/>
                                    </p:cond>
                                  </p:endCondLst>
                                  <p:iterate type="wd">
                                    <p:tmPct val="10000"/>
                                  </p:iterate>
                                  <p:childTnLst>
                                    <p:set>
                                      <p:cBhvr>
                                        <p:cTn id="19" dur="1" fill="hold">
                                          <p:stCondLst>
                                            <p:cond delay="0"/>
                                          </p:stCondLst>
                                        </p:cTn>
                                        <p:tgtEl>
                                          <p:spTgt spid="17"/>
                                        </p:tgtEl>
                                        <p:attrNameLst>
                                          <p:attrName>style.visibility</p:attrName>
                                        </p:attrNameLst>
                                      </p:cBhvr>
                                      <p:to>
                                        <p:strVal val="visible"/>
                                      </p:to>
                                    </p:set>
                                    <p:animEffect transition="in" filter="wipe(up)">
                                      <p:cBhvr>
                                        <p:cTn id="20" dur="1000"/>
                                        <p:tgtEl>
                                          <p:spTgt spid="17"/>
                                        </p:tgtEl>
                                      </p:cBhvr>
                                    </p:animEffect>
                                  </p:childTnLst>
                                </p:cTn>
                              </p:par>
                            </p:childTnLst>
                          </p:cTn>
                        </p:par>
                        <p:par>
                          <p:cTn id="21" fill="hold">
                            <p:stCondLst>
                              <p:cond delay="1900"/>
                            </p:stCondLst>
                            <p:childTnLst>
                              <p:par>
                                <p:cTn id="22" presetID="16" presetClass="entr" presetSubtype="21"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par>
                          <p:cTn id="25" fill="hold">
                            <p:stCondLst>
                              <p:cond delay="2400"/>
                            </p:stCondLst>
                            <p:childTnLst>
                              <p:par>
                                <p:cTn id="26" presetID="16" presetClass="entr" presetSubtype="21"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627531"/>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975646"/>
            <a:ext cx="12192000" cy="891315"/>
          </a:xfrm>
          <a:prstGeom prst="rect">
            <a:avLst/>
          </a:prstGeom>
        </p:spPr>
      </p:pic>
      <p:sp>
        <p:nvSpPr>
          <p:cNvPr id="10" name="矩形 9">
            <a:extLst>
              <a:ext uri="{FF2B5EF4-FFF2-40B4-BE49-F238E27FC236}">
                <a16:creationId xmlns="" xmlns:a16="http://schemas.microsoft.com/office/drawing/2014/main" id="{75039EED-E400-4C57-BFE5-831018472987}"/>
              </a:ext>
            </a:extLst>
          </p:cNvPr>
          <p:cNvSpPr/>
          <p:nvPr/>
        </p:nvSpPr>
        <p:spPr>
          <a:xfrm>
            <a:off x="1615030" y="1802987"/>
            <a:ext cx="7488832" cy="3998723"/>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1" name="矩形 10">
            <a:extLst>
              <a:ext uri="{FF2B5EF4-FFF2-40B4-BE49-F238E27FC236}">
                <a16:creationId xmlns="" xmlns:a16="http://schemas.microsoft.com/office/drawing/2014/main" id="{E94C2521-74B3-450D-88C8-FEA1BA6973E2}"/>
              </a:ext>
            </a:extLst>
          </p:cNvPr>
          <p:cNvSpPr/>
          <p:nvPr/>
        </p:nvSpPr>
        <p:spPr>
          <a:xfrm>
            <a:off x="5448499" y="0"/>
            <a:ext cx="5488554" cy="4431635"/>
          </a:xfrm>
          <a:prstGeom prst="rect">
            <a:avLst/>
          </a:prstGeom>
          <a:blipFill dpi="0" rotWithShape="1">
            <a:blip r:embed="rId6"/>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2" name="文本框 11">
            <a:extLst>
              <a:ext uri="{FF2B5EF4-FFF2-40B4-BE49-F238E27FC236}">
                <a16:creationId xmlns="" xmlns:a16="http://schemas.microsoft.com/office/drawing/2014/main" id="{50FE6820-75C6-4F9B-AB66-92D0CE6109E0}"/>
              </a:ext>
            </a:extLst>
          </p:cNvPr>
          <p:cNvSpPr txBox="1"/>
          <p:nvPr/>
        </p:nvSpPr>
        <p:spPr>
          <a:xfrm>
            <a:off x="2144206" y="2447886"/>
            <a:ext cx="984885" cy="2417711"/>
          </a:xfrm>
          <a:prstGeom prst="rect">
            <a:avLst/>
          </a:prstGeom>
          <a:noFill/>
          <a:effectLst/>
        </p:spPr>
        <p:txBody>
          <a:bodyPr vert="eaVert" wrap="square" rtlCol="0">
            <a:spAutoFit/>
          </a:bodyPr>
          <a:lstStyle/>
          <a:p>
            <a:pPr>
              <a:lnSpc>
                <a:spcPct val="130000"/>
              </a:lnSpc>
            </a:pPr>
            <a:r>
              <a:rPr lang="zh-CN" altLang="en-US" sz="2000" spc="300" dirty="0">
                <a:latin typeface="+mn-ea"/>
              </a:rPr>
              <a:t>春花秋月何时了？往事知多少。</a:t>
            </a:r>
          </a:p>
        </p:txBody>
      </p:sp>
      <p:sp>
        <p:nvSpPr>
          <p:cNvPr id="14" name="文本框 13">
            <a:extLst>
              <a:ext uri="{FF2B5EF4-FFF2-40B4-BE49-F238E27FC236}">
                <a16:creationId xmlns="" xmlns:a16="http://schemas.microsoft.com/office/drawing/2014/main" id="{044C7F26-895D-4C87-8E39-097FC4FCF4B1}"/>
              </a:ext>
            </a:extLst>
          </p:cNvPr>
          <p:cNvSpPr txBox="1"/>
          <p:nvPr/>
        </p:nvSpPr>
        <p:spPr>
          <a:xfrm>
            <a:off x="3176221" y="2447887"/>
            <a:ext cx="492443" cy="1339732"/>
          </a:xfrm>
          <a:prstGeom prst="rect">
            <a:avLst/>
          </a:prstGeom>
          <a:noFill/>
          <a:ln>
            <a:noFill/>
          </a:ln>
        </p:spPr>
        <p:txBody>
          <a:bodyPr vert="eaVert" wrap="square" rtlCol="0">
            <a:spAutoFit/>
          </a:bodyPr>
          <a:lstStyle/>
          <a:p>
            <a:r>
              <a:rPr lang="en-US" altLang="zh-CN" sz="2000" dirty="0">
                <a:latin typeface="+mn-ea"/>
              </a:rPr>
              <a:t>【</a:t>
            </a:r>
            <a:r>
              <a:rPr lang="zh-CN" altLang="en-US" sz="2000" dirty="0">
                <a:latin typeface="+mn-ea"/>
              </a:rPr>
              <a:t>壹</a:t>
            </a:r>
            <a:r>
              <a:rPr lang="en-US" altLang="zh-CN" sz="2000" dirty="0">
                <a:latin typeface="+mn-ea"/>
              </a:rPr>
              <a:t>】</a:t>
            </a:r>
            <a:endParaRPr lang="zh-CN" altLang="en-US" sz="2000" dirty="0">
              <a:latin typeface="+mn-ea"/>
            </a:endParaRPr>
          </a:p>
        </p:txBody>
      </p:sp>
      <p:sp>
        <p:nvSpPr>
          <p:cNvPr id="21" name="文本框 20">
            <a:extLst>
              <a:ext uri="{FF2B5EF4-FFF2-40B4-BE49-F238E27FC236}">
                <a16:creationId xmlns="" xmlns:a16="http://schemas.microsoft.com/office/drawing/2014/main" id="{0C24E31A-6501-4ED9-9BCE-6D723B5FBC10}"/>
              </a:ext>
            </a:extLst>
          </p:cNvPr>
          <p:cNvSpPr txBox="1"/>
          <p:nvPr/>
        </p:nvSpPr>
        <p:spPr>
          <a:xfrm>
            <a:off x="5076150" y="2447887"/>
            <a:ext cx="492443" cy="1339732"/>
          </a:xfrm>
          <a:prstGeom prst="rect">
            <a:avLst/>
          </a:prstGeom>
          <a:noFill/>
          <a:ln>
            <a:noFill/>
          </a:ln>
        </p:spPr>
        <p:txBody>
          <a:bodyPr vert="eaVert" wrap="square" rtlCol="0">
            <a:spAutoFit/>
          </a:bodyPr>
          <a:lstStyle/>
          <a:p>
            <a:r>
              <a:rPr lang="en-US" altLang="zh-CN" sz="2000" dirty="0">
                <a:latin typeface="+mn-ea"/>
              </a:rPr>
              <a:t>【</a:t>
            </a:r>
            <a:r>
              <a:rPr lang="zh-CN" altLang="en-US" sz="2000" dirty="0">
                <a:latin typeface="+mn-ea"/>
              </a:rPr>
              <a:t>贰</a:t>
            </a:r>
            <a:r>
              <a:rPr lang="en-US" altLang="zh-CN" sz="2000" dirty="0">
                <a:latin typeface="+mn-ea"/>
              </a:rPr>
              <a:t>】</a:t>
            </a:r>
            <a:endParaRPr lang="zh-CN" altLang="en-US" sz="2000" dirty="0">
              <a:latin typeface="+mn-ea"/>
            </a:endParaRPr>
          </a:p>
        </p:txBody>
      </p:sp>
      <p:sp>
        <p:nvSpPr>
          <p:cNvPr id="24" name="文本框 23">
            <a:extLst>
              <a:ext uri="{FF2B5EF4-FFF2-40B4-BE49-F238E27FC236}">
                <a16:creationId xmlns="" xmlns:a16="http://schemas.microsoft.com/office/drawing/2014/main" id="{17D45AE0-ADE5-4623-8387-D534DE147DA2}"/>
              </a:ext>
            </a:extLst>
          </p:cNvPr>
          <p:cNvSpPr txBox="1"/>
          <p:nvPr/>
        </p:nvSpPr>
        <p:spPr>
          <a:xfrm>
            <a:off x="4017836" y="2447886"/>
            <a:ext cx="984885" cy="2527115"/>
          </a:xfrm>
          <a:prstGeom prst="rect">
            <a:avLst/>
          </a:prstGeom>
          <a:noFill/>
          <a:effectLst/>
        </p:spPr>
        <p:txBody>
          <a:bodyPr vert="eaVert" wrap="square" rtlCol="0">
            <a:spAutoFit/>
          </a:bodyPr>
          <a:lstStyle/>
          <a:p>
            <a:pPr>
              <a:lnSpc>
                <a:spcPct val="130000"/>
              </a:lnSpc>
            </a:pPr>
            <a:r>
              <a:rPr lang="zh-CN" altLang="en-US" sz="2000" spc="300" dirty="0">
                <a:latin typeface="+mn-ea"/>
              </a:rPr>
              <a:t>春花秋月何时了？往事知多少。</a:t>
            </a:r>
          </a:p>
        </p:txBody>
      </p:sp>
      <p:pic>
        <p:nvPicPr>
          <p:cNvPr id="13" name="图片 12">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1205952" y="1020032"/>
            <a:ext cx="2462712" cy="1565910"/>
          </a:xfrm>
          <a:prstGeom prst="rect">
            <a:avLst/>
          </a:prstGeom>
        </p:spPr>
      </p:pic>
      <p:pic>
        <p:nvPicPr>
          <p:cNvPr id="15" name="图片 14">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7843980" y="4734345"/>
            <a:ext cx="1580424" cy="1004909"/>
          </a:xfrm>
          <a:prstGeom prst="rect">
            <a:avLst/>
          </a:prstGeom>
        </p:spPr>
      </p:pic>
    </p:spTree>
    <p:extLst>
      <p:ext uri="{BB962C8B-B14F-4D97-AF65-F5344CB8AC3E}">
        <p14:creationId xmlns:p14="http://schemas.microsoft.com/office/powerpoint/2010/main" xmlns="" val="286245213"/>
      </p:ext>
    </p:extLst>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2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42000">
                                          <p:cBhvr additive="base">
                                            <p:cTn id="7" dur="2000" fill="hold"/>
                                            <p:tgtEl>
                                              <p:spTgt spid="10"/>
                                            </p:tgtEl>
                                            <p:attrNameLst>
                                              <p:attrName>ppt_x</p:attrName>
                                            </p:attrNameLst>
                                          </p:cBhvr>
                                          <p:tavLst>
                                            <p:tav tm="0">
                                              <p:val>
                                                <p:strVal val="0-#ppt_w/2"/>
                                              </p:val>
                                            </p:tav>
                                            <p:tav tm="100000">
                                              <p:val>
                                                <p:strVal val="#ppt_x"/>
                                              </p:val>
                                            </p:tav>
                                          </p:tavLst>
                                        </p:anim>
                                        <p:anim calcmode="lin" valueType="num" p14:bounceEnd="42000">
                                          <p:cBhvr additive="base">
                                            <p:cTn id="8" dur="2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grpId="0" nodeType="afterEffect" p14:presetBounceEnd="52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52000">
                                          <p:cBhvr additive="base">
                                            <p:cTn id="12" dur="3000" fill="hold"/>
                                            <p:tgtEl>
                                              <p:spTgt spid="11"/>
                                            </p:tgtEl>
                                            <p:attrNameLst>
                                              <p:attrName>ppt_x</p:attrName>
                                            </p:attrNameLst>
                                          </p:cBhvr>
                                          <p:tavLst>
                                            <p:tav tm="0">
                                              <p:val>
                                                <p:strVal val="1+#ppt_w/2"/>
                                              </p:val>
                                            </p:tav>
                                            <p:tav tm="100000">
                                              <p:val>
                                                <p:strVal val="#ppt_x"/>
                                              </p:val>
                                            </p:tav>
                                          </p:tavLst>
                                        </p:anim>
                                        <p:anim calcmode="lin" valueType="num" p14:bounceEnd="52000">
                                          <p:cBhvr additive="base">
                                            <p:cTn id="13" dur="30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5000"/>
                                </p:stCondLst>
                                <p:childTnLst>
                                  <p:par>
                                    <p:cTn id="15" presetID="22" presetClass="entr" presetSubtype="1" fill="hold" grpId="0" nodeType="after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par>
                              <p:cTn id="18" fill="hold">
                                <p:stCondLst>
                                  <p:cond delay="6150"/>
                                </p:stCondLst>
                                <p:childTnLst>
                                  <p:par>
                                    <p:cTn id="19" presetID="22" presetClass="entr" presetSubtype="1" fill="hold" grpId="0" nodeType="afterEffect">
                                      <p:stCondLst>
                                        <p:cond delay="0"/>
                                      </p:stCondLst>
                                      <p:iterate type="lt">
                                        <p:tmPct val="10000"/>
                                      </p:iterate>
                                      <p:childTnLst>
                                        <p:set>
                                          <p:cBhvr>
                                            <p:cTn id="20" dur="1" fill="hold">
                                              <p:stCondLst>
                                                <p:cond delay="0"/>
                                              </p:stCondLst>
                                            </p:cTn>
                                            <p:tgtEl>
                                              <p:spTgt spid="24"/>
                                            </p:tgtEl>
                                            <p:attrNameLst>
                                              <p:attrName>style.visibility</p:attrName>
                                            </p:attrNameLst>
                                          </p:cBhvr>
                                          <p:to>
                                            <p:strVal val="visible"/>
                                          </p:to>
                                        </p:set>
                                        <p:animEffect transition="in" filter="wipe(up)">
                                          <p:cBhvr>
                                            <p:cTn id="21" dur="500"/>
                                            <p:tgtEl>
                                              <p:spTgt spid="24"/>
                                            </p:tgtEl>
                                          </p:cBhvr>
                                        </p:animEffect>
                                      </p:childTnLst>
                                    </p:cTn>
                                  </p:par>
                                </p:childTnLst>
                              </p:cTn>
                            </p:par>
                            <p:par>
                              <p:cTn id="22" fill="hold">
                                <p:stCondLst>
                                  <p:cond delay="7300"/>
                                </p:stCondLst>
                                <p:childTnLst>
                                  <p:par>
                                    <p:cTn id="23" presetID="16" presetClass="entr" presetSubtype="21"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par>
                              <p:cTn id="26" fill="hold">
                                <p:stCondLst>
                                  <p:cond delay="7800"/>
                                </p:stCondLst>
                                <p:childTnLst>
                                  <p:par>
                                    <p:cTn id="27" presetID="16" presetClass="entr" presetSubtype="21"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0-#ppt_w/2"/>
                                              </p:val>
                                            </p:tav>
                                            <p:tav tm="100000">
                                              <p:val>
                                                <p:strVal val="#ppt_x"/>
                                              </p:val>
                                            </p:tav>
                                          </p:tavLst>
                                        </p:anim>
                                        <p:anim calcmode="lin" valueType="num">
                                          <p:cBhvr additive="base">
                                            <p:cTn id="8" dur="2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3000" fill="hold"/>
                                            <p:tgtEl>
                                              <p:spTgt spid="11"/>
                                            </p:tgtEl>
                                            <p:attrNameLst>
                                              <p:attrName>ppt_x</p:attrName>
                                            </p:attrNameLst>
                                          </p:cBhvr>
                                          <p:tavLst>
                                            <p:tav tm="0">
                                              <p:val>
                                                <p:strVal val="1+#ppt_w/2"/>
                                              </p:val>
                                            </p:tav>
                                            <p:tav tm="100000">
                                              <p:val>
                                                <p:strVal val="#ppt_x"/>
                                              </p:val>
                                            </p:tav>
                                          </p:tavLst>
                                        </p:anim>
                                        <p:anim calcmode="lin" valueType="num">
                                          <p:cBhvr additive="base">
                                            <p:cTn id="13" dur="30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5000"/>
                                </p:stCondLst>
                                <p:childTnLst>
                                  <p:par>
                                    <p:cTn id="15" presetID="22" presetClass="entr" presetSubtype="1" fill="hold" grpId="0" nodeType="after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par>
                              <p:cTn id="18" fill="hold">
                                <p:stCondLst>
                                  <p:cond delay="6150"/>
                                </p:stCondLst>
                                <p:childTnLst>
                                  <p:par>
                                    <p:cTn id="19" presetID="22" presetClass="entr" presetSubtype="1" fill="hold" grpId="0" nodeType="afterEffect">
                                      <p:stCondLst>
                                        <p:cond delay="0"/>
                                      </p:stCondLst>
                                      <p:iterate type="lt">
                                        <p:tmPct val="10000"/>
                                      </p:iterate>
                                      <p:childTnLst>
                                        <p:set>
                                          <p:cBhvr>
                                            <p:cTn id="20" dur="1" fill="hold">
                                              <p:stCondLst>
                                                <p:cond delay="0"/>
                                              </p:stCondLst>
                                            </p:cTn>
                                            <p:tgtEl>
                                              <p:spTgt spid="24"/>
                                            </p:tgtEl>
                                            <p:attrNameLst>
                                              <p:attrName>style.visibility</p:attrName>
                                            </p:attrNameLst>
                                          </p:cBhvr>
                                          <p:to>
                                            <p:strVal val="visible"/>
                                          </p:to>
                                        </p:set>
                                        <p:animEffect transition="in" filter="wipe(up)">
                                          <p:cBhvr>
                                            <p:cTn id="21" dur="500"/>
                                            <p:tgtEl>
                                              <p:spTgt spid="24"/>
                                            </p:tgtEl>
                                          </p:cBhvr>
                                        </p:animEffect>
                                      </p:childTnLst>
                                    </p:cTn>
                                  </p:par>
                                </p:childTnLst>
                              </p:cTn>
                            </p:par>
                            <p:par>
                              <p:cTn id="22" fill="hold">
                                <p:stCondLst>
                                  <p:cond delay="7300"/>
                                </p:stCondLst>
                                <p:childTnLst>
                                  <p:par>
                                    <p:cTn id="23" presetID="16" presetClass="entr" presetSubtype="21"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par>
                              <p:cTn id="26" fill="hold">
                                <p:stCondLst>
                                  <p:cond delay="7800"/>
                                </p:stCondLst>
                                <p:childTnLst>
                                  <p:par>
                                    <p:cTn id="27" presetID="16" presetClass="entr" presetSubtype="21"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2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627531"/>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975646"/>
            <a:ext cx="12192000" cy="891315"/>
          </a:xfrm>
          <a:prstGeom prst="rect">
            <a:avLst/>
          </a:prstGeom>
        </p:spPr>
      </p:pic>
      <p:sp>
        <p:nvSpPr>
          <p:cNvPr id="15" name="矩形 14">
            <a:extLst>
              <a:ext uri="{FF2B5EF4-FFF2-40B4-BE49-F238E27FC236}">
                <a16:creationId xmlns="" xmlns:a16="http://schemas.microsoft.com/office/drawing/2014/main" id="{1685CB7A-6F08-45E5-94A6-E1A16D94B9C3}"/>
              </a:ext>
            </a:extLst>
          </p:cNvPr>
          <p:cNvSpPr/>
          <p:nvPr/>
        </p:nvSpPr>
        <p:spPr>
          <a:xfrm rot="10800000">
            <a:off x="3009307" y="1877063"/>
            <a:ext cx="7488832" cy="3456384"/>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6" name="矩形 15">
            <a:extLst>
              <a:ext uri="{FF2B5EF4-FFF2-40B4-BE49-F238E27FC236}">
                <a16:creationId xmlns="" xmlns:a16="http://schemas.microsoft.com/office/drawing/2014/main" id="{71CE12C0-69AE-45F3-8AE2-5CE85709FF6F}"/>
              </a:ext>
            </a:extLst>
          </p:cNvPr>
          <p:cNvSpPr/>
          <p:nvPr/>
        </p:nvSpPr>
        <p:spPr>
          <a:xfrm>
            <a:off x="1104690" y="681978"/>
            <a:ext cx="3600400" cy="4275152"/>
          </a:xfrm>
          <a:prstGeom prst="rect">
            <a:avLst/>
          </a:prstGeom>
          <a:blipFill dpi="0" rotWithShape="1">
            <a:blip r:embed="rId6"/>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mn-ea"/>
            </a:endParaRPr>
          </a:p>
        </p:txBody>
      </p:sp>
      <p:sp>
        <p:nvSpPr>
          <p:cNvPr id="17" name="文本框 16">
            <a:extLst>
              <a:ext uri="{FF2B5EF4-FFF2-40B4-BE49-F238E27FC236}">
                <a16:creationId xmlns="" xmlns:a16="http://schemas.microsoft.com/office/drawing/2014/main" id="{A49E9AEC-4A67-4A03-8346-C0DCDC76E658}"/>
              </a:ext>
            </a:extLst>
          </p:cNvPr>
          <p:cNvSpPr txBox="1"/>
          <p:nvPr/>
        </p:nvSpPr>
        <p:spPr>
          <a:xfrm>
            <a:off x="8843983" y="2122180"/>
            <a:ext cx="1292662" cy="1938992"/>
          </a:xfrm>
          <a:prstGeom prst="rect">
            <a:avLst/>
          </a:prstGeom>
          <a:noFill/>
        </p:spPr>
        <p:txBody>
          <a:bodyPr vert="eaVert" wrap="none" rtlCol="0">
            <a:spAutoFit/>
          </a:bodyPr>
          <a:lstStyle/>
          <a:p>
            <a:r>
              <a:rPr lang="zh-CN" altLang="en-US" sz="7200" dirty="0">
                <a:effectLst>
                  <a:outerShdw blurRad="38100" dist="38100" dir="2700000" algn="tl">
                    <a:srgbClr val="000000">
                      <a:alpha val="43137"/>
                    </a:srgbClr>
                  </a:outerShdw>
                </a:effectLst>
                <a:latin typeface="+mn-ea"/>
              </a:rPr>
              <a:t>中秋</a:t>
            </a:r>
          </a:p>
        </p:txBody>
      </p:sp>
      <p:sp>
        <p:nvSpPr>
          <p:cNvPr id="18" name="文本框 17">
            <a:extLst>
              <a:ext uri="{FF2B5EF4-FFF2-40B4-BE49-F238E27FC236}">
                <a16:creationId xmlns="" xmlns:a16="http://schemas.microsoft.com/office/drawing/2014/main" id="{279937FE-E1F8-4493-BA92-F8F267873D26}"/>
              </a:ext>
            </a:extLst>
          </p:cNvPr>
          <p:cNvSpPr txBox="1"/>
          <p:nvPr/>
        </p:nvSpPr>
        <p:spPr>
          <a:xfrm>
            <a:off x="8394786" y="4110594"/>
            <a:ext cx="615553" cy="1026812"/>
          </a:xfrm>
          <a:prstGeom prst="rect">
            <a:avLst/>
          </a:prstGeom>
          <a:noFill/>
        </p:spPr>
        <p:txBody>
          <a:bodyPr vert="eaVert" wrap="square" rtlCol="0">
            <a:spAutoFit/>
          </a:bodyPr>
          <a:lstStyle/>
          <a:p>
            <a:r>
              <a:rPr lang="zh-CN" altLang="en-US" sz="2800" dirty="0">
                <a:latin typeface="+mn-ea"/>
                <a:cs typeface="JulesLove" panose="020B0603050302020204" pitchFamily="34" charset="-122"/>
              </a:rPr>
              <a:t>满月</a:t>
            </a:r>
          </a:p>
        </p:txBody>
      </p:sp>
      <p:sp>
        <p:nvSpPr>
          <p:cNvPr id="19" name="文本框 18">
            <a:extLst>
              <a:ext uri="{FF2B5EF4-FFF2-40B4-BE49-F238E27FC236}">
                <a16:creationId xmlns="" xmlns:a16="http://schemas.microsoft.com/office/drawing/2014/main" id="{658E9986-7528-40BB-88A6-B96147977A55}"/>
              </a:ext>
            </a:extLst>
          </p:cNvPr>
          <p:cNvSpPr txBox="1"/>
          <p:nvPr/>
        </p:nvSpPr>
        <p:spPr>
          <a:xfrm>
            <a:off x="5926496" y="2305039"/>
            <a:ext cx="2769989" cy="2636325"/>
          </a:xfrm>
          <a:prstGeom prst="rect">
            <a:avLst/>
          </a:prstGeom>
          <a:noFill/>
        </p:spPr>
        <p:txBody>
          <a:bodyPr vert="eaVert" wrap="square" rtlCol="0">
            <a:spAutoFit/>
          </a:bodyPr>
          <a:lstStyle/>
          <a:p>
            <a:pPr>
              <a:lnSpc>
                <a:spcPct val="200000"/>
              </a:lnSpc>
            </a:pPr>
            <a:r>
              <a:rPr lang="zh-CN" altLang="en-US" sz="1600" dirty="0">
                <a:latin typeface="+mn-ea"/>
              </a:rPr>
              <a:t>明月几时有？把酒问青天。不知天上宫阙，今夕是何年。我欲乘风归去，又恐琼楼玉宇，高处不胜寒。起舞弄清影，何似在人间？</a:t>
            </a:r>
          </a:p>
        </p:txBody>
      </p:sp>
      <p:pic>
        <p:nvPicPr>
          <p:cNvPr id="10" name="图片 9">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3284220" y="4110594"/>
            <a:ext cx="2462712" cy="1565910"/>
          </a:xfrm>
          <a:prstGeom prst="rect">
            <a:avLst/>
          </a:prstGeom>
        </p:spPr>
      </p:pic>
      <p:pic>
        <p:nvPicPr>
          <p:cNvPr id="11" name="图片 10">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9691830" y="1357754"/>
            <a:ext cx="1580424" cy="1004909"/>
          </a:xfrm>
          <a:prstGeom prst="rect">
            <a:avLst/>
          </a:prstGeom>
        </p:spPr>
      </p:pic>
    </p:spTree>
    <p:extLst>
      <p:ext uri="{BB962C8B-B14F-4D97-AF65-F5344CB8AC3E}">
        <p14:creationId xmlns:p14="http://schemas.microsoft.com/office/powerpoint/2010/main" xmlns="" val="1115873679"/>
      </p:ext>
    </p:extLst>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2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2000">
                                          <p:cBhvr additive="base">
                                            <p:cTn id="7" dur="2000" fill="hold"/>
                                            <p:tgtEl>
                                              <p:spTgt spid="15"/>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52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2000">
                                          <p:cBhvr additive="base">
                                            <p:cTn id="11" dur="2000" fill="hold"/>
                                            <p:tgtEl>
                                              <p:spTgt spid="16"/>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16"/>
                                            </p:tgtEl>
                                            <p:attrNameLst>
                                              <p:attrName>ppt_y</p:attrName>
                                            </p:attrNameLst>
                                          </p:cBhvr>
                                          <p:tavLst>
                                            <p:tav tm="0">
                                              <p:val>
                                                <p:strVal val="1+#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strVal val="#ppt_w*0.70"/>
                                              </p:val>
                                            </p:tav>
                                            <p:tav tm="100000">
                                              <p:val>
                                                <p:strVal val="#ppt_w"/>
                                              </p:val>
                                            </p:tav>
                                          </p:tavLst>
                                        </p:anim>
                                        <p:anim calcmode="lin" valueType="num">
                                          <p:cBhvr>
                                            <p:cTn id="16" dur="1000" fill="hold"/>
                                            <p:tgtEl>
                                              <p:spTgt spid="17"/>
                                            </p:tgtEl>
                                            <p:attrNameLst>
                                              <p:attrName>ppt_h</p:attrName>
                                            </p:attrNameLst>
                                          </p:cBhvr>
                                          <p:tavLst>
                                            <p:tav tm="0">
                                              <p:val>
                                                <p:strVal val="#ppt_h"/>
                                              </p:val>
                                            </p:tav>
                                            <p:tav tm="100000">
                                              <p:val>
                                                <p:strVal val="#ppt_h"/>
                                              </p:val>
                                            </p:tav>
                                          </p:tavLst>
                                        </p:anim>
                                        <p:animEffect transition="in" filter="fade">
                                          <p:cBhvr>
                                            <p:cTn id="17" dur="1000"/>
                                            <p:tgtEl>
                                              <p:spTgt spid="17"/>
                                            </p:tgtEl>
                                          </p:cBhvr>
                                        </p:animEffect>
                                      </p:childTnLst>
                                    </p:cTn>
                                  </p:par>
                                </p:childTnLst>
                              </p:cTn>
                            </p:par>
                            <p:par>
                              <p:cTn id="18" fill="hold">
                                <p:stCondLst>
                                  <p:cond delay="2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8">
                                                <p:txEl>
                                                  <p:pRg st="0" end="0"/>
                                                </p:txEl>
                                              </p:spTgt>
                                            </p:tgtEl>
                                            <p:attrNameLst>
                                              <p:attrName>style.visibility</p:attrName>
                                            </p:attrNameLst>
                                          </p:cBhvr>
                                          <p:to>
                                            <p:strVal val="visible"/>
                                          </p:to>
                                        </p:set>
                                        <p:anim by="(-#ppt_w*2)" calcmode="lin" valueType="num">
                                          <p:cBhvr rctx="PPT">
                                            <p:cTn id="21" dur="500" autoRev="1" fill="hold">
                                              <p:stCondLst>
                                                <p:cond delay="0"/>
                                              </p:stCondLst>
                                            </p:cTn>
                                            <p:tgtEl>
                                              <p:spTgt spid="18">
                                                <p:txEl>
                                                  <p:pRg st="0" end="0"/>
                                                </p:txEl>
                                              </p:spTgt>
                                            </p:tgtEl>
                                            <p:attrNameLst>
                                              <p:attrName>ppt_w</p:attrName>
                                            </p:attrNameLst>
                                          </p:cBhvr>
                                        </p:anim>
                                        <p:anim by="(#ppt_w*0.50)" calcmode="lin" valueType="num">
                                          <p:cBhvr>
                                            <p:cTn id="22" dur="500" decel="50000" autoRev="1" fill="hold">
                                              <p:stCondLst>
                                                <p:cond delay="0"/>
                                              </p:stCondLst>
                                            </p:cTn>
                                            <p:tgtEl>
                                              <p:spTgt spid="18">
                                                <p:txEl>
                                                  <p:pRg st="0" end="0"/>
                                                </p:txEl>
                                              </p:spTgt>
                                            </p:tgtEl>
                                            <p:attrNameLst>
                                              <p:attrName>ppt_x</p:attrName>
                                            </p:attrNameLst>
                                          </p:cBhvr>
                                        </p:anim>
                                        <p:anim from="(-#ppt_h/2)" to="(#ppt_y)" calcmode="lin" valueType="num">
                                          <p:cBhvr>
                                            <p:cTn id="23" dur="1000" fill="hold">
                                              <p:stCondLst>
                                                <p:cond delay="0"/>
                                              </p:stCondLst>
                                            </p:cTn>
                                            <p:tgtEl>
                                              <p:spTgt spid="18">
                                                <p:txEl>
                                                  <p:pRg st="0" end="0"/>
                                                </p:txEl>
                                              </p:spTgt>
                                            </p:tgtEl>
                                            <p:attrNameLst>
                                              <p:attrName>ppt_y</p:attrName>
                                            </p:attrNameLst>
                                          </p:cBhvr>
                                        </p:anim>
                                        <p:animRot by="21600000">
                                          <p:cBhvr>
                                            <p:cTn id="24" dur="1000" fill="hold">
                                              <p:stCondLst>
                                                <p:cond delay="0"/>
                                              </p:stCondLst>
                                            </p:cTn>
                                            <p:tgtEl>
                                              <p:spTgt spid="18">
                                                <p:txEl>
                                                  <p:pRg st="0" end="0"/>
                                                </p:txEl>
                                              </p:spTgt>
                                            </p:tgtEl>
                                            <p:attrNameLst>
                                              <p:attrName>r</p:attrName>
                                            </p:attrNameLst>
                                          </p:cBhvr>
                                        </p:animRot>
                                      </p:childTnLst>
                                    </p:cTn>
                                  </p:par>
                                </p:childTnLst>
                              </p:cTn>
                            </p:par>
                            <p:par>
                              <p:cTn id="25" fill="hold">
                                <p:stCondLst>
                                  <p:cond delay="3100"/>
                                </p:stCondLst>
                                <p:childTnLst>
                                  <p:par>
                                    <p:cTn id="26" presetID="22" presetClass="entr" presetSubtype="1" fill="hold" grpId="0" nodeType="afterEffect">
                                      <p:stCondLst>
                                        <p:cond delay="0"/>
                                      </p:stCondLst>
                                      <p:iterate type="lt">
                                        <p:tmPct val="6984"/>
                                      </p:iterate>
                                      <p:childTnLst>
                                        <p:set>
                                          <p:cBhvr>
                                            <p:cTn id="27" dur="1" fill="hold">
                                              <p:stCondLst>
                                                <p:cond delay="0"/>
                                              </p:stCondLst>
                                            </p:cTn>
                                            <p:tgtEl>
                                              <p:spTgt spid="19"/>
                                            </p:tgtEl>
                                            <p:attrNameLst>
                                              <p:attrName>style.visibility</p:attrName>
                                            </p:attrNameLst>
                                          </p:cBhvr>
                                          <p:to>
                                            <p:strVal val="visible"/>
                                          </p:to>
                                        </p:set>
                                        <p:animEffect transition="in" filter="wipe(up)">
                                          <p:cBhvr>
                                            <p:cTn id="28" dur="500"/>
                                            <p:tgtEl>
                                              <p:spTgt spid="19"/>
                                            </p:tgtEl>
                                          </p:cBhvr>
                                        </p:animEffect>
                                      </p:childTnLst>
                                    </p:cTn>
                                  </p:par>
                                </p:childTnLst>
                              </p:cTn>
                            </p:par>
                            <p:par>
                              <p:cTn id="29" fill="hold">
                                <p:stCondLst>
                                  <p:cond delay="5556"/>
                                </p:stCondLst>
                                <p:childTnLst>
                                  <p:par>
                                    <p:cTn id="30" presetID="16" presetClass="entr" presetSubtype="21"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par>
                              <p:cTn id="33" fill="hold">
                                <p:stCondLst>
                                  <p:cond delay="6056"/>
                                </p:stCondLst>
                                <p:childTnLst>
                                  <p:par>
                                    <p:cTn id="34" presetID="16" presetClass="entr" presetSubtype="21"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arn(inVertical)">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8" grpId="0" build="p"/>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000" fill="hold"/>
                                            <p:tgtEl>
                                              <p:spTgt spid="15"/>
                                            </p:tgtEl>
                                            <p:attrNameLst>
                                              <p:attrName>ppt_x</p:attrName>
                                            </p:attrNameLst>
                                          </p:cBhvr>
                                          <p:tavLst>
                                            <p:tav tm="0">
                                              <p:val>
                                                <p:strVal val="#ppt_x"/>
                                              </p:val>
                                            </p:tav>
                                            <p:tav tm="100000">
                                              <p:val>
                                                <p:strVal val="#ppt_x"/>
                                              </p:val>
                                            </p:tav>
                                          </p:tavLst>
                                        </p:anim>
                                        <p:anim calcmode="lin" valueType="num">
                                          <p:cBhvr additive="base">
                                            <p:cTn id="8" dur="20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2000" fill="hold"/>
                                            <p:tgtEl>
                                              <p:spTgt spid="16"/>
                                            </p:tgtEl>
                                            <p:attrNameLst>
                                              <p:attrName>ppt_x</p:attrName>
                                            </p:attrNameLst>
                                          </p:cBhvr>
                                          <p:tavLst>
                                            <p:tav tm="0">
                                              <p:val>
                                                <p:strVal val="#ppt_x"/>
                                              </p:val>
                                            </p:tav>
                                            <p:tav tm="100000">
                                              <p:val>
                                                <p:strVal val="#ppt_x"/>
                                              </p:val>
                                            </p:tav>
                                          </p:tavLst>
                                        </p:anim>
                                        <p:anim calcmode="lin" valueType="num">
                                          <p:cBhvr additive="base">
                                            <p:cTn id="12" dur="2000" fill="hold"/>
                                            <p:tgtEl>
                                              <p:spTgt spid="16"/>
                                            </p:tgtEl>
                                            <p:attrNameLst>
                                              <p:attrName>ppt_y</p:attrName>
                                            </p:attrNameLst>
                                          </p:cBhvr>
                                          <p:tavLst>
                                            <p:tav tm="0">
                                              <p:val>
                                                <p:strVal val="1+#ppt_h/2"/>
                                              </p:val>
                                            </p:tav>
                                            <p:tav tm="100000">
                                              <p:val>
                                                <p:strVal val="#ppt_y"/>
                                              </p:val>
                                            </p:tav>
                                          </p:tavLst>
                                        </p:anim>
                                      </p:childTnLst>
                                    </p:cTn>
                                  </p:par>
                                  <p:par>
                                    <p:cTn id="13" presetID="55"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strVal val="#ppt_w*0.70"/>
                                              </p:val>
                                            </p:tav>
                                            <p:tav tm="100000">
                                              <p:val>
                                                <p:strVal val="#ppt_w"/>
                                              </p:val>
                                            </p:tav>
                                          </p:tavLst>
                                        </p:anim>
                                        <p:anim calcmode="lin" valueType="num">
                                          <p:cBhvr>
                                            <p:cTn id="16" dur="1000" fill="hold"/>
                                            <p:tgtEl>
                                              <p:spTgt spid="17"/>
                                            </p:tgtEl>
                                            <p:attrNameLst>
                                              <p:attrName>ppt_h</p:attrName>
                                            </p:attrNameLst>
                                          </p:cBhvr>
                                          <p:tavLst>
                                            <p:tav tm="0">
                                              <p:val>
                                                <p:strVal val="#ppt_h"/>
                                              </p:val>
                                            </p:tav>
                                            <p:tav tm="100000">
                                              <p:val>
                                                <p:strVal val="#ppt_h"/>
                                              </p:val>
                                            </p:tav>
                                          </p:tavLst>
                                        </p:anim>
                                        <p:animEffect transition="in" filter="fade">
                                          <p:cBhvr>
                                            <p:cTn id="17" dur="1000"/>
                                            <p:tgtEl>
                                              <p:spTgt spid="17"/>
                                            </p:tgtEl>
                                          </p:cBhvr>
                                        </p:animEffect>
                                      </p:childTnLst>
                                    </p:cTn>
                                  </p:par>
                                </p:childTnLst>
                              </p:cTn>
                            </p:par>
                            <p:par>
                              <p:cTn id="18" fill="hold">
                                <p:stCondLst>
                                  <p:cond delay="2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8">
                                                <p:txEl>
                                                  <p:pRg st="0" end="0"/>
                                                </p:txEl>
                                              </p:spTgt>
                                            </p:tgtEl>
                                            <p:attrNameLst>
                                              <p:attrName>style.visibility</p:attrName>
                                            </p:attrNameLst>
                                          </p:cBhvr>
                                          <p:to>
                                            <p:strVal val="visible"/>
                                          </p:to>
                                        </p:set>
                                        <p:anim by="(-#ppt_w*2)" calcmode="lin" valueType="num">
                                          <p:cBhvr rctx="PPT">
                                            <p:cTn id="21" dur="500" autoRev="1" fill="hold">
                                              <p:stCondLst>
                                                <p:cond delay="0"/>
                                              </p:stCondLst>
                                            </p:cTn>
                                            <p:tgtEl>
                                              <p:spTgt spid="18">
                                                <p:txEl>
                                                  <p:pRg st="0" end="0"/>
                                                </p:txEl>
                                              </p:spTgt>
                                            </p:tgtEl>
                                            <p:attrNameLst>
                                              <p:attrName>ppt_w</p:attrName>
                                            </p:attrNameLst>
                                          </p:cBhvr>
                                        </p:anim>
                                        <p:anim by="(#ppt_w*0.50)" calcmode="lin" valueType="num">
                                          <p:cBhvr>
                                            <p:cTn id="22" dur="500" decel="50000" autoRev="1" fill="hold">
                                              <p:stCondLst>
                                                <p:cond delay="0"/>
                                              </p:stCondLst>
                                            </p:cTn>
                                            <p:tgtEl>
                                              <p:spTgt spid="18">
                                                <p:txEl>
                                                  <p:pRg st="0" end="0"/>
                                                </p:txEl>
                                              </p:spTgt>
                                            </p:tgtEl>
                                            <p:attrNameLst>
                                              <p:attrName>ppt_x</p:attrName>
                                            </p:attrNameLst>
                                          </p:cBhvr>
                                        </p:anim>
                                        <p:anim from="(-#ppt_h/2)" to="(#ppt_y)" calcmode="lin" valueType="num">
                                          <p:cBhvr>
                                            <p:cTn id="23" dur="1000" fill="hold">
                                              <p:stCondLst>
                                                <p:cond delay="0"/>
                                              </p:stCondLst>
                                            </p:cTn>
                                            <p:tgtEl>
                                              <p:spTgt spid="18">
                                                <p:txEl>
                                                  <p:pRg st="0" end="0"/>
                                                </p:txEl>
                                              </p:spTgt>
                                            </p:tgtEl>
                                            <p:attrNameLst>
                                              <p:attrName>ppt_y</p:attrName>
                                            </p:attrNameLst>
                                          </p:cBhvr>
                                        </p:anim>
                                        <p:animRot by="21600000">
                                          <p:cBhvr>
                                            <p:cTn id="24" dur="1000" fill="hold">
                                              <p:stCondLst>
                                                <p:cond delay="0"/>
                                              </p:stCondLst>
                                            </p:cTn>
                                            <p:tgtEl>
                                              <p:spTgt spid="18">
                                                <p:txEl>
                                                  <p:pRg st="0" end="0"/>
                                                </p:txEl>
                                              </p:spTgt>
                                            </p:tgtEl>
                                            <p:attrNameLst>
                                              <p:attrName>r</p:attrName>
                                            </p:attrNameLst>
                                          </p:cBhvr>
                                        </p:animRot>
                                      </p:childTnLst>
                                    </p:cTn>
                                  </p:par>
                                </p:childTnLst>
                              </p:cTn>
                            </p:par>
                            <p:par>
                              <p:cTn id="25" fill="hold">
                                <p:stCondLst>
                                  <p:cond delay="3100"/>
                                </p:stCondLst>
                                <p:childTnLst>
                                  <p:par>
                                    <p:cTn id="26" presetID="22" presetClass="entr" presetSubtype="1" fill="hold" grpId="0" nodeType="afterEffect">
                                      <p:stCondLst>
                                        <p:cond delay="0"/>
                                      </p:stCondLst>
                                      <p:iterate type="lt">
                                        <p:tmPct val="6984"/>
                                      </p:iterate>
                                      <p:childTnLst>
                                        <p:set>
                                          <p:cBhvr>
                                            <p:cTn id="27" dur="1" fill="hold">
                                              <p:stCondLst>
                                                <p:cond delay="0"/>
                                              </p:stCondLst>
                                            </p:cTn>
                                            <p:tgtEl>
                                              <p:spTgt spid="19"/>
                                            </p:tgtEl>
                                            <p:attrNameLst>
                                              <p:attrName>style.visibility</p:attrName>
                                            </p:attrNameLst>
                                          </p:cBhvr>
                                          <p:to>
                                            <p:strVal val="visible"/>
                                          </p:to>
                                        </p:set>
                                        <p:animEffect transition="in" filter="wipe(up)">
                                          <p:cBhvr>
                                            <p:cTn id="28" dur="500"/>
                                            <p:tgtEl>
                                              <p:spTgt spid="19"/>
                                            </p:tgtEl>
                                          </p:cBhvr>
                                        </p:animEffect>
                                      </p:childTnLst>
                                    </p:cTn>
                                  </p:par>
                                </p:childTnLst>
                              </p:cTn>
                            </p:par>
                            <p:par>
                              <p:cTn id="29" fill="hold">
                                <p:stCondLst>
                                  <p:cond delay="5556"/>
                                </p:stCondLst>
                                <p:childTnLst>
                                  <p:par>
                                    <p:cTn id="30" presetID="16" presetClass="entr" presetSubtype="21"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par>
                              <p:cTn id="33" fill="hold">
                                <p:stCondLst>
                                  <p:cond delay="6056"/>
                                </p:stCondLst>
                                <p:childTnLst>
                                  <p:par>
                                    <p:cTn id="34" presetID="16" presetClass="entr" presetSubtype="21"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arn(inVertical)">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8" grpId="0" build="p"/>
          <p:bldP spid="1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627531"/>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975646"/>
            <a:ext cx="12192000" cy="891315"/>
          </a:xfrm>
          <a:prstGeom prst="rect">
            <a:avLst/>
          </a:prstGeom>
        </p:spPr>
      </p:pic>
      <p:sp>
        <p:nvSpPr>
          <p:cNvPr id="11" name="矩形 10">
            <a:extLst>
              <a:ext uri="{FF2B5EF4-FFF2-40B4-BE49-F238E27FC236}">
                <a16:creationId xmlns="" xmlns:a16="http://schemas.microsoft.com/office/drawing/2014/main" id="{EB123C3B-9BA7-48FE-84C6-34A099EFF7B3}"/>
              </a:ext>
            </a:extLst>
          </p:cNvPr>
          <p:cNvSpPr/>
          <p:nvPr/>
        </p:nvSpPr>
        <p:spPr>
          <a:xfrm rot="10800000">
            <a:off x="3119669" y="1892829"/>
            <a:ext cx="7488832" cy="3456384"/>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2" name="矩形 11">
            <a:extLst>
              <a:ext uri="{FF2B5EF4-FFF2-40B4-BE49-F238E27FC236}">
                <a16:creationId xmlns="" xmlns:a16="http://schemas.microsoft.com/office/drawing/2014/main" id="{7BDD03F6-0EBB-415E-B8C5-04C7B6FEF564}"/>
              </a:ext>
            </a:extLst>
          </p:cNvPr>
          <p:cNvSpPr/>
          <p:nvPr/>
        </p:nvSpPr>
        <p:spPr>
          <a:xfrm>
            <a:off x="2255573" y="2190764"/>
            <a:ext cx="3600400" cy="3600400"/>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4" name="文本框 13">
            <a:extLst>
              <a:ext uri="{FF2B5EF4-FFF2-40B4-BE49-F238E27FC236}">
                <a16:creationId xmlns="" xmlns:a16="http://schemas.microsoft.com/office/drawing/2014/main" id="{3BD060C6-C188-4FDE-A437-B6B3F70922CA}"/>
              </a:ext>
            </a:extLst>
          </p:cNvPr>
          <p:cNvSpPr txBox="1"/>
          <p:nvPr/>
        </p:nvSpPr>
        <p:spPr>
          <a:xfrm>
            <a:off x="4258474" y="3248997"/>
            <a:ext cx="677108" cy="1384995"/>
          </a:xfrm>
          <a:prstGeom prst="rect">
            <a:avLst/>
          </a:prstGeom>
          <a:noFill/>
          <a:ln>
            <a:solidFill>
              <a:schemeClr val="bg2">
                <a:lumMod val="90000"/>
              </a:schemeClr>
            </a:solidFill>
          </a:ln>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effectLst/>
                <a:uLnTx/>
                <a:uFillTx/>
                <a:latin typeface="+mn-ea"/>
                <a:ea typeface="+mn-ea"/>
              </a:rPr>
              <a:t>第一章</a:t>
            </a:r>
          </a:p>
        </p:txBody>
      </p:sp>
      <p:cxnSp>
        <p:nvCxnSpPr>
          <p:cNvPr id="20" name="直接连接符 19">
            <a:extLst>
              <a:ext uri="{FF2B5EF4-FFF2-40B4-BE49-F238E27FC236}">
                <a16:creationId xmlns="" xmlns:a16="http://schemas.microsoft.com/office/drawing/2014/main" id="{8338BCD5-5E2D-414A-AA02-283463595BEF}"/>
              </a:ext>
            </a:extLst>
          </p:cNvPr>
          <p:cNvCxnSpPr/>
          <p:nvPr/>
        </p:nvCxnSpPr>
        <p:spPr>
          <a:xfrm>
            <a:off x="4020423" y="3248997"/>
            <a:ext cx="1" cy="251187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 xmlns:a16="http://schemas.microsoft.com/office/drawing/2014/main" id="{73A4AAC0-5127-41AB-A27E-5E00820745E5}"/>
              </a:ext>
            </a:extLst>
          </p:cNvPr>
          <p:cNvSpPr txBox="1"/>
          <p:nvPr/>
        </p:nvSpPr>
        <p:spPr>
          <a:xfrm>
            <a:off x="2727763" y="3248997"/>
            <a:ext cx="1292662" cy="1015663"/>
          </a:xfrm>
          <a:prstGeom prst="rect">
            <a:avLst/>
          </a:prstGeom>
          <a:noFill/>
        </p:spPr>
        <p:txBody>
          <a:bodyPr vert="eaVert"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effectLst/>
                <a:uLnTx/>
                <a:uFillTx/>
                <a:latin typeface="+mn-ea"/>
              </a:rPr>
              <a:t>请在这里，</a:t>
            </a:r>
            <a:endParaRPr kumimoji="0" lang="en-US" altLang="zh-CN" sz="1200" b="0" i="0" u="none" strike="noStrike" kern="1200" cap="none" spc="0" normalizeH="0" baseline="0" noProof="0" dirty="0">
              <a:ln>
                <a:noFill/>
              </a:ln>
              <a:effectLst/>
              <a:uLnTx/>
              <a:uFillTx/>
              <a:latin typeface="+mn-ea"/>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effectLst/>
                <a:uLnTx/>
                <a:uFillTx/>
                <a:latin typeface="+mn-ea"/>
              </a:rPr>
              <a:t>输入副标</a:t>
            </a:r>
            <a:endParaRPr kumimoji="0" lang="en-US" altLang="zh-CN" sz="1200" b="0" i="0" u="none" strike="noStrike" kern="1200" cap="none" spc="0" normalizeH="0" baseline="0" noProof="0" dirty="0">
              <a:ln>
                <a:noFill/>
              </a:ln>
              <a:effectLst/>
              <a:uLnTx/>
              <a:uFillTx/>
              <a:latin typeface="+mn-ea"/>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effectLst/>
                <a:uLnTx/>
                <a:uFillTx/>
                <a:latin typeface="+mn-ea"/>
              </a:rPr>
              <a:t>题输入副标题</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effectLst/>
              <a:uLnTx/>
              <a:uFillTx/>
              <a:latin typeface="+mn-ea"/>
            </a:endParaRPr>
          </a:p>
        </p:txBody>
      </p:sp>
      <p:pic>
        <p:nvPicPr>
          <p:cNvPr id="22" name="图片 21">
            <a:extLst>
              <a:ext uri="{FF2B5EF4-FFF2-40B4-BE49-F238E27FC236}">
                <a16:creationId xmlns="" xmlns:a16="http://schemas.microsoft.com/office/drawing/2014/main" id="{7C47E432-FF0F-44F3-B86E-07ABB20D5A54}"/>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rot="17982055">
            <a:off x="3767698" y="1841137"/>
            <a:ext cx="1713241" cy="1880003"/>
          </a:xfrm>
          <a:prstGeom prst="rect">
            <a:avLst/>
          </a:prstGeom>
        </p:spPr>
      </p:pic>
      <p:sp>
        <p:nvSpPr>
          <p:cNvPr id="23" name="Text Box 16">
            <a:extLst>
              <a:ext uri="{FF2B5EF4-FFF2-40B4-BE49-F238E27FC236}">
                <a16:creationId xmlns="" xmlns:a16="http://schemas.microsoft.com/office/drawing/2014/main" id="{08C4A20B-2EC3-4D8E-8834-E60A02DFF954}"/>
              </a:ext>
            </a:extLst>
          </p:cNvPr>
          <p:cNvSpPr txBox="1">
            <a:spLocks noChangeArrowheads="1"/>
          </p:cNvSpPr>
          <p:nvPr/>
        </p:nvSpPr>
        <p:spPr bwMode="auto">
          <a:xfrm>
            <a:off x="6368427" y="2967134"/>
            <a:ext cx="4124206" cy="2019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200000"/>
              </a:lnSpc>
            </a:pPr>
            <a:r>
              <a:rPr lang="zh-CN" altLang="en-US" sz="1600" dirty="0">
                <a:latin typeface="+mn-ea"/>
                <a:ea typeface="+mn-ea"/>
              </a:rPr>
              <a:t>昔年八月十五夜，曲江池畔杏园边。</a:t>
            </a:r>
          </a:p>
          <a:p>
            <a:pPr>
              <a:lnSpc>
                <a:spcPct val="200000"/>
              </a:lnSpc>
            </a:pPr>
            <a:r>
              <a:rPr lang="zh-CN" altLang="en-US" sz="1600" dirty="0">
                <a:latin typeface="+mn-ea"/>
                <a:ea typeface="+mn-ea"/>
              </a:rPr>
              <a:t>今年八月十五夜，湓浦沙头水馆前。</a:t>
            </a:r>
          </a:p>
          <a:p>
            <a:pPr>
              <a:lnSpc>
                <a:spcPct val="200000"/>
              </a:lnSpc>
            </a:pPr>
            <a:r>
              <a:rPr lang="zh-CN" altLang="en-US" sz="1600" dirty="0">
                <a:latin typeface="+mn-ea"/>
                <a:ea typeface="+mn-ea"/>
              </a:rPr>
              <a:t>西北望乡何处是，东南见月几回圆。</a:t>
            </a:r>
          </a:p>
          <a:p>
            <a:pPr>
              <a:lnSpc>
                <a:spcPct val="200000"/>
              </a:lnSpc>
            </a:pPr>
            <a:r>
              <a:rPr lang="zh-CN" altLang="en-US" sz="1600" dirty="0">
                <a:latin typeface="+mn-ea"/>
                <a:ea typeface="+mn-ea"/>
              </a:rPr>
              <a:t>昨风一吹无人会，今夜清光似往年。</a:t>
            </a:r>
          </a:p>
        </p:txBody>
      </p:sp>
      <p:sp>
        <p:nvSpPr>
          <p:cNvPr id="25" name="文本框 24">
            <a:extLst>
              <a:ext uri="{FF2B5EF4-FFF2-40B4-BE49-F238E27FC236}">
                <a16:creationId xmlns="" xmlns:a16="http://schemas.microsoft.com/office/drawing/2014/main" id="{5DAC81B9-5901-4F1E-899D-6C7C367279B3}"/>
              </a:ext>
            </a:extLst>
          </p:cNvPr>
          <p:cNvSpPr txBox="1"/>
          <p:nvPr/>
        </p:nvSpPr>
        <p:spPr>
          <a:xfrm>
            <a:off x="7970897" y="2319295"/>
            <a:ext cx="2339102" cy="584775"/>
          </a:xfrm>
          <a:prstGeom prst="rect">
            <a:avLst/>
          </a:prstGeom>
          <a:noFill/>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algn="r"/>
            <a:r>
              <a:rPr lang="zh-CN" altLang="en-US" b="1" dirty="0">
                <a:effectLst>
                  <a:outerShdw blurRad="38100" dist="38100" dir="2700000" algn="tl">
                    <a:srgbClr val="000000">
                      <a:alpha val="43137"/>
                    </a:srgbClr>
                  </a:outerShdw>
                </a:effectLst>
                <a:latin typeface="+mn-ea"/>
                <a:ea typeface="+mn-ea"/>
              </a:rPr>
              <a:t>中秋的传统</a:t>
            </a:r>
          </a:p>
        </p:txBody>
      </p:sp>
      <p:pic>
        <p:nvPicPr>
          <p:cNvPr id="13" name="图片 12">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1888313" y="1215228"/>
            <a:ext cx="2462712" cy="1565910"/>
          </a:xfrm>
          <a:prstGeom prst="rect">
            <a:avLst/>
          </a:prstGeom>
        </p:spPr>
      </p:pic>
      <p:pic>
        <p:nvPicPr>
          <p:cNvPr id="15" name="图片 14">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4935582" y="4925945"/>
            <a:ext cx="1580424" cy="1004909"/>
          </a:xfrm>
          <a:prstGeom prst="rect">
            <a:avLst/>
          </a:prstGeom>
        </p:spPr>
      </p:pic>
    </p:spTree>
    <p:extLst>
      <p:ext uri="{BB962C8B-B14F-4D97-AF65-F5344CB8AC3E}">
        <p14:creationId xmlns:p14="http://schemas.microsoft.com/office/powerpoint/2010/main" xmlns="" val="2354834911"/>
      </p:ext>
    </p:extLst>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2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52000">
                                          <p:cBhvr additive="base">
                                            <p:cTn id="7" dur="2000" fill="hold"/>
                                            <p:tgtEl>
                                              <p:spTgt spid="11"/>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52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52000">
                                          <p:cBhvr additive="base">
                                            <p:cTn id="11" dur="2000" fill="hold"/>
                                            <p:tgtEl>
                                              <p:spTgt spid="12"/>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250"/>
                                            <p:tgtEl>
                                              <p:spTgt spid="14"/>
                                            </p:tgtEl>
                                          </p:cBhvr>
                                        </p:animEffect>
                                      </p:childTnLst>
                                    </p:cTn>
                                  </p:par>
                                </p:childTnLst>
                              </p:cTn>
                            </p:par>
                            <p:par>
                              <p:cTn id="17" fill="hold">
                                <p:stCondLst>
                                  <p:cond delay="3250"/>
                                </p:stCondLst>
                                <p:childTnLst>
                                  <p:par>
                                    <p:cTn id="18" presetID="10"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250"/>
                                            <p:tgtEl>
                                              <p:spTgt spid="20"/>
                                            </p:tgtEl>
                                          </p:cBhvr>
                                        </p:animEffect>
                                      </p:childTnLst>
                                    </p:cTn>
                                  </p:par>
                                </p:childTnLst>
                              </p:cTn>
                            </p:par>
                            <p:par>
                              <p:cTn id="21" fill="hold">
                                <p:stCondLst>
                                  <p:cond delay="4500"/>
                                </p:stCondLst>
                                <p:childTnLst>
                                  <p:par>
                                    <p:cTn id="22" presetID="10"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250"/>
                                            <p:tgtEl>
                                              <p:spTgt spid="21"/>
                                            </p:tgtEl>
                                          </p:cBhvr>
                                        </p:animEffect>
                                      </p:childTnLst>
                                    </p:cTn>
                                  </p:par>
                                  <p:par>
                                    <p:cTn id="25" presetID="2" presetClass="entr" presetSubtype="2"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575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childTnLst>
                                    </p:cTn>
                                  </p:par>
                                </p:childTnLst>
                              </p:cTn>
                            </p:par>
                            <p:par>
                              <p:cTn id="33" fill="hold">
                                <p:stCondLst>
                                  <p:cond delay="6750"/>
                                </p:stCondLst>
                                <p:childTnLst>
                                  <p:par>
                                    <p:cTn id="34" presetID="2" presetClass="entr" presetSubtype="4"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childTnLst>
                              </p:cTn>
                            </p:par>
                            <p:par>
                              <p:cTn id="38" fill="hold">
                                <p:stCondLst>
                                  <p:cond delay="7250"/>
                                </p:stCondLst>
                                <p:childTnLst>
                                  <p:par>
                                    <p:cTn id="39" presetID="16" presetClass="entr" presetSubtype="21"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arn(inVertical)">
                                          <p:cBhvr>
                                            <p:cTn id="41" dur="500"/>
                                            <p:tgtEl>
                                              <p:spTgt spid="13"/>
                                            </p:tgtEl>
                                          </p:cBhvr>
                                        </p:animEffect>
                                      </p:childTnLst>
                                    </p:cTn>
                                  </p:par>
                                </p:childTnLst>
                              </p:cTn>
                            </p:par>
                            <p:par>
                              <p:cTn id="42" fill="hold">
                                <p:stCondLst>
                                  <p:cond delay="7750"/>
                                </p:stCondLst>
                                <p:childTnLst>
                                  <p:par>
                                    <p:cTn id="43" presetID="16" presetClass="entr" presetSubtype="21"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arn(inVertical)">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21" grpId="0"/>
          <p:bldP spid="23" grpId="0" bldLvl="0" autoUpdateAnimBg="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ppt_x"/>
                                              </p:val>
                                            </p:tav>
                                            <p:tav tm="100000">
                                              <p:val>
                                                <p:strVal val="#ppt_x"/>
                                              </p:val>
                                            </p:tav>
                                          </p:tavLst>
                                        </p:anim>
                                        <p:anim calcmode="lin" valueType="num">
                                          <p:cBhvr additive="base">
                                            <p:cTn id="8" dur="2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ppt_x"/>
                                              </p:val>
                                            </p:tav>
                                            <p:tav tm="100000">
                                              <p:val>
                                                <p:strVal val="#ppt_x"/>
                                              </p:val>
                                            </p:tav>
                                          </p:tavLst>
                                        </p:anim>
                                        <p:anim calcmode="lin" valueType="num">
                                          <p:cBhvr additive="base">
                                            <p:cTn id="12" dur="20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250"/>
                                            <p:tgtEl>
                                              <p:spTgt spid="14"/>
                                            </p:tgtEl>
                                          </p:cBhvr>
                                        </p:animEffect>
                                      </p:childTnLst>
                                    </p:cTn>
                                  </p:par>
                                </p:childTnLst>
                              </p:cTn>
                            </p:par>
                            <p:par>
                              <p:cTn id="17" fill="hold">
                                <p:stCondLst>
                                  <p:cond delay="3250"/>
                                </p:stCondLst>
                                <p:childTnLst>
                                  <p:par>
                                    <p:cTn id="18" presetID="10"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250"/>
                                            <p:tgtEl>
                                              <p:spTgt spid="20"/>
                                            </p:tgtEl>
                                          </p:cBhvr>
                                        </p:animEffect>
                                      </p:childTnLst>
                                    </p:cTn>
                                  </p:par>
                                </p:childTnLst>
                              </p:cTn>
                            </p:par>
                            <p:par>
                              <p:cTn id="21" fill="hold">
                                <p:stCondLst>
                                  <p:cond delay="4500"/>
                                </p:stCondLst>
                                <p:childTnLst>
                                  <p:par>
                                    <p:cTn id="22" presetID="10"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250"/>
                                            <p:tgtEl>
                                              <p:spTgt spid="21"/>
                                            </p:tgtEl>
                                          </p:cBhvr>
                                        </p:animEffect>
                                      </p:childTnLst>
                                    </p:cTn>
                                  </p:par>
                                  <p:par>
                                    <p:cTn id="25" presetID="2" presetClass="entr" presetSubtype="2"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575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childTnLst>
                                    </p:cTn>
                                  </p:par>
                                </p:childTnLst>
                              </p:cTn>
                            </p:par>
                            <p:par>
                              <p:cTn id="33" fill="hold">
                                <p:stCondLst>
                                  <p:cond delay="6750"/>
                                </p:stCondLst>
                                <p:childTnLst>
                                  <p:par>
                                    <p:cTn id="34" presetID="2" presetClass="entr" presetSubtype="4"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childTnLst>
                              </p:cTn>
                            </p:par>
                            <p:par>
                              <p:cTn id="38" fill="hold">
                                <p:stCondLst>
                                  <p:cond delay="7250"/>
                                </p:stCondLst>
                                <p:childTnLst>
                                  <p:par>
                                    <p:cTn id="39" presetID="16" presetClass="entr" presetSubtype="21"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barn(inVertical)">
                                          <p:cBhvr>
                                            <p:cTn id="41" dur="500"/>
                                            <p:tgtEl>
                                              <p:spTgt spid="13"/>
                                            </p:tgtEl>
                                          </p:cBhvr>
                                        </p:animEffect>
                                      </p:childTnLst>
                                    </p:cTn>
                                  </p:par>
                                </p:childTnLst>
                              </p:cTn>
                            </p:par>
                            <p:par>
                              <p:cTn id="42" fill="hold">
                                <p:stCondLst>
                                  <p:cond delay="7750"/>
                                </p:stCondLst>
                                <p:childTnLst>
                                  <p:par>
                                    <p:cTn id="43" presetID="16" presetClass="entr" presetSubtype="21"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arn(inVertical)">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21" grpId="0"/>
          <p:bldP spid="23" grpId="0" bldLvl="0" autoUpdateAnimBg="0"/>
          <p:bldP spid="25"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627531"/>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975646"/>
            <a:ext cx="12192000" cy="891315"/>
          </a:xfrm>
          <a:prstGeom prst="rect">
            <a:avLst/>
          </a:prstGeom>
        </p:spPr>
      </p:pic>
      <p:sp>
        <p:nvSpPr>
          <p:cNvPr id="15" name="矩形 14">
            <a:extLst>
              <a:ext uri="{FF2B5EF4-FFF2-40B4-BE49-F238E27FC236}">
                <a16:creationId xmlns="" xmlns:a16="http://schemas.microsoft.com/office/drawing/2014/main" id="{6C6E8E45-AC2F-48F0-85CD-BD55FA07CE33}"/>
              </a:ext>
            </a:extLst>
          </p:cNvPr>
          <p:cNvSpPr/>
          <p:nvPr/>
        </p:nvSpPr>
        <p:spPr>
          <a:xfrm>
            <a:off x="1537619" y="1957997"/>
            <a:ext cx="7488832" cy="3456384"/>
          </a:xfrm>
          <a:prstGeom prst="rect">
            <a:avLst/>
          </a:prstGeom>
          <a:blipFill dpi="0" rotWithShape="1">
            <a:blip r:embed="rId6" cstate="screen">
              <a:extLst>
                <a:ext uri="{28A0092B-C50C-407E-A947-70E740481C1C}">
                  <a14:useLocalDpi xmlns:a14="http://schemas.microsoft.com/office/drawing/2010/main" xmln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mn-ea"/>
            </a:endParaRPr>
          </a:p>
        </p:txBody>
      </p:sp>
      <p:sp>
        <p:nvSpPr>
          <p:cNvPr id="16" name="矩形 15">
            <a:extLst>
              <a:ext uri="{FF2B5EF4-FFF2-40B4-BE49-F238E27FC236}">
                <a16:creationId xmlns="" xmlns:a16="http://schemas.microsoft.com/office/drawing/2014/main" id="{9094A831-F210-46A9-ABDE-2898A4AFB0F7}"/>
              </a:ext>
            </a:extLst>
          </p:cNvPr>
          <p:cNvSpPr/>
          <p:nvPr/>
        </p:nvSpPr>
        <p:spPr>
          <a:xfrm>
            <a:off x="6432037" y="932723"/>
            <a:ext cx="3600400" cy="3600400"/>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7" name="文本框 16">
            <a:extLst>
              <a:ext uri="{FF2B5EF4-FFF2-40B4-BE49-F238E27FC236}">
                <a16:creationId xmlns="" xmlns:a16="http://schemas.microsoft.com/office/drawing/2014/main" id="{C7CADF31-5D8B-4AC5-AF23-93133EFC2ACA}"/>
              </a:ext>
            </a:extLst>
          </p:cNvPr>
          <p:cNvSpPr txBox="1"/>
          <p:nvPr/>
        </p:nvSpPr>
        <p:spPr>
          <a:xfrm>
            <a:off x="6674372" y="1258857"/>
            <a:ext cx="1144929" cy="2104412"/>
          </a:xfrm>
          <a:prstGeom prst="rect">
            <a:avLst/>
          </a:prstGeom>
          <a:noFill/>
          <a:effectLst/>
        </p:spPr>
        <p:txBody>
          <a:bodyPr vert="eaVert" wrap="square" rtlCol="0">
            <a:spAutoFit/>
          </a:bodyPr>
          <a:lstStyle/>
          <a:p>
            <a:pPr>
              <a:lnSpc>
                <a:spcPct val="130000"/>
              </a:lnSpc>
            </a:pP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如今湖广一带仍有用瓦片叠塔于塔上燃灯的节俗。</a:t>
            </a:r>
            <a:endParaRPr lang="zh-CN" altLang="en-US" sz="1600" spc="300" dirty="0">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19" name="文本框 18">
            <a:extLst>
              <a:ext uri="{FF2B5EF4-FFF2-40B4-BE49-F238E27FC236}">
                <a16:creationId xmlns="" xmlns:a16="http://schemas.microsoft.com/office/drawing/2014/main" id="{A2F08F20-FFEA-42A9-A035-43EE94D702B7}"/>
              </a:ext>
            </a:extLst>
          </p:cNvPr>
          <p:cNvSpPr txBox="1"/>
          <p:nvPr/>
        </p:nvSpPr>
        <p:spPr>
          <a:xfrm>
            <a:off x="7743321" y="1145056"/>
            <a:ext cx="615553" cy="1339732"/>
          </a:xfrm>
          <a:prstGeom prst="rect">
            <a:avLst/>
          </a:prstGeom>
          <a:noFill/>
          <a:ln>
            <a:noFill/>
          </a:ln>
        </p:spPr>
        <p:txBody>
          <a:bodyPr vert="eaVert" wrap="square" rtlCol="0">
            <a:spAutoFit/>
          </a:bodyPr>
          <a:lstStyle/>
          <a:p>
            <a:r>
              <a:rPr lang="en-US" altLang="zh-CN" sz="2800" dirty="0">
                <a:latin typeface="+mn-ea"/>
              </a:rPr>
              <a:t>【</a:t>
            </a:r>
            <a:r>
              <a:rPr lang="zh-CN" altLang="en-US" sz="2800" dirty="0">
                <a:latin typeface="+mn-ea"/>
              </a:rPr>
              <a:t>壹</a:t>
            </a:r>
            <a:r>
              <a:rPr lang="en-US" altLang="zh-CN" sz="2800" dirty="0">
                <a:latin typeface="+mn-ea"/>
              </a:rPr>
              <a:t>】</a:t>
            </a:r>
            <a:endParaRPr lang="zh-CN" altLang="en-US" sz="2800" dirty="0">
              <a:latin typeface="+mn-ea"/>
            </a:endParaRPr>
          </a:p>
        </p:txBody>
      </p:sp>
      <p:sp>
        <p:nvSpPr>
          <p:cNvPr id="28" name="文本框 27">
            <a:extLst>
              <a:ext uri="{FF2B5EF4-FFF2-40B4-BE49-F238E27FC236}">
                <a16:creationId xmlns="" xmlns:a16="http://schemas.microsoft.com/office/drawing/2014/main" id="{ABDF9CD4-A84C-41A3-A809-9992B21181CC}"/>
              </a:ext>
            </a:extLst>
          </p:cNvPr>
          <p:cNvSpPr txBox="1"/>
          <p:nvPr/>
        </p:nvSpPr>
        <p:spPr>
          <a:xfrm>
            <a:off x="9258822" y="2207387"/>
            <a:ext cx="615553" cy="1339732"/>
          </a:xfrm>
          <a:prstGeom prst="rect">
            <a:avLst/>
          </a:prstGeom>
          <a:noFill/>
          <a:ln>
            <a:noFill/>
          </a:ln>
        </p:spPr>
        <p:txBody>
          <a:bodyPr vert="eaVert" wrap="square" rtlCol="0">
            <a:spAutoFit/>
          </a:bodyPr>
          <a:lstStyle/>
          <a:p>
            <a:r>
              <a:rPr lang="en-US" altLang="zh-CN" sz="2800" dirty="0">
                <a:latin typeface="+mn-ea"/>
              </a:rPr>
              <a:t>【</a:t>
            </a:r>
            <a:r>
              <a:rPr lang="zh-CN" altLang="en-US" sz="2800" dirty="0">
                <a:latin typeface="+mn-ea"/>
              </a:rPr>
              <a:t>贰</a:t>
            </a:r>
            <a:r>
              <a:rPr lang="en-US" altLang="zh-CN" sz="2800" dirty="0">
                <a:latin typeface="+mn-ea"/>
              </a:rPr>
              <a:t>】</a:t>
            </a:r>
            <a:endParaRPr lang="zh-CN" altLang="en-US" sz="2800" dirty="0">
              <a:latin typeface="+mn-ea"/>
            </a:endParaRPr>
          </a:p>
        </p:txBody>
      </p:sp>
      <p:sp>
        <p:nvSpPr>
          <p:cNvPr id="31" name="文本框 30">
            <a:extLst>
              <a:ext uri="{FF2B5EF4-FFF2-40B4-BE49-F238E27FC236}">
                <a16:creationId xmlns="" xmlns:a16="http://schemas.microsoft.com/office/drawing/2014/main" id="{C0EDA097-F65C-4655-BD64-4171BE05A135}"/>
              </a:ext>
            </a:extLst>
          </p:cNvPr>
          <p:cNvSpPr txBox="1"/>
          <p:nvPr/>
        </p:nvSpPr>
        <p:spPr>
          <a:xfrm>
            <a:off x="8385173" y="2262610"/>
            <a:ext cx="923330" cy="2104412"/>
          </a:xfrm>
          <a:prstGeom prst="rect">
            <a:avLst/>
          </a:prstGeom>
          <a:noFill/>
          <a:effectLst/>
        </p:spPr>
        <p:txBody>
          <a:bodyPr vert="eaVert" wrap="square" rtlCol="0">
            <a:spAutoFit/>
          </a:bodyPr>
          <a:lstStyle/>
          <a:p>
            <a:pPr>
              <a:lnSpc>
                <a:spcPct val="150000"/>
              </a:lnSpc>
            </a:pP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中秋之夜，有燃灯以助月色的风俗。</a:t>
            </a:r>
          </a:p>
        </p:txBody>
      </p:sp>
    </p:spTree>
    <p:extLst>
      <p:ext uri="{BB962C8B-B14F-4D97-AF65-F5344CB8AC3E}">
        <p14:creationId xmlns:p14="http://schemas.microsoft.com/office/powerpoint/2010/main" xmlns="" val="2905096512"/>
      </p:ext>
    </p:extLst>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2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2000">
                                          <p:cBhvr additive="base">
                                            <p:cTn id="7" dur="2000" fill="hold"/>
                                            <p:tgtEl>
                                              <p:spTgt spid="15"/>
                                            </p:tgtEl>
                                            <p:attrNameLst>
                                              <p:attrName>ppt_x</p:attrName>
                                            </p:attrNameLst>
                                          </p:cBhvr>
                                          <p:tavLst>
                                            <p:tav tm="0">
                                              <p:val>
                                                <p:strVal val="0-#ppt_w/2"/>
                                              </p:val>
                                            </p:tav>
                                            <p:tav tm="100000">
                                              <p:val>
                                                <p:strVal val="#ppt_x"/>
                                              </p:val>
                                            </p:tav>
                                          </p:tavLst>
                                        </p:anim>
                                        <p:anim calcmode="lin" valueType="num" p14:bounceEnd="42000">
                                          <p:cBhvr additive="base">
                                            <p:cTn id="8" dur="20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grpId="0" nodeType="afterEffect" p14:presetBounceEnd="52000">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14:bounceEnd="52000">
                                          <p:cBhvr additive="base">
                                            <p:cTn id="12" dur="3000" fill="hold"/>
                                            <p:tgtEl>
                                              <p:spTgt spid="16"/>
                                            </p:tgtEl>
                                            <p:attrNameLst>
                                              <p:attrName>ppt_x</p:attrName>
                                            </p:attrNameLst>
                                          </p:cBhvr>
                                          <p:tavLst>
                                            <p:tav tm="0">
                                              <p:val>
                                                <p:strVal val="1+#ppt_w/2"/>
                                              </p:val>
                                            </p:tav>
                                            <p:tav tm="100000">
                                              <p:val>
                                                <p:strVal val="#ppt_x"/>
                                              </p:val>
                                            </p:tav>
                                          </p:tavLst>
                                        </p:anim>
                                        <p:anim calcmode="lin" valueType="num" p14:bounceEnd="52000">
                                          <p:cBhvr additive="base">
                                            <p:cTn id="13" dur="30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5000"/>
                                </p:stCondLst>
                                <p:childTnLst>
                                  <p:par>
                                    <p:cTn id="15" presetID="22" presetClass="entr" presetSubtype="1" fill="hold" grpId="0" nodeType="afterEffect">
                                      <p:stCondLst>
                                        <p:cond delay="0"/>
                                      </p:stCondLst>
                                      <p:iterate type="lt">
                                        <p:tmPct val="10000"/>
                                      </p:iterate>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6550"/>
                                </p:stCondLst>
                                <p:childTnLst>
                                  <p:par>
                                    <p:cTn id="19" presetID="22" presetClass="entr" presetSubtype="1" fill="hold" grpId="0" nodeType="afterEffect">
                                      <p:stCondLst>
                                        <p:cond delay="0"/>
                                      </p:stCondLst>
                                      <p:iterate type="lt">
                                        <p:tmPct val="10000"/>
                                      </p:iterate>
                                      <p:childTnLst>
                                        <p:set>
                                          <p:cBhvr>
                                            <p:cTn id="20" dur="1" fill="hold">
                                              <p:stCondLst>
                                                <p:cond delay="0"/>
                                              </p:stCondLst>
                                            </p:cTn>
                                            <p:tgtEl>
                                              <p:spTgt spid="31"/>
                                            </p:tgtEl>
                                            <p:attrNameLst>
                                              <p:attrName>style.visibility</p:attrName>
                                            </p:attrNameLst>
                                          </p:cBhvr>
                                          <p:to>
                                            <p:strVal val="visible"/>
                                          </p:to>
                                        </p:set>
                                        <p:animEffect transition="in" filter="wipe(up)">
                                          <p:cBhvr>
                                            <p:cTn id="2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3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000" fill="hold"/>
                                            <p:tgtEl>
                                              <p:spTgt spid="15"/>
                                            </p:tgtEl>
                                            <p:attrNameLst>
                                              <p:attrName>ppt_x</p:attrName>
                                            </p:attrNameLst>
                                          </p:cBhvr>
                                          <p:tavLst>
                                            <p:tav tm="0">
                                              <p:val>
                                                <p:strVal val="0-#ppt_w/2"/>
                                              </p:val>
                                            </p:tav>
                                            <p:tav tm="100000">
                                              <p:val>
                                                <p:strVal val="#ppt_x"/>
                                              </p:val>
                                            </p:tav>
                                          </p:tavLst>
                                        </p:anim>
                                        <p:anim calcmode="lin" valueType="num">
                                          <p:cBhvr additive="base">
                                            <p:cTn id="8" dur="20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3000" fill="hold"/>
                                            <p:tgtEl>
                                              <p:spTgt spid="16"/>
                                            </p:tgtEl>
                                            <p:attrNameLst>
                                              <p:attrName>ppt_x</p:attrName>
                                            </p:attrNameLst>
                                          </p:cBhvr>
                                          <p:tavLst>
                                            <p:tav tm="0">
                                              <p:val>
                                                <p:strVal val="1+#ppt_w/2"/>
                                              </p:val>
                                            </p:tav>
                                            <p:tav tm="100000">
                                              <p:val>
                                                <p:strVal val="#ppt_x"/>
                                              </p:val>
                                            </p:tav>
                                          </p:tavLst>
                                        </p:anim>
                                        <p:anim calcmode="lin" valueType="num">
                                          <p:cBhvr additive="base">
                                            <p:cTn id="13" dur="30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5000"/>
                                </p:stCondLst>
                                <p:childTnLst>
                                  <p:par>
                                    <p:cTn id="15" presetID="22" presetClass="entr" presetSubtype="1" fill="hold" grpId="0" nodeType="afterEffect">
                                      <p:stCondLst>
                                        <p:cond delay="0"/>
                                      </p:stCondLst>
                                      <p:iterate type="lt">
                                        <p:tmPct val="10000"/>
                                      </p:iterate>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6550"/>
                                </p:stCondLst>
                                <p:childTnLst>
                                  <p:par>
                                    <p:cTn id="19" presetID="22" presetClass="entr" presetSubtype="1" fill="hold" grpId="0" nodeType="afterEffect">
                                      <p:stCondLst>
                                        <p:cond delay="0"/>
                                      </p:stCondLst>
                                      <p:iterate type="lt">
                                        <p:tmPct val="10000"/>
                                      </p:iterate>
                                      <p:childTnLst>
                                        <p:set>
                                          <p:cBhvr>
                                            <p:cTn id="20" dur="1" fill="hold">
                                              <p:stCondLst>
                                                <p:cond delay="0"/>
                                              </p:stCondLst>
                                            </p:cTn>
                                            <p:tgtEl>
                                              <p:spTgt spid="31"/>
                                            </p:tgtEl>
                                            <p:attrNameLst>
                                              <p:attrName>style.visibility</p:attrName>
                                            </p:attrNameLst>
                                          </p:cBhvr>
                                          <p:to>
                                            <p:strVal val="visible"/>
                                          </p:to>
                                        </p:set>
                                        <p:animEffect transition="in" filter="wipe(up)">
                                          <p:cBhvr>
                                            <p:cTn id="2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3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0"/>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68833"/>
          <a:stretch/>
        </p:blipFill>
        <p:spPr>
          <a:xfrm>
            <a:off x="0" y="4720590"/>
            <a:ext cx="12192000" cy="2137410"/>
          </a:xfrm>
          <a:prstGeom prst="rect">
            <a:avLst/>
          </a:prstGeom>
        </p:spPr>
      </p:pic>
      <p:sp>
        <p:nvSpPr>
          <p:cNvPr id="17" name="文本框 16">
            <a:extLst>
              <a:ext uri="{FF2B5EF4-FFF2-40B4-BE49-F238E27FC236}">
                <a16:creationId xmlns="" xmlns:a16="http://schemas.microsoft.com/office/drawing/2014/main" id="{27A3280F-FD0B-4F3D-BFDD-31F9FFABA776}"/>
              </a:ext>
            </a:extLst>
          </p:cNvPr>
          <p:cNvSpPr txBox="1"/>
          <p:nvPr/>
        </p:nvSpPr>
        <p:spPr>
          <a:xfrm>
            <a:off x="5509986" y="1108710"/>
            <a:ext cx="1144929" cy="4674870"/>
          </a:xfrm>
          <a:prstGeom prst="rect">
            <a:avLst/>
          </a:prstGeom>
          <a:noFill/>
          <a:ln>
            <a:noFill/>
          </a:ln>
          <a:effectLst/>
        </p:spPr>
        <p:txBody>
          <a:bodyPr vert="eaVert" wrap="square" rtlCol="0">
            <a:spAutoFit/>
          </a:bodyPr>
          <a:lstStyle/>
          <a:p>
            <a:pPr>
              <a:lnSpc>
                <a:spcPct val="130000"/>
              </a:lnSpc>
            </a:pPr>
            <a:endParaRPr lang="en-US" altLang="zh-CN" sz="1600" spc="600" dirty="0">
              <a:effectLst>
                <a:outerShdw blurRad="38100" dist="38100" dir="2700000" algn="tl">
                  <a:srgbClr val="000000">
                    <a:alpha val="43137"/>
                  </a:srgbClr>
                </a:outerShdw>
              </a:effectLst>
              <a:latin typeface="阿里巴巴普惠体 L" panose="00020600040101010101" pitchFamily="18" charset="-122"/>
              <a:ea typeface="阿里巴巴普惠体 L" panose="00020600040101010101" pitchFamily="18" charset="-122"/>
            </a:endParaRPr>
          </a:p>
          <a:p>
            <a:pPr>
              <a:lnSpc>
                <a:spcPct val="130000"/>
              </a:lnSpc>
            </a:pPr>
            <a:endParaRPr lang="en-US" altLang="zh-CN" sz="1600" spc="600" dirty="0">
              <a:effectLst>
                <a:outerShdw blurRad="38100" dist="38100" dir="2700000" algn="tl">
                  <a:srgbClr val="000000">
                    <a:alpha val="43137"/>
                  </a:srgbClr>
                </a:outerShdw>
              </a:effectLst>
              <a:latin typeface="阿里巴巴普惠体 L" panose="00020600040101010101" pitchFamily="18" charset="-122"/>
              <a:ea typeface="阿里巴巴普惠体 L" panose="00020600040101010101" pitchFamily="18" charset="-122"/>
            </a:endParaRPr>
          </a:p>
          <a:p>
            <a:pPr>
              <a:lnSpc>
                <a:spcPct val="130000"/>
              </a:lnSpc>
            </a:pPr>
            <a:endParaRPr lang="zh-CN" altLang="en-US" sz="1600" spc="600" dirty="0">
              <a:effectLst>
                <a:outerShdw blurRad="38100" dist="38100" dir="2700000" algn="tl">
                  <a:srgbClr val="000000">
                    <a:alpha val="43137"/>
                  </a:srgbClr>
                </a:outerShdw>
              </a:effectLst>
              <a:latin typeface="阿里巴巴普惠体 L" panose="00020600040101010101" pitchFamily="18" charset="-122"/>
              <a:ea typeface="阿里巴巴普惠体 L" panose="00020600040101010101" pitchFamily="18" charset="-122"/>
            </a:endParaRPr>
          </a:p>
        </p:txBody>
      </p:sp>
      <p:sp>
        <p:nvSpPr>
          <p:cNvPr id="4" name="矩形 3">
            <a:extLst>
              <a:ext uri="{FF2B5EF4-FFF2-40B4-BE49-F238E27FC236}">
                <a16:creationId xmlns="" xmlns:a16="http://schemas.microsoft.com/office/drawing/2014/main" id="{A744C1BD-BAC4-452B-92B8-A118C3956EE3}"/>
              </a:ext>
            </a:extLst>
          </p:cNvPr>
          <p:cNvSpPr/>
          <p:nvPr/>
        </p:nvSpPr>
        <p:spPr>
          <a:xfrm>
            <a:off x="4861560" y="0"/>
            <a:ext cx="2468880" cy="6858000"/>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latin typeface="阿里巴巴普惠体 L" panose="00020600040101010101" pitchFamily="18" charset="-122"/>
              <a:ea typeface="阿里巴巴普惠体 L" panose="00020600040101010101" pitchFamily="18" charset="-122"/>
            </a:endParaRPr>
          </a:p>
        </p:txBody>
      </p:sp>
      <p:grpSp>
        <p:nvGrpSpPr>
          <p:cNvPr id="6" name="组合 5">
            <a:extLst>
              <a:ext uri="{FF2B5EF4-FFF2-40B4-BE49-F238E27FC236}">
                <a16:creationId xmlns="" xmlns:a16="http://schemas.microsoft.com/office/drawing/2014/main" id="{5FC25536-0099-43DD-B230-DA054D50F25B}"/>
              </a:ext>
            </a:extLst>
          </p:cNvPr>
          <p:cNvGrpSpPr/>
          <p:nvPr/>
        </p:nvGrpSpPr>
        <p:grpSpPr>
          <a:xfrm>
            <a:off x="4981323" y="0"/>
            <a:ext cx="2081607" cy="6858000"/>
            <a:chOff x="4981323" y="0"/>
            <a:chExt cx="2081607" cy="6858000"/>
          </a:xfrm>
        </p:grpSpPr>
        <p:sp>
          <p:nvSpPr>
            <p:cNvPr id="18" name="文本框 17">
              <a:extLst>
                <a:ext uri="{FF2B5EF4-FFF2-40B4-BE49-F238E27FC236}">
                  <a16:creationId xmlns="" xmlns:a16="http://schemas.microsoft.com/office/drawing/2014/main" id="{67DECE4F-97C4-4FD2-B9E4-F1E34D8E7E54}"/>
                </a:ext>
              </a:extLst>
            </p:cNvPr>
            <p:cNvSpPr txBox="1"/>
            <p:nvPr/>
          </p:nvSpPr>
          <p:spPr>
            <a:xfrm>
              <a:off x="5954934" y="0"/>
              <a:ext cx="1107996" cy="6858000"/>
            </a:xfrm>
            <a:prstGeom prst="rect">
              <a:avLst/>
            </a:prstGeom>
            <a:noFill/>
          </p:spPr>
          <p:txBody>
            <a:bodyPr vert="eaVert" wrap="square" rtlCol="0">
              <a:spAutoFit/>
            </a:bodyPr>
            <a:lstStyle/>
            <a:p>
              <a:pPr algn="ctr"/>
              <a:r>
                <a:rPr lang="zh-CN" altLang="en-US" sz="6000" kern="30000" spc="600" dirty="0">
                  <a:effectLst>
                    <a:outerShdw blurRad="38100" dist="38100" dir="2700000" algn="tl">
                      <a:srgbClr val="000000">
                        <a:alpha val="43137"/>
                      </a:srgbClr>
                    </a:outerShdw>
                  </a:effectLst>
                  <a:latin typeface="+mn-ea"/>
                </a:rPr>
                <a:t>第贰章</a:t>
              </a:r>
            </a:p>
          </p:txBody>
        </p:sp>
        <p:sp>
          <p:nvSpPr>
            <p:cNvPr id="19" name="文本框 18">
              <a:extLst>
                <a:ext uri="{FF2B5EF4-FFF2-40B4-BE49-F238E27FC236}">
                  <a16:creationId xmlns="" xmlns:a16="http://schemas.microsoft.com/office/drawing/2014/main" id="{E4A0FA54-B03C-493A-A498-6302BD636131}"/>
                </a:ext>
              </a:extLst>
            </p:cNvPr>
            <p:cNvSpPr txBox="1"/>
            <p:nvPr/>
          </p:nvSpPr>
          <p:spPr>
            <a:xfrm>
              <a:off x="4981323" y="0"/>
              <a:ext cx="1107996" cy="6858000"/>
            </a:xfrm>
            <a:prstGeom prst="rect">
              <a:avLst/>
            </a:prstGeom>
            <a:noFill/>
          </p:spPr>
          <p:txBody>
            <a:bodyPr vert="eaVert" wrap="square" rtlCol="0">
              <a:spAutoFit/>
            </a:bodyPr>
            <a:lstStyle/>
            <a:p>
              <a:pPr algn="ctr"/>
              <a:r>
                <a:rPr lang="zh-CN" altLang="en-US" sz="6000" kern="30000" spc="600" dirty="0">
                  <a:effectLst>
                    <a:outerShdw blurRad="38100" dist="38100" dir="2700000" algn="tl">
                      <a:srgbClr val="000000">
                        <a:alpha val="43137"/>
                      </a:srgbClr>
                    </a:outerShdw>
                  </a:effectLst>
                  <a:latin typeface="+mn-ea"/>
                </a:rPr>
                <a:t>中秋习俗</a:t>
              </a:r>
            </a:p>
          </p:txBody>
        </p:sp>
      </p:grpSp>
      <p:pic>
        <p:nvPicPr>
          <p:cNvPr id="9" name="图片 8">
            <a:extLst>
              <a:ext uri="{FF2B5EF4-FFF2-40B4-BE49-F238E27FC236}">
                <a16:creationId xmlns="" xmlns:a16="http://schemas.microsoft.com/office/drawing/2014/main" id="{79F8CAAE-A5F1-475A-A8DA-56DFD2BC9680}"/>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r="62507"/>
          <a:stretch/>
        </p:blipFill>
        <p:spPr>
          <a:xfrm>
            <a:off x="4046220" y="142596"/>
            <a:ext cx="2462712" cy="1565910"/>
          </a:xfrm>
          <a:prstGeom prst="rect">
            <a:avLst/>
          </a:prstGeom>
        </p:spPr>
      </p:pic>
      <p:pic>
        <p:nvPicPr>
          <p:cNvPr id="10" name="图片 9">
            <a:extLst>
              <a:ext uri="{FF2B5EF4-FFF2-40B4-BE49-F238E27FC236}">
                <a16:creationId xmlns="" xmlns:a16="http://schemas.microsoft.com/office/drawing/2014/main" id="{79F8CAAE-A5F1-475A-A8DA-56DFD2BC9680}"/>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r="62507"/>
          <a:stretch/>
        </p:blipFill>
        <p:spPr>
          <a:xfrm>
            <a:off x="6129480" y="5739254"/>
            <a:ext cx="1580424" cy="1004909"/>
          </a:xfrm>
          <a:prstGeom prst="rect">
            <a:avLst/>
          </a:prstGeom>
        </p:spPr>
      </p:pic>
    </p:spTree>
    <p:extLst>
      <p:ext uri="{BB962C8B-B14F-4D97-AF65-F5344CB8AC3E}">
        <p14:creationId xmlns:p14="http://schemas.microsoft.com/office/powerpoint/2010/main" xmlns="" val="127091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22" presetClass="entr" presetSubtype="1" fill="hold" grpId="0" nodeType="withEffect" nodePh="1">
                                  <p:stCondLst>
                                    <p:cond delay="0"/>
                                  </p:stCondLst>
                                  <p:endCondLst>
                                    <p:cond evt="begin" delay="0">
                                      <p:tn val="18"/>
                                    </p:cond>
                                  </p:endCondLst>
                                  <p:iterate type="wd">
                                    <p:tmPct val="10000"/>
                                  </p:iterate>
                                  <p:childTnLst>
                                    <p:set>
                                      <p:cBhvr>
                                        <p:cTn id="19" dur="1" fill="hold">
                                          <p:stCondLst>
                                            <p:cond delay="0"/>
                                          </p:stCondLst>
                                        </p:cTn>
                                        <p:tgtEl>
                                          <p:spTgt spid="17"/>
                                        </p:tgtEl>
                                        <p:attrNameLst>
                                          <p:attrName>style.visibility</p:attrName>
                                        </p:attrNameLst>
                                      </p:cBhvr>
                                      <p:to>
                                        <p:strVal val="visible"/>
                                      </p:to>
                                    </p:set>
                                    <p:animEffect transition="in" filter="wipe(up)">
                                      <p:cBhvr>
                                        <p:cTn id="20" dur="1000"/>
                                        <p:tgtEl>
                                          <p:spTgt spid="17"/>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1900"/>
                            </p:stCondLst>
                            <p:childTnLst>
                              <p:par>
                                <p:cTn id="25" presetID="16" presetClass="entr" presetSubtype="2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par>
                          <p:cTn id="28" fill="hold">
                            <p:stCondLst>
                              <p:cond delay="2400"/>
                            </p:stCondLst>
                            <p:childTnLst>
                              <p:par>
                                <p:cTn id="29" presetID="16" presetClass="entr" presetSubtype="21"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627531"/>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975646"/>
            <a:ext cx="12192000" cy="891315"/>
          </a:xfrm>
          <a:prstGeom prst="rect">
            <a:avLst/>
          </a:prstGeom>
        </p:spPr>
      </p:pic>
      <p:sp>
        <p:nvSpPr>
          <p:cNvPr id="12" name="矩形 11">
            <a:extLst>
              <a:ext uri="{FF2B5EF4-FFF2-40B4-BE49-F238E27FC236}">
                <a16:creationId xmlns="" xmlns:a16="http://schemas.microsoft.com/office/drawing/2014/main" id="{B0437BCB-8E44-4830-9403-C4D09D698D52}"/>
              </a:ext>
            </a:extLst>
          </p:cNvPr>
          <p:cNvSpPr/>
          <p:nvPr/>
        </p:nvSpPr>
        <p:spPr>
          <a:xfrm>
            <a:off x="1679509" y="1374672"/>
            <a:ext cx="7488832" cy="3985603"/>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4" name="矩形 13">
            <a:extLst>
              <a:ext uri="{FF2B5EF4-FFF2-40B4-BE49-F238E27FC236}">
                <a16:creationId xmlns="" xmlns:a16="http://schemas.microsoft.com/office/drawing/2014/main" id="{898C8E89-5DBB-4E93-A1A2-954F6257EB77}"/>
              </a:ext>
            </a:extLst>
          </p:cNvPr>
          <p:cNvSpPr/>
          <p:nvPr/>
        </p:nvSpPr>
        <p:spPr>
          <a:xfrm>
            <a:off x="6716111" y="586174"/>
            <a:ext cx="4136134" cy="3600400"/>
          </a:xfrm>
          <a:prstGeom prst="rect">
            <a:avLst/>
          </a:prstGeom>
          <a:blipFill dpi="0" rotWithShape="1">
            <a:blip r:embed="rId6"/>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8" name="文本框 17">
            <a:extLst>
              <a:ext uri="{FF2B5EF4-FFF2-40B4-BE49-F238E27FC236}">
                <a16:creationId xmlns="" xmlns:a16="http://schemas.microsoft.com/office/drawing/2014/main" id="{6C9FA2FE-96B0-49DA-A731-0ED5FC81D8C3}"/>
              </a:ext>
            </a:extLst>
          </p:cNvPr>
          <p:cNvSpPr txBox="1"/>
          <p:nvPr/>
        </p:nvSpPr>
        <p:spPr>
          <a:xfrm>
            <a:off x="5036412" y="2260250"/>
            <a:ext cx="677108" cy="1384995"/>
          </a:xfrm>
          <a:prstGeom prst="rect">
            <a:avLst/>
          </a:prstGeom>
          <a:noFill/>
          <a:ln>
            <a:solidFill>
              <a:schemeClr val="bg2">
                <a:lumMod val="90000"/>
              </a:schemeClr>
            </a:solidFill>
          </a:ln>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2800" dirty="0">
              <a:latin typeface="+mn-ea"/>
              <a:ea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effectLst/>
                <a:uLnTx/>
                <a:uFillTx/>
                <a:latin typeface="+mn-ea"/>
                <a:ea typeface="+mn-ea"/>
              </a:rPr>
              <a:t>中秋</a:t>
            </a:r>
          </a:p>
        </p:txBody>
      </p:sp>
      <p:sp>
        <p:nvSpPr>
          <p:cNvPr id="20" name="文本框 19">
            <a:extLst>
              <a:ext uri="{FF2B5EF4-FFF2-40B4-BE49-F238E27FC236}">
                <a16:creationId xmlns="" xmlns:a16="http://schemas.microsoft.com/office/drawing/2014/main" id="{AB9DAE35-98FF-4D47-90BF-0818E522922B}"/>
              </a:ext>
            </a:extLst>
          </p:cNvPr>
          <p:cNvSpPr txBox="1"/>
          <p:nvPr/>
        </p:nvSpPr>
        <p:spPr>
          <a:xfrm>
            <a:off x="2398245" y="2174270"/>
            <a:ext cx="2400657" cy="2586915"/>
          </a:xfrm>
          <a:prstGeom prst="rect">
            <a:avLst/>
          </a:prstGeom>
          <a:noFill/>
        </p:spPr>
        <p:txBody>
          <a:bodyPr vert="eaVert" wrap="square" rtlCol="0">
            <a:spAutoFit/>
          </a:bodyPr>
          <a:lstStyle/>
          <a:p>
            <a:pPr>
              <a:lnSpc>
                <a:spcPct val="150000"/>
              </a:lnSpc>
            </a:pP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中秋赏月的风俗在唐代十分流行，许多诗人的名篇中都有咏月的诗句。许多诗人的名篇中都有咏月的诗句。</a:t>
            </a:r>
          </a:p>
          <a:p>
            <a:pPr>
              <a:lnSpc>
                <a:spcPct val="150000"/>
              </a:lnSpc>
            </a:pPr>
            <a:endPar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effectLst/>
              <a:uLnTx/>
              <a:uFillTx/>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pic>
        <p:nvPicPr>
          <p:cNvPr id="9" name="图片 8">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1253027" y="774911"/>
            <a:ext cx="2462712" cy="1565910"/>
          </a:xfrm>
          <a:prstGeom prst="rect">
            <a:avLst/>
          </a:prstGeom>
        </p:spPr>
      </p:pic>
      <p:pic>
        <p:nvPicPr>
          <p:cNvPr id="10" name="图片 9">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7709904" y="4355366"/>
            <a:ext cx="1580424" cy="1004909"/>
          </a:xfrm>
          <a:prstGeom prst="rect">
            <a:avLst/>
          </a:prstGeom>
        </p:spPr>
      </p:pic>
    </p:spTree>
    <p:extLst>
      <p:ext uri="{BB962C8B-B14F-4D97-AF65-F5344CB8AC3E}">
        <p14:creationId xmlns:p14="http://schemas.microsoft.com/office/powerpoint/2010/main" xmlns="" val="2302170238"/>
      </p:ext>
    </p:extLst>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2000">
                                          <p:cBhvr additive="base">
                                            <p:cTn id="7" dur="2000" fill="hold"/>
                                            <p:tgtEl>
                                              <p:spTgt spid="12"/>
                                            </p:tgtEl>
                                            <p:attrNameLst>
                                              <p:attrName>ppt_x</p:attrName>
                                            </p:attrNameLst>
                                          </p:cBhvr>
                                          <p:tavLst>
                                            <p:tav tm="0">
                                              <p:val>
                                                <p:strVal val="0-#ppt_w/2"/>
                                              </p:val>
                                            </p:tav>
                                            <p:tav tm="100000">
                                              <p:val>
                                                <p:strVal val="#ppt_x"/>
                                              </p:val>
                                            </p:tav>
                                          </p:tavLst>
                                        </p:anim>
                                        <p:anim calcmode="lin" valueType="num" p14:bounceEnd="42000">
                                          <p:cBhvr additive="base">
                                            <p:cTn id="8" dur="2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grpId="0" nodeType="afterEffect" p14:presetBounceEnd="52000">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14:bounceEnd="52000">
                                          <p:cBhvr additive="base">
                                            <p:cTn id="12" dur="3000" fill="hold"/>
                                            <p:tgtEl>
                                              <p:spTgt spid="14"/>
                                            </p:tgtEl>
                                            <p:attrNameLst>
                                              <p:attrName>ppt_x</p:attrName>
                                            </p:attrNameLst>
                                          </p:cBhvr>
                                          <p:tavLst>
                                            <p:tav tm="0">
                                              <p:val>
                                                <p:strVal val="1+#ppt_w/2"/>
                                              </p:val>
                                            </p:tav>
                                            <p:tav tm="100000">
                                              <p:val>
                                                <p:strVal val="#ppt_x"/>
                                              </p:val>
                                            </p:tav>
                                          </p:tavLst>
                                        </p:anim>
                                        <p:anim calcmode="lin" valueType="num" p14:bounceEnd="52000">
                                          <p:cBhvr additive="base">
                                            <p:cTn id="13" dur="30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5000"/>
                                </p:stCondLst>
                                <p:childTnLst>
                                  <p:par>
                                    <p:cTn id="15" presetID="10"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250"/>
                                            <p:tgtEl>
                                              <p:spTgt spid="18"/>
                                            </p:tgtEl>
                                          </p:cBhvr>
                                        </p:animEffect>
                                      </p:childTnLst>
                                    </p:cTn>
                                  </p:par>
                                </p:childTnLst>
                              </p:cTn>
                            </p:par>
                            <p:par>
                              <p:cTn id="18" fill="hold">
                                <p:stCondLst>
                                  <p:cond delay="625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250"/>
                                            <p:tgtEl>
                                              <p:spTgt spid="20"/>
                                            </p:tgtEl>
                                          </p:cBhvr>
                                        </p:animEffect>
                                      </p:childTnLst>
                                    </p:cTn>
                                  </p:par>
                                </p:childTnLst>
                              </p:cTn>
                            </p:par>
                            <p:par>
                              <p:cTn id="22" fill="hold">
                                <p:stCondLst>
                                  <p:cond delay="7500"/>
                                </p:stCondLst>
                                <p:childTnLst>
                                  <p:par>
                                    <p:cTn id="23" presetID="16" presetClass="entr" presetSubtype="21"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par>
                              <p:cTn id="26" fill="hold">
                                <p:stCondLst>
                                  <p:cond delay="8000"/>
                                </p:stCondLst>
                                <p:childTnLst>
                                  <p:par>
                                    <p:cTn id="27" presetID="16" presetClass="entr" presetSubtype="21"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8" grpId="0" animBg="1"/>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0-#ppt_w/2"/>
                                              </p:val>
                                            </p:tav>
                                            <p:tav tm="100000">
                                              <p:val>
                                                <p:strVal val="#ppt_x"/>
                                              </p:val>
                                            </p:tav>
                                          </p:tavLst>
                                        </p:anim>
                                        <p:anim calcmode="lin" valueType="num">
                                          <p:cBhvr additive="base">
                                            <p:cTn id="8" dur="2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3000" fill="hold"/>
                                            <p:tgtEl>
                                              <p:spTgt spid="14"/>
                                            </p:tgtEl>
                                            <p:attrNameLst>
                                              <p:attrName>ppt_x</p:attrName>
                                            </p:attrNameLst>
                                          </p:cBhvr>
                                          <p:tavLst>
                                            <p:tav tm="0">
                                              <p:val>
                                                <p:strVal val="1+#ppt_w/2"/>
                                              </p:val>
                                            </p:tav>
                                            <p:tav tm="100000">
                                              <p:val>
                                                <p:strVal val="#ppt_x"/>
                                              </p:val>
                                            </p:tav>
                                          </p:tavLst>
                                        </p:anim>
                                        <p:anim calcmode="lin" valueType="num">
                                          <p:cBhvr additive="base">
                                            <p:cTn id="13" dur="30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5000"/>
                                </p:stCondLst>
                                <p:childTnLst>
                                  <p:par>
                                    <p:cTn id="15" presetID="10"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250"/>
                                            <p:tgtEl>
                                              <p:spTgt spid="18"/>
                                            </p:tgtEl>
                                          </p:cBhvr>
                                        </p:animEffect>
                                      </p:childTnLst>
                                    </p:cTn>
                                  </p:par>
                                </p:childTnLst>
                              </p:cTn>
                            </p:par>
                            <p:par>
                              <p:cTn id="18" fill="hold">
                                <p:stCondLst>
                                  <p:cond delay="625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250"/>
                                            <p:tgtEl>
                                              <p:spTgt spid="20"/>
                                            </p:tgtEl>
                                          </p:cBhvr>
                                        </p:animEffect>
                                      </p:childTnLst>
                                    </p:cTn>
                                  </p:par>
                                </p:childTnLst>
                              </p:cTn>
                            </p:par>
                            <p:par>
                              <p:cTn id="22" fill="hold">
                                <p:stCondLst>
                                  <p:cond delay="7500"/>
                                </p:stCondLst>
                                <p:childTnLst>
                                  <p:par>
                                    <p:cTn id="23" presetID="16" presetClass="entr" presetSubtype="21"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par>
                              <p:cTn id="26" fill="hold">
                                <p:stCondLst>
                                  <p:cond delay="8000"/>
                                </p:stCondLst>
                                <p:childTnLst>
                                  <p:par>
                                    <p:cTn id="27" presetID="16" presetClass="entr" presetSubtype="21"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8" grpId="0" animBg="1"/>
          <p:bldP spid="2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627531"/>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975646"/>
            <a:ext cx="12192000" cy="891315"/>
          </a:xfrm>
          <a:prstGeom prst="rect">
            <a:avLst/>
          </a:prstGeom>
        </p:spPr>
      </p:pic>
      <p:sp>
        <p:nvSpPr>
          <p:cNvPr id="10" name="矩形 9">
            <a:extLst>
              <a:ext uri="{FF2B5EF4-FFF2-40B4-BE49-F238E27FC236}">
                <a16:creationId xmlns="" xmlns:a16="http://schemas.microsoft.com/office/drawing/2014/main" id="{F76A6110-BCB9-49F3-BF13-C1D482671A71}"/>
              </a:ext>
            </a:extLst>
          </p:cNvPr>
          <p:cNvSpPr/>
          <p:nvPr/>
        </p:nvSpPr>
        <p:spPr>
          <a:xfrm>
            <a:off x="1679509" y="1374673"/>
            <a:ext cx="7488832" cy="3875244"/>
          </a:xfrm>
          <a:prstGeom prst="rect">
            <a:avLst/>
          </a:prstGeom>
          <a:solidFill>
            <a:srgbClr val="CCCC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3" name="矩形 12">
            <a:extLst>
              <a:ext uri="{FF2B5EF4-FFF2-40B4-BE49-F238E27FC236}">
                <a16:creationId xmlns="" xmlns:a16="http://schemas.microsoft.com/office/drawing/2014/main" id="{C257921E-584E-4921-A182-6E921C9BDD23}"/>
              </a:ext>
            </a:extLst>
          </p:cNvPr>
          <p:cNvSpPr/>
          <p:nvPr/>
        </p:nvSpPr>
        <p:spPr>
          <a:xfrm>
            <a:off x="6432037" y="932723"/>
            <a:ext cx="3600400" cy="3600400"/>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pic>
        <p:nvPicPr>
          <p:cNvPr id="15" name="图片 14">
            <a:extLst>
              <a:ext uri="{FF2B5EF4-FFF2-40B4-BE49-F238E27FC236}">
                <a16:creationId xmlns="" xmlns:a16="http://schemas.microsoft.com/office/drawing/2014/main" id="{90210233-691F-44B1-8ED0-445FF3DDF649}"/>
              </a:ext>
            </a:extLst>
          </p:cNvPr>
          <p:cNvPicPr>
            <a:picLocks noChangeAspect="1"/>
          </p:cNvPicPr>
          <p:nvPr/>
        </p:nvPicPr>
        <p:blipFill>
          <a:blip r:embed="rId6" cstate="screen">
            <a:extLst>
              <a:ext uri="{28A0092B-C50C-407E-A947-70E740481C1C}">
                <a14:useLocalDpi xmlns:a14="http://schemas.microsoft.com/office/drawing/2010/main" xmlns=""/>
              </a:ext>
            </a:extLst>
          </a:blip>
          <a:srcRect/>
          <a:stretch/>
        </p:blipFill>
        <p:spPr>
          <a:xfrm>
            <a:off x="1994541" y="1584970"/>
            <a:ext cx="1619522" cy="1503232"/>
          </a:xfrm>
          <a:prstGeom prst="rect">
            <a:avLst/>
          </a:prstGeom>
        </p:spPr>
      </p:pic>
      <p:sp>
        <p:nvSpPr>
          <p:cNvPr id="16" name="矩形 15">
            <a:extLst>
              <a:ext uri="{FF2B5EF4-FFF2-40B4-BE49-F238E27FC236}">
                <a16:creationId xmlns="" xmlns:a16="http://schemas.microsoft.com/office/drawing/2014/main" id="{9BFE7BCE-0414-41C6-BD41-08995F792652}"/>
              </a:ext>
            </a:extLst>
          </p:cNvPr>
          <p:cNvSpPr/>
          <p:nvPr/>
        </p:nvSpPr>
        <p:spPr>
          <a:xfrm>
            <a:off x="2217854" y="3265551"/>
            <a:ext cx="3299221" cy="1681229"/>
          </a:xfrm>
          <a:prstGeom prst="rect">
            <a:avLst/>
          </a:prstGeom>
        </p:spPr>
        <p:txBody>
          <a:bodyPr wrap="square">
            <a:spAutoFit/>
          </a:bodyPr>
          <a:lstStyle/>
          <a:p>
            <a:pPr>
              <a:lnSpc>
                <a:spcPct val="150000"/>
              </a:lnSpc>
            </a:pPr>
            <a:r>
              <a:rPr lang="zh-CN" altLang="en-US" sz="1400" dirty="0">
                <a:latin typeface="+mn-ea"/>
              </a:rPr>
              <a:t>昔年八月十五夜，曲江池畔杏园边。</a:t>
            </a:r>
          </a:p>
          <a:p>
            <a:pPr>
              <a:lnSpc>
                <a:spcPct val="150000"/>
              </a:lnSpc>
            </a:pPr>
            <a:r>
              <a:rPr lang="zh-CN" altLang="en-US" sz="1400" dirty="0">
                <a:latin typeface="+mn-ea"/>
              </a:rPr>
              <a:t>今年八月十五夜，湓浦沙头水馆前。</a:t>
            </a:r>
          </a:p>
          <a:p>
            <a:pPr>
              <a:lnSpc>
                <a:spcPct val="150000"/>
              </a:lnSpc>
            </a:pPr>
            <a:r>
              <a:rPr lang="zh-CN" altLang="en-US" sz="1400" dirty="0">
                <a:latin typeface="+mn-ea"/>
              </a:rPr>
              <a:t>西北望乡何处是，东南见月几回圆。</a:t>
            </a:r>
          </a:p>
          <a:p>
            <a:pPr>
              <a:lnSpc>
                <a:spcPct val="150000"/>
              </a:lnSpc>
            </a:pPr>
            <a:r>
              <a:rPr lang="zh-CN" altLang="en-US" sz="1400" dirty="0">
                <a:latin typeface="+mn-ea"/>
              </a:rPr>
              <a:t>昨风一吹无人会，今夜清光似往年。</a:t>
            </a:r>
          </a:p>
          <a:p>
            <a:pPr>
              <a:lnSpc>
                <a:spcPct val="150000"/>
              </a:lnSpc>
            </a:pPr>
            <a:endParaRPr lang="zh-CN" altLang="en-US" sz="1400" dirty="0">
              <a:latin typeface="+mn-ea"/>
            </a:endParaRPr>
          </a:p>
        </p:txBody>
      </p:sp>
      <p:sp>
        <p:nvSpPr>
          <p:cNvPr id="19" name="文本框 18">
            <a:extLst>
              <a:ext uri="{FF2B5EF4-FFF2-40B4-BE49-F238E27FC236}">
                <a16:creationId xmlns="" xmlns:a16="http://schemas.microsoft.com/office/drawing/2014/main" id="{04C50659-7D54-43A5-BE9C-8FC85AC5AB20}"/>
              </a:ext>
            </a:extLst>
          </p:cNvPr>
          <p:cNvSpPr txBox="1"/>
          <p:nvPr/>
        </p:nvSpPr>
        <p:spPr>
          <a:xfrm>
            <a:off x="3675990" y="2093433"/>
            <a:ext cx="615553" cy="1339732"/>
          </a:xfrm>
          <a:prstGeom prst="rect">
            <a:avLst/>
          </a:prstGeom>
          <a:noFill/>
          <a:ln>
            <a:noFill/>
          </a:ln>
        </p:spPr>
        <p:txBody>
          <a:bodyPr vert="eaVert" wrap="square" rtlCol="0">
            <a:spAutoFit/>
          </a:bodyPr>
          <a:lstStyle/>
          <a:p>
            <a:r>
              <a:rPr lang="en-US" altLang="zh-CN" sz="2800" dirty="0">
                <a:effectLst>
                  <a:outerShdw blurRad="38100" dist="38100" dir="2700000" algn="tl">
                    <a:srgbClr val="000000">
                      <a:alpha val="43137"/>
                    </a:srgbClr>
                  </a:outerShdw>
                </a:effectLst>
                <a:latin typeface="+mn-ea"/>
              </a:rPr>
              <a:t>【</a:t>
            </a:r>
            <a:r>
              <a:rPr lang="zh-CN" altLang="en-US" sz="2800" dirty="0">
                <a:effectLst>
                  <a:outerShdw blurRad="38100" dist="38100" dir="2700000" algn="tl">
                    <a:srgbClr val="000000">
                      <a:alpha val="43137"/>
                    </a:srgbClr>
                  </a:outerShdw>
                </a:effectLst>
                <a:latin typeface="+mn-ea"/>
              </a:rPr>
              <a:t>壹</a:t>
            </a:r>
            <a:r>
              <a:rPr lang="en-US" altLang="zh-CN" sz="2800" dirty="0">
                <a:effectLst>
                  <a:outerShdw blurRad="38100" dist="38100" dir="2700000" algn="tl">
                    <a:srgbClr val="000000">
                      <a:alpha val="43137"/>
                    </a:srgbClr>
                  </a:outerShdw>
                </a:effectLst>
                <a:latin typeface="+mn-ea"/>
              </a:rPr>
              <a:t>】</a:t>
            </a:r>
            <a:endParaRPr lang="zh-CN" altLang="en-US" sz="2800" dirty="0">
              <a:effectLst>
                <a:outerShdw blurRad="38100" dist="38100" dir="2700000" algn="tl">
                  <a:srgbClr val="000000">
                    <a:alpha val="43137"/>
                  </a:srgbClr>
                </a:outerShdw>
              </a:effectLst>
              <a:latin typeface="+mn-ea"/>
            </a:endParaRPr>
          </a:p>
        </p:txBody>
      </p:sp>
      <p:sp>
        <p:nvSpPr>
          <p:cNvPr id="24" name="文本框 23">
            <a:extLst>
              <a:ext uri="{FF2B5EF4-FFF2-40B4-BE49-F238E27FC236}">
                <a16:creationId xmlns="" xmlns:a16="http://schemas.microsoft.com/office/drawing/2014/main" id="{AA4E3062-FF1B-4824-9EB5-5E8F47446484}"/>
              </a:ext>
            </a:extLst>
          </p:cNvPr>
          <p:cNvSpPr txBox="1"/>
          <p:nvPr/>
        </p:nvSpPr>
        <p:spPr>
          <a:xfrm>
            <a:off x="5462200" y="1374672"/>
            <a:ext cx="615553" cy="1339732"/>
          </a:xfrm>
          <a:prstGeom prst="rect">
            <a:avLst/>
          </a:prstGeom>
          <a:noFill/>
          <a:ln>
            <a:noFill/>
          </a:ln>
        </p:spPr>
        <p:txBody>
          <a:bodyPr vert="eaVert" wrap="square" rtlCol="0">
            <a:spAutoFit/>
          </a:bodyPr>
          <a:lstStyle/>
          <a:p>
            <a:r>
              <a:rPr lang="en-US" altLang="zh-CN" sz="2800" dirty="0">
                <a:effectLst>
                  <a:outerShdw blurRad="38100" dist="38100" dir="2700000" algn="tl">
                    <a:srgbClr val="000000">
                      <a:alpha val="43137"/>
                    </a:srgbClr>
                  </a:outerShdw>
                </a:effectLst>
                <a:latin typeface="+mn-ea"/>
              </a:rPr>
              <a:t>【</a:t>
            </a:r>
            <a:r>
              <a:rPr lang="zh-CN" altLang="en-US" sz="2800" dirty="0">
                <a:effectLst>
                  <a:outerShdw blurRad="38100" dist="38100" dir="2700000" algn="tl">
                    <a:srgbClr val="000000">
                      <a:alpha val="43137"/>
                    </a:srgbClr>
                  </a:outerShdw>
                </a:effectLst>
                <a:latin typeface="+mn-ea"/>
              </a:rPr>
              <a:t>贰</a:t>
            </a:r>
            <a:r>
              <a:rPr lang="en-US" altLang="zh-CN" sz="2800" dirty="0">
                <a:effectLst>
                  <a:outerShdw blurRad="38100" dist="38100" dir="2700000" algn="tl">
                    <a:srgbClr val="000000">
                      <a:alpha val="43137"/>
                    </a:srgbClr>
                  </a:outerShdw>
                </a:effectLst>
                <a:latin typeface="+mn-ea"/>
              </a:rPr>
              <a:t>】</a:t>
            </a:r>
            <a:endParaRPr lang="zh-CN" altLang="en-US" sz="2800" dirty="0">
              <a:effectLst>
                <a:outerShdw blurRad="38100" dist="38100" dir="2700000" algn="tl">
                  <a:srgbClr val="000000">
                    <a:alpha val="43137"/>
                  </a:srgbClr>
                </a:outerShdw>
              </a:effectLst>
              <a:latin typeface="+mn-ea"/>
            </a:endParaRPr>
          </a:p>
        </p:txBody>
      </p:sp>
      <p:sp>
        <p:nvSpPr>
          <p:cNvPr id="27" name="TextBox 15">
            <a:extLst>
              <a:ext uri="{FF2B5EF4-FFF2-40B4-BE49-F238E27FC236}">
                <a16:creationId xmlns="" xmlns:a16="http://schemas.microsoft.com/office/drawing/2014/main" id="{563481BB-8751-4688-BFB4-44B2BF41938F}"/>
              </a:ext>
            </a:extLst>
          </p:cNvPr>
          <p:cNvSpPr txBox="1"/>
          <p:nvPr/>
        </p:nvSpPr>
        <p:spPr>
          <a:xfrm>
            <a:off x="6734175" y="1614084"/>
            <a:ext cx="3139321" cy="2071527"/>
          </a:xfrm>
          <a:prstGeom prst="rect">
            <a:avLst/>
          </a:prstGeom>
          <a:noFill/>
        </p:spPr>
        <p:txBody>
          <a:bodyPr vert="eaVert" wrap="square" rtlCol="0">
            <a:spAutoFit/>
          </a:bodyPr>
          <a:lstStyle/>
          <a:p>
            <a:pPr>
              <a:lnSpc>
                <a:spcPct val="150000"/>
              </a:lnSpc>
            </a:pPr>
            <a:r>
              <a:rPr lang="zh-CN" altLang="en-US" sz="1600" dirty="0">
                <a:latin typeface="+mn-ea"/>
              </a:rPr>
              <a:t>昔年八月十五夜，曲江池畔杏园边。</a:t>
            </a:r>
          </a:p>
          <a:p>
            <a:pPr>
              <a:lnSpc>
                <a:spcPct val="150000"/>
              </a:lnSpc>
            </a:pPr>
            <a:r>
              <a:rPr lang="zh-CN" altLang="en-US" sz="1600" dirty="0">
                <a:latin typeface="+mn-ea"/>
              </a:rPr>
              <a:t>今年八月十五夜，湓浦沙头水馆前。</a:t>
            </a:r>
          </a:p>
          <a:p>
            <a:pPr>
              <a:lnSpc>
                <a:spcPct val="150000"/>
              </a:lnSpc>
            </a:pPr>
            <a:r>
              <a:rPr lang="zh-CN" altLang="en-US" sz="1600" dirty="0">
                <a:latin typeface="+mn-ea"/>
              </a:rPr>
              <a:t>西北望乡何处是，东南见月几回圆。</a:t>
            </a:r>
          </a:p>
          <a:p>
            <a:pPr>
              <a:lnSpc>
                <a:spcPct val="150000"/>
              </a:lnSpc>
            </a:pPr>
            <a:r>
              <a:rPr lang="zh-CN" altLang="en-US" sz="1600" dirty="0">
                <a:latin typeface="+mn-ea"/>
              </a:rPr>
              <a:t>昨风一吹无人会，今夜清光似往年。</a:t>
            </a:r>
          </a:p>
        </p:txBody>
      </p:sp>
      <p:pic>
        <p:nvPicPr>
          <p:cNvPr id="12" name="图片 11">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5769525" y="261267"/>
            <a:ext cx="2462712" cy="1565910"/>
          </a:xfrm>
          <a:prstGeom prst="rect">
            <a:avLst/>
          </a:prstGeom>
        </p:spPr>
      </p:pic>
      <p:pic>
        <p:nvPicPr>
          <p:cNvPr id="14" name="图片 13">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8303835" y="4444325"/>
            <a:ext cx="1580424" cy="1004909"/>
          </a:xfrm>
          <a:prstGeom prst="rect">
            <a:avLst/>
          </a:prstGeom>
        </p:spPr>
      </p:pic>
    </p:spTree>
    <p:extLst>
      <p:ext uri="{BB962C8B-B14F-4D97-AF65-F5344CB8AC3E}">
        <p14:creationId xmlns:p14="http://schemas.microsoft.com/office/powerpoint/2010/main" xmlns="" val="466074709"/>
      </p:ext>
    </p:extLst>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2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42000">
                                          <p:cBhvr additive="base">
                                            <p:cTn id="7" dur="2000" fill="hold"/>
                                            <p:tgtEl>
                                              <p:spTgt spid="10"/>
                                            </p:tgtEl>
                                            <p:attrNameLst>
                                              <p:attrName>ppt_x</p:attrName>
                                            </p:attrNameLst>
                                          </p:cBhvr>
                                          <p:tavLst>
                                            <p:tav tm="0">
                                              <p:val>
                                                <p:strVal val="0-#ppt_w/2"/>
                                              </p:val>
                                            </p:tav>
                                            <p:tav tm="100000">
                                              <p:val>
                                                <p:strVal val="#ppt_x"/>
                                              </p:val>
                                            </p:tav>
                                          </p:tavLst>
                                        </p:anim>
                                        <p:anim calcmode="lin" valueType="num" p14:bounceEnd="42000">
                                          <p:cBhvr additive="base">
                                            <p:cTn id="8" dur="2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2000">
                                          <p:cBhvr additive="base">
                                            <p:cTn id="11" dur="3000" fill="hold"/>
                                            <p:tgtEl>
                                              <p:spTgt spid="13"/>
                                            </p:tgtEl>
                                            <p:attrNameLst>
                                              <p:attrName>ppt_x</p:attrName>
                                            </p:attrNameLst>
                                          </p:cBhvr>
                                          <p:tavLst>
                                            <p:tav tm="0">
                                              <p:val>
                                                <p:strVal val="1+#ppt_w/2"/>
                                              </p:val>
                                            </p:tav>
                                            <p:tav tm="100000">
                                              <p:val>
                                                <p:strVal val="#ppt_x"/>
                                              </p:val>
                                            </p:tav>
                                          </p:tavLst>
                                        </p:anim>
                                        <p:anim calcmode="lin" valueType="num" p14:bounceEnd="52000">
                                          <p:cBhvr additive="base">
                                            <p:cTn id="12" dur="30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3000"/>
                                </p:stCondLst>
                                <p:childTnLst>
                                  <p:par>
                                    <p:cTn id="14" presetID="53" presetClass="entr" presetSubtype="16"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1500" fill="hold"/>
                                            <p:tgtEl>
                                              <p:spTgt spid="15"/>
                                            </p:tgtEl>
                                            <p:attrNameLst>
                                              <p:attrName>ppt_w</p:attrName>
                                            </p:attrNameLst>
                                          </p:cBhvr>
                                          <p:tavLst>
                                            <p:tav tm="0">
                                              <p:val>
                                                <p:fltVal val="0"/>
                                              </p:val>
                                            </p:tav>
                                            <p:tav tm="100000">
                                              <p:val>
                                                <p:strVal val="#ppt_w"/>
                                              </p:val>
                                            </p:tav>
                                          </p:tavLst>
                                        </p:anim>
                                        <p:anim calcmode="lin" valueType="num">
                                          <p:cBhvr>
                                            <p:cTn id="17" dur="1500" fill="hold"/>
                                            <p:tgtEl>
                                              <p:spTgt spid="15"/>
                                            </p:tgtEl>
                                            <p:attrNameLst>
                                              <p:attrName>ppt_h</p:attrName>
                                            </p:attrNameLst>
                                          </p:cBhvr>
                                          <p:tavLst>
                                            <p:tav tm="0">
                                              <p:val>
                                                <p:fltVal val="0"/>
                                              </p:val>
                                            </p:tav>
                                            <p:tav tm="100000">
                                              <p:val>
                                                <p:strVal val="#ppt_h"/>
                                              </p:val>
                                            </p:tav>
                                          </p:tavLst>
                                        </p:anim>
                                        <p:animEffect transition="in" filter="fade">
                                          <p:cBhvr>
                                            <p:cTn id="18" dur="1500"/>
                                            <p:tgtEl>
                                              <p:spTgt spid="15"/>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1000" fill="hold"/>
                                            <p:tgtEl>
                                              <p:spTgt spid="16"/>
                                            </p:tgtEl>
                                            <p:attrNameLst>
                                              <p:attrName>ppt_x</p:attrName>
                                            </p:attrNameLst>
                                          </p:cBhvr>
                                          <p:tavLst>
                                            <p:tav tm="0">
                                              <p:val>
                                                <p:strVal val="0-#ppt_w/2"/>
                                              </p:val>
                                            </p:tav>
                                            <p:tav tm="100000">
                                              <p:val>
                                                <p:strVal val="#ppt_x"/>
                                              </p:val>
                                            </p:tav>
                                          </p:tavLst>
                                        </p:anim>
                                        <p:anim calcmode="lin" valueType="num">
                                          <p:cBhvr additive="base">
                                            <p:cTn id="22" dur="10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4500"/>
                                </p:stCondLst>
                                <p:childTnLst>
                                  <p:par>
                                    <p:cTn id="24" presetID="42" presetClass="entr" presetSubtype="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250"/>
                                            <p:tgtEl>
                                              <p:spTgt spid="27"/>
                                            </p:tgtEl>
                                          </p:cBhvr>
                                        </p:animEffect>
                                        <p:anim calcmode="lin" valueType="num">
                                          <p:cBhvr>
                                            <p:cTn id="27" dur="1250" fill="hold"/>
                                            <p:tgtEl>
                                              <p:spTgt spid="27"/>
                                            </p:tgtEl>
                                            <p:attrNameLst>
                                              <p:attrName>ppt_x</p:attrName>
                                            </p:attrNameLst>
                                          </p:cBhvr>
                                          <p:tavLst>
                                            <p:tav tm="0">
                                              <p:val>
                                                <p:strVal val="#ppt_x"/>
                                              </p:val>
                                            </p:tav>
                                            <p:tav tm="100000">
                                              <p:val>
                                                <p:strVal val="#ppt_x"/>
                                              </p:val>
                                            </p:tav>
                                          </p:tavLst>
                                        </p:anim>
                                        <p:anim calcmode="lin" valueType="num">
                                          <p:cBhvr>
                                            <p:cTn id="28" dur="1250" fill="hold"/>
                                            <p:tgtEl>
                                              <p:spTgt spid="27"/>
                                            </p:tgtEl>
                                            <p:attrNameLst>
                                              <p:attrName>ppt_y</p:attrName>
                                            </p:attrNameLst>
                                          </p:cBhvr>
                                          <p:tavLst>
                                            <p:tav tm="0">
                                              <p:val>
                                                <p:strVal val="#ppt_y+.1"/>
                                              </p:val>
                                            </p:tav>
                                            <p:tav tm="100000">
                                              <p:val>
                                                <p:strVal val="#ppt_y"/>
                                              </p:val>
                                            </p:tav>
                                          </p:tavLst>
                                        </p:anim>
                                      </p:childTnLst>
                                    </p:cTn>
                                  </p:par>
                                </p:childTnLst>
                              </p:cTn>
                            </p:par>
                            <p:par>
                              <p:cTn id="29" fill="hold">
                                <p:stCondLst>
                                  <p:cond delay="5750"/>
                                </p:stCondLst>
                                <p:childTnLst>
                                  <p:par>
                                    <p:cTn id="30" presetID="16" presetClass="entr" presetSubtype="2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par>
                              <p:cTn id="33" fill="hold">
                                <p:stCondLst>
                                  <p:cond delay="6250"/>
                                </p:stCondLst>
                                <p:childTnLst>
                                  <p:par>
                                    <p:cTn id="34" presetID="16" presetClass="entr" presetSubtype="21"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inVertical)">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6"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0-#ppt_w/2"/>
                                              </p:val>
                                            </p:tav>
                                            <p:tav tm="100000">
                                              <p:val>
                                                <p:strVal val="#ppt_x"/>
                                              </p:val>
                                            </p:tav>
                                          </p:tavLst>
                                        </p:anim>
                                        <p:anim calcmode="lin" valueType="num">
                                          <p:cBhvr additive="base">
                                            <p:cTn id="8" dur="2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3000" fill="hold"/>
                                            <p:tgtEl>
                                              <p:spTgt spid="13"/>
                                            </p:tgtEl>
                                            <p:attrNameLst>
                                              <p:attrName>ppt_x</p:attrName>
                                            </p:attrNameLst>
                                          </p:cBhvr>
                                          <p:tavLst>
                                            <p:tav tm="0">
                                              <p:val>
                                                <p:strVal val="1+#ppt_w/2"/>
                                              </p:val>
                                            </p:tav>
                                            <p:tav tm="100000">
                                              <p:val>
                                                <p:strVal val="#ppt_x"/>
                                              </p:val>
                                            </p:tav>
                                          </p:tavLst>
                                        </p:anim>
                                        <p:anim calcmode="lin" valueType="num">
                                          <p:cBhvr additive="base">
                                            <p:cTn id="12" dur="30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3000"/>
                                </p:stCondLst>
                                <p:childTnLst>
                                  <p:par>
                                    <p:cTn id="14" presetID="53" presetClass="entr" presetSubtype="16"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1500" fill="hold"/>
                                            <p:tgtEl>
                                              <p:spTgt spid="15"/>
                                            </p:tgtEl>
                                            <p:attrNameLst>
                                              <p:attrName>ppt_w</p:attrName>
                                            </p:attrNameLst>
                                          </p:cBhvr>
                                          <p:tavLst>
                                            <p:tav tm="0">
                                              <p:val>
                                                <p:fltVal val="0"/>
                                              </p:val>
                                            </p:tav>
                                            <p:tav tm="100000">
                                              <p:val>
                                                <p:strVal val="#ppt_w"/>
                                              </p:val>
                                            </p:tav>
                                          </p:tavLst>
                                        </p:anim>
                                        <p:anim calcmode="lin" valueType="num">
                                          <p:cBhvr>
                                            <p:cTn id="17" dur="1500" fill="hold"/>
                                            <p:tgtEl>
                                              <p:spTgt spid="15"/>
                                            </p:tgtEl>
                                            <p:attrNameLst>
                                              <p:attrName>ppt_h</p:attrName>
                                            </p:attrNameLst>
                                          </p:cBhvr>
                                          <p:tavLst>
                                            <p:tav tm="0">
                                              <p:val>
                                                <p:fltVal val="0"/>
                                              </p:val>
                                            </p:tav>
                                            <p:tav tm="100000">
                                              <p:val>
                                                <p:strVal val="#ppt_h"/>
                                              </p:val>
                                            </p:tav>
                                          </p:tavLst>
                                        </p:anim>
                                        <p:animEffect transition="in" filter="fade">
                                          <p:cBhvr>
                                            <p:cTn id="18" dur="1500"/>
                                            <p:tgtEl>
                                              <p:spTgt spid="15"/>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1000" fill="hold"/>
                                            <p:tgtEl>
                                              <p:spTgt spid="16"/>
                                            </p:tgtEl>
                                            <p:attrNameLst>
                                              <p:attrName>ppt_x</p:attrName>
                                            </p:attrNameLst>
                                          </p:cBhvr>
                                          <p:tavLst>
                                            <p:tav tm="0">
                                              <p:val>
                                                <p:strVal val="0-#ppt_w/2"/>
                                              </p:val>
                                            </p:tav>
                                            <p:tav tm="100000">
                                              <p:val>
                                                <p:strVal val="#ppt_x"/>
                                              </p:val>
                                            </p:tav>
                                          </p:tavLst>
                                        </p:anim>
                                        <p:anim calcmode="lin" valueType="num">
                                          <p:cBhvr additive="base">
                                            <p:cTn id="22" dur="10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4500"/>
                                </p:stCondLst>
                                <p:childTnLst>
                                  <p:par>
                                    <p:cTn id="24" presetID="42" presetClass="entr" presetSubtype="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250"/>
                                            <p:tgtEl>
                                              <p:spTgt spid="27"/>
                                            </p:tgtEl>
                                          </p:cBhvr>
                                        </p:animEffect>
                                        <p:anim calcmode="lin" valueType="num">
                                          <p:cBhvr>
                                            <p:cTn id="27" dur="1250" fill="hold"/>
                                            <p:tgtEl>
                                              <p:spTgt spid="27"/>
                                            </p:tgtEl>
                                            <p:attrNameLst>
                                              <p:attrName>ppt_x</p:attrName>
                                            </p:attrNameLst>
                                          </p:cBhvr>
                                          <p:tavLst>
                                            <p:tav tm="0">
                                              <p:val>
                                                <p:strVal val="#ppt_x"/>
                                              </p:val>
                                            </p:tav>
                                            <p:tav tm="100000">
                                              <p:val>
                                                <p:strVal val="#ppt_x"/>
                                              </p:val>
                                            </p:tav>
                                          </p:tavLst>
                                        </p:anim>
                                        <p:anim calcmode="lin" valueType="num">
                                          <p:cBhvr>
                                            <p:cTn id="28" dur="1250" fill="hold"/>
                                            <p:tgtEl>
                                              <p:spTgt spid="27"/>
                                            </p:tgtEl>
                                            <p:attrNameLst>
                                              <p:attrName>ppt_y</p:attrName>
                                            </p:attrNameLst>
                                          </p:cBhvr>
                                          <p:tavLst>
                                            <p:tav tm="0">
                                              <p:val>
                                                <p:strVal val="#ppt_y+.1"/>
                                              </p:val>
                                            </p:tav>
                                            <p:tav tm="100000">
                                              <p:val>
                                                <p:strVal val="#ppt_y"/>
                                              </p:val>
                                            </p:tav>
                                          </p:tavLst>
                                        </p:anim>
                                      </p:childTnLst>
                                    </p:cTn>
                                  </p:par>
                                </p:childTnLst>
                              </p:cTn>
                            </p:par>
                            <p:par>
                              <p:cTn id="29" fill="hold">
                                <p:stCondLst>
                                  <p:cond delay="5750"/>
                                </p:stCondLst>
                                <p:childTnLst>
                                  <p:par>
                                    <p:cTn id="30" presetID="16" presetClass="entr" presetSubtype="2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par>
                              <p:cTn id="33" fill="hold">
                                <p:stCondLst>
                                  <p:cond delay="6250"/>
                                </p:stCondLst>
                                <p:childTnLst>
                                  <p:par>
                                    <p:cTn id="34" presetID="16" presetClass="entr" presetSubtype="21"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inVertical)">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6" grpId="0"/>
          <p:bldP spid="27"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627531"/>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975646"/>
            <a:ext cx="12192000" cy="891315"/>
          </a:xfrm>
          <a:prstGeom prst="rect">
            <a:avLst/>
          </a:prstGeom>
        </p:spPr>
      </p:pic>
      <p:sp>
        <p:nvSpPr>
          <p:cNvPr id="14" name="矩形 13">
            <a:extLst>
              <a:ext uri="{FF2B5EF4-FFF2-40B4-BE49-F238E27FC236}">
                <a16:creationId xmlns="" xmlns:a16="http://schemas.microsoft.com/office/drawing/2014/main" id="{62DAFED2-FB82-40DE-92BC-F74E73EC77E5}"/>
              </a:ext>
            </a:extLst>
          </p:cNvPr>
          <p:cNvSpPr/>
          <p:nvPr/>
        </p:nvSpPr>
        <p:spPr>
          <a:xfrm rot="10800000">
            <a:off x="3119669" y="1892829"/>
            <a:ext cx="7488832" cy="3456384"/>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7" name="矩形 16">
            <a:extLst>
              <a:ext uri="{FF2B5EF4-FFF2-40B4-BE49-F238E27FC236}">
                <a16:creationId xmlns="" xmlns:a16="http://schemas.microsoft.com/office/drawing/2014/main" id="{651684BA-53A2-4098-8E15-55C579264E8D}"/>
              </a:ext>
            </a:extLst>
          </p:cNvPr>
          <p:cNvSpPr/>
          <p:nvPr/>
        </p:nvSpPr>
        <p:spPr>
          <a:xfrm>
            <a:off x="521120" y="2475187"/>
            <a:ext cx="4284996" cy="3350790"/>
          </a:xfrm>
          <a:prstGeom prst="rect">
            <a:avLst/>
          </a:prstGeom>
          <a:blipFill dpi="0" rotWithShape="1">
            <a:blip r:embed="rId6"/>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mn-ea"/>
            </a:endParaRPr>
          </a:p>
        </p:txBody>
      </p:sp>
      <p:sp>
        <p:nvSpPr>
          <p:cNvPr id="18" name="文本框 17">
            <a:extLst>
              <a:ext uri="{FF2B5EF4-FFF2-40B4-BE49-F238E27FC236}">
                <a16:creationId xmlns="" xmlns:a16="http://schemas.microsoft.com/office/drawing/2014/main" id="{A7D51FCB-FCA0-412C-BC8B-69E2CF1FB842}"/>
              </a:ext>
            </a:extLst>
          </p:cNvPr>
          <p:cNvSpPr txBox="1"/>
          <p:nvPr/>
        </p:nvSpPr>
        <p:spPr>
          <a:xfrm>
            <a:off x="6019616" y="2344758"/>
            <a:ext cx="824841" cy="2104412"/>
          </a:xfrm>
          <a:prstGeom prst="rect">
            <a:avLst/>
          </a:prstGeom>
          <a:noFill/>
          <a:effectLst/>
        </p:spPr>
        <p:txBody>
          <a:bodyPr vert="eaVert" wrap="square" rtlCol="0">
            <a:spAutoFit/>
          </a:bodyPr>
          <a:lstStyle/>
          <a:p>
            <a:pPr>
              <a:lnSpc>
                <a:spcPct val="130000"/>
              </a:lnSpc>
            </a:pP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自</a:t>
            </a:r>
            <a:r>
              <a:rPr lang="en-US" altLang="zh-CN"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2008</a:t>
            </a: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年起中秋节被列为国家法定节假日。</a:t>
            </a:r>
            <a:endParaRPr lang="zh-CN" altLang="en-US" sz="1600" spc="300" dirty="0">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21" name="文本框 20">
            <a:extLst>
              <a:ext uri="{FF2B5EF4-FFF2-40B4-BE49-F238E27FC236}">
                <a16:creationId xmlns="" xmlns:a16="http://schemas.microsoft.com/office/drawing/2014/main" id="{5DF235EC-B084-4ABB-AF4B-76E47ADAE6BA}"/>
              </a:ext>
            </a:extLst>
          </p:cNvPr>
          <p:cNvSpPr txBox="1"/>
          <p:nvPr/>
        </p:nvSpPr>
        <p:spPr>
          <a:xfrm>
            <a:off x="6768477" y="2230957"/>
            <a:ext cx="615553" cy="1339732"/>
          </a:xfrm>
          <a:prstGeom prst="rect">
            <a:avLst/>
          </a:prstGeom>
          <a:noFill/>
          <a:ln>
            <a:noFill/>
          </a:ln>
        </p:spPr>
        <p:txBody>
          <a:bodyPr vert="eaVert" wrap="square" rtlCol="0">
            <a:spAutoFit/>
          </a:bodyPr>
          <a:lstStyle/>
          <a:p>
            <a:r>
              <a:rPr lang="en-US" altLang="zh-CN" sz="2800" dirty="0">
                <a:effectLst>
                  <a:outerShdw blurRad="38100" dist="38100" dir="2700000" algn="tl">
                    <a:srgbClr val="000000">
                      <a:alpha val="43137"/>
                    </a:srgbClr>
                  </a:outerShdw>
                </a:effectLst>
                <a:latin typeface="+mn-ea"/>
              </a:rPr>
              <a:t>【</a:t>
            </a:r>
            <a:r>
              <a:rPr lang="zh-CN" altLang="en-US" sz="2800" dirty="0">
                <a:effectLst>
                  <a:outerShdw blurRad="38100" dist="38100" dir="2700000" algn="tl">
                    <a:srgbClr val="000000">
                      <a:alpha val="43137"/>
                    </a:srgbClr>
                  </a:outerShdw>
                </a:effectLst>
                <a:latin typeface="+mn-ea"/>
              </a:rPr>
              <a:t>壹</a:t>
            </a:r>
            <a:r>
              <a:rPr lang="en-US" altLang="zh-CN" sz="2800" dirty="0">
                <a:effectLst>
                  <a:outerShdw blurRad="38100" dist="38100" dir="2700000" algn="tl">
                    <a:srgbClr val="000000">
                      <a:alpha val="43137"/>
                    </a:srgbClr>
                  </a:outerShdw>
                </a:effectLst>
                <a:latin typeface="+mn-ea"/>
              </a:rPr>
              <a:t>】</a:t>
            </a:r>
            <a:endParaRPr lang="zh-CN" altLang="en-US" sz="2800" dirty="0">
              <a:effectLst>
                <a:outerShdw blurRad="38100" dist="38100" dir="2700000" algn="tl">
                  <a:srgbClr val="000000">
                    <a:alpha val="43137"/>
                  </a:srgbClr>
                </a:outerShdw>
              </a:effectLst>
              <a:latin typeface="+mn-ea"/>
            </a:endParaRPr>
          </a:p>
        </p:txBody>
      </p:sp>
      <p:sp>
        <p:nvSpPr>
          <p:cNvPr id="25" name="文本框 24">
            <a:extLst>
              <a:ext uri="{FF2B5EF4-FFF2-40B4-BE49-F238E27FC236}">
                <a16:creationId xmlns="" xmlns:a16="http://schemas.microsoft.com/office/drawing/2014/main" id="{5190505F-87FD-4220-A0DC-26C421641493}"/>
              </a:ext>
            </a:extLst>
          </p:cNvPr>
          <p:cNvSpPr txBox="1"/>
          <p:nvPr/>
        </p:nvSpPr>
        <p:spPr>
          <a:xfrm>
            <a:off x="7337133" y="3014015"/>
            <a:ext cx="923330" cy="2104412"/>
          </a:xfrm>
          <a:prstGeom prst="rect">
            <a:avLst/>
          </a:prstGeom>
          <a:noFill/>
          <a:effectLst/>
        </p:spPr>
        <p:txBody>
          <a:bodyPr vert="eaVert" wrap="square" rtlCol="0">
            <a:spAutoFit/>
          </a:bodyPr>
          <a:lstStyle/>
          <a:p>
            <a:pPr>
              <a:lnSpc>
                <a:spcPct val="150000"/>
              </a:lnSpc>
            </a:pP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自</a:t>
            </a:r>
            <a:r>
              <a:rPr lang="en-US" altLang="zh-CN"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2008</a:t>
            </a: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年起中秋节被列为国家法定节假日。</a:t>
            </a:r>
          </a:p>
        </p:txBody>
      </p:sp>
      <p:sp>
        <p:nvSpPr>
          <p:cNvPr id="28" name="文本框 27">
            <a:extLst>
              <a:ext uri="{FF2B5EF4-FFF2-40B4-BE49-F238E27FC236}">
                <a16:creationId xmlns="" xmlns:a16="http://schemas.microsoft.com/office/drawing/2014/main" id="{03F349DB-8206-4546-AD0E-B1B6A79B460A}"/>
              </a:ext>
            </a:extLst>
          </p:cNvPr>
          <p:cNvSpPr txBox="1"/>
          <p:nvPr/>
        </p:nvSpPr>
        <p:spPr>
          <a:xfrm>
            <a:off x="8184483" y="2900214"/>
            <a:ext cx="615553" cy="1339732"/>
          </a:xfrm>
          <a:prstGeom prst="rect">
            <a:avLst/>
          </a:prstGeom>
          <a:noFill/>
          <a:ln>
            <a:noFill/>
          </a:ln>
        </p:spPr>
        <p:txBody>
          <a:bodyPr vert="eaVert" wrap="square" rtlCol="0">
            <a:spAutoFit/>
          </a:bodyPr>
          <a:lstStyle/>
          <a:p>
            <a:r>
              <a:rPr lang="en-US" altLang="zh-CN" sz="2800" dirty="0">
                <a:effectLst>
                  <a:outerShdw blurRad="38100" dist="38100" dir="2700000" algn="tl">
                    <a:srgbClr val="000000">
                      <a:alpha val="43137"/>
                    </a:srgbClr>
                  </a:outerShdw>
                </a:effectLst>
                <a:latin typeface="+mn-ea"/>
              </a:rPr>
              <a:t>【</a:t>
            </a:r>
            <a:r>
              <a:rPr lang="zh-CN" altLang="en-US" sz="2800" dirty="0">
                <a:effectLst>
                  <a:outerShdw blurRad="38100" dist="38100" dir="2700000" algn="tl">
                    <a:srgbClr val="000000">
                      <a:alpha val="43137"/>
                    </a:srgbClr>
                  </a:outerShdw>
                </a:effectLst>
                <a:latin typeface="+mn-ea"/>
              </a:rPr>
              <a:t>贰</a:t>
            </a:r>
            <a:r>
              <a:rPr lang="en-US" altLang="zh-CN" sz="2800" dirty="0">
                <a:effectLst>
                  <a:outerShdw blurRad="38100" dist="38100" dir="2700000" algn="tl">
                    <a:srgbClr val="000000">
                      <a:alpha val="43137"/>
                    </a:srgbClr>
                  </a:outerShdw>
                </a:effectLst>
                <a:latin typeface="+mn-ea"/>
              </a:rPr>
              <a:t>】</a:t>
            </a:r>
            <a:endParaRPr lang="zh-CN" altLang="en-US" sz="2800" dirty="0">
              <a:effectLst>
                <a:outerShdw blurRad="38100" dist="38100" dir="2700000" algn="tl">
                  <a:srgbClr val="000000">
                    <a:alpha val="43137"/>
                  </a:srgbClr>
                </a:outerShdw>
              </a:effectLst>
              <a:latin typeface="+mn-ea"/>
            </a:endParaRPr>
          </a:p>
        </p:txBody>
      </p:sp>
      <p:sp>
        <p:nvSpPr>
          <p:cNvPr id="31" name="文本框 30">
            <a:extLst>
              <a:ext uri="{FF2B5EF4-FFF2-40B4-BE49-F238E27FC236}">
                <a16:creationId xmlns="" xmlns:a16="http://schemas.microsoft.com/office/drawing/2014/main" id="{B9F55724-5619-4DF1-94CD-962D7A9DB118}"/>
              </a:ext>
            </a:extLst>
          </p:cNvPr>
          <p:cNvSpPr txBox="1"/>
          <p:nvPr/>
        </p:nvSpPr>
        <p:spPr>
          <a:xfrm>
            <a:off x="8852558" y="2156442"/>
            <a:ext cx="923330" cy="2104412"/>
          </a:xfrm>
          <a:prstGeom prst="rect">
            <a:avLst/>
          </a:prstGeom>
          <a:noFill/>
          <a:effectLst/>
        </p:spPr>
        <p:txBody>
          <a:bodyPr vert="eaVert" wrap="square" rtlCol="0">
            <a:spAutoFit/>
          </a:bodyPr>
          <a:lstStyle/>
          <a:p>
            <a:pPr>
              <a:lnSpc>
                <a:spcPct val="150000"/>
              </a:lnSpc>
            </a:pP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自</a:t>
            </a:r>
            <a:r>
              <a:rPr lang="en-US" altLang="zh-CN"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2008</a:t>
            </a:r>
            <a:r>
              <a:rPr lang="zh-CN" altLang="en-US" sz="1600" dirty="0">
                <a:latin typeface="阿里巴巴普惠体 R" panose="00020600040101010101" pitchFamily="18" charset="-122"/>
                <a:ea typeface="阿里巴巴普惠体 R" panose="00020600040101010101" pitchFamily="18" charset="-122"/>
                <a:cs typeface="阿里巴巴普惠体 R" panose="00020600040101010101" pitchFamily="18" charset="-122"/>
              </a:rPr>
              <a:t>年起中秋节被列为国家法定节假日。</a:t>
            </a:r>
          </a:p>
        </p:txBody>
      </p:sp>
      <p:sp>
        <p:nvSpPr>
          <p:cNvPr id="33" name="文本框 32">
            <a:extLst>
              <a:ext uri="{FF2B5EF4-FFF2-40B4-BE49-F238E27FC236}">
                <a16:creationId xmlns="" xmlns:a16="http://schemas.microsoft.com/office/drawing/2014/main" id="{C3F3A1A4-79E9-444E-B481-6B23E02980AA}"/>
              </a:ext>
            </a:extLst>
          </p:cNvPr>
          <p:cNvSpPr txBox="1"/>
          <p:nvPr/>
        </p:nvSpPr>
        <p:spPr>
          <a:xfrm>
            <a:off x="9699908" y="2042641"/>
            <a:ext cx="615553" cy="1339732"/>
          </a:xfrm>
          <a:prstGeom prst="rect">
            <a:avLst/>
          </a:prstGeom>
          <a:noFill/>
          <a:ln>
            <a:noFill/>
          </a:ln>
        </p:spPr>
        <p:txBody>
          <a:bodyPr vert="eaVert" wrap="square" rtlCol="0">
            <a:spAutoFit/>
          </a:bodyPr>
          <a:lstStyle/>
          <a:p>
            <a:r>
              <a:rPr lang="en-US" altLang="zh-CN" sz="2800" dirty="0">
                <a:effectLst>
                  <a:outerShdw blurRad="38100" dist="38100" dir="2700000" algn="tl">
                    <a:srgbClr val="000000">
                      <a:alpha val="43137"/>
                    </a:srgbClr>
                  </a:outerShdw>
                </a:effectLst>
                <a:latin typeface="+mn-ea"/>
              </a:rPr>
              <a:t>【</a:t>
            </a:r>
            <a:r>
              <a:rPr lang="zh-CN" altLang="en-US" sz="2800" dirty="0">
                <a:effectLst>
                  <a:outerShdw blurRad="38100" dist="38100" dir="2700000" algn="tl">
                    <a:srgbClr val="000000">
                      <a:alpha val="43137"/>
                    </a:srgbClr>
                  </a:outerShdw>
                </a:effectLst>
                <a:latin typeface="+mn-ea"/>
              </a:rPr>
              <a:t>叁</a:t>
            </a:r>
            <a:r>
              <a:rPr lang="en-US" altLang="zh-CN" sz="2800" dirty="0">
                <a:effectLst>
                  <a:outerShdw blurRad="38100" dist="38100" dir="2700000" algn="tl">
                    <a:srgbClr val="000000">
                      <a:alpha val="43137"/>
                    </a:srgbClr>
                  </a:outerShdw>
                </a:effectLst>
                <a:latin typeface="+mn-ea"/>
              </a:rPr>
              <a:t>】</a:t>
            </a:r>
            <a:endParaRPr lang="zh-CN" altLang="en-US" sz="2800" dirty="0">
              <a:effectLst>
                <a:outerShdw blurRad="38100" dist="38100" dir="2700000" algn="tl">
                  <a:srgbClr val="000000">
                    <a:alpha val="43137"/>
                  </a:srgbClr>
                </a:outerShdw>
              </a:effectLst>
              <a:latin typeface="+mn-ea"/>
            </a:endParaRPr>
          </a:p>
        </p:txBody>
      </p:sp>
      <p:pic>
        <p:nvPicPr>
          <p:cNvPr id="13" name="图片 12">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2929890" y="1146597"/>
            <a:ext cx="2462712" cy="1565910"/>
          </a:xfrm>
          <a:prstGeom prst="rect">
            <a:avLst/>
          </a:prstGeom>
        </p:spPr>
      </p:pic>
      <p:pic>
        <p:nvPicPr>
          <p:cNvPr id="15" name="图片 14">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9314223" y="4269557"/>
            <a:ext cx="1580424" cy="1004909"/>
          </a:xfrm>
          <a:prstGeom prst="rect">
            <a:avLst/>
          </a:prstGeom>
        </p:spPr>
      </p:pic>
    </p:spTree>
    <p:extLst>
      <p:ext uri="{BB962C8B-B14F-4D97-AF65-F5344CB8AC3E}">
        <p14:creationId xmlns:p14="http://schemas.microsoft.com/office/powerpoint/2010/main" xmlns="" val="3088310607"/>
      </p:ext>
    </p:extLst>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52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2000">
                                          <p:cBhvr additive="base">
                                            <p:cTn id="7" dur="2000" fill="hold"/>
                                            <p:tgtEl>
                                              <p:spTgt spid="14"/>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14:presetBounceEnd="52000">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14:bounceEnd="52000">
                                          <p:cBhvr additive="base">
                                            <p:cTn id="12" dur="2000" fill="hold"/>
                                            <p:tgtEl>
                                              <p:spTgt spid="17"/>
                                            </p:tgtEl>
                                            <p:attrNameLst>
                                              <p:attrName>ppt_x</p:attrName>
                                            </p:attrNameLst>
                                          </p:cBhvr>
                                          <p:tavLst>
                                            <p:tav tm="0">
                                              <p:val>
                                                <p:strVal val="#ppt_x"/>
                                              </p:val>
                                            </p:tav>
                                            <p:tav tm="100000">
                                              <p:val>
                                                <p:strVal val="#ppt_x"/>
                                              </p:val>
                                            </p:tav>
                                          </p:tavLst>
                                        </p:anim>
                                        <p:anim calcmode="lin" valueType="num" p14:bounceEnd="52000">
                                          <p:cBhvr additive="base">
                                            <p:cTn id="13" dur="20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22" presetClass="entr" presetSubtype="1" fill="hold" grpId="0" nodeType="afterEffect">
                                      <p:stCondLst>
                                        <p:cond delay="0"/>
                                      </p:stCondLst>
                                      <p:iterate type="lt">
                                        <p:tmPct val="10000"/>
                                      </p:iterate>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par>
                              <p:cTn id="18" fill="hold">
                                <p:stCondLst>
                                  <p:cond delay="5500"/>
                                </p:stCondLst>
                                <p:childTnLst>
                                  <p:par>
                                    <p:cTn id="19" presetID="22" presetClass="entr" presetSubtype="1" fill="hold" grpId="0" nodeType="afterEffect">
                                      <p:stCondLst>
                                        <p:cond delay="0"/>
                                      </p:stCondLst>
                                      <p:iterate type="lt">
                                        <p:tmPct val="10000"/>
                                      </p:iterate>
                                      <p:childTnLst>
                                        <p:set>
                                          <p:cBhvr>
                                            <p:cTn id="20" dur="1" fill="hold">
                                              <p:stCondLst>
                                                <p:cond delay="0"/>
                                              </p:stCondLst>
                                            </p:cTn>
                                            <p:tgtEl>
                                              <p:spTgt spid="25"/>
                                            </p:tgtEl>
                                            <p:attrNameLst>
                                              <p:attrName>style.visibility</p:attrName>
                                            </p:attrNameLst>
                                          </p:cBhvr>
                                          <p:to>
                                            <p:strVal val="visible"/>
                                          </p:to>
                                        </p:set>
                                        <p:animEffect transition="in" filter="wipe(up)">
                                          <p:cBhvr>
                                            <p:cTn id="21" dur="500"/>
                                            <p:tgtEl>
                                              <p:spTgt spid="25"/>
                                            </p:tgtEl>
                                          </p:cBhvr>
                                        </p:animEffect>
                                      </p:childTnLst>
                                    </p:cTn>
                                  </p:par>
                                </p:childTnLst>
                              </p:cTn>
                            </p:par>
                            <p:par>
                              <p:cTn id="22" fill="hold">
                                <p:stCondLst>
                                  <p:cond delay="7000"/>
                                </p:stCondLst>
                                <p:childTnLst>
                                  <p:par>
                                    <p:cTn id="23" presetID="22" presetClass="entr" presetSubtype="1" fill="hold" grpId="0" nodeType="afterEffect">
                                      <p:stCondLst>
                                        <p:cond delay="0"/>
                                      </p:stCondLst>
                                      <p:iterate type="lt">
                                        <p:tmPct val="10000"/>
                                      </p:iterate>
                                      <p:childTnLst>
                                        <p:set>
                                          <p:cBhvr>
                                            <p:cTn id="24" dur="1" fill="hold">
                                              <p:stCondLst>
                                                <p:cond delay="0"/>
                                              </p:stCondLst>
                                            </p:cTn>
                                            <p:tgtEl>
                                              <p:spTgt spid="31"/>
                                            </p:tgtEl>
                                            <p:attrNameLst>
                                              <p:attrName>style.visibility</p:attrName>
                                            </p:attrNameLst>
                                          </p:cBhvr>
                                          <p:to>
                                            <p:strVal val="visible"/>
                                          </p:to>
                                        </p:set>
                                        <p:animEffect transition="in" filter="wipe(up)">
                                          <p:cBhvr>
                                            <p:cTn id="25" dur="500"/>
                                            <p:tgtEl>
                                              <p:spTgt spid="31"/>
                                            </p:tgtEl>
                                          </p:cBhvr>
                                        </p:animEffect>
                                      </p:childTnLst>
                                    </p:cTn>
                                  </p:par>
                                </p:childTnLst>
                              </p:cTn>
                            </p:par>
                            <p:par>
                              <p:cTn id="26" fill="hold">
                                <p:stCondLst>
                                  <p:cond delay="8500"/>
                                </p:stCondLst>
                                <p:childTnLst>
                                  <p:par>
                                    <p:cTn id="27" presetID="16" presetClass="entr" presetSubtype="21"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par>
                              <p:cTn id="30" fill="hold">
                                <p:stCondLst>
                                  <p:cond delay="9000"/>
                                </p:stCondLst>
                                <p:childTnLst>
                                  <p:par>
                                    <p:cTn id="31" presetID="16" presetClass="entr" presetSubtype="21"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arn(inVertical)">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p:bldP spid="25" grpId="0"/>
          <p:bldP spid="3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ppt_x"/>
                                              </p:val>
                                            </p:tav>
                                            <p:tav tm="100000">
                                              <p:val>
                                                <p:strVal val="#ppt_x"/>
                                              </p:val>
                                            </p:tav>
                                          </p:tavLst>
                                        </p:anim>
                                        <p:anim calcmode="lin" valueType="num">
                                          <p:cBhvr additive="base">
                                            <p:cTn id="8" dur="20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2000" fill="hold"/>
                                            <p:tgtEl>
                                              <p:spTgt spid="17"/>
                                            </p:tgtEl>
                                            <p:attrNameLst>
                                              <p:attrName>ppt_x</p:attrName>
                                            </p:attrNameLst>
                                          </p:cBhvr>
                                          <p:tavLst>
                                            <p:tav tm="0">
                                              <p:val>
                                                <p:strVal val="#ppt_x"/>
                                              </p:val>
                                            </p:tav>
                                            <p:tav tm="100000">
                                              <p:val>
                                                <p:strVal val="#ppt_x"/>
                                              </p:val>
                                            </p:tav>
                                          </p:tavLst>
                                        </p:anim>
                                        <p:anim calcmode="lin" valueType="num">
                                          <p:cBhvr additive="base">
                                            <p:cTn id="13" dur="20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22" presetClass="entr" presetSubtype="1" fill="hold" grpId="0" nodeType="afterEffect">
                                      <p:stCondLst>
                                        <p:cond delay="0"/>
                                      </p:stCondLst>
                                      <p:iterate type="lt">
                                        <p:tmPct val="10000"/>
                                      </p:iterate>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par>
                              <p:cTn id="18" fill="hold">
                                <p:stCondLst>
                                  <p:cond delay="5500"/>
                                </p:stCondLst>
                                <p:childTnLst>
                                  <p:par>
                                    <p:cTn id="19" presetID="22" presetClass="entr" presetSubtype="1" fill="hold" grpId="0" nodeType="afterEffect">
                                      <p:stCondLst>
                                        <p:cond delay="0"/>
                                      </p:stCondLst>
                                      <p:iterate type="lt">
                                        <p:tmPct val="10000"/>
                                      </p:iterate>
                                      <p:childTnLst>
                                        <p:set>
                                          <p:cBhvr>
                                            <p:cTn id="20" dur="1" fill="hold">
                                              <p:stCondLst>
                                                <p:cond delay="0"/>
                                              </p:stCondLst>
                                            </p:cTn>
                                            <p:tgtEl>
                                              <p:spTgt spid="25"/>
                                            </p:tgtEl>
                                            <p:attrNameLst>
                                              <p:attrName>style.visibility</p:attrName>
                                            </p:attrNameLst>
                                          </p:cBhvr>
                                          <p:to>
                                            <p:strVal val="visible"/>
                                          </p:to>
                                        </p:set>
                                        <p:animEffect transition="in" filter="wipe(up)">
                                          <p:cBhvr>
                                            <p:cTn id="21" dur="500"/>
                                            <p:tgtEl>
                                              <p:spTgt spid="25"/>
                                            </p:tgtEl>
                                          </p:cBhvr>
                                        </p:animEffect>
                                      </p:childTnLst>
                                    </p:cTn>
                                  </p:par>
                                </p:childTnLst>
                              </p:cTn>
                            </p:par>
                            <p:par>
                              <p:cTn id="22" fill="hold">
                                <p:stCondLst>
                                  <p:cond delay="7000"/>
                                </p:stCondLst>
                                <p:childTnLst>
                                  <p:par>
                                    <p:cTn id="23" presetID="22" presetClass="entr" presetSubtype="1" fill="hold" grpId="0" nodeType="afterEffect">
                                      <p:stCondLst>
                                        <p:cond delay="0"/>
                                      </p:stCondLst>
                                      <p:iterate type="lt">
                                        <p:tmPct val="10000"/>
                                      </p:iterate>
                                      <p:childTnLst>
                                        <p:set>
                                          <p:cBhvr>
                                            <p:cTn id="24" dur="1" fill="hold">
                                              <p:stCondLst>
                                                <p:cond delay="0"/>
                                              </p:stCondLst>
                                            </p:cTn>
                                            <p:tgtEl>
                                              <p:spTgt spid="31"/>
                                            </p:tgtEl>
                                            <p:attrNameLst>
                                              <p:attrName>style.visibility</p:attrName>
                                            </p:attrNameLst>
                                          </p:cBhvr>
                                          <p:to>
                                            <p:strVal val="visible"/>
                                          </p:to>
                                        </p:set>
                                        <p:animEffect transition="in" filter="wipe(up)">
                                          <p:cBhvr>
                                            <p:cTn id="25" dur="500"/>
                                            <p:tgtEl>
                                              <p:spTgt spid="31"/>
                                            </p:tgtEl>
                                          </p:cBhvr>
                                        </p:animEffect>
                                      </p:childTnLst>
                                    </p:cTn>
                                  </p:par>
                                </p:childTnLst>
                              </p:cTn>
                            </p:par>
                            <p:par>
                              <p:cTn id="26" fill="hold">
                                <p:stCondLst>
                                  <p:cond delay="8500"/>
                                </p:stCondLst>
                                <p:childTnLst>
                                  <p:par>
                                    <p:cTn id="27" presetID="16" presetClass="entr" presetSubtype="21"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par>
                              <p:cTn id="30" fill="hold">
                                <p:stCondLst>
                                  <p:cond delay="9000"/>
                                </p:stCondLst>
                                <p:childTnLst>
                                  <p:par>
                                    <p:cTn id="31" presetID="16" presetClass="entr" presetSubtype="21"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arn(inVertical)">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p:bldP spid="25" grpId="0"/>
          <p:bldP spid="3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0"/>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68833"/>
          <a:stretch/>
        </p:blipFill>
        <p:spPr>
          <a:xfrm>
            <a:off x="0" y="4720590"/>
            <a:ext cx="12192000" cy="2137410"/>
          </a:xfrm>
          <a:prstGeom prst="rect">
            <a:avLst/>
          </a:prstGeom>
        </p:spPr>
      </p:pic>
      <p:sp>
        <p:nvSpPr>
          <p:cNvPr id="17" name="文本框 16">
            <a:extLst>
              <a:ext uri="{FF2B5EF4-FFF2-40B4-BE49-F238E27FC236}">
                <a16:creationId xmlns="" xmlns:a16="http://schemas.microsoft.com/office/drawing/2014/main" id="{27A3280F-FD0B-4F3D-BFDD-31F9FFABA776}"/>
              </a:ext>
            </a:extLst>
          </p:cNvPr>
          <p:cNvSpPr txBox="1"/>
          <p:nvPr/>
        </p:nvSpPr>
        <p:spPr>
          <a:xfrm>
            <a:off x="5509986" y="1108710"/>
            <a:ext cx="1144929" cy="4674870"/>
          </a:xfrm>
          <a:prstGeom prst="rect">
            <a:avLst/>
          </a:prstGeom>
          <a:noFill/>
          <a:ln>
            <a:noFill/>
          </a:ln>
          <a:effectLst/>
        </p:spPr>
        <p:txBody>
          <a:bodyPr vert="eaVert" wrap="square" rtlCol="0">
            <a:spAutoFit/>
          </a:bodyPr>
          <a:lstStyle/>
          <a:p>
            <a:pPr>
              <a:lnSpc>
                <a:spcPct val="130000"/>
              </a:lnSpc>
            </a:pPr>
            <a:endParaRPr lang="en-US" altLang="zh-CN" sz="1600" spc="600" dirty="0">
              <a:effectLst>
                <a:outerShdw blurRad="38100" dist="38100" dir="2700000" algn="tl">
                  <a:srgbClr val="000000">
                    <a:alpha val="43137"/>
                  </a:srgbClr>
                </a:outerShdw>
              </a:effectLst>
              <a:latin typeface="阿里巴巴普惠体 L" panose="00020600040101010101" pitchFamily="18" charset="-122"/>
              <a:ea typeface="阿里巴巴普惠体 L" panose="00020600040101010101" pitchFamily="18" charset="-122"/>
            </a:endParaRPr>
          </a:p>
          <a:p>
            <a:pPr>
              <a:lnSpc>
                <a:spcPct val="130000"/>
              </a:lnSpc>
            </a:pPr>
            <a:endParaRPr lang="en-US" altLang="zh-CN" sz="1600" spc="600" dirty="0">
              <a:effectLst>
                <a:outerShdw blurRad="38100" dist="38100" dir="2700000" algn="tl">
                  <a:srgbClr val="000000">
                    <a:alpha val="43137"/>
                  </a:srgbClr>
                </a:outerShdw>
              </a:effectLst>
              <a:latin typeface="阿里巴巴普惠体 L" panose="00020600040101010101" pitchFamily="18" charset="-122"/>
              <a:ea typeface="阿里巴巴普惠体 L" panose="00020600040101010101" pitchFamily="18" charset="-122"/>
            </a:endParaRPr>
          </a:p>
          <a:p>
            <a:pPr>
              <a:lnSpc>
                <a:spcPct val="130000"/>
              </a:lnSpc>
            </a:pPr>
            <a:endParaRPr lang="zh-CN" altLang="en-US" sz="1600" spc="600" dirty="0">
              <a:effectLst>
                <a:outerShdw blurRad="38100" dist="38100" dir="2700000" algn="tl">
                  <a:srgbClr val="000000">
                    <a:alpha val="43137"/>
                  </a:srgbClr>
                </a:outerShdw>
              </a:effectLst>
              <a:latin typeface="阿里巴巴普惠体 L" panose="00020600040101010101" pitchFamily="18" charset="-122"/>
              <a:ea typeface="阿里巴巴普惠体 L" panose="00020600040101010101" pitchFamily="18" charset="-122"/>
            </a:endParaRPr>
          </a:p>
        </p:txBody>
      </p:sp>
      <p:sp>
        <p:nvSpPr>
          <p:cNvPr id="4" name="矩形 3">
            <a:extLst>
              <a:ext uri="{FF2B5EF4-FFF2-40B4-BE49-F238E27FC236}">
                <a16:creationId xmlns="" xmlns:a16="http://schemas.microsoft.com/office/drawing/2014/main" id="{A744C1BD-BAC4-452B-92B8-A118C3956EE3}"/>
              </a:ext>
            </a:extLst>
          </p:cNvPr>
          <p:cNvSpPr/>
          <p:nvPr/>
        </p:nvSpPr>
        <p:spPr>
          <a:xfrm>
            <a:off x="4861560" y="0"/>
            <a:ext cx="2468880" cy="6858000"/>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latin typeface="阿里巴巴普惠体 L" panose="00020600040101010101" pitchFamily="18" charset="-122"/>
              <a:ea typeface="阿里巴巴普惠体 L" panose="00020600040101010101" pitchFamily="18" charset="-122"/>
            </a:endParaRPr>
          </a:p>
        </p:txBody>
      </p:sp>
      <p:grpSp>
        <p:nvGrpSpPr>
          <p:cNvPr id="6" name="组合 5">
            <a:extLst>
              <a:ext uri="{FF2B5EF4-FFF2-40B4-BE49-F238E27FC236}">
                <a16:creationId xmlns="" xmlns:a16="http://schemas.microsoft.com/office/drawing/2014/main" id="{5FC25536-0099-43DD-B230-DA054D50F25B}"/>
              </a:ext>
            </a:extLst>
          </p:cNvPr>
          <p:cNvGrpSpPr/>
          <p:nvPr/>
        </p:nvGrpSpPr>
        <p:grpSpPr>
          <a:xfrm>
            <a:off x="4981323" y="0"/>
            <a:ext cx="2081607" cy="6858000"/>
            <a:chOff x="4981323" y="0"/>
            <a:chExt cx="2081607" cy="6858000"/>
          </a:xfrm>
        </p:grpSpPr>
        <p:sp>
          <p:nvSpPr>
            <p:cNvPr id="18" name="文本框 17">
              <a:extLst>
                <a:ext uri="{FF2B5EF4-FFF2-40B4-BE49-F238E27FC236}">
                  <a16:creationId xmlns="" xmlns:a16="http://schemas.microsoft.com/office/drawing/2014/main" id="{67DECE4F-97C4-4FD2-B9E4-F1E34D8E7E54}"/>
                </a:ext>
              </a:extLst>
            </p:cNvPr>
            <p:cNvSpPr txBox="1"/>
            <p:nvPr/>
          </p:nvSpPr>
          <p:spPr>
            <a:xfrm>
              <a:off x="5954934" y="0"/>
              <a:ext cx="1107996" cy="6858000"/>
            </a:xfrm>
            <a:prstGeom prst="rect">
              <a:avLst/>
            </a:prstGeom>
            <a:noFill/>
          </p:spPr>
          <p:txBody>
            <a:bodyPr vert="eaVert" wrap="square" rtlCol="0">
              <a:spAutoFit/>
            </a:bodyPr>
            <a:lstStyle/>
            <a:p>
              <a:pPr algn="ctr"/>
              <a:r>
                <a:rPr lang="zh-CN" altLang="en-US" sz="6000" kern="30000" spc="600" dirty="0">
                  <a:effectLst>
                    <a:outerShdw blurRad="38100" dist="38100" dir="2700000" algn="tl">
                      <a:srgbClr val="000000">
                        <a:alpha val="43137"/>
                      </a:srgbClr>
                    </a:outerShdw>
                  </a:effectLst>
                  <a:latin typeface="+mn-ea"/>
                </a:rPr>
                <a:t>第叁章</a:t>
              </a:r>
            </a:p>
          </p:txBody>
        </p:sp>
        <p:sp>
          <p:nvSpPr>
            <p:cNvPr id="19" name="文本框 18">
              <a:extLst>
                <a:ext uri="{FF2B5EF4-FFF2-40B4-BE49-F238E27FC236}">
                  <a16:creationId xmlns="" xmlns:a16="http://schemas.microsoft.com/office/drawing/2014/main" id="{E4A0FA54-B03C-493A-A498-6302BD636131}"/>
                </a:ext>
              </a:extLst>
            </p:cNvPr>
            <p:cNvSpPr txBox="1"/>
            <p:nvPr/>
          </p:nvSpPr>
          <p:spPr>
            <a:xfrm>
              <a:off x="4981323" y="0"/>
              <a:ext cx="1107996" cy="6858000"/>
            </a:xfrm>
            <a:prstGeom prst="rect">
              <a:avLst/>
            </a:prstGeom>
            <a:noFill/>
          </p:spPr>
          <p:txBody>
            <a:bodyPr vert="eaVert" wrap="square" rtlCol="0">
              <a:spAutoFit/>
            </a:bodyPr>
            <a:lstStyle/>
            <a:p>
              <a:pPr algn="ctr"/>
              <a:r>
                <a:rPr lang="zh-CN" altLang="en-US" sz="6000" kern="30000" spc="600" dirty="0">
                  <a:effectLst>
                    <a:outerShdw blurRad="38100" dist="38100" dir="2700000" algn="tl">
                      <a:srgbClr val="000000">
                        <a:alpha val="43137"/>
                      </a:srgbClr>
                    </a:outerShdw>
                  </a:effectLst>
                  <a:latin typeface="+mn-ea"/>
                </a:rPr>
                <a:t>中秋传统</a:t>
              </a:r>
            </a:p>
          </p:txBody>
        </p:sp>
      </p:grpSp>
      <p:pic>
        <p:nvPicPr>
          <p:cNvPr id="9" name="图片 8">
            <a:extLst>
              <a:ext uri="{FF2B5EF4-FFF2-40B4-BE49-F238E27FC236}">
                <a16:creationId xmlns="" xmlns:a16="http://schemas.microsoft.com/office/drawing/2014/main" id="{79F8CAAE-A5F1-475A-A8DA-56DFD2BC9680}"/>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r="62507"/>
          <a:stretch/>
        </p:blipFill>
        <p:spPr>
          <a:xfrm>
            <a:off x="4046220" y="142596"/>
            <a:ext cx="2462712" cy="1565910"/>
          </a:xfrm>
          <a:prstGeom prst="rect">
            <a:avLst/>
          </a:prstGeom>
        </p:spPr>
      </p:pic>
      <p:pic>
        <p:nvPicPr>
          <p:cNvPr id="10" name="图片 9">
            <a:extLst>
              <a:ext uri="{FF2B5EF4-FFF2-40B4-BE49-F238E27FC236}">
                <a16:creationId xmlns="" xmlns:a16="http://schemas.microsoft.com/office/drawing/2014/main" id="{79F8CAAE-A5F1-475A-A8DA-56DFD2BC9680}"/>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r="62507"/>
          <a:stretch/>
        </p:blipFill>
        <p:spPr>
          <a:xfrm>
            <a:off x="6129480" y="5739254"/>
            <a:ext cx="1580424" cy="1004909"/>
          </a:xfrm>
          <a:prstGeom prst="rect">
            <a:avLst/>
          </a:prstGeom>
        </p:spPr>
      </p:pic>
    </p:spTree>
    <p:extLst>
      <p:ext uri="{BB962C8B-B14F-4D97-AF65-F5344CB8AC3E}">
        <p14:creationId xmlns:p14="http://schemas.microsoft.com/office/powerpoint/2010/main" xmlns="" val="61192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22" presetClass="entr" presetSubtype="1" fill="hold" grpId="0" nodeType="withEffect" nodePh="1">
                                  <p:stCondLst>
                                    <p:cond delay="0"/>
                                  </p:stCondLst>
                                  <p:endCondLst>
                                    <p:cond evt="begin" delay="0">
                                      <p:tn val="18"/>
                                    </p:cond>
                                  </p:endCondLst>
                                  <p:iterate type="wd">
                                    <p:tmPct val="10000"/>
                                  </p:iterate>
                                  <p:childTnLst>
                                    <p:set>
                                      <p:cBhvr>
                                        <p:cTn id="19" dur="1" fill="hold">
                                          <p:stCondLst>
                                            <p:cond delay="0"/>
                                          </p:stCondLst>
                                        </p:cTn>
                                        <p:tgtEl>
                                          <p:spTgt spid="17"/>
                                        </p:tgtEl>
                                        <p:attrNameLst>
                                          <p:attrName>style.visibility</p:attrName>
                                        </p:attrNameLst>
                                      </p:cBhvr>
                                      <p:to>
                                        <p:strVal val="visible"/>
                                      </p:to>
                                    </p:set>
                                    <p:animEffect transition="in" filter="wipe(up)">
                                      <p:cBhvr>
                                        <p:cTn id="20" dur="1000"/>
                                        <p:tgtEl>
                                          <p:spTgt spid="17"/>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1900"/>
                            </p:stCondLst>
                            <p:childTnLst>
                              <p:par>
                                <p:cTn id="25" presetID="16" presetClass="entr" presetSubtype="2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par>
                          <p:cTn id="28" fill="hold">
                            <p:stCondLst>
                              <p:cond delay="2400"/>
                            </p:stCondLst>
                            <p:childTnLst>
                              <p:par>
                                <p:cTn id="29" presetID="16" presetClass="entr" presetSubtype="21"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627531"/>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975646"/>
            <a:ext cx="12192000" cy="891315"/>
          </a:xfrm>
          <a:prstGeom prst="rect">
            <a:avLst/>
          </a:prstGeom>
        </p:spPr>
      </p:pic>
      <p:sp>
        <p:nvSpPr>
          <p:cNvPr id="15" name="矩形 14">
            <a:extLst>
              <a:ext uri="{FF2B5EF4-FFF2-40B4-BE49-F238E27FC236}">
                <a16:creationId xmlns="" xmlns:a16="http://schemas.microsoft.com/office/drawing/2014/main" id="{156BE886-5738-4FCD-8173-D39E61675474}"/>
              </a:ext>
            </a:extLst>
          </p:cNvPr>
          <p:cNvSpPr/>
          <p:nvPr/>
        </p:nvSpPr>
        <p:spPr>
          <a:xfrm rot="10800000">
            <a:off x="3135435" y="1876097"/>
            <a:ext cx="7488832" cy="3615010"/>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6" name="矩形 15">
            <a:extLst>
              <a:ext uri="{FF2B5EF4-FFF2-40B4-BE49-F238E27FC236}">
                <a16:creationId xmlns="" xmlns:a16="http://schemas.microsoft.com/office/drawing/2014/main" id="{66407797-0EBA-4A7E-A4B3-13F1C60790C4}"/>
              </a:ext>
            </a:extLst>
          </p:cNvPr>
          <p:cNvSpPr/>
          <p:nvPr/>
        </p:nvSpPr>
        <p:spPr>
          <a:xfrm>
            <a:off x="1222223" y="2145245"/>
            <a:ext cx="4499232" cy="3975526"/>
          </a:xfrm>
          <a:prstGeom prst="rect">
            <a:avLst/>
          </a:prstGeom>
          <a:blipFill dpi="0" rotWithShape="1">
            <a:blip r:embed="rId6"/>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9" name="Text Box 15">
            <a:extLst>
              <a:ext uri="{FF2B5EF4-FFF2-40B4-BE49-F238E27FC236}">
                <a16:creationId xmlns="" xmlns:a16="http://schemas.microsoft.com/office/drawing/2014/main" id="{4B7EEB4A-D7F0-4815-84AF-1490EEBA05DC}"/>
              </a:ext>
            </a:extLst>
          </p:cNvPr>
          <p:cNvSpPr txBox="1">
            <a:spLocks noChangeArrowheads="1"/>
          </p:cNvSpPr>
          <p:nvPr/>
        </p:nvSpPr>
        <p:spPr bwMode="auto">
          <a:xfrm>
            <a:off x="6676328" y="2690336"/>
            <a:ext cx="3635375" cy="708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latin typeface="+mn-ea"/>
                <a:ea typeface="+mn-ea"/>
              </a:rPr>
              <a:t>输入您的内容输入您的内容输入您的内容。输入您的内容输入您的内容输入您的内容</a:t>
            </a:r>
          </a:p>
        </p:txBody>
      </p:sp>
      <p:sp>
        <p:nvSpPr>
          <p:cNvPr id="20" name="Text Box 16">
            <a:extLst>
              <a:ext uri="{FF2B5EF4-FFF2-40B4-BE49-F238E27FC236}">
                <a16:creationId xmlns="" xmlns:a16="http://schemas.microsoft.com/office/drawing/2014/main" id="{428F8CDE-B547-4A8F-8128-658BE6A8CF1B}"/>
              </a:ext>
            </a:extLst>
          </p:cNvPr>
          <p:cNvSpPr txBox="1">
            <a:spLocks noChangeArrowheads="1"/>
          </p:cNvSpPr>
          <p:nvPr/>
        </p:nvSpPr>
        <p:spPr bwMode="auto">
          <a:xfrm>
            <a:off x="8599330" y="2323624"/>
            <a:ext cx="143310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dirty="0">
                <a:latin typeface="+mn-ea"/>
                <a:ea typeface="+mn-ea"/>
              </a:rPr>
              <a:t>您的标题</a:t>
            </a:r>
          </a:p>
        </p:txBody>
      </p:sp>
      <p:sp>
        <p:nvSpPr>
          <p:cNvPr id="23" name="Text Box 15">
            <a:extLst>
              <a:ext uri="{FF2B5EF4-FFF2-40B4-BE49-F238E27FC236}">
                <a16:creationId xmlns="" xmlns:a16="http://schemas.microsoft.com/office/drawing/2014/main" id="{339DC975-5625-45CA-AEF2-044C115A56AD}"/>
              </a:ext>
            </a:extLst>
          </p:cNvPr>
          <p:cNvSpPr txBox="1">
            <a:spLocks noChangeArrowheads="1"/>
          </p:cNvSpPr>
          <p:nvPr/>
        </p:nvSpPr>
        <p:spPr bwMode="auto">
          <a:xfrm>
            <a:off x="6727704" y="4130388"/>
            <a:ext cx="3635375" cy="708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dirty="0">
                <a:latin typeface="+mn-ea"/>
                <a:ea typeface="+mn-ea"/>
              </a:rPr>
              <a:t>输入您的内容输入您的内容输入您的内容。输入您的内容输入您的内容输入您的内容</a:t>
            </a:r>
          </a:p>
        </p:txBody>
      </p:sp>
      <p:sp>
        <p:nvSpPr>
          <p:cNvPr id="24" name="Text Box 16">
            <a:extLst>
              <a:ext uri="{FF2B5EF4-FFF2-40B4-BE49-F238E27FC236}">
                <a16:creationId xmlns="" xmlns:a16="http://schemas.microsoft.com/office/drawing/2014/main" id="{C0A341DD-69FC-48C8-9E77-2045025C7B3A}"/>
              </a:ext>
            </a:extLst>
          </p:cNvPr>
          <p:cNvSpPr txBox="1">
            <a:spLocks noChangeArrowheads="1"/>
          </p:cNvSpPr>
          <p:nvPr/>
        </p:nvSpPr>
        <p:spPr bwMode="auto">
          <a:xfrm>
            <a:off x="8650706" y="3763676"/>
            <a:ext cx="143310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dirty="0">
                <a:latin typeface="+mn-ea"/>
                <a:ea typeface="+mn-ea"/>
              </a:rPr>
              <a:t>您的标题</a:t>
            </a:r>
          </a:p>
        </p:txBody>
      </p:sp>
      <p:pic>
        <p:nvPicPr>
          <p:cNvPr id="11" name="图片 10">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4213616" y="968022"/>
            <a:ext cx="2462712" cy="1565910"/>
          </a:xfrm>
          <a:prstGeom prst="rect">
            <a:avLst/>
          </a:prstGeom>
        </p:spPr>
      </p:pic>
      <p:pic>
        <p:nvPicPr>
          <p:cNvPr id="12" name="图片 11">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9572867" y="4716748"/>
            <a:ext cx="1580424" cy="1004909"/>
          </a:xfrm>
          <a:prstGeom prst="rect">
            <a:avLst/>
          </a:prstGeom>
        </p:spPr>
      </p:pic>
    </p:spTree>
    <p:extLst>
      <p:ext uri="{BB962C8B-B14F-4D97-AF65-F5344CB8AC3E}">
        <p14:creationId xmlns:p14="http://schemas.microsoft.com/office/powerpoint/2010/main" xmlns="" val="2195766214"/>
      </p:ext>
    </p:extLst>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52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2000">
                                          <p:cBhvr additive="base">
                                            <p:cTn id="7" dur="2000" fill="hold"/>
                                            <p:tgtEl>
                                              <p:spTgt spid="15"/>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52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2000">
                                          <p:cBhvr additive="base">
                                            <p:cTn id="11" dur="2000" fill="hold"/>
                                            <p:tgtEl>
                                              <p:spTgt spid="16"/>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par>
                              <p:cTn id="27" fill="hold">
                                <p:stCondLst>
                                  <p:cond delay="3000"/>
                                </p:stCondLst>
                                <p:childTnLst>
                                  <p:par>
                                    <p:cTn id="28" presetID="16" presetClass="entr" presetSubtype="21"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childTnLst>
                              </p:cTn>
                            </p:par>
                            <p:par>
                              <p:cTn id="31" fill="hold">
                                <p:stCondLst>
                                  <p:cond delay="3500"/>
                                </p:stCondLst>
                                <p:childTnLst>
                                  <p:par>
                                    <p:cTn id="32" presetID="16" presetClass="entr" presetSubtype="21"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arn(inVertical)">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bldLvl="0" autoUpdateAnimBg="0"/>
          <p:bldP spid="20" grpId="0" bldLvl="0" autoUpdateAnimBg="0"/>
          <p:bldP spid="23" grpId="0" bldLvl="0" autoUpdateAnimBg="0"/>
          <p:bldP spid="24" grpId="0" bldLvl="0" autoUpdateAnimBg="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000" fill="hold"/>
                                            <p:tgtEl>
                                              <p:spTgt spid="15"/>
                                            </p:tgtEl>
                                            <p:attrNameLst>
                                              <p:attrName>ppt_x</p:attrName>
                                            </p:attrNameLst>
                                          </p:cBhvr>
                                          <p:tavLst>
                                            <p:tav tm="0">
                                              <p:val>
                                                <p:strVal val="#ppt_x"/>
                                              </p:val>
                                            </p:tav>
                                            <p:tav tm="100000">
                                              <p:val>
                                                <p:strVal val="#ppt_x"/>
                                              </p:val>
                                            </p:tav>
                                          </p:tavLst>
                                        </p:anim>
                                        <p:anim calcmode="lin" valueType="num">
                                          <p:cBhvr additive="base">
                                            <p:cTn id="8" dur="20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2000" fill="hold"/>
                                            <p:tgtEl>
                                              <p:spTgt spid="16"/>
                                            </p:tgtEl>
                                            <p:attrNameLst>
                                              <p:attrName>ppt_x</p:attrName>
                                            </p:attrNameLst>
                                          </p:cBhvr>
                                          <p:tavLst>
                                            <p:tav tm="0">
                                              <p:val>
                                                <p:strVal val="#ppt_x"/>
                                              </p:val>
                                            </p:tav>
                                            <p:tav tm="100000">
                                              <p:val>
                                                <p:strVal val="#ppt_x"/>
                                              </p:val>
                                            </p:tav>
                                          </p:tavLst>
                                        </p:anim>
                                        <p:anim calcmode="lin" valueType="num">
                                          <p:cBhvr additive="base">
                                            <p:cTn id="12" dur="20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par>
                              <p:cTn id="27" fill="hold">
                                <p:stCondLst>
                                  <p:cond delay="3000"/>
                                </p:stCondLst>
                                <p:childTnLst>
                                  <p:par>
                                    <p:cTn id="28" presetID="16" presetClass="entr" presetSubtype="21"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childTnLst>
                              </p:cTn>
                            </p:par>
                            <p:par>
                              <p:cTn id="31" fill="hold">
                                <p:stCondLst>
                                  <p:cond delay="3500"/>
                                </p:stCondLst>
                                <p:childTnLst>
                                  <p:par>
                                    <p:cTn id="32" presetID="16" presetClass="entr" presetSubtype="21"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arn(inVertical)">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bldLvl="0" autoUpdateAnimBg="0"/>
          <p:bldP spid="20" grpId="0" bldLvl="0" autoUpdateAnimBg="0"/>
          <p:bldP spid="23" grpId="0" bldLvl="0" autoUpdateAnimBg="0"/>
          <p:bldP spid="24" grpId="0" bldLvl="0" autoUpdateAnimBg="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627531"/>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975646"/>
            <a:ext cx="12192000" cy="891315"/>
          </a:xfrm>
          <a:prstGeom prst="rect">
            <a:avLst/>
          </a:prstGeom>
        </p:spPr>
      </p:pic>
      <p:sp>
        <p:nvSpPr>
          <p:cNvPr id="12" name="矩形 11">
            <a:extLst>
              <a:ext uri="{FF2B5EF4-FFF2-40B4-BE49-F238E27FC236}">
                <a16:creationId xmlns="" xmlns:a16="http://schemas.microsoft.com/office/drawing/2014/main" id="{E066B937-98B9-4678-BCE8-6EE2B2523A43}"/>
              </a:ext>
            </a:extLst>
          </p:cNvPr>
          <p:cNvSpPr/>
          <p:nvPr/>
        </p:nvSpPr>
        <p:spPr>
          <a:xfrm>
            <a:off x="1679509" y="1532333"/>
            <a:ext cx="7488832" cy="3891010"/>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4" name="矩形 13">
            <a:extLst>
              <a:ext uri="{FF2B5EF4-FFF2-40B4-BE49-F238E27FC236}">
                <a16:creationId xmlns="" xmlns:a16="http://schemas.microsoft.com/office/drawing/2014/main" id="{18FD3205-6759-4096-9981-48AB46B9964C}"/>
              </a:ext>
            </a:extLst>
          </p:cNvPr>
          <p:cNvSpPr/>
          <p:nvPr/>
        </p:nvSpPr>
        <p:spPr>
          <a:xfrm>
            <a:off x="6598508" y="898629"/>
            <a:ext cx="4474741" cy="3925611"/>
          </a:xfrm>
          <a:prstGeom prst="rect">
            <a:avLst/>
          </a:prstGeom>
          <a:blipFill dpi="0" rotWithShape="1">
            <a:blip r:embed="rId6"/>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27" name="Text Box 12">
            <a:extLst>
              <a:ext uri="{FF2B5EF4-FFF2-40B4-BE49-F238E27FC236}">
                <a16:creationId xmlns="" xmlns:a16="http://schemas.microsoft.com/office/drawing/2014/main" id="{9EE4BD17-C39B-4D0F-B101-F474728EC4F6}"/>
              </a:ext>
            </a:extLst>
          </p:cNvPr>
          <p:cNvSpPr txBox="1">
            <a:spLocks noChangeArrowheads="1"/>
          </p:cNvSpPr>
          <p:nvPr/>
        </p:nvSpPr>
        <p:spPr bwMode="auto">
          <a:xfrm>
            <a:off x="3483010" y="2161494"/>
            <a:ext cx="492443" cy="1374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latin typeface="+mn-ea"/>
                <a:ea typeface="+mn-ea"/>
              </a:rPr>
              <a:t>您的子标题</a:t>
            </a:r>
          </a:p>
        </p:txBody>
      </p:sp>
      <p:sp>
        <p:nvSpPr>
          <p:cNvPr id="29" name="Text Box 16">
            <a:extLst>
              <a:ext uri="{FF2B5EF4-FFF2-40B4-BE49-F238E27FC236}">
                <a16:creationId xmlns="" xmlns:a16="http://schemas.microsoft.com/office/drawing/2014/main" id="{BBB550AF-40CF-4C8A-AE5D-7DB268F40BAE}"/>
              </a:ext>
            </a:extLst>
          </p:cNvPr>
          <p:cNvSpPr txBox="1">
            <a:spLocks noChangeArrowheads="1"/>
          </p:cNvSpPr>
          <p:nvPr/>
        </p:nvSpPr>
        <p:spPr bwMode="auto">
          <a:xfrm>
            <a:off x="2159563" y="2124116"/>
            <a:ext cx="1415772" cy="2152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latin typeface="+mn-ea"/>
              <a:ea typeface="+mn-ea"/>
            </a:endParaRPr>
          </a:p>
          <a:p>
            <a:pPr eaLnBrk="1" hangingPunct="1"/>
            <a:r>
              <a:rPr lang="zh-CN" altLang="en-US" sz="1600" dirty="0">
                <a:latin typeface="+mn-ea"/>
                <a:ea typeface="+mn-ea"/>
              </a:rPr>
              <a:t>输入您的内容输入您的内容，输入您的内容输入您的内容输入您的内容。</a:t>
            </a:r>
          </a:p>
        </p:txBody>
      </p:sp>
      <p:sp>
        <p:nvSpPr>
          <p:cNvPr id="30" name="Text Box 12">
            <a:extLst>
              <a:ext uri="{FF2B5EF4-FFF2-40B4-BE49-F238E27FC236}">
                <a16:creationId xmlns="" xmlns:a16="http://schemas.microsoft.com/office/drawing/2014/main" id="{0C7CA53C-C9EF-4764-85A8-689F65BC7D77}"/>
              </a:ext>
            </a:extLst>
          </p:cNvPr>
          <p:cNvSpPr txBox="1">
            <a:spLocks noChangeArrowheads="1"/>
          </p:cNvSpPr>
          <p:nvPr/>
        </p:nvSpPr>
        <p:spPr bwMode="auto">
          <a:xfrm>
            <a:off x="5677326" y="2150460"/>
            <a:ext cx="492443" cy="1374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latin typeface="+mn-ea"/>
                <a:ea typeface="+mn-ea"/>
              </a:rPr>
              <a:t>您的子标题</a:t>
            </a:r>
          </a:p>
        </p:txBody>
      </p:sp>
      <p:sp>
        <p:nvSpPr>
          <p:cNvPr id="32" name="Text Box 16">
            <a:extLst>
              <a:ext uri="{FF2B5EF4-FFF2-40B4-BE49-F238E27FC236}">
                <a16:creationId xmlns="" xmlns:a16="http://schemas.microsoft.com/office/drawing/2014/main" id="{DA84DD25-9D47-4793-A6DF-F8A3D33DE9A8}"/>
              </a:ext>
            </a:extLst>
          </p:cNvPr>
          <p:cNvSpPr txBox="1">
            <a:spLocks noChangeArrowheads="1"/>
          </p:cNvSpPr>
          <p:nvPr/>
        </p:nvSpPr>
        <p:spPr bwMode="auto">
          <a:xfrm>
            <a:off x="4440201" y="2113491"/>
            <a:ext cx="1415772" cy="2152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dirty="0">
              <a:latin typeface="+mn-ea"/>
              <a:ea typeface="+mn-ea"/>
            </a:endParaRPr>
          </a:p>
          <a:p>
            <a:pPr eaLnBrk="1" hangingPunct="1"/>
            <a:r>
              <a:rPr lang="zh-CN" altLang="en-US" sz="1600" dirty="0">
                <a:latin typeface="+mn-ea"/>
                <a:ea typeface="+mn-ea"/>
              </a:rPr>
              <a:t>输入您的内容输入您的内容，输入您的内容输入您的内容输入您的内容。</a:t>
            </a:r>
          </a:p>
        </p:txBody>
      </p:sp>
      <p:pic>
        <p:nvPicPr>
          <p:cNvPr id="13" name="图片 12">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1266519" y="666252"/>
            <a:ext cx="2462712" cy="1565910"/>
          </a:xfrm>
          <a:prstGeom prst="rect">
            <a:avLst/>
          </a:prstGeom>
        </p:spPr>
      </p:pic>
      <p:pic>
        <p:nvPicPr>
          <p:cNvPr id="15" name="图片 14">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5677326" y="4734344"/>
            <a:ext cx="1580424" cy="1004909"/>
          </a:xfrm>
          <a:prstGeom prst="rect">
            <a:avLst/>
          </a:prstGeom>
        </p:spPr>
      </p:pic>
    </p:spTree>
    <p:extLst>
      <p:ext uri="{BB962C8B-B14F-4D97-AF65-F5344CB8AC3E}">
        <p14:creationId xmlns:p14="http://schemas.microsoft.com/office/powerpoint/2010/main" xmlns="" val="2579248751"/>
      </p:ext>
    </p:extLst>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2000">
                                          <p:cBhvr additive="base">
                                            <p:cTn id="7" dur="2000" fill="hold"/>
                                            <p:tgtEl>
                                              <p:spTgt spid="12"/>
                                            </p:tgtEl>
                                            <p:attrNameLst>
                                              <p:attrName>ppt_x</p:attrName>
                                            </p:attrNameLst>
                                          </p:cBhvr>
                                          <p:tavLst>
                                            <p:tav tm="0">
                                              <p:val>
                                                <p:strVal val="0-#ppt_w/2"/>
                                              </p:val>
                                            </p:tav>
                                            <p:tav tm="100000">
                                              <p:val>
                                                <p:strVal val="#ppt_x"/>
                                              </p:val>
                                            </p:tav>
                                          </p:tavLst>
                                        </p:anim>
                                        <p:anim calcmode="lin" valueType="num" p14:bounceEnd="42000">
                                          <p:cBhvr additive="base">
                                            <p:cTn id="8" dur="2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grpId="0" nodeType="afterEffect" p14:presetBounceEnd="52000">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14:bounceEnd="52000">
                                          <p:cBhvr additive="base">
                                            <p:cTn id="12" dur="3000" fill="hold"/>
                                            <p:tgtEl>
                                              <p:spTgt spid="14"/>
                                            </p:tgtEl>
                                            <p:attrNameLst>
                                              <p:attrName>ppt_x</p:attrName>
                                            </p:attrNameLst>
                                          </p:cBhvr>
                                          <p:tavLst>
                                            <p:tav tm="0">
                                              <p:val>
                                                <p:strVal val="1+#ppt_w/2"/>
                                              </p:val>
                                            </p:tav>
                                            <p:tav tm="100000">
                                              <p:val>
                                                <p:strVal val="#ppt_x"/>
                                              </p:val>
                                            </p:tav>
                                          </p:tavLst>
                                        </p:anim>
                                        <p:anim calcmode="lin" valueType="num" p14:bounceEnd="52000">
                                          <p:cBhvr additive="base">
                                            <p:cTn id="13" dur="30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5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par>
                              <p:cTn id="18" fill="hold">
                                <p:stCondLst>
                                  <p:cond delay="6000"/>
                                </p:stCondLst>
                                <p:childTnLst>
                                  <p:par>
                                    <p:cTn id="19" presetID="10" presetClass="entr" presetSubtype="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childTnLst>
                                    </p:cTn>
                                  </p:par>
                                </p:childTnLst>
                              </p:cTn>
                            </p:par>
                            <p:par>
                              <p:cTn id="22" fill="hold">
                                <p:stCondLst>
                                  <p:cond delay="7000"/>
                                </p:stCondLst>
                                <p:childTnLst>
                                  <p:par>
                                    <p:cTn id="23" presetID="10"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childTnLst>
                                    </p:cTn>
                                  </p:par>
                                </p:childTnLst>
                              </p:cTn>
                            </p:par>
                            <p:par>
                              <p:cTn id="26" fill="hold">
                                <p:stCondLst>
                                  <p:cond delay="8000"/>
                                </p:stCondLst>
                                <p:childTnLst>
                                  <p:par>
                                    <p:cTn id="27" presetID="10"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childTnLst>
                                    </p:cTn>
                                  </p:par>
                                </p:childTnLst>
                              </p:cTn>
                            </p:par>
                            <p:par>
                              <p:cTn id="30" fill="hold">
                                <p:stCondLst>
                                  <p:cond delay="9000"/>
                                </p:stCondLst>
                                <p:childTnLst>
                                  <p:par>
                                    <p:cTn id="31" presetID="16" presetClass="entr" presetSubtype="21"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500"/>
                                            <p:tgtEl>
                                              <p:spTgt spid="13"/>
                                            </p:tgtEl>
                                          </p:cBhvr>
                                        </p:animEffect>
                                      </p:childTnLst>
                                    </p:cTn>
                                  </p:par>
                                </p:childTnLst>
                              </p:cTn>
                            </p:par>
                            <p:par>
                              <p:cTn id="34" fill="hold">
                                <p:stCondLst>
                                  <p:cond delay="9500"/>
                                </p:stCondLst>
                                <p:childTnLst>
                                  <p:par>
                                    <p:cTn id="35" presetID="16" presetClass="entr" presetSubtype="21"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27" grpId="0" bldLvl="0" autoUpdateAnimBg="0"/>
          <p:bldP spid="29" grpId="0" bldLvl="0" autoUpdateAnimBg="0"/>
          <p:bldP spid="30" grpId="0" bldLvl="0" autoUpdateAnimBg="0"/>
          <p:bldP spid="32" grpId="0" bldLvl="0" autoUpdateAnimBg="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0-#ppt_w/2"/>
                                              </p:val>
                                            </p:tav>
                                            <p:tav tm="100000">
                                              <p:val>
                                                <p:strVal val="#ppt_x"/>
                                              </p:val>
                                            </p:tav>
                                          </p:tavLst>
                                        </p:anim>
                                        <p:anim calcmode="lin" valueType="num">
                                          <p:cBhvr additive="base">
                                            <p:cTn id="8" dur="2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3000" fill="hold"/>
                                            <p:tgtEl>
                                              <p:spTgt spid="14"/>
                                            </p:tgtEl>
                                            <p:attrNameLst>
                                              <p:attrName>ppt_x</p:attrName>
                                            </p:attrNameLst>
                                          </p:cBhvr>
                                          <p:tavLst>
                                            <p:tav tm="0">
                                              <p:val>
                                                <p:strVal val="1+#ppt_w/2"/>
                                              </p:val>
                                            </p:tav>
                                            <p:tav tm="100000">
                                              <p:val>
                                                <p:strVal val="#ppt_x"/>
                                              </p:val>
                                            </p:tav>
                                          </p:tavLst>
                                        </p:anim>
                                        <p:anim calcmode="lin" valueType="num">
                                          <p:cBhvr additive="base">
                                            <p:cTn id="13" dur="30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5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par>
                              <p:cTn id="18" fill="hold">
                                <p:stCondLst>
                                  <p:cond delay="6000"/>
                                </p:stCondLst>
                                <p:childTnLst>
                                  <p:par>
                                    <p:cTn id="19" presetID="10" presetClass="entr" presetSubtype="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childTnLst>
                                    </p:cTn>
                                  </p:par>
                                </p:childTnLst>
                              </p:cTn>
                            </p:par>
                            <p:par>
                              <p:cTn id="22" fill="hold">
                                <p:stCondLst>
                                  <p:cond delay="7000"/>
                                </p:stCondLst>
                                <p:childTnLst>
                                  <p:par>
                                    <p:cTn id="23" presetID="10"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childTnLst>
                                    </p:cTn>
                                  </p:par>
                                </p:childTnLst>
                              </p:cTn>
                            </p:par>
                            <p:par>
                              <p:cTn id="26" fill="hold">
                                <p:stCondLst>
                                  <p:cond delay="8000"/>
                                </p:stCondLst>
                                <p:childTnLst>
                                  <p:par>
                                    <p:cTn id="27" presetID="10"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childTnLst>
                                    </p:cTn>
                                  </p:par>
                                </p:childTnLst>
                              </p:cTn>
                            </p:par>
                            <p:par>
                              <p:cTn id="30" fill="hold">
                                <p:stCondLst>
                                  <p:cond delay="9000"/>
                                </p:stCondLst>
                                <p:childTnLst>
                                  <p:par>
                                    <p:cTn id="31" presetID="16" presetClass="entr" presetSubtype="21"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500"/>
                                            <p:tgtEl>
                                              <p:spTgt spid="13"/>
                                            </p:tgtEl>
                                          </p:cBhvr>
                                        </p:animEffect>
                                      </p:childTnLst>
                                    </p:cTn>
                                  </p:par>
                                </p:childTnLst>
                              </p:cTn>
                            </p:par>
                            <p:par>
                              <p:cTn id="34" fill="hold">
                                <p:stCondLst>
                                  <p:cond delay="9500"/>
                                </p:stCondLst>
                                <p:childTnLst>
                                  <p:par>
                                    <p:cTn id="35" presetID="16" presetClass="entr" presetSubtype="21"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27" grpId="0" bldLvl="0" autoUpdateAnimBg="0"/>
          <p:bldP spid="29" grpId="0" bldLvl="0" autoUpdateAnimBg="0"/>
          <p:bldP spid="30" grpId="0" bldLvl="0" autoUpdateAnimBg="0"/>
          <p:bldP spid="32" grpId="0" bldLvl="0" autoUpdateAnimBg="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0"/>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t="68833"/>
          <a:stretch/>
        </p:blipFill>
        <p:spPr>
          <a:xfrm>
            <a:off x="0" y="4720590"/>
            <a:ext cx="12192000" cy="2137410"/>
          </a:xfrm>
          <a:prstGeom prst="rect">
            <a:avLst/>
          </a:prstGeom>
        </p:spPr>
      </p:pic>
      <p:sp>
        <p:nvSpPr>
          <p:cNvPr id="17" name="文本框 16">
            <a:extLst>
              <a:ext uri="{FF2B5EF4-FFF2-40B4-BE49-F238E27FC236}">
                <a16:creationId xmlns="" xmlns:a16="http://schemas.microsoft.com/office/drawing/2014/main" id="{27A3280F-FD0B-4F3D-BFDD-31F9FFABA776}"/>
              </a:ext>
            </a:extLst>
          </p:cNvPr>
          <p:cNvSpPr txBox="1"/>
          <p:nvPr/>
        </p:nvSpPr>
        <p:spPr>
          <a:xfrm>
            <a:off x="5509986" y="1108710"/>
            <a:ext cx="1144929" cy="4674870"/>
          </a:xfrm>
          <a:prstGeom prst="rect">
            <a:avLst/>
          </a:prstGeom>
          <a:noFill/>
          <a:ln>
            <a:noFill/>
          </a:ln>
          <a:effectLst/>
        </p:spPr>
        <p:txBody>
          <a:bodyPr vert="eaVert" wrap="square" rtlCol="0">
            <a:spAutoFit/>
          </a:bodyPr>
          <a:lstStyle/>
          <a:p>
            <a:pPr>
              <a:lnSpc>
                <a:spcPct val="130000"/>
              </a:lnSpc>
            </a:pPr>
            <a:endParaRPr lang="en-US" altLang="zh-CN" sz="1600" spc="600" dirty="0">
              <a:effectLst>
                <a:outerShdw blurRad="38100" dist="38100" dir="2700000" algn="tl">
                  <a:srgbClr val="000000">
                    <a:alpha val="43137"/>
                  </a:srgbClr>
                </a:outerShdw>
              </a:effectLst>
              <a:latin typeface="阿里巴巴普惠体 L" panose="00020600040101010101" pitchFamily="18" charset="-122"/>
              <a:ea typeface="阿里巴巴普惠体 L" panose="00020600040101010101" pitchFamily="18" charset="-122"/>
            </a:endParaRPr>
          </a:p>
          <a:p>
            <a:pPr>
              <a:lnSpc>
                <a:spcPct val="130000"/>
              </a:lnSpc>
            </a:pPr>
            <a:endParaRPr lang="en-US" altLang="zh-CN" sz="1600" spc="600" dirty="0">
              <a:effectLst>
                <a:outerShdw blurRad="38100" dist="38100" dir="2700000" algn="tl">
                  <a:srgbClr val="000000">
                    <a:alpha val="43137"/>
                  </a:srgbClr>
                </a:outerShdw>
              </a:effectLst>
              <a:latin typeface="阿里巴巴普惠体 L" panose="00020600040101010101" pitchFamily="18" charset="-122"/>
              <a:ea typeface="阿里巴巴普惠体 L" panose="00020600040101010101" pitchFamily="18" charset="-122"/>
            </a:endParaRPr>
          </a:p>
          <a:p>
            <a:pPr>
              <a:lnSpc>
                <a:spcPct val="130000"/>
              </a:lnSpc>
            </a:pPr>
            <a:endParaRPr lang="zh-CN" altLang="en-US" sz="1600" spc="600" dirty="0">
              <a:effectLst>
                <a:outerShdw blurRad="38100" dist="38100" dir="2700000" algn="tl">
                  <a:srgbClr val="000000">
                    <a:alpha val="43137"/>
                  </a:srgbClr>
                </a:outerShdw>
              </a:effectLst>
              <a:latin typeface="阿里巴巴普惠体 L" panose="00020600040101010101" pitchFamily="18" charset="-122"/>
              <a:ea typeface="阿里巴巴普惠体 L" panose="00020600040101010101" pitchFamily="18" charset="-122"/>
            </a:endParaRPr>
          </a:p>
        </p:txBody>
      </p:sp>
      <p:sp>
        <p:nvSpPr>
          <p:cNvPr id="4" name="矩形 3">
            <a:extLst>
              <a:ext uri="{FF2B5EF4-FFF2-40B4-BE49-F238E27FC236}">
                <a16:creationId xmlns="" xmlns:a16="http://schemas.microsoft.com/office/drawing/2014/main" id="{A744C1BD-BAC4-452B-92B8-A118C3956EE3}"/>
              </a:ext>
            </a:extLst>
          </p:cNvPr>
          <p:cNvSpPr/>
          <p:nvPr/>
        </p:nvSpPr>
        <p:spPr>
          <a:xfrm>
            <a:off x="4861560" y="0"/>
            <a:ext cx="2468880" cy="6858000"/>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ffectLst>
                <a:outerShdw blurRad="38100" dist="38100" dir="2700000" algn="tl">
                  <a:srgbClr val="000000">
                    <a:alpha val="43137"/>
                  </a:srgbClr>
                </a:outerShdw>
              </a:effectLst>
              <a:latin typeface="阿里巴巴普惠体 L" panose="00020600040101010101" pitchFamily="18" charset="-122"/>
              <a:ea typeface="阿里巴巴普惠体 L" panose="00020600040101010101" pitchFamily="18" charset="-122"/>
            </a:endParaRPr>
          </a:p>
        </p:txBody>
      </p:sp>
      <p:sp>
        <p:nvSpPr>
          <p:cNvPr id="18" name="文本框 17">
            <a:extLst>
              <a:ext uri="{FF2B5EF4-FFF2-40B4-BE49-F238E27FC236}">
                <a16:creationId xmlns="" xmlns:a16="http://schemas.microsoft.com/office/drawing/2014/main" id="{67DECE4F-97C4-4FD2-B9E4-F1E34D8E7E54}"/>
              </a:ext>
            </a:extLst>
          </p:cNvPr>
          <p:cNvSpPr txBox="1"/>
          <p:nvPr/>
        </p:nvSpPr>
        <p:spPr>
          <a:xfrm>
            <a:off x="5954934" y="0"/>
            <a:ext cx="1107996" cy="6858000"/>
          </a:xfrm>
          <a:prstGeom prst="rect">
            <a:avLst/>
          </a:prstGeom>
          <a:noFill/>
        </p:spPr>
        <p:txBody>
          <a:bodyPr vert="eaVert" wrap="square" rtlCol="0">
            <a:spAutoFit/>
          </a:bodyPr>
          <a:lstStyle/>
          <a:p>
            <a:pPr algn="ctr"/>
            <a:r>
              <a:rPr lang="zh-CN" altLang="en-US" sz="6000" kern="30000" spc="600" dirty="0">
                <a:effectLst>
                  <a:outerShdw blurRad="38100" dist="38100" dir="2700000" algn="tl">
                    <a:srgbClr val="000000">
                      <a:alpha val="43137"/>
                    </a:srgbClr>
                  </a:outerShdw>
                </a:effectLst>
                <a:latin typeface="+mn-ea"/>
              </a:rPr>
              <a:t>第肆章</a:t>
            </a:r>
          </a:p>
        </p:txBody>
      </p:sp>
      <p:sp>
        <p:nvSpPr>
          <p:cNvPr id="19" name="文本框 18">
            <a:extLst>
              <a:ext uri="{FF2B5EF4-FFF2-40B4-BE49-F238E27FC236}">
                <a16:creationId xmlns="" xmlns:a16="http://schemas.microsoft.com/office/drawing/2014/main" id="{E4A0FA54-B03C-493A-A498-6302BD636131}"/>
              </a:ext>
            </a:extLst>
          </p:cNvPr>
          <p:cNvSpPr txBox="1"/>
          <p:nvPr/>
        </p:nvSpPr>
        <p:spPr>
          <a:xfrm>
            <a:off x="4981323" y="0"/>
            <a:ext cx="1107996" cy="6858000"/>
          </a:xfrm>
          <a:prstGeom prst="rect">
            <a:avLst/>
          </a:prstGeom>
          <a:noFill/>
        </p:spPr>
        <p:txBody>
          <a:bodyPr vert="eaVert" wrap="square" rtlCol="0">
            <a:spAutoFit/>
          </a:bodyPr>
          <a:lstStyle/>
          <a:p>
            <a:pPr algn="ctr"/>
            <a:r>
              <a:rPr lang="zh-CN" altLang="en-US" sz="6000" kern="30000" spc="600" dirty="0">
                <a:effectLst>
                  <a:outerShdw blurRad="38100" dist="38100" dir="2700000" algn="tl">
                    <a:srgbClr val="000000">
                      <a:alpha val="43137"/>
                    </a:srgbClr>
                  </a:outerShdw>
                </a:effectLst>
                <a:latin typeface="+mn-ea"/>
              </a:rPr>
              <a:t>中秋诗歌</a:t>
            </a:r>
          </a:p>
        </p:txBody>
      </p:sp>
      <p:pic>
        <p:nvPicPr>
          <p:cNvPr id="9" name="图片 8">
            <a:extLst>
              <a:ext uri="{FF2B5EF4-FFF2-40B4-BE49-F238E27FC236}">
                <a16:creationId xmlns="" xmlns:a16="http://schemas.microsoft.com/office/drawing/2014/main" id="{79F8CAAE-A5F1-475A-A8DA-56DFD2BC9680}"/>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r="62507"/>
          <a:stretch/>
        </p:blipFill>
        <p:spPr>
          <a:xfrm>
            <a:off x="4046220" y="142596"/>
            <a:ext cx="2462712" cy="1565910"/>
          </a:xfrm>
          <a:prstGeom prst="rect">
            <a:avLst/>
          </a:prstGeom>
        </p:spPr>
      </p:pic>
      <p:pic>
        <p:nvPicPr>
          <p:cNvPr id="10" name="图片 9">
            <a:extLst>
              <a:ext uri="{FF2B5EF4-FFF2-40B4-BE49-F238E27FC236}">
                <a16:creationId xmlns="" xmlns:a16="http://schemas.microsoft.com/office/drawing/2014/main" id="{79F8CAAE-A5F1-475A-A8DA-56DFD2BC9680}"/>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r="62507"/>
          <a:stretch/>
        </p:blipFill>
        <p:spPr>
          <a:xfrm>
            <a:off x="6129480" y="5739254"/>
            <a:ext cx="1580424" cy="1004909"/>
          </a:xfrm>
          <a:prstGeom prst="rect">
            <a:avLst/>
          </a:prstGeom>
        </p:spPr>
      </p:pic>
    </p:spTree>
    <p:extLst>
      <p:ext uri="{BB962C8B-B14F-4D97-AF65-F5344CB8AC3E}">
        <p14:creationId xmlns:p14="http://schemas.microsoft.com/office/powerpoint/2010/main" xmlns="" val="43115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22" presetClass="entr" presetSubtype="1" fill="hold" grpId="0" nodeType="withEffect" nodePh="1">
                                  <p:stCondLst>
                                    <p:cond delay="0"/>
                                  </p:stCondLst>
                                  <p:endCondLst>
                                    <p:cond evt="begin" delay="0">
                                      <p:tn val="18"/>
                                    </p:cond>
                                  </p:endCondLst>
                                  <p:iterate type="wd">
                                    <p:tmPct val="10000"/>
                                  </p:iterate>
                                  <p:childTnLst>
                                    <p:set>
                                      <p:cBhvr>
                                        <p:cTn id="19" dur="1" fill="hold">
                                          <p:stCondLst>
                                            <p:cond delay="0"/>
                                          </p:stCondLst>
                                        </p:cTn>
                                        <p:tgtEl>
                                          <p:spTgt spid="17"/>
                                        </p:tgtEl>
                                        <p:attrNameLst>
                                          <p:attrName>style.visibility</p:attrName>
                                        </p:attrNameLst>
                                      </p:cBhvr>
                                      <p:to>
                                        <p:strVal val="visible"/>
                                      </p:to>
                                    </p:set>
                                    <p:animEffect transition="in" filter="wipe(up)">
                                      <p:cBhvr>
                                        <p:cTn id="20" dur="1000"/>
                                        <p:tgtEl>
                                          <p:spTgt spid="17"/>
                                        </p:tgtEl>
                                      </p:cBhvr>
                                    </p:animEffect>
                                  </p:childTnLst>
                                </p:cTn>
                              </p:par>
                            </p:childTnLst>
                          </p:cTn>
                        </p:par>
                        <p:par>
                          <p:cTn id="21" fill="hold">
                            <p:stCondLst>
                              <p:cond delay="1900"/>
                            </p:stCondLst>
                            <p:childTnLst>
                              <p:par>
                                <p:cTn id="22" presetID="16" presetClass="entr" presetSubtype="21"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par>
                          <p:cTn id="25" fill="hold">
                            <p:stCondLst>
                              <p:cond delay="2400"/>
                            </p:stCondLst>
                            <p:childTnLst>
                              <p:par>
                                <p:cTn id="26" presetID="16" presetClass="entr" presetSubtype="21"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inVertical)">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73008"/>
          <a:stretch/>
        </p:blipFill>
        <p:spPr>
          <a:xfrm>
            <a:off x="0" y="-627531"/>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975646"/>
            <a:ext cx="12192000" cy="891315"/>
          </a:xfrm>
          <a:prstGeom prst="rect">
            <a:avLst/>
          </a:prstGeom>
        </p:spPr>
      </p:pic>
      <p:sp>
        <p:nvSpPr>
          <p:cNvPr id="15" name="矩形 14">
            <a:extLst>
              <a:ext uri="{FF2B5EF4-FFF2-40B4-BE49-F238E27FC236}">
                <a16:creationId xmlns="" xmlns:a16="http://schemas.microsoft.com/office/drawing/2014/main" id="{613CD155-8A29-4154-B392-F24BA38B87B1}"/>
              </a:ext>
            </a:extLst>
          </p:cNvPr>
          <p:cNvSpPr/>
          <p:nvPr/>
        </p:nvSpPr>
        <p:spPr>
          <a:xfrm>
            <a:off x="1679509" y="1374673"/>
            <a:ext cx="7488832" cy="3812182"/>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sp>
        <p:nvSpPr>
          <p:cNvPr id="16" name="矩形 15">
            <a:extLst>
              <a:ext uri="{FF2B5EF4-FFF2-40B4-BE49-F238E27FC236}">
                <a16:creationId xmlns="" xmlns:a16="http://schemas.microsoft.com/office/drawing/2014/main" id="{D27ACB90-DCDE-4526-9FBE-4289FD6F3D7F}"/>
              </a:ext>
            </a:extLst>
          </p:cNvPr>
          <p:cNvSpPr/>
          <p:nvPr/>
        </p:nvSpPr>
        <p:spPr>
          <a:xfrm>
            <a:off x="6432037" y="932723"/>
            <a:ext cx="3600400" cy="3600400"/>
          </a:xfrm>
          <a:prstGeom prst="rect">
            <a:avLst/>
          </a:prstGeom>
          <a:solidFill>
            <a:schemeClr val="bg1"/>
          </a:solidFill>
          <a:ln>
            <a:solidFill>
              <a:schemeClr val="accent1"/>
            </a:solidFill>
          </a:ln>
          <a:effectLst>
            <a:outerShdw blurRad="177800" dist="50800" dir="2700000" sx="101000" sy="101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solidFill>
              <a:latin typeface="阿里巴巴普惠体 L" panose="00020600040101010101" pitchFamily="18" charset="-122"/>
              <a:ea typeface="阿里巴巴普惠体 L" panose="00020600040101010101" pitchFamily="18" charset="-122"/>
            </a:endParaRPr>
          </a:p>
        </p:txBody>
      </p:sp>
      <p:grpSp>
        <p:nvGrpSpPr>
          <p:cNvPr id="17" name="组合 16">
            <a:extLst>
              <a:ext uri="{FF2B5EF4-FFF2-40B4-BE49-F238E27FC236}">
                <a16:creationId xmlns="" xmlns:a16="http://schemas.microsoft.com/office/drawing/2014/main" id="{02F658F0-4C82-485A-8F30-7FAB0E3CBB9E}"/>
              </a:ext>
            </a:extLst>
          </p:cNvPr>
          <p:cNvGrpSpPr/>
          <p:nvPr/>
        </p:nvGrpSpPr>
        <p:grpSpPr>
          <a:xfrm rot="5234399">
            <a:off x="6640934" y="1225526"/>
            <a:ext cx="3182605" cy="3211498"/>
            <a:chOff x="7018338" y="5334002"/>
            <a:chExt cx="1223963" cy="1235075"/>
          </a:xfrm>
          <a:solidFill>
            <a:srgbClr val="B3AB8D"/>
          </a:solidFill>
        </p:grpSpPr>
        <p:sp>
          <p:nvSpPr>
            <p:cNvPr id="18" name="Freeform 5463">
              <a:extLst>
                <a:ext uri="{FF2B5EF4-FFF2-40B4-BE49-F238E27FC236}">
                  <a16:creationId xmlns="" xmlns:a16="http://schemas.microsoft.com/office/drawing/2014/main" id="{203E751C-EF97-47D4-903A-4F5A8421795F}"/>
                </a:ext>
              </a:extLst>
            </p:cNvPr>
            <p:cNvSpPr/>
            <p:nvPr/>
          </p:nvSpPr>
          <p:spPr bwMode="auto">
            <a:xfrm>
              <a:off x="7623176" y="5334002"/>
              <a:ext cx="19050" cy="14288"/>
            </a:xfrm>
            <a:custGeom>
              <a:avLst/>
              <a:gdLst>
                <a:gd name="T0" fmla="*/ 5 w 5"/>
                <a:gd name="T1" fmla="*/ 2 h 4"/>
                <a:gd name="T2" fmla="*/ 3 w 5"/>
                <a:gd name="T3" fmla="*/ 3 h 4"/>
                <a:gd name="T4" fmla="*/ 2 w 5"/>
                <a:gd name="T5" fmla="*/ 4 h 4"/>
                <a:gd name="T6" fmla="*/ 0 w 5"/>
                <a:gd name="T7" fmla="*/ 3 h 4"/>
                <a:gd name="T8" fmla="*/ 5 w 5"/>
                <a:gd name="T9" fmla="*/ 2 h 4"/>
              </a:gdLst>
              <a:ahLst/>
              <a:cxnLst>
                <a:cxn ang="0">
                  <a:pos x="T0" y="T1"/>
                </a:cxn>
                <a:cxn ang="0">
                  <a:pos x="T2" y="T3"/>
                </a:cxn>
                <a:cxn ang="0">
                  <a:pos x="T4" y="T5"/>
                </a:cxn>
                <a:cxn ang="0">
                  <a:pos x="T6" y="T7"/>
                </a:cxn>
                <a:cxn ang="0">
                  <a:pos x="T8" y="T9"/>
                </a:cxn>
              </a:cxnLst>
              <a:rect l="0" t="0" r="r" b="b"/>
              <a:pathLst>
                <a:path w="5" h="4">
                  <a:moveTo>
                    <a:pt x="5" y="2"/>
                  </a:moveTo>
                  <a:cubicBezTo>
                    <a:pt x="5" y="3"/>
                    <a:pt x="4" y="3"/>
                    <a:pt x="3" y="3"/>
                  </a:cubicBezTo>
                  <a:cubicBezTo>
                    <a:pt x="5" y="3"/>
                    <a:pt x="2" y="2"/>
                    <a:pt x="2" y="4"/>
                  </a:cubicBezTo>
                  <a:cubicBezTo>
                    <a:pt x="1" y="3"/>
                    <a:pt x="2" y="3"/>
                    <a:pt x="0" y="3"/>
                  </a:cubicBezTo>
                  <a:cubicBezTo>
                    <a:pt x="0" y="0"/>
                    <a:pt x="4" y="3"/>
                    <a:pt x="5" y="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sz="1350" dirty="0">
                <a:latin typeface="阿里巴巴普惠体 L" panose="00020600040101010101" pitchFamily="18" charset="-122"/>
                <a:ea typeface="阿里巴巴普惠体 L" panose="00020600040101010101" pitchFamily="18" charset="-122"/>
              </a:endParaRPr>
            </a:p>
          </p:txBody>
        </p:sp>
        <p:sp>
          <p:nvSpPr>
            <p:cNvPr id="19" name="Freeform 5464">
              <a:extLst>
                <a:ext uri="{FF2B5EF4-FFF2-40B4-BE49-F238E27FC236}">
                  <a16:creationId xmlns="" xmlns:a16="http://schemas.microsoft.com/office/drawing/2014/main" id="{7586EEA2-9EF5-4389-A004-AB2D50345D41}"/>
                </a:ext>
              </a:extLst>
            </p:cNvPr>
            <p:cNvSpPr/>
            <p:nvPr/>
          </p:nvSpPr>
          <p:spPr bwMode="auto">
            <a:xfrm>
              <a:off x="7656513" y="5341939"/>
              <a:ext cx="19050" cy="6350"/>
            </a:xfrm>
            <a:custGeom>
              <a:avLst/>
              <a:gdLst>
                <a:gd name="T0" fmla="*/ 2 w 5"/>
                <a:gd name="T1" fmla="*/ 1 h 2"/>
                <a:gd name="T2" fmla="*/ 5 w 5"/>
                <a:gd name="T3" fmla="*/ 0 h 2"/>
                <a:gd name="T4" fmla="*/ 4 w 5"/>
                <a:gd name="T5" fmla="*/ 2 h 2"/>
                <a:gd name="T6" fmla="*/ 0 w 5"/>
                <a:gd name="T7" fmla="*/ 1 h 2"/>
                <a:gd name="T8" fmla="*/ 2 w 5"/>
                <a:gd name="T9" fmla="*/ 1 h 2"/>
              </a:gdLst>
              <a:ahLst/>
              <a:cxnLst>
                <a:cxn ang="0">
                  <a:pos x="T0" y="T1"/>
                </a:cxn>
                <a:cxn ang="0">
                  <a:pos x="T2" y="T3"/>
                </a:cxn>
                <a:cxn ang="0">
                  <a:pos x="T4" y="T5"/>
                </a:cxn>
                <a:cxn ang="0">
                  <a:pos x="T6" y="T7"/>
                </a:cxn>
                <a:cxn ang="0">
                  <a:pos x="T8" y="T9"/>
                </a:cxn>
              </a:cxnLst>
              <a:rect l="0" t="0" r="r" b="b"/>
              <a:pathLst>
                <a:path w="5" h="2">
                  <a:moveTo>
                    <a:pt x="2" y="1"/>
                  </a:moveTo>
                  <a:cubicBezTo>
                    <a:pt x="3" y="1"/>
                    <a:pt x="3" y="0"/>
                    <a:pt x="5" y="0"/>
                  </a:cubicBezTo>
                  <a:cubicBezTo>
                    <a:pt x="5" y="2"/>
                    <a:pt x="4" y="1"/>
                    <a:pt x="4" y="2"/>
                  </a:cubicBezTo>
                  <a:cubicBezTo>
                    <a:pt x="3" y="2"/>
                    <a:pt x="1" y="2"/>
                    <a:pt x="0" y="1"/>
                  </a:cubicBezTo>
                  <a:cubicBezTo>
                    <a:pt x="0" y="0"/>
                    <a:pt x="2" y="0"/>
                    <a:pt x="2" y="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sz="1350" dirty="0">
                <a:latin typeface="阿里巴巴普惠体 L" panose="00020600040101010101" pitchFamily="18" charset="-122"/>
                <a:ea typeface="阿里巴巴普惠体 L" panose="00020600040101010101" pitchFamily="18" charset="-122"/>
              </a:endParaRPr>
            </a:p>
          </p:txBody>
        </p:sp>
        <p:sp>
          <p:nvSpPr>
            <p:cNvPr id="20" name="Freeform 5465">
              <a:extLst>
                <a:ext uri="{FF2B5EF4-FFF2-40B4-BE49-F238E27FC236}">
                  <a16:creationId xmlns="" xmlns:a16="http://schemas.microsoft.com/office/drawing/2014/main" id="{E8CBEADF-4FD6-4E30-9773-3BC30261CF91}"/>
                </a:ext>
              </a:extLst>
            </p:cNvPr>
            <p:cNvSpPr/>
            <p:nvPr/>
          </p:nvSpPr>
          <p:spPr bwMode="auto">
            <a:xfrm>
              <a:off x="7645401" y="5337177"/>
              <a:ext cx="7938" cy="15875"/>
            </a:xfrm>
            <a:custGeom>
              <a:avLst/>
              <a:gdLst>
                <a:gd name="T0" fmla="*/ 0 w 2"/>
                <a:gd name="T1" fmla="*/ 2 h 4"/>
                <a:gd name="T2" fmla="*/ 0 w 2"/>
                <a:gd name="T3" fmla="*/ 3 h 4"/>
                <a:gd name="T4" fmla="*/ 0 w 2"/>
                <a:gd name="T5" fmla="*/ 2 h 4"/>
                <a:gd name="T6" fmla="*/ 1 w 2"/>
                <a:gd name="T7" fmla="*/ 2 h 4"/>
                <a:gd name="T8" fmla="*/ 0 w 2"/>
                <a:gd name="T9" fmla="*/ 2 h 4"/>
              </a:gdLst>
              <a:ahLst/>
              <a:cxnLst>
                <a:cxn ang="0">
                  <a:pos x="T0" y="T1"/>
                </a:cxn>
                <a:cxn ang="0">
                  <a:pos x="T2" y="T3"/>
                </a:cxn>
                <a:cxn ang="0">
                  <a:pos x="T4" y="T5"/>
                </a:cxn>
                <a:cxn ang="0">
                  <a:pos x="T6" y="T7"/>
                </a:cxn>
                <a:cxn ang="0">
                  <a:pos x="T8" y="T9"/>
                </a:cxn>
              </a:cxnLst>
              <a:rect l="0" t="0" r="r" b="b"/>
              <a:pathLst>
                <a:path w="2" h="4">
                  <a:moveTo>
                    <a:pt x="0" y="2"/>
                  </a:moveTo>
                  <a:cubicBezTo>
                    <a:pt x="1" y="0"/>
                    <a:pt x="2" y="4"/>
                    <a:pt x="0" y="3"/>
                  </a:cubicBezTo>
                  <a:cubicBezTo>
                    <a:pt x="1" y="3"/>
                    <a:pt x="0" y="2"/>
                    <a:pt x="0" y="2"/>
                  </a:cubicBezTo>
                  <a:cubicBezTo>
                    <a:pt x="0" y="2"/>
                    <a:pt x="1" y="2"/>
                    <a:pt x="1" y="2"/>
                  </a:cubicBezTo>
                  <a:cubicBezTo>
                    <a:pt x="1" y="2"/>
                    <a:pt x="1" y="2"/>
                    <a:pt x="0" y="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sz="1350" dirty="0">
                <a:latin typeface="阿里巴巴普惠体 L" panose="00020600040101010101" pitchFamily="18" charset="-122"/>
                <a:ea typeface="阿里巴巴普惠体 L" panose="00020600040101010101" pitchFamily="18" charset="-122"/>
              </a:endParaRPr>
            </a:p>
          </p:txBody>
        </p:sp>
        <p:sp>
          <p:nvSpPr>
            <p:cNvPr id="21" name="Freeform 5466">
              <a:extLst>
                <a:ext uri="{FF2B5EF4-FFF2-40B4-BE49-F238E27FC236}">
                  <a16:creationId xmlns="" xmlns:a16="http://schemas.microsoft.com/office/drawing/2014/main" id="{6EB29DD8-1396-4CF0-978D-882342668EE6}"/>
                </a:ext>
              </a:extLst>
            </p:cNvPr>
            <p:cNvSpPr/>
            <p:nvPr/>
          </p:nvSpPr>
          <p:spPr bwMode="auto">
            <a:xfrm>
              <a:off x="7526338" y="5353052"/>
              <a:ext cx="11113" cy="6350"/>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2"/>
                    <a:pt x="1" y="0"/>
                    <a:pt x="0" y="1"/>
                  </a:cubicBezTo>
                  <a:cubicBezTo>
                    <a:pt x="0" y="0"/>
                    <a:pt x="2" y="0"/>
                    <a:pt x="3"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sz="1350" dirty="0">
                <a:latin typeface="阿里巴巴普惠体 L" panose="00020600040101010101" pitchFamily="18" charset="-122"/>
                <a:ea typeface="阿里巴巴普惠体 L" panose="00020600040101010101" pitchFamily="18" charset="-122"/>
              </a:endParaRPr>
            </a:p>
          </p:txBody>
        </p:sp>
        <p:sp>
          <p:nvSpPr>
            <p:cNvPr id="22" name="Line 5467">
              <a:extLst>
                <a:ext uri="{FF2B5EF4-FFF2-40B4-BE49-F238E27FC236}">
                  <a16:creationId xmlns="" xmlns:a16="http://schemas.microsoft.com/office/drawing/2014/main" id="{688F5839-88FB-434E-851B-07DF74828534}"/>
                </a:ext>
              </a:extLst>
            </p:cNvPr>
            <p:cNvSpPr>
              <a:spLocks noChangeShapeType="1"/>
            </p:cNvSpPr>
            <p:nvPr/>
          </p:nvSpPr>
          <p:spPr bwMode="auto">
            <a:xfrm>
              <a:off x="8129588" y="6145214"/>
              <a:ext cx="0" cy="0"/>
            </a:xfrm>
            <a:prstGeom prst="lin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sz="1350" dirty="0">
                <a:latin typeface="阿里巴巴普惠体 L" panose="00020600040101010101" pitchFamily="18" charset="-122"/>
                <a:ea typeface="阿里巴巴普惠体 L" panose="00020600040101010101" pitchFamily="18" charset="-122"/>
              </a:endParaRPr>
            </a:p>
          </p:txBody>
        </p:sp>
        <p:sp>
          <p:nvSpPr>
            <p:cNvPr id="23" name="Line 5468">
              <a:extLst>
                <a:ext uri="{FF2B5EF4-FFF2-40B4-BE49-F238E27FC236}">
                  <a16:creationId xmlns="" xmlns:a16="http://schemas.microsoft.com/office/drawing/2014/main" id="{8B451B18-8DB7-4C36-B923-1F8EFA9347F8}"/>
                </a:ext>
              </a:extLst>
            </p:cNvPr>
            <p:cNvSpPr>
              <a:spLocks noChangeShapeType="1"/>
            </p:cNvSpPr>
            <p:nvPr/>
          </p:nvSpPr>
          <p:spPr bwMode="auto">
            <a:xfrm>
              <a:off x="8129588" y="6145214"/>
              <a:ext cx="0" cy="0"/>
            </a:xfrm>
            <a:prstGeom prst="lin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sz="1350" dirty="0">
                <a:latin typeface="阿里巴巴普惠体 L" panose="00020600040101010101" pitchFamily="18" charset="-122"/>
                <a:ea typeface="阿里巴巴普惠体 L" panose="00020600040101010101" pitchFamily="18" charset="-122"/>
              </a:endParaRPr>
            </a:p>
          </p:txBody>
        </p:sp>
        <p:sp>
          <p:nvSpPr>
            <p:cNvPr id="24" name="Freeform 5469">
              <a:extLst>
                <a:ext uri="{FF2B5EF4-FFF2-40B4-BE49-F238E27FC236}">
                  <a16:creationId xmlns="" xmlns:a16="http://schemas.microsoft.com/office/drawing/2014/main" id="{11C5EFEA-91CE-436E-8CBA-01E0B2534226}"/>
                </a:ext>
              </a:extLst>
            </p:cNvPr>
            <p:cNvSpPr>
              <a:spLocks noEditPoints="1"/>
            </p:cNvSpPr>
            <p:nvPr/>
          </p:nvSpPr>
          <p:spPr bwMode="auto">
            <a:xfrm>
              <a:off x="7092951" y="5356227"/>
              <a:ext cx="403225" cy="311150"/>
            </a:xfrm>
            <a:custGeom>
              <a:avLst/>
              <a:gdLst>
                <a:gd name="T0" fmla="*/ 92 w 107"/>
                <a:gd name="T1" fmla="*/ 8 h 83"/>
                <a:gd name="T2" fmla="*/ 92 w 107"/>
                <a:gd name="T3" fmla="*/ 10 h 83"/>
                <a:gd name="T4" fmla="*/ 90 w 107"/>
                <a:gd name="T5" fmla="*/ 10 h 83"/>
                <a:gd name="T6" fmla="*/ 72 w 107"/>
                <a:gd name="T7" fmla="*/ 20 h 83"/>
                <a:gd name="T8" fmla="*/ 69 w 107"/>
                <a:gd name="T9" fmla="*/ 21 h 83"/>
                <a:gd name="T10" fmla="*/ 47 w 107"/>
                <a:gd name="T11" fmla="*/ 36 h 83"/>
                <a:gd name="T12" fmla="*/ 36 w 107"/>
                <a:gd name="T13" fmla="*/ 43 h 83"/>
                <a:gd name="T14" fmla="*/ 28 w 107"/>
                <a:gd name="T15" fmla="*/ 52 h 83"/>
                <a:gd name="T16" fmla="*/ 20 w 107"/>
                <a:gd name="T17" fmla="*/ 64 h 83"/>
                <a:gd name="T18" fmla="*/ 19 w 107"/>
                <a:gd name="T19" fmla="*/ 62 h 83"/>
                <a:gd name="T20" fmla="*/ 18 w 107"/>
                <a:gd name="T21" fmla="*/ 67 h 83"/>
                <a:gd name="T22" fmla="*/ 16 w 107"/>
                <a:gd name="T23" fmla="*/ 68 h 83"/>
                <a:gd name="T24" fmla="*/ 17 w 107"/>
                <a:gd name="T25" fmla="*/ 68 h 83"/>
                <a:gd name="T26" fmla="*/ 13 w 107"/>
                <a:gd name="T27" fmla="*/ 77 h 83"/>
                <a:gd name="T28" fmla="*/ 12 w 107"/>
                <a:gd name="T29" fmla="*/ 76 h 83"/>
                <a:gd name="T30" fmla="*/ 13 w 107"/>
                <a:gd name="T31" fmla="*/ 77 h 83"/>
                <a:gd name="T32" fmla="*/ 10 w 107"/>
                <a:gd name="T33" fmla="*/ 79 h 83"/>
                <a:gd name="T34" fmla="*/ 11 w 107"/>
                <a:gd name="T35" fmla="*/ 78 h 83"/>
                <a:gd name="T36" fmla="*/ 8 w 107"/>
                <a:gd name="T37" fmla="*/ 79 h 83"/>
                <a:gd name="T38" fmla="*/ 7 w 107"/>
                <a:gd name="T39" fmla="*/ 80 h 83"/>
                <a:gd name="T40" fmla="*/ 5 w 107"/>
                <a:gd name="T41" fmla="*/ 83 h 83"/>
                <a:gd name="T42" fmla="*/ 5 w 107"/>
                <a:gd name="T43" fmla="*/ 81 h 83"/>
                <a:gd name="T44" fmla="*/ 3 w 107"/>
                <a:gd name="T45" fmla="*/ 83 h 83"/>
                <a:gd name="T46" fmla="*/ 1 w 107"/>
                <a:gd name="T47" fmla="*/ 82 h 83"/>
                <a:gd name="T48" fmla="*/ 3 w 107"/>
                <a:gd name="T49" fmla="*/ 79 h 83"/>
                <a:gd name="T50" fmla="*/ 5 w 107"/>
                <a:gd name="T51" fmla="*/ 70 h 83"/>
                <a:gd name="T52" fmla="*/ 8 w 107"/>
                <a:gd name="T53" fmla="*/ 68 h 83"/>
                <a:gd name="T54" fmla="*/ 13 w 107"/>
                <a:gd name="T55" fmla="*/ 61 h 83"/>
                <a:gd name="T56" fmla="*/ 14 w 107"/>
                <a:gd name="T57" fmla="*/ 62 h 83"/>
                <a:gd name="T58" fmla="*/ 16 w 107"/>
                <a:gd name="T59" fmla="*/ 57 h 83"/>
                <a:gd name="T60" fmla="*/ 18 w 107"/>
                <a:gd name="T61" fmla="*/ 55 h 83"/>
                <a:gd name="T62" fmla="*/ 18 w 107"/>
                <a:gd name="T63" fmla="*/ 54 h 83"/>
                <a:gd name="T64" fmla="*/ 19 w 107"/>
                <a:gd name="T65" fmla="*/ 54 h 83"/>
                <a:gd name="T66" fmla="*/ 19 w 107"/>
                <a:gd name="T67" fmla="*/ 53 h 83"/>
                <a:gd name="T68" fmla="*/ 30 w 107"/>
                <a:gd name="T69" fmla="*/ 41 h 83"/>
                <a:gd name="T70" fmla="*/ 31 w 107"/>
                <a:gd name="T71" fmla="*/ 38 h 83"/>
                <a:gd name="T72" fmla="*/ 42 w 107"/>
                <a:gd name="T73" fmla="*/ 30 h 83"/>
                <a:gd name="T74" fmla="*/ 65 w 107"/>
                <a:gd name="T75" fmla="*/ 15 h 83"/>
                <a:gd name="T76" fmla="*/ 65 w 107"/>
                <a:gd name="T77" fmla="*/ 16 h 83"/>
                <a:gd name="T78" fmla="*/ 68 w 107"/>
                <a:gd name="T79" fmla="*/ 16 h 83"/>
                <a:gd name="T80" fmla="*/ 69 w 107"/>
                <a:gd name="T81" fmla="*/ 13 h 83"/>
                <a:gd name="T82" fmla="*/ 76 w 107"/>
                <a:gd name="T83" fmla="*/ 9 h 83"/>
                <a:gd name="T84" fmla="*/ 80 w 107"/>
                <a:gd name="T85" fmla="*/ 9 h 83"/>
                <a:gd name="T86" fmla="*/ 81 w 107"/>
                <a:gd name="T87" fmla="*/ 7 h 83"/>
                <a:gd name="T88" fmla="*/ 87 w 107"/>
                <a:gd name="T89" fmla="*/ 6 h 83"/>
                <a:gd name="T90" fmla="*/ 96 w 107"/>
                <a:gd name="T91" fmla="*/ 2 h 83"/>
                <a:gd name="T92" fmla="*/ 106 w 107"/>
                <a:gd name="T93" fmla="*/ 0 h 83"/>
                <a:gd name="T94" fmla="*/ 106 w 107"/>
                <a:gd name="T95" fmla="*/ 2 h 83"/>
                <a:gd name="T96" fmla="*/ 103 w 107"/>
                <a:gd name="T97" fmla="*/ 3 h 83"/>
                <a:gd name="T98" fmla="*/ 97 w 107"/>
                <a:gd name="T99" fmla="*/ 5 h 83"/>
                <a:gd name="T100" fmla="*/ 95 w 107"/>
                <a:gd name="T101" fmla="*/ 7 h 83"/>
                <a:gd name="T102" fmla="*/ 95 w 107"/>
                <a:gd name="T103" fmla="*/ 8 h 83"/>
                <a:gd name="T104" fmla="*/ 95 w 107"/>
                <a:gd name="T105" fmla="*/ 8 h 83"/>
                <a:gd name="T106" fmla="*/ 92 w 107"/>
                <a:gd name="T107" fmla="*/ 8 h 83"/>
                <a:gd name="T108" fmla="*/ 14 w 107"/>
                <a:gd name="T109" fmla="*/ 74 h 83"/>
                <a:gd name="T110" fmla="*/ 15 w 107"/>
                <a:gd name="T111" fmla="*/ 73 h 83"/>
                <a:gd name="T112" fmla="*/ 14 w 107"/>
                <a:gd name="T113" fmla="*/ 73 h 83"/>
                <a:gd name="T114" fmla="*/ 14 w 107"/>
                <a:gd name="T115"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 h="83">
                  <a:moveTo>
                    <a:pt x="92" y="8"/>
                  </a:moveTo>
                  <a:cubicBezTo>
                    <a:pt x="92" y="8"/>
                    <a:pt x="92" y="9"/>
                    <a:pt x="92" y="10"/>
                  </a:cubicBezTo>
                  <a:cubicBezTo>
                    <a:pt x="92" y="9"/>
                    <a:pt x="91" y="10"/>
                    <a:pt x="90" y="10"/>
                  </a:cubicBezTo>
                  <a:cubicBezTo>
                    <a:pt x="85" y="15"/>
                    <a:pt x="78" y="17"/>
                    <a:pt x="72" y="20"/>
                  </a:cubicBezTo>
                  <a:cubicBezTo>
                    <a:pt x="71" y="20"/>
                    <a:pt x="70" y="20"/>
                    <a:pt x="69" y="21"/>
                  </a:cubicBezTo>
                  <a:cubicBezTo>
                    <a:pt x="62" y="26"/>
                    <a:pt x="56" y="33"/>
                    <a:pt x="47" y="36"/>
                  </a:cubicBezTo>
                  <a:cubicBezTo>
                    <a:pt x="41" y="33"/>
                    <a:pt x="40" y="41"/>
                    <a:pt x="36" y="43"/>
                  </a:cubicBezTo>
                  <a:cubicBezTo>
                    <a:pt x="34" y="48"/>
                    <a:pt x="32" y="52"/>
                    <a:pt x="28" y="52"/>
                  </a:cubicBezTo>
                  <a:cubicBezTo>
                    <a:pt x="25" y="57"/>
                    <a:pt x="23" y="59"/>
                    <a:pt x="20" y="64"/>
                  </a:cubicBezTo>
                  <a:cubicBezTo>
                    <a:pt x="19" y="64"/>
                    <a:pt x="20" y="62"/>
                    <a:pt x="19" y="62"/>
                  </a:cubicBezTo>
                  <a:cubicBezTo>
                    <a:pt x="18" y="64"/>
                    <a:pt x="17" y="66"/>
                    <a:pt x="18" y="67"/>
                  </a:cubicBezTo>
                  <a:cubicBezTo>
                    <a:pt x="17" y="67"/>
                    <a:pt x="17" y="68"/>
                    <a:pt x="16" y="68"/>
                  </a:cubicBezTo>
                  <a:cubicBezTo>
                    <a:pt x="16" y="68"/>
                    <a:pt x="17" y="68"/>
                    <a:pt x="17" y="68"/>
                  </a:cubicBezTo>
                  <a:cubicBezTo>
                    <a:pt x="13" y="70"/>
                    <a:pt x="18" y="74"/>
                    <a:pt x="13" y="77"/>
                  </a:cubicBezTo>
                  <a:cubicBezTo>
                    <a:pt x="14" y="75"/>
                    <a:pt x="13" y="77"/>
                    <a:pt x="12" y="76"/>
                  </a:cubicBezTo>
                  <a:cubicBezTo>
                    <a:pt x="12" y="77"/>
                    <a:pt x="12" y="77"/>
                    <a:pt x="13" y="77"/>
                  </a:cubicBezTo>
                  <a:cubicBezTo>
                    <a:pt x="13" y="78"/>
                    <a:pt x="12" y="79"/>
                    <a:pt x="10" y="79"/>
                  </a:cubicBezTo>
                  <a:cubicBezTo>
                    <a:pt x="10" y="79"/>
                    <a:pt x="10" y="78"/>
                    <a:pt x="11" y="78"/>
                  </a:cubicBezTo>
                  <a:cubicBezTo>
                    <a:pt x="10" y="77"/>
                    <a:pt x="9" y="80"/>
                    <a:pt x="8" y="79"/>
                  </a:cubicBezTo>
                  <a:cubicBezTo>
                    <a:pt x="8" y="80"/>
                    <a:pt x="8" y="79"/>
                    <a:pt x="7" y="80"/>
                  </a:cubicBezTo>
                  <a:cubicBezTo>
                    <a:pt x="8" y="82"/>
                    <a:pt x="7" y="83"/>
                    <a:pt x="5" y="83"/>
                  </a:cubicBezTo>
                  <a:cubicBezTo>
                    <a:pt x="5" y="82"/>
                    <a:pt x="5" y="82"/>
                    <a:pt x="5" y="81"/>
                  </a:cubicBezTo>
                  <a:cubicBezTo>
                    <a:pt x="4" y="81"/>
                    <a:pt x="4" y="82"/>
                    <a:pt x="3" y="83"/>
                  </a:cubicBezTo>
                  <a:cubicBezTo>
                    <a:pt x="2" y="82"/>
                    <a:pt x="1" y="82"/>
                    <a:pt x="1" y="82"/>
                  </a:cubicBezTo>
                  <a:cubicBezTo>
                    <a:pt x="0" y="80"/>
                    <a:pt x="1" y="80"/>
                    <a:pt x="3" y="79"/>
                  </a:cubicBezTo>
                  <a:cubicBezTo>
                    <a:pt x="2" y="76"/>
                    <a:pt x="5" y="74"/>
                    <a:pt x="5" y="70"/>
                  </a:cubicBezTo>
                  <a:cubicBezTo>
                    <a:pt x="7" y="70"/>
                    <a:pt x="6" y="68"/>
                    <a:pt x="8" y="68"/>
                  </a:cubicBezTo>
                  <a:cubicBezTo>
                    <a:pt x="8" y="64"/>
                    <a:pt x="11" y="63"/>
                    <a:pt x="13" y="61"/>
                  </a:cubicBezTo>
                  <a:cubicBezTo>
                    <a:pt x="14" y="60"/>
                    <a:pt x="13" y="62"/>
                    <a:pt x="14" y="62"/>
                  </a:cubicBezTo>
                  <a:cubicBezTo>
                    <a:pt x="15" y="60"/>
                    <a:pt x="17" y="58"/>
                    <a:pt x="16" y="57"/>
                  </a:cubicBezTo>
                  <a:cubicBezTo>
                    <a:pt x="17" y="56"/>
                    <a:pt x="18" y="56"/>
                    <a:pt x="18" y="55"/>
                  </a:cubicBezTo>
                  <a:cubicBezTo>
                    <a:pt x="18" y="55"/>
                    <a:pt x="17" y="55"/>
                    <a:pt x="18" y="54"/>
                  </a:cubicBezTo>
                  <a:cubicBezTo>
                    <a:pt x="18" y="54"/>
                    <a:pt x="19" y="54"/>
                    <a:pt x="19" y="54"/>
                  </a:cubicBezTo>
                  <a:cubicBezTo>
                    <a:pt x="19" y="54"/>
                    <a:pt x="19" y="53"/>
                    <a:pt x="19" y="53"/>
                  </a:cubicBezTo>
                  <a:cubicBezTo>
                    <a:pt x="23" y="50"/>
                    <a:pt x="25" y="43"/>
                    <a:pt x="30" y="41"/>
                  </a:cubicBezTo>
                  <a:cubicBezTo>
                    <a:pt x="30" y="40"/>
                    <a:pt x="31" y="40"/>
                    <a:pt x="31" y="38"/>
                  </a:cubicBezTo>
                  <a:cubicBezTo>
                    <a:pt x="34" y="37"/>
                    <a:pt x="38" y="30"/>
                    <a:pt x="42" y="30"/>
                  </a:cubicBezTo>
                  <a:cubicBezTo>
                    <a:pt x="47" y="24"/>
                    <a:pt x="56" y="18"/>
                    <a:pt x="65" y="15"/>
                  </a:cubicBezTo>
                  <a:cubicBezTo>
                    <a:pt x="65" y="15"/>
                    <a:pt x="64" y="15"/>
                    <a:pt x="65" y="16"/>
                  </a:cubicBezTo>
                  <a:cubicBezTo>
                    <a:pt x="66" y="16"/>
                    <a:pt x="66" y="15"/>
                    <a:pt x="68" y="16"/>
                  </a:cubicBezTo>
                  <a:cubicBezTo>
                    <a:pt x="69" y="15"/>
                    <a:pt x="69" y="14"/>
                    <a:pt x="69" y="13"/>
                  </a:cubicBezTo>
                  <a:cubicBezTo>
                    <a:pt x="72" y="13"/>
                    <a:pt x="74" y="10"/>
                    <a:pt x="76" y="9"/>
                  </a:cubicBezTo>
                  <a:cubicBezTo>
                    <a:pt x="78" y="9"/>
                    <a:pt x="80" y="7"/>
                    <a:pt x="80" y="9"/>
                  </a:cubicBezTo>
                  <a:cubicBezTo>
                    <a:pt x="81" y="9"/>
                    <a:pt x="81" y="8"/>
                    <a:pt x="81" y="7"/>
                  </a:cubicBezTo>
                  <a:cubicBezTo>
                    <a:pt x="83" y="6"/>
                    <a:pt x="85" y="4"/>
                    <a:pt x="87" y="6"/>
                  </a:cubicBezTo>
                  <a:cubicBezTo>
                    <a:pt x="89" y="2"/>
                    <a:pt x="95" y="6"/>
                    <a:pt x="96" y="2"/>
                  </a:cubicBezTo>
                  <a:cubicBezTo>
                    <a:pt x="99" y="2"/>
                    <a:pt x="103" y="0"/>
                    <a:pt x="106" y="0"/>
                  </a:cubicBezTo>
                  <a:cubicBezTo>
                    <a:pt x="106" y="1"/>
                    <a:pt x="106" y="3"/>
                    <a:pt x="106" y="2"/>
                  </a:cubicBezTo>
                  <a:cubicBezTo>
                    <a:pt x="107" y="3"/>
                    <a:pt x="104" y="4"/>
                    <a:pt x="103" y="3"/>
                  </a:cubicBezTo>
                  <a:cubicBezTo>
                    <a:pt x="103" y="5"/>
                    <a:pt x="99" y="6"/>
                    <a:pt x="97" y="5"/>
                  </a:cubicBezTo>
                  <a:cubicBezTo>
                    <a:pt x="96" y="6"/>
                    <a:pt x="96" y="7"/>
                    <a:pt x="95" y="7"/>
                  </a:cubicBezTo>
                  <a:cubicBezTo>
                    <a:pt x="95" y="8"/>
                    <a:pt x="95" y="8"/>
                    <a:pt x="95" y="8"/>
                  </a:cubicBezTo>
                  <a:cubicBezTo>
                    <a:pt x="95" y="9"/>
                    <a:pt x="94" y="8"/>
                    <a:pt x="95" y="8"/>
                  </a:cubicBezTo>
                  <a:cubicBezTo>
                    <a:pt x="94" y="6"/>
                    <a:pt x="93" y="8"/>
                    <a:pt x="92" y="8"/>
                  </a:cubicBezTo>
                  <a:close/>
                  <a:moveTo>
                    <a:pt x="14" y="74"/>
                  </a:moveTo>
                  <a:cubicBezTo>
                    <a:pt x="14" y="74"/>
                    <a:pt x="15" y="74"/>
                    <a:pt x="15" y="73"/>
                  </a:cubicBezTo>
                  <a:cubicBezTo>
                    <a:pt x="14" y="73"/>
                    <a:pt x="14" y="73"/>
                    <a:pt x="14" y="73"/>
                  </a:cubicBezTo>
                  <a:cubicBezTo>
                    <a:pt x="14" y="73"/>
                    <a:pt x="13" y="74"/>
                    <a:pt x="14" y="7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sz="1350" dirty="0">
                <a:latin typeface="阿里巴巴普惠体 L" panose="00020600040101010101" pitchFamily="18" charset="-122"/>
                <a:ea typeface="阿里巴巴普惠体 L" panose="00020600040101010101" pitchFamily="18" charset="-122"/>
              </a:endParaRPr>
            </a:p>
          </p:txBody>
        </p:sp>
        <p:sp>
          <p:nvSpPr>
            <p:cNvPr id="25" name="Freeform 5470">
              <a:extLst>
                <a:ext uri="{FF2B5EF4-FFF2-40B4-BE49-F238E27FC236}">
                  <a16:creationId xmlns="" xmlns:a16="http://schemas.microsoft.com/office/drawing/2014/main" id="{EE9460F7-0BAE-4572-BFE6-0FA459B80ADF}"/>
                </a:ext>
              </a:extLst>
            </p:cNvPr>
            <p:cNvSpPr/>
            <p:nvPr/>
          </p:nvSpPr>
          <p:spPr bwMode="auto">
            <a:xfrm>
              <a:off x="7499351" y="5356227"/>
              <a:ext cx="11113" cy="15875"/>
            </a:xfrm>
            <a:custGeom>
              <a:avLst/>
              <a:gdLst>
                <a:gd name="T0" fmla="*/ 2 w 3"/>
                <a:gd name="T1" fmla="*/ 0 h 4"/>
                <a:gd name="T2" fmla="*/ 0 w 3"/>
                <a:gd name="T3" fmla="*/ 3 h 4"/>
                <a:gd name="T4" fmla="*/ 0 w 3"/>
                <a:gd name="T5" fmla="*/ 1 h 4"/>
                <a:gd name="T6" fmla="*/ 2 w 3"/>
                <a:gd name="T7" fmla="*/ 0 h 4"/>
              </a:gdLst>
              <a:ahLst/>
              <a:cxnLst>
                <a:cxn ang="0">
                  <a:pos x="T0" y="T1"/>
                </a:cxn>
                <a:cxn ang="0">
                  <a:pos x="T2" y="T3"/>
                </a:cxn>
                <a:cxn ang="0">
                  <a:pos x="T4" y="T5"/>
                </a:cxn>
                <a:cxn ang="0">
                  <a:pos x="T6" y="T7"/>
                </a:cxn>
              </a:cxnLst>
              <a:rect l="0" t="0" r="r" b="b"/>
              <a:pathLst>
                <a:path w="3" h="4">
                  <a:moveTo>
                    <a:pt x="2" y="0"/>
                  </a:moveTo>
                  <a:cubicBezTo>
                    <a:pt x="3" y="0"/>
                    <a:pt x="2" y="4"/>
                    <a:pt x="0" y="3"/>
                  </a:cubicBezTo>
                  <a:cubicBezTo>
                    <a:pt x="2" y="2"/>
                    <a:pt x="0" y="2"/>
                    <a:pt x="0" y="1"/>
                  </a:cubicBezTo>
                  <a:cubicBezTo>
                    <a:pt x="1" y="0"/>
                    <a:pt x="3" y="1"/>
                    <a:pt x="2"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sz="1350" dirty="0">
                <a:latin typeface="阿里巴巴普惠体 L" panose="00020600040101010101" pitchFamily="18" charset="-122"/>
                <a:ea typeface="阿里巴巴普惠体 L" panose="00020600040101010101" pitchFamily="18" charset="-122"/>
              </a:endParaRPr>
            </a:p>
          </p:txBody>
        </p:sp>
        <p:sp>
          <p:nvSpPr>
            <p:cNvPr id="26" name="Freeform 5471">
              <a:extLst>
                <a:ext uri="{FF2B5EF4-FFF2-40B4-BE49-F238E27FC236}">
                  <a16:creationId xmlns="" xmlns:a16="http://schemas.microsoft.com/office/drawing/2014/main" id="{797F1C1C-527C-40D1-BC80-47C3CA97E413}"/>
                </a:ext>
              </a:extLst>
            </p:cNvPr>
            <p:cNvSpPr/>
            <p:nvPr/>
          </p:nvSpPr>
          <p:spPr bwMode="auto">
            <a:xfrm>
              <a:off x="7029451" y="5856289"/>
              <a:ext cx="30163" cy="71438"/>
            </a:xfrm>
            <a:custGeom>
              <a:avLst/>
              <a:gdLst>
                <a:gd name="T0" fmla="*/ 1 w 8"/>
                <a:gd name="T1" fmla="*/ 0 h 19"/>
                <a:gd name="T2" fmla="*/ 3 w 8"/>
                <a:gd name="T3" fmla="*/ 2 h 19"/>
                <a:gd name="T4" fmla="*/ 7 w 8"/>
                <a:gd name="T5" fmla="*/ 2 h 19"/>
                <a:gd name="T6" fmla="*/ 6 w 8"/>
                <a:gd name="T7" fmla="*/ 5 h 19"/>
                <a:gd name="T8" fmla="*/ 7 w 8"/>
                <a:gd name="T9" fmla="*/ 7 h 19"/>
                <a:gd name="T10" fmla="*/ 5 w 8"/>
                <a:gd name="T11" fmla="*/ 7 h 19"/>
                <a:gd name="T12" fmla="*/ 5 w 8"/>
                <a:gd name="T13" fmla="*/ 8 h 19"/>
                <a:gd name="T14" fmla="*/ 7 w 8"/>
                <a:gd name="T15" fmla="*/ 8 h 19"/>
                <a:gd name="T16" fmla="*/ 3 w 8"/>
                <a:gd name="T17" fmla="*/ 12 h 19"/>
                <a:gd name="T18" fmla="*/ 3 w 8"/>
                <a:gd name="T19" fmla="*/ 19 h 19"/>
                <a:gd name="T20" fmla="*/ 3 w 8"/>
                <a:gd name="T21" fmla="*/ 16 h 19"/>
                <a:gd name="T22" fmla="*/ 4 w 8"/>
                <a:gd name="T23" fmla="*/ 16 h 19"/>
                <a:gd name="T24" fmla="*/ 1 w 8"/>
                <a:gd name="T25" fmla="*/ 11 h 19"/>
                <a:gd name="T26" fmla="*/ 1 w 8"/>
                <a:gd name="T27" fmla="*/ 9 h 19"/>
                <a:gd name="T28" fmla="*/ 3 w 8"/>
                <a:gd name="T29" fmla="*/ 11 h 19"/>
                <a:gd name="T30" fmla="*/ 4 w 8"/>
                <a:gd name="T31" fmla="*/ 7 h 19"/>
                <a:gd name="T32" fmla="*/ 1 w 8"/>
                <a:gd name="T33" fmla="*/ 5 h 19"/>
                <a:gd name="T34" fmla="*/ 1 w 8"/>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9">
                  <a:moveTo>
                    <a:pt x="1" y="0"/>
                  </a:moveTo>
                  <a:cubicBezTo>
                    <a:pt x="2" y="1"/>
                    <a:pt x="3" y="0"/>
                    <a:pt x="3" y="2"/>
                  </a:cubicBezTo>
                  <a:cubicBezTo>
                    <a:pt x="5" y="2"/>
                    <a:pt x="6" y="2"/>
                    <a:pt x="7" y="2"/>
                  </a:cubicBezTo>
                  <a:cubicBezTo>
                    <a:pt x="6" y="4"/>
                    <a:pt x="8" y="3"/>
                    <a:pt x="6" y="5"/>
                  </a:cubicBezTo>
                  <a:cubicBezTo>
                    <a:pt x="5" y="6"/>
                    <a:pt x="7" y="6"/>
                    <a:pt x="7" y="7"/>
                  </a:cubicBezTo>
                  <a:cubicBezTo>
                    <a:pt x="6" y="7"/>
                    <a:pt x="5" y="6"/>
                    <a:pt x="5" y="7"/>
                  </a:cubicBezTo>
                  <a:cubicBezTo>
                    <a:pt x="5" y="8"/>
                    <a:pt x="7" y="8"/>
                    <a:pt x="5" y="8"/>
                  </a:cubicBezTo>
                  <a:cubicBezTo>
                    <a:pt x="6" y="9"/>
                    <a:pt x="6" y="8"/>
                    <a:pt x="7" y="8"/>
                  </a:cubicBezTo>
                  <a:cubicBezTo>
                    <a:pt x="5" y="10"/>
                    <a:pt x="6" y="12"/>
                    <a:pt x="3" y="12"/>
                  </a:cubicBezTo>
                  <a:cubicBezTo>
                    <a:pt x="5" y="14"/>
                    <a:pt x="5" y="16"/>
                    <a:pt x="3" y="19"/>
                  </a:cubicBezTo>
                  <a:cubicBezTo>
                    <a:pt x="3" y="18"/>
                    <a:pt x="2" y="18"/>
                    <a:pt x="3" y="16"/>
                  </a:cubicBezTo>
                  <a:cubicBezTo>
                    <a:pt x="3" y="16"/>
                    <a:pt x="3" y="16"/>
                    <a:pt x="4" y="16"/>
                  </a:cubicBezTo>
                  <a:cubicBezTo>
                    <a:pt x="2" y="15"/>
                    <a:pt x="4" y="11"/>
                    <a:pt x="1" y="11"/>
                  </a:cubicBezTo>
                  <a:cubicBezTo>
                    <a:pt x="1" y="10"/>
                    <a:pt x="0" y="9"/>
                    <a:pt x="1" y="9"/>
                  </a:cubicBezTo>
                  <a:cubicBezTo>
                    <a:pt x="1" y="10"/>
                    <a:pt x="3" y="9"/>
                    <a:pt x="3" y="11"/>
                  </a:cubicBezTo>
                  <a:cubicBezTo>
                    <a:pt x="4" y="9"/>
                    <a:pt x="2" y="8"/>
                    <a:pt x="4" y="7"/>
                  </a:cubicBezTo>
                  <a:cubicBezTo>
                    <a:pt x="3" y="6"/>
                    <a:pt x="2" y="5"/>
                    <a:pt x="1" y="5"/>
                  </a:cubicBezTo>
                  <a:cubicBezTo>
                    <a:pt x="0" y="3"/>
                    <a:pt x="0" y="0"/>
                    <a:pt x="1"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sz="1350" dirty="0">
                <a:latin typeface="阿里巴巴普惠体 L" panose="00020600040101010101" pitchFamily="18" charset="-122"/>
                <a:ea typeface="阿里巴巴普惠体 L" panose="00020600040101010101" pitchFamily="18" charset="-122"/>
              </a:endParaRPr>
            </a:p>
          </p:txBody>
        </p:sp>
        <p:sp>
          <p:nvSpPr>
            <p:cNvPr id="28" name="Freeform 5472">
              <a:extLst>
                <a:ext uri="{FF2B5EF4-FFF2-40B4-BE49-F238E27FC236}">
                  <a16:creationId xmlns="" xmlns:a16="http://schemas.microsoft.com/office/drawing/2014/main" id="{8C7DF419-114A-4980-A64E-3F635BC93D97}"/>
                </a:ext>
              </a:extLst>
            </p:cNvPr>
            <p:cNvSpPr/>
            <p:nvPr/>
          </p:nvSpPr>
          <p:spPr bwMode="auto">
            <a:xfrm>
              <a:off x="7743826" y="5348289"/>
              <a:ext cx="288925" cy="158750"/>
            </a:xfrm>
            <a:custGeom>
              <a:avLst/>
              <a:gdLst>
                <a:gd name="T0" fmla="*/ 1 w 77"/>
                <a:gd name="T1" fmla="*/ 0 h 42"/>
                <a:gd name="T2" fmla="*/ 17 w 77"/>
                <a:gd name="T3" fmla="*/ 5 h 42"/>
                <a:gd name="T4" fmla="*/ 20 w 77"/>
                <a:gd name="T5" fmla="*/ 5 h 42"/>
                <a:gd name="T6" fmla="*/ 74 w 77"/>
                <a:gd name="T7" fmla="*/ 37 h 42"/>
                <a:gd name="T8" fmla="*/ 75 w 77"/>
                <a:gd name="T9" fmla="*/ 40 h 42"/>
                <a:gd name="T10" fmla="*/ 76 w 77"/>
                <a:gd name="T11" fmla="*/ 42 h 42"/>
                <a:gd name="T12" fmla="*/ 69 w 77"/>
                <a:gd name="T13" fmla="*/ 36 h 42"/>
                <a:gd name="T14" fmla="*/ 67 w 77"/>
                <a:gd name="T15" fmla="*/ 36 h 42"/>
                <a:gd name="T16" fmla="*/ 59 w 77"/>
                <a:gd name="T17" fmla="*/ 30 h 42"/>
                <a:gd name="T18" fmla="*/ 24 w 77"/>
                <a:gd name="T19" fmla="*/ 14 h 42"/>
                <a:gd name="T20" fmla="*/ 9 w 77"/>
                <a:gd name="T21" fmla="*/ 7 h 42"/>
                <a:gd name="T22" fmla="*/ 6 w 77"/>
                <a:gd name="T23" fmla="*/ 4 h 42"/>
                <a:gd name="T24" fmla="*/ 1 w 77"/>
                <a:gd name="T25" fmla="*/ 2 h 42"/>
                <a:gd name="T26" fmla="*/ 1 w 77"/>
                <a:gd name="T2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42">
                  <a:moveTo>
                    <a:pt x="1" y="0"/>
                  </a:moveTo>
                  <a:cubicBezTo>
                    <a:pt x="6" y="3"/>
                    <a:pt x="12" y="2"/>
                    <a:pt x="17" y="5"/>
                  </a:cubicBezTo>
                  <a:cubicBezTo>
                    <a:pt x="18" y="5"/>
                    <a:pt x="18" y="5"/>
                    <a:pt x="20" y="5"/>
                  </a:cubicBezTo>
                  <a:cubicBezTo>
                    <a:pt x="41" y="12"/>
                    <a:pt x="60" y="22"/>
                    <a:pt x="74" y="37"/>
                  </a:cubicBezTo>
                  <a:cubicBezTo>
                    <a:pt x="74" y="39"/>
                    <a:pt x="75" y="39"/>
                    <a:pt x="75" y="40"/>
                  </a:cubicBezTo>
                  <a:cubicBezTo>
                    <a:pt x="76" y="40"/>
                    <a:pt x="77" y="41"/>
                    <a:pt x="76" y="42"/>
                  </a:cubicBezTo>
                  <a:cubicBezTo>
                    <a:pt x="73" y="41"/>
                    <a:pt x="70" y="39"/>
                    <a:pt x="69" y="36"/>
                  </a:cubicBezTo>
                  <a:cubicBezTo>
                    <a:pt x="68" y="35"/>
                    <a:pt x="68" y="37"/>
                    <a:pt x="67" y="36"/>
                  </a:cubicBezTo>
                  <a:cubicBezTo>
                    <a:pt x="64" y="34"/>
                    <a:pt x="62" y="33"/>
                    <a:pt x="59" y="30"/>
                  </a:cubicBezTo>
                  <a:cubicBezTo>
                    <a:pt x="47" y="25"/>
                    <a:pt x="37" y="18"/>
                    <a:pt x="24" y="14"/>
                  </a:cubicBezTo>
                  <a:cubicBezTo>
                    <a:pt x="21" y="9"/>
                    <a:pt x="15" y="9"/>
                    <a:pt x="9" y="7"/>
                  </a:cubicBezTo>
                  <a:cubicBezTo>
                    <a:pt x="9" y="5"/>
                    <a:pt x="6" y="6"/>
                    <a:pt x="6" y="4"/>
                  </a:cubicBezTo>
                  <a:cubicBezTo>
                    <a:pt x="4" y="4"/>
                    <a:pt x="2" y="3"/>
                    <a:pt x="1" y="2"/>
                  </a:cubicBezTo>
                  <a:cubicBezTo>
                    <a:pt x="0" y="1"/>
                    <a:pt x="1" y="1"/>
                    <a:pt x="1"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sz="1350" dirty="0">
                <a:latin typeface="阿里巴巴普惠体 L" panose="00020600040101010101" pitchFamily="18" charset="-122"/>
                <a:ea typeface="阿里巴巴普惠体 L" panose="00020600040101010101" pitchFamily="18" charset="-122"/>
              </a:endParaRPr>
            </a:p>
          </p:txBody>
        </p:sp>
        <p:sp>
          <p:nvSpPr>
            <p:cNvPr id="31" name="Freeform 5473">
              <a:extLst>
                <a:ext uri="{FF2B5EF4-FFF2-40B4-BE49-F238E27FC236}">
                  <a16:creationId xmlns="" xmlns:a16="http://schemas.microsoft.com/office/drawing/2014/main" id="{55A6B61C-23A9-43B0-A290-FF61336FF20D}"/>
                </a:ext>
              </a:extLst>
            </p:cNvPr>
            <p:cNvSpPr>
              <a:spLocks noEditPoints="1"/>
            </p:cNvSpPr>
            <p:nvPr/>
          </p:nvSpPr>
          <p:spPr bwMode="auto">
            <a:xfrm>
              <a:off x="7018338" y="5584827"/>
              <a:ext cx="1223963" cy="984250"/>
            </a:xfrm>
            <a:custGeom>
              <a:avLst/>
              <a:gdLst>
                <a:gd name="T0" fmla="*/ 293 w 326"/>
                <a:gd name="T1" fmla="*/ 5 h 262"/>
                <a:gd name="T2" fmla="*/ 300 w 326"/>
                <a:gd name="T3" fmla="*/ 15 h 262"/>
                <a:gd name="T4" fmla="*/ 313 w 326"/>
                <a:gd name="T5" fmla="*/ 41 h 262"/>
                <a:gd name="T6" fmla="*/ 315 w 326"/>
                <a:gd name="T7" fmla="*/ 51 h 262"/>
                <a:gd name="T8" fmla="*/ 321 w 326"/>
                <a:gd name="T9" fmla="*/ 74 h 262"/>
                <a:gd name="T10" fmla="*/ 324 w 326"/>
                <a:gd name="T11" fmla="*/ 95 h 262"/>
                <a:gd name="T12" fmla="*/ 326 w 326"/>
                <a:gd name="T13" fmla="*/ 104 h 262"/>
                <a:gd name="T14" fmla="*/ 317 w 326"/>
                <a:gd name="T15" fmla="*/ 140 h 262"/>
                <a:gd name="T16" fmla="*/ 305 w 326"/>
                <a:gd name="T17" fmla="*/ 172 h 262"/>
                <a:gd name="T18" fmla="*/ 276 w 326"/>
                <a:gd name="T19" fmla="*/ 207 h 262"/>
                <a:gd name="T20" fmla="*/ 221 w 326"/>
                <a:gd name="T21" fmla="*/ 243 h 262"/>
                <a:gd name="T22" fmla="*/ 206 w 326"/>
                <a:gd name="T23" fmla="*/ 249 h 262"/>
                <a:gd name="T24" fmla="*/ 194 w 326"/>
                <a:gd name="T25" fmla="*/ 256 h 262"/>
                <a:gd name="T26" fmla="*/ 187 w 326"/>
                <a:gd name="T27" fmla="*/ 258 h 262"/>
                <a:gd name="T28" fmla="*/ 170 w 326"/>
                <a:gd name="T29" fmla="*/ 254 h 262"/>
                <a:gd name="T30" fmla="*/ 118 w 326"/>
                <a:gd name="T31" fmla="*/ 247 h 262"/>
                <a:gd name="T32" fmla="*/ 74 w 326"/>
                <a:gd name="T33" fmla="*/ 226 h 262"/>
                <a:gd name="T34" fmla="*/ 48 w 326"/>
                <a:gd name="T35" fmla="*/ 206 h 262"/>
                <a:gd name="T36" fmla="*/ 33 w 326"/>
                <a:gd name="T37" fmla="*/ 189 h 262"/>
                <a:gd name="T38" fmla="*/ 12 w 326"/>
                <a:gd name="T39" fmla="*/ 155 h 262"/>
                <a:gd name="T40" fmla="*/ 3 w 326"/>
                <a:gd name="T41" fmla="*/ 104 h 262"/>
                <a:gd name="T42" fmla="*/ 3 w 326"/>
                <a:gd name="T43" fmla="*/ 94 h 262"/>
                <a:gd name="T44" fmla="*/ 6 w 326"/>
                <a:gd name="T45" fmla="*/ 95 h 262"/>
                <a:gd name="T46" fmla="*/ 10 w 326"/>
                <a:gd name="T47" fmla="*/ 111 h 262"/>
                <a:gd name="T48" fmla="*/ 22 w 326"/>
                <a:gd name="T49" fmla="*/ 148 h 262"/>
                <a:gd name="T50" fmla="*/ 34 w 326"/>
                <a:gd name="T51" fmla="*/ 169 h 262"/>
                <a:gd name="T52" fmla="*/ 43 w 326"/>
                <a:gd name="T53" fmla="*/ 187 h 262"/>
                <a:gd name="T54" fmla="*/ 61 w 326"/>
                <a:gd name="T55" fmla="*/ 206 h 262"/>
                <a:gd name="T56" fmla="*/ 90 w 326"/>
                <a:gd name="T57" fmla="*/ 226 h 262"/>
                <a:gd name="T58" fmla="*/ 113 w 326"/>
                <a:gd name="T59" fmla="*/ 237 h 262"/>
                <a:gd name="T60" fmla="*/ 141 w 326"/>
                <a:gd name="T61" fmla="*/ 243 h 262"/>
                <a:gd name="T62" fmla="*/ 154 w 326"/>
                <a:gd name="T63" fmla="*/ 244 h 262"/>
                <a:gd name="T64" fmla="*/ 187 w 326"/>
                <a:gd name="T65" fmla="*/ 241 h 262"/>
                <a:gd name="T66" fmla="*/ 213 w 326"/>
                <a:gd name="T67" fmla="*/ 233 h 262"/>
                <a:gd name="T68" fmla="*/ 236 w 326"/>
                <a:gd name="T69" fmla="*/ 224 h 262"/>
                <a:gd name="T70" fmla="*/ 244 w 326"/>
                <a:gd name="T71" fmla="*/ 220 h 262"/>
                <a:gd name="T72" fmla="*/ 266 w 326"/>
                <a:gd name="T73" fmla="*/ 204 h 262"/>
                <a:gd name="T74" fmla="*/ 286 w 326"/>
                <a:gd name="T75" fmla="*/ 179 h 262"/>
                <a:gd name="T76" fmla="*/ 289 w 326"/>
                <a:gd name="T77" fmla="*/ 174 h 262"/>
                <a:gd name="T78" fmla="*/ 302 w 326"/>
                <a:gd name="T79" fmla="*/ 150 h 262"/>
                <a:gd name="T80" fmla="*/ 309 w 326"/>
                <a:gd name="T81" fmla="*/ 125 h 262"/>
                <a:gd name="T82" fmla="*/ 312 w 326"/>
                <a:gd name="T83" fmla="*/ 120 h 262"/>
                <a:gd name="T84" fmla="*/ 314 w 326"/>
                <a:gd name="T85" fmla="*/ 95 h 262"/>
                <a:gd name="T86" fmla="*/ 315 w 326"/>
                <a:gd name="T87" fmla="*/ 93 h 262"/>
                <a:gd name="T88" fmla="*/ 317 w 326"/>
                <a:gd name="T89" fmla="*/ 91 h 262"/>
                <a:gd name="T90" fmla="*/ 315 w 326"/>
                <a:gd name="T91" fmla="*/ 86 h 262"/>
                <a:gd name="T92" fmla="*/ 315 w 326"/>
                <a:gd name="T93" fmla="*/ 77 h 262"/>
                <a:gd name="T94" fmla="*/ 313 w 326"/>
                <a:gd name="T95" fmla="*/ 71 h 262"/>
                <a:gd name="T96" fmla="*/ 313 w 326"/>
                <a:gd name="T97" fmla="*/ 69 h 262"/>
                <a:gd name="T98" fmla="*/ 311 w 326"/>
                <a:gd name="T99" fmla="*/ 66 h 262"/>
                <a:gd name="T100" fmla="*/ 312 w 326"/>
                <a:gd name="T101" fmla="*/ 58 h 262"/>
                <a:gd name="T102" fmla="*/ 310 w 326"/>
                <a:gd name="T103" fmla="*/ 50 h 262"/>
                <a:gd name="T104" fmla="*/ 301 w 326"/>
                <a:gd name="T105" fmla="*/ 30 h 262"/>
                <a:gd name="T106" fmla="*/ 298 w 326"/>
                <a:gd name="T107" fmla="*/ 20 h 262"/>
                <a:gd name="T108" fmla="*/ 296 w 326"/>
                <a:gd name="T109" fmla="*/ 16 h 262"/>
                <a:gd name="T110" fmla="*/ 288 w 326"/>
                <a:gd name="T111" fmla="*/ 0 h 262"/>
                <a:gd name="T112" fmla="*/ 299 w 326"/>
                <a:gd name="T113" fmla="*/ 19 h 262"/>
                <a:gd name="T114" fmla="*/ 311 w 326"/>
                <a:gd name="T115" fmla="*/ 61 h 262"/>
                <a:gd name="T116" fmla="*/ 312 w 326"/>
                <a:gd name="T117" fmla="*/ 6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62">
                  <a:moveTo>
                    <a:pt x="288" y="0"/>
                  </a:moveTo>
                  <a:cubicBezTo>
                    <a:pt x="290" y="2"/>
                    <a:pt x="293" y="2"/>
                    <a:pt x="293" y="5"/>
                  </a:cubicBezTo>
                  <a:cubicBezTo>
                    <a:pt x="296" y="8"/>
                    <a:pt x="297" y="10"/>
                    <a:pt x="298" y="14"/>
                  </a:cubicBezTo>
                  <a:cubicBezTo>
                    <a:pt x="299" y="14"/>
                    <a:pt x="300" y="14"/>
                    <a:pt x="300" y="15"/>
                  </a:cubicBezTo>
                  <a:cubicBezTo>
                    <a:pt x="300" y="21"/>
                    <a:pt x="306" y="24"/>
                    <a:pt x="307" y="29"/>
                  </a:cubicBezTo>
                  <a:cubicBezTo>
                    <a:pt x="307" y="32"/>
                    <a:pt x="309" y="39"/>
                    <a:pt x="313" y="41"/>
                  </a:cubicBezTo>
                  <a:cubicBezTo>
                    <a:pt x="313" y="42"/>
                    <a:pt x="313" y="43"/>
                    <a:pt x="313" y="44"/>
                  </a:cubicBezTo>
                  <a:cubicBezTo>
                    <a:pt x="313" y="46"/>
                    <a:pt x="315" y="49"/>
                    <a:pt x="315" y="51"/>
                  </a:cubicBezTo>
                  <a:cubicBezTo>
                    <a:pt x="318" y="54"/>
                    <a:pt x="316" y="60"/>
                    <a:pt x="317" y="65"/>
                  </a:cubicBezTo>
                  <a:cubicBezTo>
                    <a:pt x="318" y="68"/>
                    <a:pt x="321" y="71"/>
                    <a:pt x="321" y="74"/>
                  </a:cubicBezTo>
                  <a:cubicBezTo>
                    <a:pt x="322" y="76"/>
                    <a:pt x="321" y="79"/>
                    <a:pt x="321" y="81"/>
                  </a:cubicBezTo>
                  <a:cubicBezTo>
                    <a:pt x="322" y="86"/>
                    <a:pt x="324" y="90"/>
                    <a:pt x="324" y="95"/>
                  </a:cubicBezTo>
                  <a:cubicBezTo>
                    <a:pt x="324" y="98"/>
                    <a:pt x="322" y="100"/>
                    <a:pt x="322" y="104"/>
                  </a:cubicBezTo>
                  <a:cubicBezTo>
                    <a:pt x="323" y="105"/>
                    <a:pt x="325" y="103"/>
                    <a:pt x="326" y="104"/>
                  </a:cubicBezTo>
                  <a:cubicBezTo>
                    <a:pt x="325" y="106"/>
                    <a:pt x="324" y="107"/>
                    <a:pt x="322" y="107"/>
                  </a:cubicBezTo>
                  <a:cubicBezTo>
                    <a:pt x="323" y="119"/>
                    <a:pt x="318" y="129"/>
                    <a:pt x="317" y="140"/>
                  </a:cubicBezTo>
                  <a:cubicBezTo>
                    <a:pt x="316" y="148"/>
                    <a:pt x="310" y="155"/>
                    <a:pt x="308" y="163"/>
                  </a:cubicBezTo>
                  <a:cubicBezTo>
                    <a:pt x="307" y="166"/>
                    <a:pt x="307" y="169"/>
                    <a:pt x="305" y="172"/>
                  </a:cubicBezTo>
                  <a:cubicBezTo>
                    <a:pt x="302" y="176"/>
                    <a:pt x="299" y="180"/>
                    <a:pt x="296" y="182"/>
                  </a:cubicBezTo>
                  <a:cubicBezTo>
                    <a:pt x="291" y="192"/>
                    <a:pt x="285" y="200"/>
                    <a:pt x="276" y="207"/>
                  </a:cubicBezTo>
                  <a:cubicBezTo>
                    <a:pt x="276" y="207"/>
                    <a:pt x="276" y="208"/>
                    <a:pt x="276" y="208"/>
                  </a:cubicBezTo>
                  <a:cubicBezTo>
                    <a:pt x="261" y="223"/>
                    <a:pt x="241" y="234"/>
                    <a:pt x="221" y="243"/>
                  </a:cubicBezTo>
                  <a:cubicBezTo>
                    <a:pt x="220" y="244"/>
                    <a:pt x="219" y="246"/>
                    <a:pt x="218" y="247"/>
                  </a:cubicBezTo>
                  <a:cubicBezTo>
                    <a:pt x="215" y="246"/>
                    <a:pt x="211" y="248"/>
                    <a:pt x="206" y="249"/>
                  </a:cubicBezTo>
                  <a:cubicBezTo>
                    <a:pt x="202" y="251"/>
                    <a:pt x="198" y="252"/>
                    <a:pt x="194" y="252"/>
                  </a:cubicBezTo>
                  <a:cubicBezTo>
                    <a:pt x="196" y="254"/>
                    <a:pt x="193" y="255"/>
                    <a:pt x="194" y="256"/>
                  </a:cubicBezTo>
                  <a:cubicBezTo>
                    <a:pt x="191" y="254"/>
                    <a:pt x="190" y="258"/>
                    <a:pt x="191" y="259"/>
                  </a:cubicBezTo>
                  <a:cubicBezTo>
                    <a:pt x="189" y="259"/>
                    <a:pt x="188" y="259"/>
                    <a:pt x="187" y="258"/>
                  </a:cubicBezTo>
                  <a:cubicBezTo>
                    <a:pt x="183" y="262"/>
                    <a:pt x="179" y="258"/>
                    <a:pt x="178" y="253"/>
                  </a:cubicBezTo>
                  <a:cubicBezTo>
                    <a:pt x="175" y="252"/>
                    <a:pt x="173" y="253"/>
                    <a:pt x="170" y="254"/>
                  </a:cubicBezTo>
                  <a:cubicBezTo>
                    <a:pt x="163" y="254"/>
                    <a:pt x="156" y="253"/>
                    <a:pt x="150" y="254"/>
                  </a:cubicBezTo>
                  <a:cubicBezTo>
                    <a:pt x="139" y="252"/>
                    <a:pt x="128" y="250"/>
                    <a:pt x="118" y="247"/>
                  </a:cubicBezTo>
                  <a:cubicBezTo>
                    <a:pt x="115" y="247"/>
                    <a:pt x="112" y="245"/>
                    <a:pt x="108" y="245"/>
                  </a:cubicBezTo>
                  <a:cubicBezTo>
                    <a:pt x="97" y="238"/>
                    <a:pt x="83" y="234"/>
                    <a:pt x="74" y="226"/>
                  </a:cubicBezTo>
                  <a:cubicBezTo>
                    <a:pt x="72" y="225"/>
                    <a:pt x="70" y="224"/>
                    <a:pt x="69" y="222"/>
                  </a:cubicBezTo>
                  <a:cubicBezTo>
                    <a:pt x="60" y="218"/>
                    <a:pt x="56" y="211"/>
                    <a:pt x="48" y="206"/>
                  </a:cubicBezTo>
                  <a:cubicBezTo>
                    <a:pt x="44" y="201"/>
                    <a:pt x="39" y="197"/>
                    <a:pt x="35" y="191"/>
                  </a:cubicBezTo>
                  <a:cubicBezTo>
                    <a:pt x="34" y="191"/>
                    <a:pt x="34" y="190"/>
                    <a:pt x="33" y="189"/>
                  </a:cubicBezTo>
                  <a:cubicBezTo>
                    <a:pt x="30" y="185"/>
                    <a:pt x="27" y="181"/>
                    <a:pt x="24" y="178"/>
                  </a:cubicBezTo>
                  <a:cubicBezTo>
                    <a:pt x="20" y="170"/>
                    <a:pt x="15" y="163"/>
                    <a:pt x="12" y="155"/>
                  </a:cubicBezTo>
                  <a:cubicBezTo>
                    <a:pt x="10" y="146"/>
                    <a:pt x="6" y="138"/>
                    <a:pt x="4" y="127"/>
                  </a:cubicBezTo>
                  <a:cubicBezTo>
                    <a:pt x="0" y="120"/>
                    <a:pt x="3" y="112"/>
                    <a:pt x="3" y="104"/>
                  </a:cubicBezTo>
                  <a:cubicBezTo>
                    <a:pt x="3" y="103"/>
                    <a:pt x="2" y="103"/>
                    <a:pt x="1" y="103"/>
                  </a:cubicBezTo>
                  <a:cubicBezTo>
                    <a:pt x="2" y="100"/>
                    <a:pt x="0" y="96"/>
                    <a:pt x="3" y="94"/>
                  </a:cubicBezTo>
                  <a:cubicBezTo>
                    <a:pt x="1" y="93"/>
                    <a:pt x="2" y="90"/>
                    <a:pt x="2" y="88"/>
                  </a:cubicBezTo>
                  <a:cubicBezTo>
                    <a:pt x="3" y="91"/>
                    <a:pt x="6" y="92"/>
                    <a:pt x="6" y="95"/>
                  </a:cubicBezTo>
                  <a:cubicBezTo>
                    <a:pt x="7" y="98"/>
                    <a:pt x="6" y="102"/>
                    <a:pt x="8" y="104"/>
                  </a:cubicBezTo>
                  <a:cubicBezTo>
                    <a:pt x="8" y="107"/>
                    <a:pt x="9" y="110"/>
                    <a:pt x="10" y="111"/>
                  </a:cubicBezTo>
                  <a:cubicBezTo>
                    <a:pt x="11" y="119"/>
                    <a:pt x="13" y="124"/>
                    <a:pt x="14" y="129"/>
                  </a:cubicBezTo>
                  <a:cubicBezTo>
                    <a:pt x="17" y="135"/>
                    <a:pt x="18" y="142"/>
                    <a:pt x="22" y="148"/>
                  </a:cubicBezTo>
                  <a:cubicBezTo>
                    <a:pt x="26" y="153"/>
                    <a:pt x="32" y="158"/>
                    <a:pt x="34" y="164"/>
                  </a:cubicBezTo>
                  <a:cubicBezTo>
                    <a:pt x="34" y="166"/>
                    <a:pt x="34" y="167"/>
                    <a:pt x="34" y="169"/>
                  </a:cubicBezTo>
                  <a:cubicBezTo>
                    <a:pt x="35" y="170"/>
                    <a:pt x="36" y="171"/>
                    <a:pt x="37" y="173"/>
                  </a:cubicBezTo>
                  <a:cubicBezTo>
                    <a:pt x="40" y="177"/>
                    <a:pt x="41" y="182"/>
                    <a:pt x="43" y="187"/>
                  </a:cubicBezTo>
                  <a:cubicBezTo>
                    <a:pt x="45" y="192"/>
                    <a:pt x="50" y="195"/>
                    <a:pt x="54" y="199"/>
                  </a:cubicBezTo>
                  <a:cubicBezTo>
                    <a:pt x="56" y="202"/>
                    <a:pt x="57" y="205"/>
                    <a:pt x="61" y="206"/>
                  </a:cubicBezTo>
                  <a:cubicBezTo>
                    <a:pt x="65" y="211"/>
                    <a:pt x="71" y="215"/>
                    <a:pt x="77" y="218"/>
                  </a:cubicBezTo>
                  <a:cubicBezTo>
                    <a:pt x="81" y="221"/>
                    <a:pt x="84" y="225"/>
                    <a:pt x="90" y="226"/>
                  </a:cubicBezTo>
                  <a:cubicBezTo>
                    <a:pt x="90" y="227"/>
                    <a:pt x="90" y="227"/>
                    <a:pt x="90" y="228"/>
                  </a:cubicBezTo>
                  <a:cubicBezTo>
                    <a:pt x="98" y="231"/>
                    <a:pt x="106" y="234"/>
                    <a:pt x="113" y="237"/>
                  </a:cubicBezTo>
                  <a:cubicBezTo>
                    <a:pt x="119" y="239"/>
                    <a:pt x="126" y="240"/>
                    <a:pt x="133" y="241"/>
                  </a:cubicBezTo>
                  <a:cubicBezTo>
                    <a:pt x="136" y="242"/>
                    <a:pt x="138" y="243"/>
                    <a:pt x="141" y="243"/>
                  </a:cubicBezTo>
                  <a:cubicBezTo>
                    <a:pt x="143" y="243"/>
                    <a:pt x="143" y="242"/>
                    <a:pt x="145" y="243"/>
                  </a:cubicBezTo>
                  <a:cubicBezTo>
                    <a:pt x="148" y="243"/>
                    <a:pt x="151" y="244"/>
                    <a:pt x="154" y="244"/>
                  </a:cubicBezTo>
                  <a:cubicBezTo>
                    <a:pt x="157" y="244"/>
                    <a:pt x="159" y="244"/>
                    <a:pt x="162" y="244"/>
                  </a:cubicBezTo>
                  <a:cubicBezTo>
                    <a:pt x="170" y="244"/>
                    <a:pt x="179" y="242"/>
                    <a:pt x="187" y="241"/>
                  </a:cubicBezTo>
                  <a:cubicBezTo>
                    <a:pt x="191" y="241"/>
                    <a:pt x="195" y="240"/>
                    <a:pt x="199" y="239"/>
                  </a:cubicBezTo>
                  <a:cubicBezTo>
                    <a:pt x="204" y="238"/>
                    <a:pt x="210" y="237"/>
                    <a:pt x="213" y="233"/>
                  </a:cubicBezTo>
                  <a:cubicBezTo>
                    <a:pt x="214" y="234"/>
                    <a:pt x="218" y="234"/>
                    <a:pt x="218" y="231"/>
                  </a:cubicBezTo>
                  <a:cubicBezTo>
                    <a:pt x="225" y="231"/>
                    <a:pt x="231" y="228"/>
                    <a:pt x="236" y="224"/>
                  </a:cubicBezTo>
                  <a:cubicBezTo>
                    <a:pt x="237" y="223"/>
                    <a:pt x="238" y="222"/>
                    <a:pt x="240" y="221"/>
                  </a:cubicBezTo>
                  <a:cubicBezTo>
                    <a:pt x="241" y="220"/>
                    <a:pt x="243" y="221"/>
                    <a:pt x="244" y="220"/>
                  </a:cubicBezTo>
                  <a:cubicBezTo>
                    <a:pt x="246" y="219"/>
                    <a:pt x="248" y="216"/>
                    <a:pt x="250" y="214"/>
                  </a:cubicBezTo>
                  <a:cubicBezTo>
                    <a:pt x="256" y="212"/>
                    <a:pt x="260" y="205"/>
                    <a:pt x="266" y="204"/>
                  </a:cubicBezTo>
                  <a:cubicBezTo>
                    <a:pt x="267" y="200"/>
                    <a:pt x="269" y="197"/>
                    <a:pt x="273" y="196"/>
                  </a:cubicBezTo>
                  <a:cubicBezTo>
                    <a:pt x="276" y="189"/>
                    <a:pt x="282" y="185"/>
                    <a:pt x="286" y="179"/>
                  </a:cubicBezTo>
                  <a:cubicBezTo>
                    <a:pt x="286" y="178"/>
                    <a:pt x="287" y="177"/>
                    <a:pt x="287" y="176"/>
                  </a:cubicBezTo>
                  <a:cubicBezTo>
                    <a:pt x="288" y="176"/>
                    <a:pt x="288" y="174"/>
                    <a:pt x="289" y="174"/>
                  </a:cubicBezTo>
                  <a:cubicBezTo>
                    <a:pt x="292" y="167"/>
                    <a:pt x="296" y="163"/>
                    <a:pt x="299" y="157"/>
                  </a:cubicBezTo>
                  <a:cubicBezTo>
                    <a:pt x="299" y="154"/>
                    <a:pt x="301" y="152"/>
                    <a:pt x="302" y="150"/>
                  </a:cubicBezTo>
                  <a:cubicBezTo>
                    <a:pt x="303" y="147"/>
                    <a:pt x="303" y="143"/>
                    <a:pt x="304" y="141"/>
                  </a:cubicBezTo>
                  <a:cubicBezTo>
                    <a:pt x="305" y="135"/>
                    <a:pt x="308" y="132"/>
                    <a:pt x="309" y="125"/>
                  </a:cubicBezTo>
                  <a:cubicBezTo>
                    <a:pt x="309" y="125"/>
                    <a:pt x="309" y="124"/>
                    <a:pt x="310" y="125"/>
                  </a:cubicBezTo>
                  <a:cubicBezTo>
                    <a:pt x="309" y="122"/>
                    <a:pt x="309" y="120"/>
                    <a:pt x="312" y="120"/>
                  </a:cubicBezTo>
                  <a:cubicBezTo>
                    <a:pt x="311" y="117"/>
                    <a:pt x="312" y="116"/>
                    <a:pt x="311" y="113"/>
                  </a:cubicBezTo>
                  <a:cubicBezTo>
                    <a:pt x="314" y="108"/>
                    <a:pt x="313" y="102"/>
                    <a:pt x="314" y="95"/>
                  </a:cubicBezTo>
                  <a:cubicBezTo>
                    <a:pt x="314" y="94"/>
                    <a:pt x="313" y="96"/>
                    <a:pt x="313" y="95"/>
                  </a:cubicBezTo>
                  <a:cubicBezTo>
                    <a:pt x="313" y="94"/>
                    <a:pt x="316" y="95"/>
                    <a:pt x="315" y="93"/>
                  </a:cubicBezTo>
                  <a:cubicBezTo>
                    <a:pt x="316" y="92"/>
                    <a:pt x="314" y="94"/>
                    <a:pt x="315" y="92"/>
                  </a:cubicBezTo>
                  <a:cubicBezTo>
                    <a:pt x="315" y="91"/>
                    <a:pt x="316" y="92"/>
                    <a:pt x="317" y="91"/>
                  </a:cubicBezTo>
                  <a:cubicBezTo>
                    <a:pt x="315" y="90"/>
                    <a:pt x="314" y="89"/>
                    <a:pt x="314" y="86"/>
                  </a:cubicBezTo>
                  <a:cubicBezTo>
                    <a:pt x="314" y="87"/>
                    <a:pt x="316" y="87"/>
                    <a:pt x="315" y="86"/>
                  </a:cubicBezTo>
                  <a:cubicBezTo>
                    <a:pt x="315" y="85"/>
                    <a:pt x="315" y="87"/>
                    <a:pt x="314" y="86"/>
                  </a:cubicBezTo>
                  <a:cubicBezTo>
                    <a:pt x="315" y="82"/>
                    <a:pt x="314" y="80"/>
                    <a:pt x="315" y="77"/>
                  </a:cubicBezTo>
                  <a:cubicBezTo>
                    <a:pt x="314" y="76"/>
                    <a:pt x="312" y="78"/>
                    <a:pt x="312" y="77"/>
                  </a:cubicBezTo>
                  <a:cubicBezTo>
                    <a:pt x="314" y="75"/>
                    <a:pt x="312" y="73"/>
                    <a:pt x="313" y="71"/>
                  </a:cubicBezTo>
                  <a:cubicBezTo>
                    <a:pt x="312" y="70"/>
                    <a:pt x="313" y="69"/>
                    <a:pt x="312" y="68"/>
                  </a:cubicBezTo>
                  <a:cubicBezTo>
                    <a:pt x="312" y="67"/>
                    <a:pt x="313" y="68"/>
                    <a:pt x="313" y="69"/>
                  </a:cubicBezTo>
                  <a:cubicBezTo>
                    <a:pt x="314" y="69"/>
                    <a:pt x="312" y="67"/>
                    <a:pt x="314" y="67"/>
                  </a:cubicBezTo>
                  <a:cubicBezTo>
                    <a:pt x="313" y="67"/>
                    <a:pt x="312" y="66"/>
                    <a:pt x="311" y="66"/>
                  </a:cubicBezTo>
                  <a:cubicBezTo>
                    <a:pt x="312" y="63"/>
                    <a:pt x="310" y="63"/>
                    <a:pt x="310" y="60"/>
                  </a:cubicBezTo>
                  <a:cubicBezTo>
                    <a:pt x="311" y="60"/>
                    <a:pt x="312" y="59"/>
                    <a:pt x="312" y="58"/>
                  </a:cubicBezTo>
                  <a:cubicBezTo>
                    <a:pt x="311" y="57"/>
                    <a:pt x="311" y="56"/>
                    <a:pt x="310" y="57"/>
                  </a:cubicBezTo>
                  <a:cubicBezTo>
                    <a:pt x="309" y="54"/>
                    <a:pt x="308" y="52"/>
                    <a:pt x="310" y="50"/>
                  </a:cubicBezTo>
                  <a:cubicBezTo>
                    <a:pt x="308" y="48"/>
                    <a:pt x="306" y="47"/>
                    <a:pt x="307" y="43"/>
                  </a:cubicBezTo>
                  <a:cubicBezTo>
                    <a:pt x="304" y="40"/>
                    <a:pt x="304" y="34"/>
                    <a:pt x="301" y="30"/>
                  </a:cubicBezTo>
                  <a:cubicBezTo>
                    <a:pt x="302" y="29"/>
                    <a:pt x="301" y="29"/>
                    <a:pt x="301" y="27"/>
                  </a:cubicBezTo>
                  <a:cubicBezTo>
                    <a:pt x="299" y="26"/>
                    <a:pt x="298" y="22"/>
                    <a:pt x="298" y="20"/>
                  </a:cubicBezTo>
                  <a:cubicBezTo>
                    <a:pt x="297" y="21"/>
                    <a:pt x="297" y="18"/>
                    <a:pt x="296" y="19"/>
                  </a:cubicBezTo>
                  <a:cubicBezTo>
                    <a:pt x="296" y="18"/>
                    <a:pt x="295" y="17"/>
                    <a:pt x="296" y="16"/>
                  </a:cubicBezTo>
                  <a:cubicBezTo>
                    <a:pt x="294" y="16"/>
                    <a:pt x="294" y="13"/>
                    <a:pt x="293" y="12"/>
                  </a:cubicBezTo>
                  <a:cubicBezTo>
                    <a:pt x="292" y="7"/>
                    <a:pt x="289" y="5"/>
                    <a:pt x="288" y="0"/>
                  </a:cubicBezTo>
                  <a:close/>
                  <a:moveTo>
                    <a:pt x="299" y="22"/>
                  </a:moveTo>
                  <a:cubicBezTo>
                    <a:pt x="300" y="21"/>
                    <a:pt x="300" y="20"/>
                    <a:pt x="299" y="19"/>
                  </a:cubicBezTo>
                  <a:cubicBezTo>
                    <a:pt x="299" y="20"/>
                    <a:pt x="299" y="21"/>
                    <a:pt x="299" y="22"/>
                  </a:cubicBezTo>
                  <a:close/>
                  <a:moveTo>
                    <a:pt x="311" y="61"/>
                  </a:moveTo>
                  <a:cubicBezTo>
                    <a:pt x="311" y="62"/>
                    <a:pt x="312" y="62"/>
                    <a:pt x="312" y="62"/>
                  </a:cubicBezTo>
                  <a:cubicBezTo>
                    <a:pt x="312" y="61"/>
                    <a:pt x="313" y="61"/>
                    <a:pt x="312" y="60"/>
                  </a:cubicBezTo>
                  <a:cubicBezTo>
                    <a:pt x="312" y="61"/>
                    <a:pt x="311" y="61"/>
                    <a:pt x="311" y="6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sz="1350" dirty="0">
                <a:latin typeface="阿里巴巴普惠体 L" panose="00020600040101010101" pitchFamily="18" charset="-122"/>
                <a:ea typeface="阿里巴巴普惠体 L" panose="00020600040101010101" pitchFamily="18" charset="-122"/>
              </a:endParaRPr>
            </a:p>
          </p:txBody>
        </p:sp>
      </p:grpSp>
      <p:sp>
        <p:nvSpPr>
          <p:cNvPr id="33" name="Text Box 12">
            <a:extLst>
              <a:ext uri="{FF2B5EF4-FFF2-40B4-BE49-F238E27FC236}">
                <a16:creationId xmlns="" xmlns:a16="http://schemas.microsoft.com/office/drawing/2014/main" id="{02EABC48-6BF4-4CBC-938C-5D834BD9E33D}"/>
              </a:ext>
            </a:extLst>
          </p:cNvPr>
          <p:cNvSpPr txBox="1">
            <a:spLocks noChangeArrowheads="1"/>
          </p:cNvSpPr>
          <p:nvPr/>
        </p:nvSpPr>
        <p:spPr bwMode="auto">
          <a:xfrm>
            <a:off x="5478666" y="1984251"/>
            <a:ext cx="492443" cy="11182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latin typeface="+mn-ea"/>
                <a:ea typeface="+mn-ea"/>
              </a:rPr>
              <a:t>中秋团圆</a:t>
            </a:r>
          </a:p>
        </p:txBody>
      </p:sp>
      <p:sp>
        <p:nvSpPr>
          <p:cNvPr id="35" name="Text Box 16">
            <a:extLst>
              <a:ext uri="{FF2B5EF4-FFF2-40B4-BE49-F238E27FC236}">
                <a16:creationId xmlns="" xmlns:a16="http://schemas.microsoft.com/office/drawing/2014/main" id="{7E1D4974-4BD2-4906-B39C-F070BA225E16}"/>
              </a:ext>
            </a:extLst>
          </p:cNvPr>
          <p:cNvSpPr txBox="1">
            <a:spLocks noChangeArrowheads="1"/>
          </p:cNvSpPr>
          <p:nvPr/>
        </p:nvSpPr>
        <p:spPr bwMode="auto">
          <a:xfrm>
            <a:off x="2080259" y="1984251"/>
            <a:ext cx="3508653" cy="22372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600" spc="-150" dirty="0">
                <a:latin typeface="+mn-ea"/>
                <a:ea typeface="+mn-ea"/>
              </a:rPr>
              <a:t>中秋节始于唐朝初年，盛行于宋朝，至明清时，已成为与春节齐名的中国传统节日之一。受中华文化的影响，中秋节也是东亚和东南亚一些国家尤其是当地的华人华侨的传统节日。自</a:t>
            </a:r>
            <a:r>
              <a:rPr lang="en-US" altLang="zh-CN" sz="1600" spc="-150" dirty="0">
                <a:latin typeface="+mn-ea"/>
                <a:ea typeface="+mn-ea"/>
              </a:rPr>
              <a:t>2008</a:t>
            </a:r>
            <a:r>
              <a:rPr lang="zh-CN" altLang="en-US" sz="1600" spc="-150" dirty="0">
                <a:latin typeface="+mn-ea"/>
                <a:ea typeface="+mn-ea"/>
              </a:rPr>
              <a:t>年起中秋节被列为国家法定节假日。</a:t>
            </a:r>
          </a:p>
        </p:txBody>
      </p:sp>
      <p:pic>
        <p:nvPicPr>
          <p:cNvPr id="36" name="图片 35">
            <a:extLst>
              <a:ext uri="{FF2B5EF4-FFF2-40B4-BE49-F238E27FC236}">
                <a16:creationId xmlns="" xmlns:a16="http://schemas.microsoft.com/office/drawing/2014/main" id="{9C74311F-2C60-4F40-8EC9-75989FB29EE5}"/>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6634416" y="905184"/>
            <a:ext cx="3111381" cy="3799278"/>
          </a:xfrm>
          <a:prstGeom prst="rect">
            <a:avLst/>
          </a:prstGeom>
        </p:spPr>
      </p:pic>
      <p:pic>
        <p:nvPicPr>
          <p:cNvPr id="27" name="图片 26">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1371873" y="338270"/>
            <a:ext cx="2462712" cy="1565910"/>
          </a:xfrm>
          <a:prstGeom prst="rect">
            <a:avLst/>
          </a:prstGeom>
        </p:spPr>
      </p:pic>
      <p:pic>
        <p:nvPicPr>
          <p:cNvPr id="29" name="图片 28">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r="62507"/>
          <a:stretch/>
        </p:blipFill>
        <p:spPr>
          <a:xfrm>
            <a:off x="7906511" y="4591726"/>
            <a:ext cx="1580424" cy="1004909"/>
          </a:xfrm>
          <a:prstGeom prst="rect">
            <a:avLst/>
          </a:prstGeom>
        </p:spPr>
      </p:pic>
    </p:spTree>
    <p:extLst>
      <p:ext uri="{BB962C8B-B14F-4D97-AF65-F5344CB8AC3E}">
        <p14:creationId xmlns:p14="http://schemas.microsoft.com/office/powerpoint/2010/main" xmlns="" val="2092051858"/>
      </p:ext>
    </p:extLst>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2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2000">
                                          <p:cBhvr additive="base">
                                            <p:cTn id="7" dur="2000" fill="hold"/>
                                            <p:tgtEl>
                                              <p:spTgt spid="15"/>
                                            </p:tgtEl>
                                            <p:attrNameLst>
                                              <p:attrName>ppt_x</p:attrName>
                                            </p:attrNameLst>
                                          </p:cBhvr>
                                          <p:tavLst>
                                            <p:tav tm="0">
                                              <p:val>
                                                <p:strVal val="0-#ppt_w/2"/>
                                              </p:val>
                                            </p:tav>
                                            <p:tav tm="100000">
                                              <p:val>
                                                <p:strVal val="#ppt_x"/>
                                              </p:val>
                                            </p:tav>
                                          </p:tavLst>
                                        </p:anim>
                                        <p:anim calcmode="lin" valueType="num" p14:bounceEnd="42000">
                                          <p:cBhvr additive="base">
                                            <p:cTn id="8" dur="2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2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2000">
                                          <p:cBhvr additive="base">
                                            <p:cTn id="11" dur="3000" fill="hold"/>
                                            <p:tgtEl>
                                              <p:spTgt spid="16"/>
                                            </p:tgtEl>
                                            <p:attrNameLst>
                                              <p:attrName>ppt_x</p:attrName>
                                            </p:attrNameLst>
                                          </p:cBhvr>
                                          <p:tavLst>
                                            <p:tav tm="0">
                                              <p:val>
                                                <p:strVal val="1+#ppt_w/2"/>
                                              </p:val>
                                            </p:tav>
                                            <p:tav tm="100000">
                                              <p:val>
                                                <p:strVal val="#ppt_x"/>
                                              </p:val>
                                            </p:tav>
                                          </p:tavLst>
                                        </p:anim>
                                        <p:anim calcmode="lin" valueType="num" p14:bounceEnd="52000">
                                          <p:cBhvr additive="base">
                                            <p:cTn id="12" dur="30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childTnLst>
                                    </p:cTn>
                                  </p:par>
                                </p:childTnLst>
                              </p:cTn>
                            </p:par>
                            <p:par>
                              <p:cTn id="17" fill="hold">
                                <p:stCondLst>
                                  <p:cond delay="4000"/>
                                </p:stCondLst>
                                <p:childTnLst>
                                  <p:par>
                                    <p:cTn id="18" presetID="10"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1000"/>
                                            <p:tgtEl>
                                              <p:spTgt spid="35"/>
                                            </p:tgtEl>
                                          </p:cBhvr>
                                        </p:animEffect>
                                      </p:childTnLst>
                                    </p:cTn>
                                  </p:par>
                                </p:childTnLst>
                              </p:cTn>
                            </p:par>
                            <p:par>
                              <p:cTn id="21" fill="hold">
                                <p:stCondLst>
                                  <p:cond delay="5000"/>
                                </p:stCondLst>
                                <p:childTnLst>
                                  <p:par>
                                    <p:cTn id="22" presetID="16" presetClass="entr" presetSubtype="21"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barn(inVertical)">
                                          <p:cBhvr>
                                            <p:cTn id="24" dur="500"/>
                                            <p:tgtEl>
                                              <p:spTgt spid="27"/>
                                            </p:tgtEl>
                                          </p:cBhvr>
                                        </p:animEffect>
                                      </p:childTnLst>
                                    </p:cTn>
                                  </p:par>
                                </p:childTnLst>
                              </p:cTn>
                            </p:par>
                            <p:par>
                              <p:cTn id="25" fill="hold">
                                <p:stCondLst>
                                  <p:cond delay="5500"/>
                                </p:stCondLst>
                                <p:childTnLst>
                                  <p:par>
                                    <p:cTn id="26" presetID="16" presetClass="entr" presetSubtype="21"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33" grpId="0" bldLvl="0" autoUpdateAnimBg="0"/>
          <p:bldP spid="35" grpId="0" bldLvl="0" autoUpdateAnimBg="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000" fill="hold"/>
                                            <p:tgtEl>
                                              <p:spTgt spid="15"/>
                                            </p:tgtEl>
                                            <p:attrNameLst>
                                              <p:attrName>ppt_x</p:attrName>
                                            </p:attrNameLst>
                                          </p:cBhvr>
                                          <p:tavLst>
                                            <p:tav tm="0">
                                              <p:val>
                                                <p:strVal val="0-#ppt_w/2"/>
                                              </p:val>
                                            </p:tav>
                                            <p:tav tm="100000">
                                              <p:val>
                                                <p:strVal val="#ppt_x"/>
                                              </p:val>
                                            </p:tav>
                                          </p:tavLst>
                                        </p:anim>
                                        <p:anim calcmode="lin" valueType="num">
                                          <p:cBhvr additive="base">
                                            <p:cTn id="8" dur="2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3000" fill="hold"/>
                                            <p:tgtEl>
                                              <p:spTgt spid="16"/>
                                            </p:tgtEl>
                                            <p:attrNameLst>
                                              <p:attrName>ppt_x</p:attrName>
                                            </p:attrNameLst>
                                          </p:cBhvr>
                                          <p:tavLst>
                                            <p:tav tm="0">
                                              <p:val>
                                                <p:strVal val="1+#ppt_w/2"/>
                                              </p:val>
                                            </p:tav>
                                            <p:tav tm="100000">
                                              <p:val>
                                                <p:strVal val="#ppt_x"/>
                                              </p:val>
                                            </p:tav>
                                          </p:tavLst>
                                        </p:anim>
                                        <p:anim calcmode="lin" valueType="num">
                                          <p:cBhvr additive="base">
                                            <p:cTn id="12" dur="30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childTnLst>
                                    </p:cTn>
                                  </p:par>
                                </p:childTnLst>
                              </p:cTn>
                            </p:par>
                            <p:par>
                              <p:cTn id="17" fill="hold">
                                <p:stCondLst>
                                  <p:cond delay="4000"/>
                                </p:stCondLst>
                                <p:childTnLst>
                                  <p:par>
                                    <p:cTn id="18" presetID="10"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1000"/>
                                            <p:tgtEl>
                                              <p:spTgt spid="35"/>
                                            </p:tgtEl>
                                          </p:cBhvr>
                                        </p:animEffect>
                                      </p:childTnLst>
                                    </p:cTn>
                                  </p:par>
                                </p:childTnLst>
                              </p:cTn>
                            </p:par>
                            <p:par>
                              <p:cTn id="21" fill="hold">
                                <p:stCondLst>
                                  <p:cond delay="5000"/>
                                </p:stCondLst>
                                <p:childTnLst>
                                  <p:par>
                                    <p:cTn id="22" presetID="16" presetClass="entr" presetSubtype="21"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barn(inVertical)">
                                          <p:cBhvr>
                                            <p:cTn id="24" dur="500"/>
                                            <p:tgtEl>
                                              <p:spTgt spid="27"/>
                                            </p:tgtEl>
                                          </p:cBhvr>
                                        </p:animEffect>
                                      </p:childTnLst>
                                    </p:cTn>
                                  </p:par>
                                </p:childTnLst>
                              </p:cTn>
                            </p:par>
                            <p:par>
                              <p:cTn id="25" fill="hold">
                                <p:stCondLst>
                                  <p:cond delay="5500"/>
                                </p:stCondLst>
                                <p:childTnLst>
                                  <p:par>
                                    <p:cTn id="26" presetID="16" presetClass="entr" presetSubtype="21"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33" grpId="0" bldLvl="0" autoUpdateAnimBg="0"/>
          <p:bldP spid="35" grpId="0" bldLvl="0" autoUpdateAnimBg="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7EB57AEC-3CFB-4361-B162-58DE3E6263B3}"/>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6869430" y="1508760"/>
            <a:ext cx="4240530" cy="4183380"/>
          </a:xfrm>
          <a:prstGeom prst="rect">
            <a:avLst/>
          </a:prstGeom>
        </p:spPr>
      </p:pic>
      <p:pic>
        <p:nvPicPr>
          <p:cNvPr id="3" name="图片 2">
            <a:extLst>
              <a:ext uri="{FF2B5EF4-FFF2-40B4-BE49-F238E27FC236}">
                <a16:creationId xmlns="" xmlns:a16="http://schemas.microsoft.com/office/drawing/2014/main" id="{26E78E27-01AA-424B-89A5-47AF141874E5}"/>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b="73008"/>
          <a:stretch/>
        </p:blipFill>
        <p:spPr>
          <a:xfrm>
            <a:off x="0" y="0"/>
            <a:ext cx="12192000" cy="1851102"/>
          </a:xfrm>
          <a:prstGeom prst="rect">
            <a:avLst/>
          </a:prstGeom>
        </p:spPr>
      </p:pic>
      <p:pic>
        <p:nvPicPr>
          <p:cNvPr id="5" name="图片 4">
            <a:extLst>
              <a:ext uri="{FF2B5EF4-FFF2-40B4-BE49-F238E27FC236}">
                <a16:creationId xmlns="" xmlns:a16="http://schemas.microsoft.com/office/drawing/2014/main" id="{ECC5CC1C-99C9-45C5-BE72-EAB9E483B50B}"/>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t="68833"/>
          <a:stretch/>
        </p:blipFill>
        <p:spPr>
          <a:xfrm>
            <a:off x="0" y="4720590"/>
            <a:ext cx="12192000" cy="2137410"/>
          </a:xfrm>
          <a:prstGeom prst="rect">
            <a:avLst/>
          </a:prstGeom>
        </p:spPr>
      </p:pic>
      <p:pic>
        <p:nvPicPr>
          <p:cNvPr id="9" name="图片 8">
            <a:extLst>
              <a:ext uri="{FF2B5EF4-FFF2-40B4-BE49-F238E27FC236}">
                <a16:creationId xmlns="" xmlns:a16="http://schemas.microsoft.com/office/drawing/2014/main" id="{79F8CAAE-A5F1-475A-A8DA-56DFD2BC9680}"/>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5623560" y="2251710"/>
            <a:ext cx="6568440" cy="1565910"/>
          </a:xfrm>
          <a:prstGeom prst="rect">
            <a:avLst/>
          </a:prstGeom>
        </p:spPr>
      </p:pic>
      <p:sp>
        <p:nvSpPr>
          <p:cNvPr id="10" name="文本框 9">
            <a:extLst>
              <a:ext uri="{FF2B5EF4-FFF2-40B4-BE49-F238E27FC236}">
                <a16:creationId xmlns="" xmlns:a16="http://schemas.microsoft.com/office/drawing/2014/main" id="{3393AFEE-0106-4884-BC41-710FC5769BFF}"/>
              </a:ext>
            </a:extLst>
          </p:cNvPr>
          <p:cNvSpPr txBox="1"/>
          <p:nvPr/>
        </p:nvSpPr>
        <p:spPr>
          <a:xfrm>
            <a:off x="1657350" y="1344513"/>
            <a:ext cx="3966210" cy="3182923"/>
          </a:xfrm>
          <a:prstGeom prst="rect">
            <a:avLst/>
          </a:prstGeom>
          <a:noFill/>
        </p:spPr>
        <p:txBody>
          <a:bodyPr wrap="square" rtlCol="0">
            <a:spAutoFit/>
          </a:bodyPr>
          <a:lstStyle/>
          <a:p>
            <a:pPr>
              <a:lnSpc>
                <a:spcPts val="11800"/>
              </a:lnSpc>
            </a:pPr>
            <a:r>
              <a:rPr lang="zh-CN" altLang="en-US" sz="11500" dirty="0">
                <a:solidFill>
                  <a:schemeClr val="bg1"/>
                </a:solidFill>
                <a:effectLst>
                  <a:outerShdw blurRad="38100" dist="38100" dir="2700000" algn="tl">
                    <a:srgbClr val="000000">
                      <a:alpha val="43137"/>
                    </a:srgbClr>
                  </a:outerShdw>
                </a:effectLst>
                <a:latin typeface="站酷庆科黄油体" panose="02000803000000020004" pitchFamily="2" charset="-122"/>
                <a:ea typeface="站酷庆科黄油体" panose="02000803000000020004" pitchFamily="2" charset="-122"/>
              </a:rPr>
              <a:t>谢谢</a:t>
            </a:r>
            <a:endParaRPr lang="en-US" altLang="zh-CN" sz="11500" dirty="0">
              <a:solidFill>
                <a:schemeClr val="bg1"/>
              </a:solidFill>
              <a:effectLst>
                <a:outerShdw blurRad="38100" dist="38100" dir="2700000" algn="tl">
                  <a:srgbClr val="000000">
                    <a:alpha val="43137"/>
                  </a:srgbClr>
                </a:outerShdw>
              </a:effectLst>
              <a:latin typeface="站酷庆科黄油体" panose="02000803000000020004" pitchFamily="2" charset="-122"/>
              <a:ea typeface="站酷庆科黄油体" panose="02000803000000020004" pitchFamily="2" charset="-122"/>
            </a:endParaRPr>
          </a:p>
          <a:p>
            <a:pPr>
              <a:lnSpc>
                <a:spcPts val="11800"/>
              </a:lnSpc>
            </a:pPr>
            <a:r>
              <a:rPr lang="zh-CN" altLang="en-US" sz="11500" dirty="0">
                <a:solidFill>
                  <a:schemeClr val="bg1"/>
                </a:solidFill>
                <a:effectLst>
                  <a:outerShdw blurRad="38100" dist="38100" dir="2700000" algn="tl">
                    <a:srgbClr val="000000">
                      <a:alpha val="43137"/>
                    </a:srgbClr>
                  </a:outerShdw>
                </a:effectLst>
                <a:latin typeface="站酷庆科黄油体" panose="02000803000000020004" pitchFamily="2" charset="-122"/>
                <a:ea typeface="站酷庆科黄油体" panose="02000803000000020004" pitchFamily="2" charset="-122"/>
              </a:rPr>
              <a:t>观看</a:t>
            </a:r>
            <a:endParaRPr lang="zh-CN" altLang="en-US" sz="2000" dirty="0">
              <a:solidFill>
                <a:schemeClr val="bg1"/>
              </a:solidFill>
              <a:effectLst>
                <a:outerShdw blurRad="38100" dist="38100" dir="2700000" algn="tl">
                  <a:srgbClr val="000000">
                    <a:alpha val="43137"/>
                  </a:srgbClr>
                </a:outerShdw>
              </a:effectLst>
              <a:latin typeface="站酷庆科黄油体" panose="02000803000000020004" pitchFamily="2" charset="-122"/>
              <a:ea typeface="站酷庆科黄油体" panose="02000803000000020004" pitchFamily="2" charset="-122"/>
            </a:endParaRPr>
          </a:p>
        </p:txBody>
      </p:sp>
    </p:spTree>
    <p:extLst>
      <p:ext uri="{BB962C8B-B14F-4D97-AF65-F5344CB8AC3E}">
        <p14:creationId xmlns:p14="http://schemas.microsoft.com/office/powerpoint/2010/main" xmlns="" val="322395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秋节"/>
</p:tagLst>
</file>

<file path=ppt/theme/theme1.xml><?xml version="1.0" encoding="utf-8"?>
<a:theme xmlns:a="http://schemas.openxmlformats.org/drawingml/2006/main" name="PPT">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自定义 1">
      <a:majorFont>
        <a:latin typeface="Arial"/>
        <a:ea typeface="阿里巴巴普惠体 R"/>
        <a:cs typeface=""/>
      </a:majorFont>
      <a:minorFont>
        <a:latin typeface="Arial"/>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阿里巴巴普惠体 R"/>
        <a:cs typeface=""/>
      </a:majorFont>
      <a:minorFont>
        <a:latin typeface="Arial"/>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阿里巴巴普惠体 R"/>
        <a:cs typeface=""/>
      </a:majorFont>
      <a:minorFont>
        <a:latin typeface="Arial"/>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289</TotalTime>
  <Words>546</Words>
  <Application>Microsoft Office PowerPoint</Application>
  <PresentationFormat>自定义</PresentationFormat>
  <Paragraphs>89</Paragraphs>
  <Slides>17</Slides>
  <Notes>17</Notes>
  <HiddenSlides>0</HiddenSlides>
  <MMClips>0</MMClips>
  <ScaleCrop>false</ScaleCrop>
  <HeadingPairs>
    <vt:vector size="4" baseType="variant">
      <vt:variant>
        <vt:lpstr>主题</vt:lpstr>
      </vt:variant>
      <vt:variant>
        <vt:i4>1</vt:i4>
      </vt:variant>
      <vt:variant>
        <vt:lpstr>幻灯片标题</vt:lpstr>
      </vt:variant>
      <vt:variant>
        <vt:i4>17</vt:i4>
      </vt:variant>
    </vt:vector>
  </HeadingPairs>
  <TitlesOfParts>
    <vt:vector size="18"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中秋节</dc:title>
  <dc:creator>PPT</dc:creator>
  <cp:keywords>PPT</cp:keywords>
  <dc:description>www.1ppt.com</dc:description>
  <cp:lastModifiedBy>User</cp:lastModifiedBy>
  <cp:revision>45</cp:revision>
  <dcterms:created xsi:type="dcterms:W3CDTF">2019-07-15T03:33:25Z</dcterms:created>
  <dcterms:modified xsi:type="dcterms:W3CDTF">2020-09-21T09:35:48Z</dcterms:modified>
</cp:coreProperties>
</file>