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70" r:id="rId3"/>
    <p:sldId id="353" r:id="rId5"/>
    <p:sldId id="518" r:id="rId6"/>
    <p:sldId id="496" r:id="rId7"/>
    <p:sldId id="519" r:id="rId8"/>
    <p:sldId id="494" r:id="rId9"/>
    <p:sldId id="521" r:id="rId10"/>
    <p:sldId id="495" r:id="rId11"/>
    <p:sldId id="352" r:id="rId12"/>
    <p:sldId id="497" r:id="rId13"/>
    <p:sldId id="522" r:id="rId14"/>
    <p:sldId id="499" r:id="rId15"/>
    <p:sldId id="498" r:id="rId16"/>
    <p:sldId id="500" r:id="rId17"/>
    <p:sldId id="524" r:id="rId18"/>
    <p:sldId id="523" r:id="rId19"/>
    <p:sldId id="501" r:id="rId20"/>
    <p:sldId id="502" r:id="rId21"/>
    <p:sldId id="525" r:id="rId22"/>
  </p:sldIdLst>
  <p:sldSz cx="12190095" cy="685927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72"/>
    <a:srgbClr val="EC6761"/>
    <a:srgbClr val="8EADD9"/>
    <a:srgbClr val="AFC048"/>
    <a:srgbClr val="BECC6B"/>
    <a:srgbClr val="3296A8"/>
    <a:srgbClr val="6D8AAB"/>
    <a:srgbClr val="31709C"/>
    <a:srgbClr val="7697B3"/>
    <a:srgbClr val="6FA0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88" autoAdjust="0"/>
    <p:restoredTop sz="97778" autoAdjust="0"/>
  </p:normalViewPr>
  <p:slideViewPr>
    <p:cSldViewPr snapToGrid="0" showGuides="1">
      <p:cViewPr>
        <p:scale>
          <a:sx n="75" d="100"/>
          <a:sy n="75" d="100"/>
        </p:scale>
        <p:origin x="666" y="300"/>
      </p:cViewPr>
      <p:guideLst>
        <p:guide orient="horz" pos="2139"/>
        <p:guide pos="390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9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0238650724215"/>
          <c:y val="0.358964544206477"/>
          <c:w val="0.866662899776417"/>
          <c:h val="0.506477816115444"/>
        </c:manualLayout>
      </c:layout>
      <c:barChart>
        <c:barDir val="col"/>
        <c:grouping val="clustered"/>
        <c:varyColors val="0"/>
        <c:ser>
          <c:idx val="0"/>
          <c:order val="0"/>
          <c:tx>
            <c:strRef>
              <c:f>Sheet1!$B$1</c:f>
              <c:strCache>
                <c:ptCount val="1"/>
                <c:pt idx="0">
                  <c:v>列1</c:v>
                </c:pt>
              </c:strCache>
            </c:strRef>
          </c:tx>
          <c:spPr>
            <a:solidFill>
              <a:srgbClr val="EC6761"/>
            </a:solidFill>
            <a:ln w="25350">
              <a:noFill/>
            </a:ln>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8"/>
            <c:invertIfNegative val="0"/>
            <c:bubble3D val="0"/>
          </c:dPt>
          <c:dPt>
            <c:idx val="9"/>
            <c:invertIfNegative val="0"/>
            <c:bubble3D val="0"/>
          </c:dPt>
          <c:dLbls>
            <c:delete val="1"/>
          </c:dLbls>
          <c:cat>
            <c:strRef>
              <c:f>Sheet1!$A$2:$A$11</c:f>
              <c:strCache>
                <c:ptCount val="10"/>
                <c:pt idx="0">
                  <c:v>一月</c:v>
                </c:pt>
                <c:pt idx="1">
                  <c:v>二月</c:v>
                </c:pt>
                <c:pt idx="2">
                  <c:v>三月</c:v>
                </c:pt>
                <c:pt idx="3">
                  <c:v>四月</c:v>
                </c:pt>
                <c:pt idx="4">
                  <c:v>五月</c:v>
                </c:pt>
                <c:pt idx="5">
                  <c:v>六月</c:v>
                </c:pt>
                <c:pt idx="6">
                  <c:v>七月</c:v>
                </c:pt>
                <c:pt idx="7">
                  <c:v>八月</c:v>
                </c:pt>
                <c:pt idx="8">
                  <c:v>九月</c:v>
                </c:pt>
                <c:pt idx="9">
                  <c:v>十月</c:v>
                </c:pt>
              </c:strCache>
            </c:strRef>
          </c:cat>
          <c:val>
            <c:numRef>
              <c:f>Sheet1!$B$2:$B$11</c:f>
              <c:numCache>
                <c:formatCode>g/"通""用""格""式"</c:formatCode>
                <c:ptCount val="10"/>
                <c:pt idx="0">
                  <c:v>32</c:v>
                </c:pt>
                <c:pt idx="1">
                  <c:v>32</c:v>
                </c:pt>
                <c:pt idx="2">
                  <c:v>28</c:v>
                </c:pt>
                <c:pt idx="3">
                  <c:v>12</c:v>
                </c:pt>
                <c:pt idx="4">
                  <c:v>15</c:v>
                </c:pt>
                <c:pt idx="5">
                  <c:v>7.6</c:v>
                </c:pt>
                <c:pt idx="6">
                  <c:v>2.2</c:v>
                </c:pt>
                <c:pt idx="7">
                  <c:v>7</c:v>
                </c:pt>
                <c:pt idx="8">
                  <c:v>16</c:v>
                </c:pt>
                <c:pt idx="9">
                  <c:v>15</c:v>
                </c:pt>
              </c:numCache>
            </c:numRef>
          </c:val>
        </c:ser>
        <c:dLbls>
          <c:showLegendKey val="0"/>
          <c:showVal val="0"/>
          <c:showCatName val="0"/>
          <c:showSerName val="0"/>
          <c:showPercent val="0"/>
          <c:showBubbleSize val="0"/>
        </c:dLbls>
        <c:gapWidth val="150"/>
        <c:axId val="239423528"/>
        <c:axId val="1"/>
      </c:barChart>
      <c:catAx>
        <c:axId val="239423528"/>
        <c:scaling>
          <c:orientation val="minMax"/>
        </c:scaling>
        <c:delete val="0"/>
        <c:axPos val="b"/>
        <c:numFmt formatCode="General" sourceLinked="1"/>
        <c:majorTickMark val="none"/>
        <c:minorTickMark val="none"/>
        <c:tickLblPos val="nextTo"/>
        <c:spPr>
          <a:ln w="9506" cap="flat" cmpd="sng" algn="ctr">
            <a:noFill/>
            <a:prstDash val="solid"/>
            <a:round/>
          </a:ln>
        </c:spPr>
        <c:txPr>
          <a:bodyPr rot="-60000000" spcFirstLastPara="0" vertOverflow="ellipsis" vert="horz" wrap="square" anchor="ctr" anchorCtr="1"/>
          <a:lstStyle/>
          <a:p>
            <a:pPr>
              <a:defRPr lang="zh-CN" sz="1100" b="0" i="0" u="none" strike="noStrike" kern="1200" baseline="0">
                <a:solidFill>
                  <a:srgbClr val="17252F"/>
                </a:solidFill>
                <a:latin typeface="+mn-lt"/>
                <a:ea typeface="+mn-ea"/>
                <a:cs typeface="+mn-ea"/>
                <a:sym typeface="+mn-lt"/>
              </a:defRPr>
            </a:pPr>
          </a:p>
        </c:txPr>
        <c:crossAx val="1"/>
        <c:crosses val="autoZero"/>
        <c:auto val="1"/>
        <c:lblAlgn val="ctr"/>
        <c:lblOffset val="100"/>
        <c:noMultiLvlLbl val="0"/>
      </c:catAx>
      <c:valAx>
        <c:axId val="1"/>
        <c:scaling>
          <c:orientation val="minMax"/>
        </c:scaling>
        <c:delete val="0"/>
        <c:axPos val="l"/>
        <c:numFmt formatCode="g/&quot;通&quot;&quot;用&quot;&quot;格&quot;&quot;式&quot;" sourceLinked="1"/>
        <c:majorTickMark val="none"/>
        <c:minorTickMark val="none"/>
        <c:tickLblPos val="nextTo"/>
        <c:spPr>
          <a:ln w="9506" cap="flat" cmpd="sng" algn="ctr">
            <a:noFill/>
            <a:prstDash val="solid"/>
            <a:round/>
          </a:ln>
        </c:spPr>
        <c:txPr>
          <a:bodyPr rot="-60000000" spcFirstLastPara="0" vertOverflow="ellipsis" vert="horz" wrap="square" anchor="ctr" anchorCtr="1"/>
          <a:lstStyle/>
          <a:p>
            <a:pPr>
              <a:defRPr lang="zh-CN" sz="1400" b="0" i="0" u="none" strike="noStrike" kern="1200" baseline="0">
                <a:solidFill>
                  <a:srgbClr val="17252F"/>
                </a:solidFill>
                <a:latin typeface="+mn-lt"/>
                <a:ea typeface="+mn-ea"/>
                <a:cs typeface="+mn-ea"/>
                <a:sym typeface="+mn-lt"/>
              </a:defRPr>
            </a:pPr>
          </a:p>
        </c:txPr>
        <c:crossAx val="239423528"/>
        <c:crosses val="autoZero"/>
        <c:crossBetween val="between"/>
      </c:valAx>
      <c:spPr>
        <a:noFill/>
        <a:ln w="25350">
          <a:noFill/>
        </a:ln>
      </c:spPr>
    </c:plotArea>
    <c:legend>
      <c:legendPos val="r"/>
      <c:layout/>
      <c:overlay val="0"/>
      <c:txPr>
        <a:bodyPr rot="0" spcFirstLastPara="0" vertOverflow="ellipsis" vert="horz" wrap="square" anchor="ctr" anchorCtr="1"/>
        <a:lstStyle/>
        <a:p>
          <a:pPr>
            <a:defRPr lang="zh-CN" sz="1100" b="0" i="0" u="none" strike="noStrike" kern="1200" baseline="0">
              <a:solidFill>
                <a:srgbClr val="17252F"/>
              </a:solidFill>
              <a:latin typeface="+mn-lt"/>
              <a:ea typeface="+mn-ea"/>
              <a:cs typeface="+mn-ea"/>
              <a:sym typeface="+mn-lt"/>
            </a:defRPr>
          </a:pPr>
        </a:p>
      </c:txPr>
    </c:legend>
    <c:plotVisOnly val="1"/>
    <c:dispBlanksAs val="zero"/>
    <c:showDLblsOverMax val="0"/>
  </c:chart>
  <c:spPr>
    <a:noFill/>
    <a:ln>
      <a:noFill/>
    </a:ln>
    <a:effectLst/>
  </c:spPr>
  <c:txPr>
    <a:bodyPr rot="0" spcFirstLastPara="0" vertOverflow="ellipsis" horzOverflow="overflow" vert="horz" wrap="square" anchor="ctr" anchorCtr="1"/>
    <a:lstStyle/>
    <a:p>
      <a:pPr>
        <a:defRPr lang="zh-CN" sz="1100">
          <a:solidFill>
            <a:srgbClr val="17252F"/>
          </a:solidFill>
          <a:latin typeface="+mn-lt"/>
          <a:ea typeface="+mn-ea"/>
          <a:cs typeface="+mn-ea"/>
          <a:sym typeface="+mn-lt"/>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2" Type="http://schemas.openxmlformats.org/officeDocument/2006/relationships/theme" Target="../theme/theme1.xml"/><Relationship Id="rId41" Type="http://schemas.openxmlformats.org/officeDocument/2006/relationships/tags" Target="../tags/tag4.xml"/><Relationship Id="rId40" Type="http://schemas.openxmlformats.org/officeDocument/2006/relationships/tags" Target="../tags/tag3.xml"/><Relationship Id="rId4" Type="http://schemas.openxmlformats.org/officeDocument/2006/relationships/slideLayout" Target="../slideLayouts/slideLayout4.xml"/><Relationship Id="rId39" Type="http://schemas.openxmlformats.org/officeDocument/2006/relationships/tags" Target="../tags/tag2.xml"/><Relationship Id="rId38" Type="http://schemas.openxmlformats.org/officeDocument/2006/relationships/tags" Target="../tags/tag1.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
        <p:nvSpPr>
          <p:cNvPr id="28" name="矩形 27"/>
          <p:cNvSpPr/>
          <p:nvPr userDrawn="1"/>
        </p:nvSpPr>
        <p:spPr>
          <a:xfrm>
            <a:off x="-635" y="0"/>
            <a:ext cx="12190095" cy="685101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142号-小浣熊" panose="00000500000000000000" charset="-122"/>
              <a:ea typeface="字魂142号-小浣熊" panose="00000500000000000000" charset="-122"/>
              <a:cs typeface="字魂142号-小浣熊" panose="00000500000000000000" charset="-122"/>
            </a:endParaRPr>
          </a:p>
        </p:txBody>
      </p:sp>
      <p:sp>
        <p:nvSpPr>
          <p:cNvPr id="7" name="标题占位符 1"/>
          <p:cNvSpPr>
            <a:spLocks noGrp="1"/>
          </p:cNvSpPr>
          <p:nvPr userDrawn="1">
            <p:custDataLst>
              <p:tags r:id="rId38"/>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8" name="文本占位符 2"/>
          <p:cNvSpPr>
            <a:spLocks noGrp="1"/>
          </p:cNvSpPr>
          <p:nvPr userDrawn="1">
            <p:custDataLst>
              <p:tags r:id="rId39"/>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userDrawn="1">
            <p:custDataLst>
              <p:tags r:id="rId40"/>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字魂142号-小浣熊" panose="00000500000000000000" charset="-122"/>
                <a:ea typeface="字魂142号-小浣熊" panose="00000500000000000000" charset="-122"/>
                <a:cs typeface="字魂142号-小浣熊" panose="00000500000000000000" charset="-122"/>
              </a:defRPr>
            </a:lvl1pPr>
          </a:lstStyle>
          <a:p>
            <a:fld id="{760FBDFE-C587-4B4C-A407-44438C67B59E}" type="datetimeFigureOut">
              <a:rPr lang="zh-CN" altLang="en-US" smtClean="0"/>
            </a:fld>
            <a:endParaRPr lang="zh-CN" altLang="en-US"/>
          </a:p>
        </p:txBody>
      </p:sp>
      <p:sp>
        <p:nvSpPr>
          <p:cNvPr id="11" name="灯片编号占位符 5"/>
          <p:cNvSpPr>
            <a:spLocks noGrp="1"/>
          </p:cNvSpPr>
          <p:nvPr userDrawn="1">
            <p:custDataLst>
              <p:tags r:id="rId41"/>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字魂142号-小浣熊" panose="00000500000000000000" charset="-122"/>
                <a:ea typeface="字魂142号-小浣熊" panose="00000500000000000000" charset="-122"/>
                <a:cs typeface="字魂142号-小浣熊" panose="00000500000000000000" charset="-122"/>
              </a:defRPr>
            </a:lvl1pPr>
          </a:lstStyle>
          <a:p>
            <a:fld id="{49AE70B2-8BF9-45C0-BB95-33D1B9D3A854}" type="slidenum">
              <a:rPr lang="zh-CN" altLang="en-US" smtClean="0"/>
            </a:fld>
            <a:endParaRPr lang="zh-CN" altLang="en-US" dirty="0"/>
          </a:p>
        </p:txBody>
      </p:sp>
      <p:sp>
        <p:nvSpPr>
          <p:cNvPr id="12" name="矩形 11"/>
          <p:cNvSpPr/>
          <p:nvPr userDrawn="1"/>
        </p:nvSpPr>
        <p:spPr>
          <a:xfrm>
            <a:off x="127635" y="102235"/>
            <a:ext cx="11923395" cy="6647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字魂142号-小浣熊" panose="00000500000000000000" charset="-122"/>
              <a:ea typeface="字魂142号-小浣熊" panose="00000500000000000000" charset="-122"/>
              <a:cs typeface="字魂142号-小浣熊" panose="00000500000000000000"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3.xml"/><Relationship Id="rId7" Type="http://schemas.openxmlformats.org/officeDocument/2006/relationships/image" Target="../media/image3.png"/><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2" Type="http://schemas.openxmlformats.org/officeDocument/2006/relationships/notesSlide" Target="../notesSlides/notesSlide4.xml"/><Relationship Id="rId21" Type="http://schemas.openxmlformats.org/officeDocument/2006/relationships/slideLayout" Target="../slideLayouts/slideLayout15.xml"/><Relationship Id="rId20" Type="http://schemas.openxmlformats.org/officeDocument/2006/relationships/tags" Target="../tags/tag30.xml"/><Relationship Id="rId2" Type="http://schemas.openxmlformats.org/officeDocument/2006/relationships/tags" Target="../tags/tag12.xml"/><Relationship Id="rId19" Type="http://schemas.openxmlformats.org/officeDocument/2006/relationships/tags" Target="../tags/tag29.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tags" Target="../tags/tag1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5" Type="http://schemas.openxmlformats.org/officeDocument/2006/relationships/notesSlide" Target="../notesSlides/notesSlide6.xml"/><Relationship Id="rId14" Type="http://schemas.openxmlformats.org/officeDocument/2006/relationships/slideLayout" Target="../slideLayouts/slideLayout17.xml"/><Relationship Id="rId13" Type="http://schemas.openxmlformats.org/officeDocument/2006/relationships/tags" Target="../tags/tag43.xml"/><Relationship Id="rId12" Type="http://schemas.openxmlformats.org/officeDocument/2006/relationships/tags" Target="../tags/tag42.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tags" Target="../tags/tag3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8.xml"/><Relationship Id="rId2" Type="http://schemas.openxmlformats.org/officeDocument/2006/relationships/image" Target="../media/image5.png"/><Relationship Id="rId1" Type="http://schemas.openxmlformats.org/officeDocument/2006/relationships/tags" Target="../tags/tag44.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9.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4" Type="http://schemas.openxmlformats.org/officeDocument/2006/relationships/notesSlide" Target="../notesSlides/notesSlide10.xml"/><Relationship Id="rId23" Type="http://schemas.openxmlformats.org/officeDocument/2006/relationships/slideLayout" Target="../slideLayouts/slideLayout20.xml"/><Relationship Id="rId22" Type="http://schemas.openxmlformats.org/officeDocument/2006/relationships/tags" Target="../tags/tag68.xml"/><Relationship Id="rId21" Type="http://schemas.openxmlformats.org/officeDocument/2006/relationships/tags" Target="../tags/tag67.xml"/><Relationship Id="rId20" Type="http://schemas.openxmlformats.org/officeDocument/2006/relationships/tags" Target="../tags/tag66.xml"/><Relationship Id="rId2" Type="http://schemas.openxmlformats.org/officeDocument/2006/relationships/tags" Target="../tags/tag48.xml"/><Relationship Id="rId19" Type="http://schemas.openxmlformats.org/officeDocument/2006/relationships/tags" Target="../tags/tag65.xml"/><Relationship Id="rId18" Type="http://schemas.openxmlformats.org/officeDocument/2006/relationships/tags" Target="../tags/tag64.xml"/><Relationship Id="rId17" Type="http://schemas.openxmlformats.org/officeDocument/2006/relationships/tags" Target="../tags/tag63.xml"/><Relationship Id="rId16" Type="http://schemas.openxmlformats.org/officeDocument/2006/relationships/tags" Target="../tags/tag62.xml"/><Relationship Id="rId15" Type="http://schemas.openxmlformats.org/officeDocument/2006/relationships/tags" Target="../tags/tag61.xml"/><Relationship Id="rId14" Type="http://schemas.openxmlformats.org/officeDocument/2006/relationships/tags" Target="../tags/tag60.xml"/><Relationship Id="rId13" Type="http://schemas.openxmlformats.org/officeDocument/2006/relationships/tags" Target="../tags/tag59.xml"/><Relationship Id="rId12" Type="http://schemas.openxmlformats.org/officeDocument/2006/relationships/tags" Target="../tags/tag58.xml"/><Relationship Id="rId11" Type="http://schemas.openxmlformats.org/officeDocument/2006/relationships/tags" Target="../tags/tag57.xml"/><Relationship Id="rId10" Type="http://schemas.openxmlformats.org/officeDocument/2006/relationships/tags" Target="../tags/tag56.xml"/><Relationship Id="rId1" Type="http://schemas.openxmlformats.org/officeDocument/2006/relationships/tags" Target="../tags/tag4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4.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1" Type="http://schemas.openxmlformats.org/officeDocument/2006/relationships/notesSlide" Target="../notesSlides/notesSlide12.xml"/><Relationship Id="rId20" Type="http://schemas.openxmlformats.org/officeDocument/2006/relationships/slideLayout" Target="../slideLayouts/slideLayout23.xml"/><Relationship Id="rId2" Type="http://schemas.openxmlformats.org/officeDocument/2006/relationships/tags" Target="../tags/tag69.xml"/><Relationship Id="rId19" Type="http://schemas.openxmlformats.org/officeDocument/2006/relationships/tags" Target="../tags/tag86.xml"/><Relationship Id="rId18" Type="http://schemas.openxmlformats.org/officeDocument/2006/relationships/tags" Target="../tags/tag85.xml"/><Relationship Id="rId17" Type="http://schemas.openxmlformats.org/officeDocument/2006/relationships/tags" Target="../tags/tag84.xml"/><Relationship Id="rId16" Type="http://schemas.openxmlformats.org/officeDocument/2006/relationships/tags" Target="../tags/tag83.xml"/><Relationship Id="rId15" Type="http://schemas.openxmlformats.org/officeDocument/2006/relationships/tags" Target="../tags/tag82.xml"/><Relationship Id="rId14" Type="http://schemas.openxmlformats.org/officeDocument/2006/relationships/tags" Target="../tags/tag81.xml"/><Relationship Id="rId13" Type="http://schemas.openxmlformats.org/officeDocument/2006/relationships/tags" Target="../tags/tag80.xml"/><Relationship Id="rId12" Type="http://schemas.openxmlformats.org/officeDocument/2006/relationships/tags" Target="../tags/tag79.xml"/><Relationship Id="rId11" Type="http://schemas.openxmlformats.org/officeDocument/2006/relationships/tags" Target="../tags/tag78.xml"/><Relationship Id="rId10" Type="http://schemas.openxmlformats.org/officeDocument/2006/relationships/tags" Target="../tags/tag77.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image" Target="../media/image10.jpeg"/><Relationship Id="rId7" Type="http://schemas.openxmlformats.org/officeDocument/2006/relationships/image" Target="../media/image9.jpeg"/><Relationship Id="rId6" Type="http://schemas.openxmlformats.org/officeDocument/2006/relationships/image" Target="../media/image8.jpeg"/><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0" Type="http://schemas.openxmlformats.org/officeDocument/2006/relationships/notesSlide" Target="../notesSlides/notesSlide13.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4.xml"/><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7.xml"/><Relationship Id="rId2" Type="http://schemas.openxmlformats.org/officeDocument/2006/relationships/image" Target="../media/image8.jpeg"/><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开学"/>
          <p:cNvPicPr>
            <a:picLocks noChangeAspect="1"/>
          </p:cNvPicPr>
          <p:nvPr/>
        </p:nvPicPr>
        <p:blipFill>
          <a:blip r:embed="rId1"/>
          <a:srcRect l="8374" t="26160" r="4312" b="3956"/>
          <a:stretch>
            <a:fillRect/>
          </a:stretch>
        </p:blipFill>
        <p:spPr>
          <a:xfrm>
            <a:off x="0" y="-17780"/>
            <a:ext cx="12190095" cy="6877050"/>
          </a:xfrm>
          <a:prstGeom prst="rect">
            <a:avLst/>
          </a:prstGeom>
        </p:spPr>
      </p:pic>
      <p:sp>
        <p:nvSpPr>
          <p:cNvPr id="5" name="TextBox 4"/>
          <p:cNvSpPr txBox="1"/>
          <p:nvPr/>
        </p:nvSpPr>
        <p:spPr>
          <a:xfrm>
            <a:off x="5778029" y="2349915"/>
            <a:ext cx="6278880" cy="1014730"/>
          </a:xfrm>
          <a:prstGeom prst="rect">
            <a:avLst/>
          </a:prstGeom>
          <a:noFill/>
        </p:spPr>
        <p:txBody>
          <a:bodyPr wrap="none" rtlCol="0">
            <a:spAutoFit/>
          </a:bodyPr>
          <a:lstStyle/>
          <a:p>
            <a:pPr algn="ctr"/>
            <a:r>
              <a:rPr lang="zh-CN" altLang="en-US" sz="6000" dirty="0">
                <a:solidFill>
                  <a:srgbClr val="EC6761"/>
                </a:solidFill>
                <a:latin typeface="微软雅黑" panose="020B0503020204020204" pitchFamily="34" charset="-122"/>
                <a:ea typeface="微软雅黑" panose="020B0503020204020204" pitchFamily="34" charset="-122"/>
              </a:rPr>
              <a:t>卡通开学季</a:t>
            </a:r>
            <a:r>
              <a:rPr lang="zh-CN" altLang="en-US" sz="6000" dirty="0">
                <a:solidFill>
                  <a:srgbClr val="EC6761"/>
                </a:solidFill>
                <a:latin typeface="微软雅黑" panose="020B0503020204020204" pitchFamily="34" charset="-122"/>
                <a:ea typeface="微软雅黑" panose="020B0503020204020204" pitchFamily="34" charset="-122"/>
              </a:rPr>
              <a:t>家长会</a:t>
            </a:r>
            <a:endParaRPr lang="zh-CN" altLang="en-US" sz="6000" dirty="0">
              <a:solidFill>
                <a:srgbClr val="EC6761"/>
              </a:solidFill>
              <a:latin typeface="微软雅黑" panose="020B0503020204020204" pitchFamily="34" charset="-122"/>
              <a:ea typeface="微软雅黑" panose="020B0503020204020204" pitchFamily="34" charset="-122"/>
            </a:endParaRPr>
          </a:p>
        </p:txBody>
      </p:sp>
      <p:sp>
        <p:nvSpPr>
          <p:cNvPr id="6" name="矩形 5"/>
          <p:cNvSpPr/>
          <p:nvPr/>
        </p:nvSpPr>
        <p:spPr>
          <a:xfrm>
            <a:off x="5883603" y="3510582"/>
            <a:ext cx="6004236" cy="520775"/>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535E"/>
              </a:solidFill>
            </a:endParaRPr>
          </a:p>
        </p:txBody>
      </p:sp>
      <p:sp>
        <p:nvSpPr>
          <p:cNvPr id="7" name="TextBox 4"/>
          <p:cNvSpPr txBox="1"/>
          <p:nvPr/>
        </p:nvSpPr>
        <p:spPr>
          <a:xfrm>
            <a:off x="6513465" y="3512947"/>
            <a:ext cx="4839786" cy="523220"/>
          </a:xfrm>
          <a:prstGeom prst="rect">
            <a:avLst/>
          </a:prstGeom>
          <a:noFill/>
        </p:spPr>
        <p:txBody>
          <a:bodyPr wrap="none" rtlCol="0">
            <a:spAutoFit/>
          </a:bodyPr>
          <a:lstStyle/>
          <a:p>
            <a:pPr algn="ctr"/>
            <a:r>
              <a:rPr lang="zh-CN" altLang="en-US" sz="2800" spc="800" dirty="0">
                <a:solidFill>
                  <a:schemeClr val="bg1"/>
                </a:solidFill>
                <a:latin typeface="张海山锐线体简" panose="02000000000000000000" pitchFamily="2" charset="-122"/>
                <a:ea typeface="张海山锐线体简" panose="02000000000000000000" pitchFamily="2" charset="-122"/>
              </a:rPr>
              <a:t>卡</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通</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教</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育</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类</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通</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用</a:t>
            </a:r>
            <a:endParaRPr lang="en-US" altLang="zh-CN" sz="2800" spc="800" dirty="0">
              <a:solidFill>
                <a:schemeClr val="bg1"/>
              </a:solidFill>
              <a:latin typeface="张海山锐线体简" panose="02000000000000000000" pitchFamily="2" charset="-122"/>
              <a:ea typeface="张海山锐线体简" panose="02000000000000000000" pitchFamily="2" charset="-122"/>
            </a:endParaRPr>
          </a:p>
        </p:txBody>
      </p:sp>
      <p:sp>
        <p:nvSpPr>
          <p:cNvPr id="8" name="TextBox 23"/>
          <p:cNvSpPr txBox="1"/>
          <p:nvPr/>
        </p:nvSpPr>
        <p:spPr>
          <a:xfrm>
            <a:off x="5921703" y="4877469"/>
            <a:ext cx="5966136" cy="400110"/>
          </a:xfrm>
          <a:prstGeom prst="rect">
            <a:avLst/>
          </a:prstGeom>
          <a:noFill/>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box, and select only the text. Your content to play here, or through your copy, paste in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rPr>
              <a:t>thisbox</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 </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and select only the text. Your content to play here, or through your copy, paste in this box, and.</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5896303" y="4650935"/>
            <a:ext cx="6010586" cy="179224"/>
            <a:chOff x="1839287" y="5184146"/>
            <a:chExt cx="2767715" cy="95254"/>
          </a:xfrm>
        </p:grpSpPr>
        <p:grpSp>
          <p:nvGrpSpPr>
            <p:cNvPr id="11" name="组合 10"/>
            <p:cNvGrpSpPr/>
            <p:nvPr/>
          </p:nvGrpSpPr>
          <p:grpSpPr>
            <a:xfrm>
              <a:off x="2591031" y="5184150"/>
              <a:ext cx="2015971" cy="95250"/>
              <a:chOff x="2425983" y="5170170"/>
              <a:chExt cx="2015971" cy="156210"/>
            </a:xfrm>
          </p:grpSpPr>
          <p:grpSp>
            <p:nvGrpSpPr>
              <p:cNvPr id="23" name="组合 22"/>
              <p:cNvGrpSpPr/>
              <p:nvPr/>
            </p:nvGrpSpPr>
            <p:grpSpPr>
              <a:xfrm>
                <a:off x="2425983" y="5179695"/>
                <a:ext cx="1009343" cy="146685"/>
                <a:chOff x="2425983" y="5179695"/>
                <a:chExt cx="1009343" cy="146685"/>
              </a:xfrm>
            </p:grpSpPr>
            <p:grpSp>
              <p:nvGrpSpPr>
                <p:cNvPr id="39" name="组合 38"/>
                <p:cNvGrpSpPr/>
                <p:nvPr/>
              </p:nvGrpSpPr>
              <p:grpSpPr>
                <a:xfrm>
                  <a:off x="2425983" y="5186045"/>
                  <a:ext cx="504518" cy="140335"/>
                  <a:chOff x="2425983" y="5186045"/>
                  <a:chExt cx="504518" cy="140335"/>
                </a:xfrm>
              </p:grpSpPr>
              <p:grpSp>
                <p:nvGrpSpPr>
                  <p:cNvPr id="47" name="组合 46"/>
                  <p:cNvGrpSpPr/>
                  <p:nvPr/>
                </p:nvGrpSpPr>
                <p:grpSpPr>
                  <a:xfrm>
                    <a:off x="2425983" y="5189220"/>
                    <a:ext cx="253693" cy="137160"/>
                    <a:chOff x="2425983" y="5189220"/>
                    <a:chExt cx="253693" cy="137160"/>
                  </a:xfrm>
                </p:grpSpPr>
                <p:cxnSp>
                  <p:nvCxnSpPr>
                    <p:cNvPr id="51" name="直接连接符 50"/>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2676808" y="5186045"/>
                    <a:ext cx="253693" cy="137160"/>
                    <a:chOff x="2425983" y="5189220"/>
                    <a:chExt cx="253693" cy="137160"/>
                  </a:xfrm>
                </p:grpSpPr>
                <p:cxnSp>
                  <p:nvCxnSpPr>
                    <p:cNvPr id="49" name="直接连接符 48"/>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nvGrpSpPr>
                <p:cNvPr id="40" name="组合 39"/>
                <p:cNvGrpSpPr/>
                <p:nvPr/>
              </p:nvGrpSpPr>
              <p:grpSpPr>
                <a:xfrm>
                  <a:off x="2930808" y="5179695"/>
                  <a:ext cx="504518" cy="140335"/>
                  <a:chOff x="2425983" y="5186045"/>
                  <a:chExt cx="504518" cy="140335"/>
                </a:xfrm>
              </p:grpSpPr>
              <p:grpSp>
                <p:nvGrpSpPr>
                  <p:cNvPr id="41" name="组合 40"/>
                  <p:cNvGrpSpPr/>
                  <p:nvPr/>
                </p:nvGrpSpPr>
                <p:grpSpPr>
                  <a:xfrm>
                    <a:off x="2425983" y="5189220"/>
                    <a:ext cx="253693" cy="137160"/>
                    <a:chOff x="2425983" y="5189220"/>
                    <a:chExt cx="253693" cy="137160"/>
                  </a:xfrm>
                </p:grpSpPr>
                <p:cxnSp>
                  <p:nvCxnSpPr>
                    <p:cNvPr id="45" name="直接连接符 44"/>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2676808" y="5186045"/>
                    <a:ext cx="253693" cy="137160"/>
                    <a:chOff x="2425983" y="5189220"/>
                    <a:chExt cx="253693" cy="137160"/>
                  </a:xfrm>
                </p:grpSpPr>
                <p:cxnSp>
                  <p:nvCxnSpPr>
                    <p:cNvPr id="43" name="直接连接符 42"/>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grpSp>
            <p:nvGrpSpPr>
              <p:cNvPr id="24" name="组合 23"/>
              <p:cNvGrpSpPr/>
              <p:nvPr/>
            </p:nvGrpSpPr>
            <p:grpSpPr>
              <a:xfrm>
                <a:off x="3432611" y="5170170"/>
                <a:ext cx="1009343" cy="146685"/>
                <a:chOff x="2425983" y="5179695"/>
                <a:chExt cx="1009343" cy="146685"/>
              </a:xfrm>
            </p:grpSpPr>
            <p:grpSp>
              <p:nvGrpSpPr>
                <p:cNvPr id="25" name="组合 24"/>
                <p:cNvGrpSpPr/>
                <p:nvPr/>
              </p:nvGrpSpPr>
              <p:grpSpPr>
                <a:xfrm>
                  <a:off x="2425983" y="5186045"/>
                  <a:ext cx="504518" cy="140335"/>
                  <a:chOff x="2425983" y="5186045"/>
                  <a:chExt cx="504518" cy="140335"/>
                </a:xfrm>
              </p:grpSpPr>
              <p:grpSp>
                <p:nvGrpSpPr>
                  <p:cNvPr id="33" name="组合 32"/>
                  <p:cNvGrpSpPr/>
                  <p:nvPr/>
                </p:nvGrpSpPr>
                <p:grpSpPr>
                  <a:xfrm>
                    <a:off x="2425983" y="5189220"/>
                    <a:ext cx="253693" cy="137160"/>
                    <a:chOff x="2425983" y="5189220"/>
                    <a:chExt cx="253693" cy="137160"/>
                  </a:xfrm>
                </p:grpSpPr>
                <p:cxnSp>
                  <p:nvCxnSpPr>
                    <p:cNvPr id="37" name="直接连接符 36"/>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676808" y="5186045"/>
                    <a:ext cx="253693" cy="137160"/>
                    <a:chOff x="2425983" y="5189220"/>
                    <a:chExt cx="253693" cy="137160"/>
                  </a:xfrm>
                </p:grpSpPr>
                <p:cxnSp>
                  <p:nvCxnSpPr>
                    <p:cNvPr id="35" name="直接连接符 34"/>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nvGrpSpPr>
                <p:cNvPr id="26" name="组合 25"/>
                <p:cNvGrpSpPr/>
                <p:nvPr/>
              </p:nvGrpSpPr>
              <p:grpSpPr>
                <a:xfrm>
                  <a:off x="2930808" y="5179695"/>
                  <a:ext cx="504518" cy="140335"/>
                  <a:chOff x="2425983" y="5186045"/>
                  <a:chExt cx="504518" cy="140335"/>
                </a:xfrm>
              </p:grpSpPr>
              <p:grpSp>
                <p:nvGrpSpPr>
                  <p:cNvPr id="27" name="组合 26"/>
                  <p:cNvGrpSpPr/>
                  <p:nvPr/>
                </p:nvGrpSpPr>
                <p:grpSpPr>
                  <a:xfrm>
                    <a:off x="2425983" y="5189220"/>
                    <a:ext cx="253693" cy="137160"/>
                    <a:chOff x="2425983" y="5189220"/>
                    <a:chExt cx="253693" cy="137160"/>
                  </a:xfrm>
                </p:grpSpPr>
                <p:cxnSp>
                  <p:nvCxnSpPr>
                    <p:cNvPr id="31" name="直接连接符 30"/>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2676808" y="5186045"/>
                    <a:ext cx="253693" cy="137160"/>
                    <a:chOff x="2425983" y="5189220"/>
                    <a:chExt cx="253693" cy="137160"/>
                  </a:xfrm>
                </p:grpSpPr>
                <p:cxnSp>
                  <p:nvCxnSpPr>
                    <p:cNvPr id="29" name="直接连接符 28"/>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grpSp>
        <p:grpSp>
          <p:nvGrpSpPr>
            <p:cNvPr id="12" name="组合 11"/>
            <p:cNvGrpSpPr/>
            <p:nvPr/>
          </p:nvGrpSpPr>
          <p:grpSpPr>
            <a:xfrm>
              <a:off x="1839287" y="5184146"/>
              <a:ext cx="758518" cy="87506"/>
              <a:chOff x="2676808" y="5179695"/>
              <a:chExt cx="758518" cy="143510"/>
            </a:xfrm>
          </p:grpSpPr>
          <p:grpSp>
            <p:nvGrpSpPr>
              <p:cNvPr id="13" name="组合 12"/>
              <p:cNvGrpSpPr/>
              <p:nvPr/>
            </p:nvGrpSpPr>
            <p:grpSpPr>
              <a:xfrm>
                <a:off x="2676808" y="5186045"/>
                <a:ext cx="253693" cy="137160"/>
                <a:chOff x="2425983" y="5189220"/>
                <a:chExt cx="253693" cy="137160"/>
              </a:xfrm>
            </p:grpSpPr>
            <p:cxnSp>
              <p:nvCxnSpPr>
                <p:cNvPr id="21" name="直接连接符 20"/>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930808" y="5179695"/>
                <a:ext cx="504518" cy="140335"/>
                <a:chOff x="2425983" y="5186045"/>
                <a:chExt cx="504518" cy="140335"/>
              </a:xfrm>
            </p:grpSpPr>
            <p:grpSp>
              <p:nvGrpSpPr>
                <p:cNvPr id="15" name="组合 14"/>
                <p:cNvGrpSpPr/>
                <p:nvPr/>
              </p:nvGrpSpPr>
              <p:grpSpPr>
                <a:xfrm>
                  <a:off x="2425983" y="5189220"/>
                  <a:ext cx="253693" cy="137160"/>
                  <a:chOff x="2425983" y="5189220"/>
                  <a:chExt cx="253693" cy="137160"/>
                </a:xfrm>
              </p:grpSpPr>
              <p:cxnSp>
                <p:nvCxnSpPr>
                  <p:cNvPr id="19" name="直接连接符 18"/>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2676808" y="5186045"/>
                  <a:ext cx="253693" cy="137160"/>
                  <a:chOff x="2425983" y="5189220"/>
                  <a:chExt cx="253693" cy="137160"/>
                </a:xfrm>
              </p:grpSpPr>
              <p:cxnSp>
                <p:nvCxnSpPr>
                  <p:cNvPr id="17" name="直接连接符 16"/>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grpSp>
      <p:sp>
        <p:nvSpPr>
          <p:cNvPr id="53" name="椭圆 52"/>
          <p:cNvSpPr/>
          <p:nvPr/>
        </p:nvSpPr>
        <p:spPr>
          <a:xfrm>
            <a:off x="6017619" y="4242916"/>
            <a:ext cx="284134" cy="28413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6353361" y="4185593"/>
            <a:ext cx="1463040" cy="398780"/>
          </a:xfrm>
          <a:prstGeom prst="rect">
            <a:avLst/>
          </a:prstGeom>
          <a:noFill/>
        </p:spPr>
        <p:txBody>
          <a:bodyPr wrap="square" rtlCol="0">
            <a:spAutoFit/>
          </a:bodyPr>
          <a:lstStyle/>
          <a:p>
            <a:r>
              <a:rPr lang="en-US" altLang="zh-CN" sz="2000" dirty="0">
                <a:solidFill>
                  <a:schemeClr val="bg1">
                    <a:lumMod val="50000"/>
                  </a:schemeClr>
                </a:solidFill>
                <a:latin typeface="华文细黑" panose="02010600040101010101" charset="-122"/>
                <a:ea typeface="文鼎CS舒同体" panose="02010609010101010101" pitchFamily="49" charset="-122"/>
              </a:rPr>
              <a:t>SUBTITLE</a:t>
            </a:r>
            <a:endParaRPr lang="en-US" altLang="zh-CN" sz="2000" dirty="0">
              <a:solidFill>
                <a:schemeClr val="bg1">
                  <a:lumMod val="50000"/>
                </a:schemeClr>
              </a:solidFill>
              <a:latin typeface="华文细黑" panose="02010600040101010101" charset="-122"/>
              <a:ea typeface="文鼎CS舒同体" panose="02010609010101010101" pitchFamily="49" charset="-122"/>
            </a:endParaRPr>
          </a:p>
        </p:txBody>
      </p:sp>
      <p:sp>
        <p:nvSpPr>
          <p:cNvPr id="55" name="椭圆 54"/>
          <p:cNvSpPr/>
          <p:nvPr/>
        </p:nvSpPr>
        <p:spPr>
          <a:xfrm>
            <a:off x="8110490" y="4242916"/>
            <a:ext cx="284134" cy="28413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8446232" y="4185593"/>
            <a:ext cx="1456055" cy="398780"/>
          </a:xfrm>
          <a:prstGeom prst="rect">
            <a:avLst/>
          </a:prstGeom>
          <a:noFill/>
        </p:spPr>
        <p:txBody>
          <a:bodyPr wrap="square" rtlCol="0">
            <a:spAutoFit/>
          </a:bodyPr>
          <a:lstStyle/>
          <a:p>
            <a:r>
              <a:rPr lang="en-US" altLang="zh-CN" sz="2000" dirty="0">
                <a:solidFill>
                  <a:schemeClr val="bg1">
                    <a:lumMod val="50000"/>
                  </a:schemeClr>
                </a:solidFill>
                <a:latin typeface="华文细黑" panose="02010600040101010101" charset="-122"/>
                <a:ea typeface="文鼎CS舒同体" panose="02010609010101010101" pitchFamily="49" charset="-122"/>
                <a:sym typeface="+mn-ea"/>
              </a:rPr>
              <a:t>SUBTITLE</a:t>
            </a:r>
            <a:endParaRPr lang="en-US" altLang="zh-CN" sz="2000" dirty="0">
              <a:solidFill>
                <a:schemeClr val="bg1">
                  <a:lumMod val="50000"/>
                </a:schemeClr>
              </a:solidFill>
              <a:latin typeface="华文细黑" panose="02010600040101010101" charset="-122"/>
              <a:ea typeface="文鼎CS舒同体" panose="02010609010101010101" pitchFamily="49" charset="-122"/>
            </a:endParaRPr>
          </a:p>
        </p:txBody>
      </p:sp>
      <p:sp>
        <p:nvSpPr>
          <p:cNvPr id="57" name="椭圆 56"/>
          <p:cNvSpPr/>
          <p:nvPr/>
        </p:nvSpPr>
        <p:spPr>
          <a:xfrm>
            <a:off x="10305234" y="4242916"/>
            <a:ext cx="284134" cy="28413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10640976" y="4185593"/>
            <a:ext cx="1463040" cy="398780"/>
          </a:xfrm>
          <a:prstGeom prst="rect">
            <a:avLst/>
          </a:prstGeom>
          <a:noFill/>
        </p:spPr>
        <p:txBody>
          <a:bodyPr wrap="square" rtlCol="0">
            <a:spAutoFit/>
          </a:bodyPr>
          <a:lstStyle/>
          <a:p>
            <a:r>
              <a:rPr lang="en-US" altLang="zh-CN" sz="2000" dirty="0">
                <a:solidFill>
                  <a:schemeClr val="bg1">
                    <a:lumMod val="50000"/>
                  </a:schemeClr>
                </a:solidFill>
                <a:latin typeface="华文细黑" panose="02010600040101010101" charset="-122"/>
                <a:ea typeface="文鼎CS舒同体" panose="02010609010101010101" pitchFamily="49" charset="-122"/>
                <a:sym typeface="+mn-ea"/>
              </a:rPr>
              <a:t>SUBTITLE</a:t>
            </a:r>
            <a:endParaRPr lang="en-US" altLang="zh-CN" sz="2000" dirty="0">
              <a:solidFill>
                <a:schemeClr val="bg1">
                  <a:lumMod val="50000"/>
                </a:schemeClr>
              </a:solidFill>
              <a:latin typeface="华文细黑" panose="02010600040101010101" charset="-122"/>
              <a:ea typeface="文鼎CS舒同体" panose="02010609010101010101" pitchFamily="49" charset="-122"/>
            </a:endParaRPr>
          </a:p>
        </p:txBody>
      </p:sp>
      <p:pic>
        <p:nvPicPr>
          <p:cNvPr id="59" name="Joy Gruttmann-Schnappi">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484313" y="-13906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9"/>
                                        </p:tgtEl>
                                      </p:cBhvr>
                                    </p:cmd>
                                  </p:childTnLst>
                                </p:cTn>
                              </p:par>
                            </p:childTnLst>
                          </p:cTn>
                        </p:par>
                        <p:par>
                          <p:cTn id="7" fill="hold">
                            <p:stCondLst>
                              <p:cond delay="0"/>
                            </p:stCondLst>
                            <p:childTnLst>
                              <p:par>
                                <p:cTn id="8" presetID="14" presetClass="entr" presetSubtype="10" fill="hold" grpId="0" nodeType="afterEffect">
                                  <p:stCondLst>
                                    <p:cond delay="0"/>
                                  </p:stCondLst>
                                  <p:iterate type="lt">
                                    <p:tmPct val="30000"/>
                                  </p:iterate>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22" presetClass="entr" presetSubtype="8" fill="hold" grpId="0" nodeType="withEffect" nodePh="1">
                                  <p:stCondLst>
                                    <p:cond delay="250"/>
                                  </p:stCondLst>
                                  <p:endCondLst>
                                    <p:cond evt="begin" delay="0">
                                      <p:tn val="11"/>
                                    </p:cond>
                                  </p:end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49"/>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250"/>
                                        <p:tgtEl>
                                          <p:spTgt spid="7"/>
                                        </p:tgtEl>
                                      </p:cBhvr>
                                    </p:animEffect>
                                  </p:childTnLst>
                                </p:cTn>
                              </p:par>
                            </p:childTnLst>
                          </p:cTn>
                        </p:par>
                        <p:par>
                          <p:cTn id="18" fill="hold">
                            <p:stCondLst>
                              <p:cond delay="2699"/>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750"/>
                                        <p:tgtEl>
                                          <p:spTgt spid="10"/>
                                        </p:tgtEl>
                                      </p:cBhvr>
                                    </p:animEffect>
                                  </p:childTnLst>
                                </p:cTn>
                              </p:par>
                            </p:childTnLst>
                          </p:cTn>
                        </p:par>
                        <p:par>
                          <p:cTn id="22" fill="hold">
                            <p:stCondLst>
                              <p:cond delay="3699"/>
                            </p:stCondLst>
                            <p:childTnLst>
                              <p:par>
                                <p:cTn id="23" presetID="53" presetClass="entr" presetSubtype="16"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750" fill="hold"/>
                                        <p:tgtEl>
                                          <p:spTgt spid="53"/>
                                        </p:tgtEl>
                                        <p:attrNameLst>
                                          <p:attrName>ppt_w</p:attrName>
                                        </p:attrNameLst>
                                      </p:cBhvr>
                                      <p:tavLst>
                                        <p:tav tm="0">
                                          <p:val>
                                            <p:fltVal val="0"/>
                                          </p:val>
                                        </p:tav>
                                        <p:tav tm="100000">
                                          <p:val>
                                            <p:strVal val="#ppt_w"/>
                                          </p:val>
                                        </p:tav>
                                      </p:tavLst>
                                    </p:anim>
                                    <p:anim calcmode="lin" valueType="num">
                                      <p:cBhvr>
                                        <p:cTn id="26" dur="750" fill="hold"/>
                                        <p:tgtEl>
                                          <p:spTgt spid="53"/>
                                        </p:tgtEl>
                                        <p:attrNameLst>
                                          <p:attrName>ppt_h</p:attrName>
                                        </p:attrNameLst>
                                      </p:cBhvr>
                                      <p:tavLst>
                                        <p:tav tm="0">
                                          <p:val>
                                            <p:fltVal val="0"/>
                                          </p:val>
                                        </p:tav>
                                        <p:tav tm="100000">
                                          <p:val>
                                            <p:strVal val="#ppt_h"/>
                                          </p:val>
                                        </p:tav>
                                      </p:tavLst>
                                    </p:anim>
                                    <p:animEffect transition="in" filter="fade">
                                      <p:cBhvr>
                                        <p:cTn id="27" dur="750"/>
                                        <p:tgtEl>
                                          <p:spTgt spid="5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wipe(left)">
                                      <p:cBhvr>
                                        <p:cTn id="30" dur="750"/>
                                        <p:tgtEl>
                                          <p:spTgt spid="5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p:cTn id="33" dur="750" fill="hold"/>
                                        <p:tgtEl>
                                          <p:spTgt spid="55"/>
                                        </p:tgtEl>
                                        <p:attrNameLst>
                                          <p:attrName>ppt_w</p:attrName>
                                        </p:attrNameLst>
                                      </p:cBhvr>
                                      <p:tavLst>
                                        <p:tav tm="0">
                                          <p:val>
                                            <p:fltVal val="0"/>
                                          </p:val>
                                        </p:tav>
                                        <p:tav tm="100000">
                                          <p:val>
                                            <p:strVal val="#ppt_w"/>
                                          </p:val>
                                        </p:tav>
                                      </p:tavLst>
                                    </p:anim>
                                    <p:anim calcmode="lin" valueType="num">
                                      <p:cBhvr>
                                        <p:cTn id="34" dur="750" fill="hold"/>
                                        <p:tgtEl>
                                          <p:spTgt spid="55"/>
                                        </p:tgtEl>
                                        <p:attrNameLst>
                                          <p:attrName>ppt_h</p:attrName>
                                        </p:attrNameLst>
                                      </p:cBhvr>
                                      <p:tavLst>
                                        <p:tav tm="0">
                                          <p:val>
                                            <p:fltVal val="0"/>
                                          </p:val>
                                        </p:tav>
                                        <p:tav tm="100000">
                                          <p:val>
                                            <p:strVal val="#ppt_h"/>
                                          </p:val>
                                        </p:tav>
                                      </p:tavLst>
                                    </p:anim>
                                    <p:animEffect transition="in" filter="fade">
                                      <p:cBhvr>
                                        <p:cTn id="35" dur="750"/>
                                        <p:tgtEl>
                                          <p:spTgt spid="5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750"/>
                                        <p:tgtEl>
                                          <p:spTgt spid="5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750" fill="hold"/>
                                        <p:tgtEl>
                                          <p:spTgt spid="57"/>
                                        </p:tgtEl>
                                        <p:attrNameLst>
                                          <p:attrName>ppt_w</p:attrName>
                                        </p:attrNameLst>
                                      </p:cBhvr>
                                      <p:tavLst>
                                        <p:tav tm="0">
                                          <p:val>
                                            <p:fltVal val="0"/>
                                          </p:val>
                                        </p:tav>
                                        <p:tav tm="100000">
                                          <p:val>
                                            <p:strVal val="#ppt_w"/>
                                          </p:val>
                                        </p:tav>
                                      </p:tavLst>
                                    </p:anim>
                                    <p:anim calcmode="lin" valueType="num">
                                      <p:cBhvr>
                                        <p:cTn id="42" dur="750" fill="hold"/>
                                        <p:tgtEl>
                                          <p:spTgt spid="57"/>
                                        </p:tgtEl>
                                        <p:attrNameLst>
                                          <p:attrName>ppt_h</p:attrName>
                                        </p:attrNameLst>
                                      </p:cBhvr>
                                      <p:tavLst>
                                        <p:tav tm="0">
                                          <p:val>
                                            <p:fltVal val="0"/>
                                          </p:val>
                                        </p:tav>
                                        <p:tav tm="100000">
                                          <p:val>
                                            <p:strVal val="#ppt_h"/>
                                          </p:val>
                                        </p:tav>
                                      </p:tavLst>
                                    </p:anim>
                                    <p:animEffect transition="in" filter="fade">
                                      <p:cBhvr>
                                        <p:cTn id="43" dur="750"/>
                                        <p:tgtEl>
                                          <p:spTgt spid="5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wipe(left)">
                                      <p:cBhvr>
                                        <p:cTn id="46" dur="750"/>
                                        <p:tgtEl>
                                          <p:spTgt spid="58"/>
                                        </p:tgtEl>
                                      </p:cBhvr>
                                    </p:animEffect>
                                  </p:childTnLst>
                                </p:cTn>
                              </p:par>
                            </p:childTnLst>
                          </p:cTn>
                        </p:par>
                        <p:par>
                          <p:cTn id="47" fill="hold">
                            <p:stCondLst>
                              <p:cond delay="4699"/>
                            </p:stCondLst>
                            <p:childTnLst>
                              <p:par>
                                <p:cTn id="48" presetID="22" presetClass="entr" presetSubtype="8" fill="hold" grpId="0" nodeType="afterEffect">
                                  <p:stCondLst>
                                    <p:cond delay="0"/>
                                  </p:stCondLst>
                                  <p:iterate type="lt">
                                    <p:tmPct val="30000"/>
                                  </p:iterate>
                                  <p:childTnLst>
                                    <p:set>
                                      <p:cBhvr>
                                        <p:cTn id="49" dur="1" fill="hold">
                                          <p:stCondLst>
                                            <p:cond delay="0"/>
                                          </p:stCondLst>
                                        </p:cTn>
                                        <p:tgtEl>
                                          <p:spTgt spid="8"/>
                                        </p:tgtEl>
                                        <p:attrNameLst>
                                          <p:attrName>style.visibility</p:attrName>
                                        </p:attrNameLst>
                                      </p:cBhvr>
                                      <p:to>
                                        <p:strVal val="visible"/>
                                      </p:to>
                                    </p:set>
                                    <p:animEffect transition="in" filter="wipe(left)">
                                      <p:cBhvr>
                                        <p:cTn id="50" dur="2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51" fill="remove" display="0">
                  <p:stCondLst>
                    <p:cond delay="indefinite"/>
                  </p:stCondLst>
                  <p:endCondLst>
                    <p:cond evt="onStopAudio" delay="0">
                      <p:tgtEl>
                        <p:sldTgt/>
                      </p:tgtEl>
                    </p:cond>
                  </p:endCondLst>
                </p:cTn>
                <p:tgtEl>
                  <p:spTgt spid="59"/>
                </p:tgtEl>
              </p:cMediaNode>
            </p:audio>
          </p:childTnLst>
        </p:cTn>
      </p:par>
    </p:tnLst>
    <p:bldLst>
      <p:bldP spid="5" grpId="0"/>
      <p:bldP spid="6" grpId="0" bldLvl="0" animBg="1"/>
      <p:bldP spid="7" grpId="0"/>
      <p:bldP spid="8" grpId="0"/>
      <p:bldP spid="53" grpId="0" bldLvl="0" animBg="1"/>
      <p:bldP spid="54" grpId="0"/>
      <p:bldP spid="55" grpId="0" bldLvl="0" animBg="1"/>
      <p:bldP spid="56" grpId="0"/>
      <p:bldP spid="57" grpId="0" bldLvl="0" animBg="1"/>
      <p:bldP spid="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3328597" y="1991696"/>
            <a:ext cx="3086939" cy="3164424"/>
            <a:chOff x="5759920" y="1761100"/>
            <a:chExt cx="3086939" cy="3164424"/>
          </a:xfrm>
        </p:grpSpPr>
        <p:sp>
          <p:nvSpPr>
            <p:cNvPr id="36" name="MH_Entry_1"/>
            <p:cNvSpPr/>
            <p:nvPr>
              <p:custDataLst>
                <p:tags r:id="rId1"/>
              </p:custDataLst>
            </p:nvPr>
          </p:nvSpPr>
          <p:spPr>
            <a:xfrm>
              <a:off x="6379884" y="1761100"/>
              <a:ext cx="2466975" cy="57340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530" noProof="1">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家长会的意义</a:t>
              </a:r>
              <a:endParaRPr lang="en-US" altLang="zh-CN" sz="2530" noProof="1">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eaLnBrk="1" hangingPunct="1">
                <a:defRPr/>
              </a:pPr>
              <a:r>
                <a:rPr lang="en-US" altLang="zh-CN" sz="1200" noProof="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ANNUAL WORK SUMMARY</a:t>
              </a:r>
              <a:endParaRPr lang="zh-CN" altLang="en-US" sz="1200" noProof="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7" name="MH_Entry_2"/>
            <p:cNvSpPr/>
            <p:nvPr>
              <p:custDataLst>
                <p:tags r:id="rId2"/>
              </p:custDataLst>
            </p:nvPr>
          </p:nvSpPr>
          <p:spPr>
            <a:xfrm>
              <a:off x="6379884" y="2630751"/>
              <a:ext cx="2466975" cy="57400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530" noProof="1">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关于我们班级</a:t>
              </a:r>
              <a:endParaRPr lang="en-US" altLang="zh-CN" sz="2530" noProof="1">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eaLnBrk="1" hangingPunct="1">
                <a:defRPr/>
              </a:pPr>
              <a:r>
                <a:rPr lang="en-US" altLang="zh-CN" sz="1200" noProof="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COMPLETION OF WORK</a:t>
              </a:r>
              <a:endParaRPr lang="zh-CN" altLang="en-US" sz="1200" noProof="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8" name="MH_Entry_3"/>
            <p:cNvSpPr/>
            <p:nvPr>
              <p:custDataLst>
                <p:tags r:id="rId3"/>
              </p:custDataLst>
            </p:nvPr>
          </p:nvSpPr>
          <p:spPr>
            <a:xfrm>
              <a:off x="6379884" y="3499907"/>
              <a:ext cx="2466975" cy="57400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530" noProof="1">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给家长的建议</a:t>
              </a:r>
              <a:endParaRPr lang="en-US" altLang="zh-CN" sz="2530" noProof="1">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eaLnBrk="1" hangingPunct="1">
                <a:defRPr/>
              </a:pPr>
              <a:r>
                <a:rPr lang="en-US" altLang="zh-CN" sz="1200" noProof="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SUCCESSFUL PROJECT </a:t>
              </a:r>
              <a:endParaRPr lang="zh-CN" altLang="en-US" sz="1200" noProof="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9" name="MH_Entry_4"/>
            <p:cNvSpPr/>
            <p:nvPr>
              <p:custDataLst>
                <p:tags r:id="rId4"/>
              </p:custDataLst>
            </p:nvPr>
          </p:nvSpPr>
          <p:spPr>
            <a:xfrm>
              <a:off x="6379884" y="4395249"/>
              <a:ext cx="2466975" cy="5232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200" noProof="1">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新学期工作安排</a:t>
              </a:r>
              <a:endParaRPr lang="en-US" altLang="zh-CN" sz="2200" noProof="1">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eaLnBrk="1" hangingPunct="1">
                <a:defRPr/>
              </a:pPr>
              <a:r>
                <a:rPr lang="en-US" altLang="zh-CN" sz="1200" noProof="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NEXT YEAR WORK PLAN</a:t>
              </a:r>
              <a:endParaRPr lang="zh-CN" altLang="en-US" sz="1200" noProof="1">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40" name="矩形 39"/>
            <p:cNvSpPr/>
            <p:nvPr/>
          </p:nvSpPr>
          <p:spPr>
            <a:xfrm>
              <a:off x="5759920" y="1812691"/>
              <a:ext cx="527374" cy="527372"/>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01</a:t>
              </a:r>
              <a:endParaRPr lang="en-US" altLang="zh-CN" sz="2000" dirty="0">
                <a:latin typeface="微软雅黑" panose="020B0503020204020204" pitchFamily="34" charset="-122"/>
                <a:ea typeface="微软雅黑" panose="020B0503020204020204" pitchFamily="34" charset="-122"/>
              </a:endParaRPr>
            </a:p>
          </p:txBody>
        </p:sp>
        <p:sp>
          <p:nvSpPr>
            <p:cNvPr id="41" name="矩形 40"/>
            <p:cNvSpPr/>
            <p:nvPr/>
          </p:nvSpPr>
          <p:spPr>
            <a:xfrm>
              <a:off x="5759920" y="2674511"/>
              <a:ext cx="527374" cy="527372"/>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02</a:t>
              </a:r>
              <a:endParaRPr lang="en-US" altLang="zh-CN" sz="2000" dirty="0">
                <a:latin typeface="微软雅黑" panose="020B0503020204020204" pitchFamily="34" charset="-122"/>
                <a:ea typeface="微软雅黑" panose="020B0503020204020204" pitchFamily="34" charset="-122"/>
              </a:endParaRPr>
            </a:p>
          </p:txBody>
        </p:sp>
        <p:sp>
          <p:nvSpPr>
            <p:cNvPr id="42" name="矩形 41"/>
            <p:cNvSpPr/>
            <p:nvPr/>
          </p:nvSpPr>
          <p:spPr>
            <a:xfrm>
              <a:off x="5759920" y="3536331"/>
              <a:ext cx="527374" cy="527372"/>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03</a:t>
              </a:r>
              <a:endParaRPr lang="en-US" altLang="zh-CN" sz="2000" dirty="0">
                <a:latin typeface="微软雅黑" panose="020B0503020204020204" pitchFamily="34" charset="-122"/>
                <a:ea typeface="微软雅黑" panose="020B0503020204020204" pitchFamily="34" charset="-122"/>
              </a:endParaRPr>
            </a:p>
          </p:txBody>
        </p:sp>
        <p:sp>
          <p:nvSpPr>
            <p:cNvPr id="43" name="矩形 42"/>
            <p:cNvSpPr/>
            <p:nvPr/>
          </p:nvSpPr>
          <p:spPr>
            <a:xfrm>
              <a:off x="5759920" y="4398152"/>
              <a:ext cx="527374" cy="527372"/>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微软雅黑" panose="020B0503020204020204" pitchFamily="34" charset="-122"/>
                  <a:ea typeface="微软雅黑" panose="020B0503020204020204" pitchFamily="34" charset="-122"/>
                </a:rPr>
                <a:t>04</a:t>
              </a:r>
              <a:endParaRPr lang="en-US" altLang="zh-CN" sz="2000" dirty="0">
                <a:latin typeface="微软雅黑" panose="020B0503020204020204" pitchFamily="34" charset="-122"/>
                <a:ea typeface="微软雅黑" panose="020B0503020204020204" pitchFamily="34" charset="-122"/>
              </a:endParaRPr>
            </a:p>
          </p:txBody>
        </p:sp>
      </p:grpSp>
      <p:sp>
        <p:nvSpPr>
          <p:cNvPr id="44" name="MH_Others_1"/>
          <p:cNvSpPr txBox="1"/>
          <p:nvPr>
            <p:custDataLst>
              <p:tags r:id="rId5"/>
            </p:custDataLst>
          </p:nvPr>
        </p:nvSpPr>
        <p:spPr>
          <a:xfrm>
            <a:off x="1137101" y="2425097"/>
            <a:ext cx="2031325" cy="2180092"/>
          </a:xfrm>
          <a:prstGeom prst="rect">
            <a:avLst/>
          </a:prstGeom>
          <a:noFill/>
        </p:spPr>
        <p:txBody>
          <a:bodyPr vert="eaVert" wrap="square" lIns="0" tIns="0" rIns="0" bIns="0" anchor="ctr">
            <a:spAutoFit/>
          </a:bodyPr>
          <a:lstStyle/>
          <a:p>
            <a:pPr algn="ctr" eaLnBrk="1" hangingPunct="1">
              <a:defRPr/>
            </a:pPr>
            <a:r>
              <a:rPr lang="zh-CN" altLang="en-US" sz="6000" noProof="1">
                <a:solidFill>
                  <a:srgbClr val="EC6761"/>
                </a:solidFill>
                <a:latin typeface="微软雅黑" panose="020B0503020204020204" pitchFamily="34" charset="-122"/>
                <a:ea typeface="微软雅黑" panose="020B0503020204020204" pitchFamily="34" charset="-122"/>
                <a:sym typeface="Arial" panose="020B0604020202020204" pitchFamily="34" charset="0"/>
              </a:rPr>
              <a:t>目录</a:t>
            </a:r>
            <a:endParaRPr lang="zh-CN" altLang="en-US" sz="6000" noProof="1">
              <a:solidFill>
                <a:srgbClr val="EC676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MH_Others_2"/>
          <p:cNvSpPr txBox="1"/>
          <p:nvPr>
            <p:custDataLst>
              <p:tags r:id="rId6"/>
            </p:custDataLst>
          </p:nvPr>
        </p:nvSpPr>
        <p:spPr>
          <a:xfrm rot="5400000">
            <a:off x="1675863" y="3374893"/>
            <a:ext cx="2151063" cy="338554"/>
          </a:xfrm>
          <a:prstGeom prst="rect">
            <a:avLst/>
          </a:prstGeom>
          <a:noFill/>
        </p:spPr>
        <p:txBody>
          <a:bodyPr lIns="0" tIns="0" rIns="0" bIns="0">
            <a:spAutoFit/>
          </a:bodyPr>
          <a:lstStyle/>
          <a:p>
            <a:pPr algn="ctr" eaLnBrk="1" hangingPunct="1">
              <a:defRPr/>
            </a:pPr>
            <a:r>
              <a:rPr lang="en-US" altLang="zh-CN" sz="2200" noProof="1">
                <a:solidFill>
                  <a:srgbClr val="EC6761"/>
                </a:solidFill>
                <a:latin typeface="微软雅黑" panose="020B0503020204020204" pitchFamily="34" charset="-122"/>
                <a:ea typeface="微软雅黑" panose="020B0503020204020204" pitchFamily="34" charset="-122"/>
                <a:sym typeface="Arial" panose="020B0604020202020204" pitchFamily="34" charset="0"/>
              </a:rPr>
              <a:t>CONTENTS</a:t>
            </a:r>
            <a:endParaRPr lang="en-US" altLang="zh-CN" sz="2200" noProof="1">
              <a:solidFill>
                <a:srgbClr val="EC676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3" name="图片 2" descr="ÊÀ½ç¶ùÍ¯ÈÕ¼Ò³¤Åã¶Á¿¨Í¨²åÍ¼"/>
          <p:cNvPicPr>
            <a:picLocks noChangeAspect="1"/>
          </p:cNvPicPr>
          <p:nvPr/>
        </p:nvPicPr>
        <p:blipFill>
          <a:blip r:embed="rId7"/>
          <a:srcRect t="68502" r="53064"/>
          <a:stretch>
            <a:fillRect/>
          </a:stretch>
        </p:blipFill>
        <p:spPr>
          <a:xfrm>
            <a:off x="5553710" y="596265"/>
            <a:ext cx="6316980" cy="5667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4"/>
                                        </p:tgtEl>
                                        <p:attrNameLst>
                                          <p:attrName>style.visibility</p:attrName>
                                        </p:attrNameLst>
                                      </p:cBhvr>
                                      <p:to>
                                        <p:strVal val="visible"/>
                                      </p:to>
                                    </p:set>
                                    <p:anim by="(-#ppt_w*2)" calcmode="lin" valueType="num">
                                      <p:cBhvr rctx="PPT">
                                        <p:cTn id="7" dur="500" autoRev="1" fill="hold">
                                          <p:stCondLst>
                                            <p:cond delay="0"/>
                                          </p:stCondLst>
                                        </p:cTn>
                                        <p:tgtEl>
                                          <p:spTgt spid="44"/>
                                        </p:tgtEl>
                                        <p:attrNameLst>
                                          <p:attrName>ppt_w</p:attrName>
                                        </p:attrNameLst>
                                      </p:cBhvr>
                                    </p:anim>
                                    <p:anim by="(#ppt_w*0.50)" calcmode="lin" valueType="num">
                                      <p:cBhvr>
                                        <p:cTn id="8" dur="500" decel="50000" autoRev="1" fill="hold">
                                          <p:stCondLst>
                                            <p:cond delay="0"/>
                                          </p:stCondLst>
                                        </p:cTn>
                                        <p:tgtEl>
                                          <p:spTgt spid="44"/>
                                        </p:tgtEl>
                                        <p:attrNameLst>
                                          <p:attrName>ppt_x</p:attrName>
                                        </p:attrNameLst>
                                      </p:cBhvr>
                                    </p:anim>
                                    <p:anim from="(-#ppt_h/2)" to="(#ppt_y)" calcmode="lin" valueType="num">
                                      <p:cBhvr>
                                        <p:cTn id="9" dur="1000" fill="hold">
                                          <p:stCondLst>
                                            <p:cond delay="0"/>
                                          </p:stCondLst>
                                        </p:cTn>
                                        <p:tgtEl>
                                          <p:spTgt spid="44"/>
                                        </p:tgtEl>
                                        <p:attrNameLst>
                                          <p:attrName>ppt_y</p:attrName>
                                        </p:attrNameLst>
                                      </p:cBhvr>
                                    </p:anim>
                                    <p:animRot by="21600000">
                                      <p:cBhvr>
                                        <p:cTn id="10" dur="1000" fill="hold">
                                          <p:stCondLst>
                                            <p:cond delay="0"/>
                                          </p:stCondLst>
                                        </p:cTn>
                                        <p:tgtEl>
                                          <p:spTgt spid="44"/>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45"/>
                                        </p:tgtEl>
                                        <p:attrNameLst>
                                          <p:attrName>style.visibility</p:attrName>
                                        </p:attrNameLst>
                                      </p:cBhvr>
                                      <p:to>
                                        <p:strVal val="visible"/>
                                      </p:to>
                                    </p:set>
                                    <p:anim by="(-#ppt_w*2)" calcmode="lin" valueType="num">
                                      <p:cBhvr rctx="PPT">
                                        <p:cTn id="13" dur="500" autoRev="1" fill="hold">
                                          <p:stCondLst>
                                            <p:cond delay="0"/>
                                          </p:stCondLst>
                                        </p:cTn>
                                        <p:tgtEl>
                                          <p:spTgt spid="45"/>
                                        </p:tgtEl>
                                        <p:attrNameLst>
                                          <p:attrName>ppt_w</p:attrName>
                                        </p:attrNameLst>
                                      </p:cBhvr>
                                    </p:anim>
                                    <p:anim by="(#ppt_w*0.50)" calcmode="lin" valueType="num">
                                      <p:cBhvr>
                                        <p:cTn id="14" dur="500" decel="50000" autoRev="1" fill="hold">
                                          <p:stCondLst>
                                            <p:cond delay="0"/>
                                          </p:stCondLst>
                                        </p:cTn>
                                        <p:tgtEl>
                                          <p:spTgt spid="45"/>
                                        </p:tgtEl>
                                        <p:attrNameLst>
                                          <p:attrName>ppt_x</p:attrName>
                                        </p:attrNameLst>
                                      </p:cBhvr>
                                    </p:anim>
                                    <p:anim from="(-#ppt_h/2)" to="(#ppt_y)" calcmode="lin" valueType="num">
                                      <p:cBhvr>
                                        <p:cTn id="15" dur="1000" fill="hold">
                                          <p:stCondLst>
                                            <p:cond delay="0"/>
                                          </p:stCondLst>
                                        </p:cTn>
                                        <p:tgtEl>
                                          <p:spTgt spid="45"/>
                                        </p:tgtEl>
                                        <p:attrNameLst>
                                          <p:attrName>ppt_y</p:attrName>
                                        </p:attrNameLst>
                                      </p:cBhvr>
                                    </p:anim>
                                    <p:animRot by="21600000">
                                      <p:cBhvr>
                                        <p:cTn id="16" dur="1000" fill="hold">
                                          <p:stCondLst>
                                            <p:cond delay="0"/>
                                          </p:stCondLst>
                                        </p:cTn>
                                        <p:tgtEl>
                                          <p:spTgt spid="45"/>
                                        </p:tgtEl>
                                        <p:attrNameLst>
                                          <p:attrName>r</p:attrName>
                                        </p:attrNameLst>
                                      </p:cBhvr>
                                    </p:animRot>
                                  </p:childTnLst>
                                </p:cTn>
                              </p:par>
                            </p:childTnLst>
                          </p:cTn>
                        </p:par>
                        <p:par>
                          <p:cTn id="17" fill="hold">
                            <p:stCondLst>
                              <p:cond delay="1700"/>
                            </p:stCondLst>
                            <p:childTnLst>
                              <p:par>
                                <p:cTn id="18" presetID="42" presetClass="entr" presetSubtype="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1000"/>
                                        <p:tgtEl>
                                          <p:spTgt spid="35"/>
                                        </p:tgtEl>
                                      </p:cBhvr>
                                    </p:animEffect>
                                    <p:anim calcmode="lin" valueType="num">
                                      <p:cBhvr>
                                        <p:cTn id="21" dur="1000" fill="hold"/>
                                        <p:tgtEl>
                                          <p:spTgt spid="35"/>
                                        </p:tgtEl>
                                        <p:attrNameLst>
                                          <p:attrName>ppt_x</p:attrName>
                                        </p:attrNameLst>
                                      </p:cBhvr>
                                      <p:tavLst>
                                        <p:tav tm="0">
                                          <p:val>
                                            <p:strVal val="#ppt_x"/>
                                          </p:val>
                                        </p:tav>
                                        <p:tav tm="100000">
                                          <p:val>
                                            <p:strVal val="#ppt_x"/>
                                          </p:val>
                                        </p:tav>
                                      </p:tavLst>
                                    </p:anim>
                                    <p:anim calcmode="lin" valueType="num">
                                      <p:cBhvr>
                                        <p:cTn id="2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开学"/>
          <p:cNvPicPr>
            <a:picLocks noChangeAspect="1"/>
          </p:cNvPicPr>
          <p:nvPr/>
        </p:nvPicPr>
        <p:blipFill>
          <a:blip r:embed="rId1"/>
          <a:srcRect l="8374" t="26160" r="4312" b="3956"/>
          <a:stretch>
            <a:fillRect/>
          </a:stretch>
        </p:blipFill>
        <p:spPr>
          <a:xfrm>
            <a:off x="0" y="-17780"/>
            <a:ext cx="12190095" cy="6877050"/>
          </a:xfrm>
          <a:prstGeom prst="rect">
            <a:avLst/>
          </a:prstGeom>
        </p:spPr>
      </p:pic>
      <p:sp>
        <p:nvSpPr>
          <p:cNvPr id="12" name="矩形 11"/>
          <p:cNvSpPr/>
          <p:nvPr/>
        </p:nvSpPr>
        <p:spPr>
          <a:xfrm>
            <a:off x="7721734" y="3259973"/>
            <a:ext cx="3865562" cy="738505"/>
          </a:xfrm>
          <a:prstGeom prst="rect">
            <a:avLst/>
          </a:prstGeom>
        </p:spPr>
        <p:txBody>
          <a:bodyPr lIns="0" tIns="0" rIns="0" bIns="0">
            <a:spAutoFit/>
          </a:bodyPr>
          <a:lstStyle/>
          <a:p>
            <a:pPr algn="ctr" eaLnBrk="1" hangingPunct="1">
              <a:defRPr/>
            </a:pPr>
            <a:r>
              <a:rPr lang="zh-CN" altLang="en-US" sz="4800" noProof="1">
                <a:solidFill>
                  <a:srgbClr val="EC6761"/>
                </a:solidFill>
                <a:latin typeface="微软雅黑" panose="020B0503020204020204" pitchFamily="34" charset="-122"/>
                <a:ea typeface="微软雅黑" panose="020B0503020204020204" pitchFamily="34" charset="-122"/>
                <a:cs typeface="+mn-ea"/>
                <a:sym typeface="Arial" panose="020B0604020202020204" pitchFamily="34" charset="0"/>
              </a:rPr>
              <a:t>家长会的意义</a:t>
            </a:r>
            <a:endParaRPr lang="zh-CN" altLang="en-US" sz="4800" noProof="1">
              <a:solidFill>
                <a:srgbClr val="EC676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Box 11"/>
          <p:cNvSpPr txBox="1"/>
          <p:nvPr/>
        </p:nvSpPr>
        <p:spPr>
          <a:xfrm>
            <a:off x="7767998" y="4033312"/>
            <a:ext cx="3743332" cy="461665"/>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marL="171450" lvl="1" indent="-171450">
              <a:buFont typeface="Arial" panose="020B0604020202020204" pitchFamily="34" charset="0"/>
              <a:buChar char="•"/>
              <a:defRPr/>
            </a:pPr>
            <a:r>
              <a:rPr lang="zh-CN" altLang="en-US"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3"/>
          <p:cNvSpPr/>
          <p:nvPr/>
        </p:nvSpPr>
        <p:spPr>
          <a:xfrm>
            <a:off x="6012181" y="3058795"/>
            <a:ext cx="1601638" cy="1604128"/>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01</a:t>
            </a:r>
            <a:endParaRPr lang="en-US" altLang="zh-CN" sz="6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strVal val="4*#ppt_w"/>
                                          </p:val>
                                        </p:tav>
                                        <p:tav tm="100000">
                                          <p:val>
                                            <p:strVal val="#ppt_w"/>
                                          </p:val>
                                        </p:tav>
                                      </p:tavLst>
                                    </p:anim>
                                    <p:anim calcmode="lin" valueType="num">
                                      <p:cBhvr>
                                        <p:cTn id="13" dur="500" fill="hold"/>
                                        <p:tgtEl>
                                          <p:spTgt spid="12"/>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50594"/>
            <a:ext cx="12190413" cy="736587"/>
            <a:chOff x="0" y="639726"/>
            <a:chExt cx="12190413" cy="736587"/>
          </a:xfrm>
        </p:grpSpPr>
        <p:sp>
          <p:nvSpPr>
            <p:cNvPr id="11" name="矩形 10"/>
            <p:cNvSpPr/>
            <p:nvPr/>
          </p:nvSpPr>
          <p:spPr>
            <a:xfrm flipV="1">
              <a:off x="0" y="1330594"/>
              <a:ext cx="12190413" cy="45719"/>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39726"/>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300" dirty="0">
                  <a:solidFill>
                    <a:srgbClr val="EC6761"/>
                  </a:solidFill>
                  <a:latin typeface="微软雅黑" panose="020B0503020204020204" pitchFamily="34" charset="-122"/>
                  <a:ea typeface="微软雅黑" panose="020B0503020204020204" pitchFamily="34" charset="-122"/>
                  <a:sym typeface="Arial" panose="020B0604020202020204" pitchFamily="34" charset="0"/>
                </a:rPr>
                <a:t>家长会的意义</a:t>
              </a:r>
              <a:endParaRPr lang="zh-CN" altLang="en-US" sz="3300" dirty="0">
                <a:solidFill>
                  <a:srgbClr val="EC676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171" name="PA-组合 21"/>
          <p:cNvGrpSpPr/>
          <p:nvPr>
            <p:custDataLst>
              <p:tags r:id="rId1"/>
            </p:custDataLst>
          </p:nvPr>
        </p:nvGrpSpPr>
        <p:grpSpPr bwMode="auto">
          <a:xfrm>
            <a:off x="823595" y="2014538"/>
            <a:ext cx="4987925" cy="3259137"/>
            <a:chOff x="1205065" y="2359706"/>
            <a:chExt cx="4989258" cy="3258212"/>
          </a:xfrm>
        </p:grpSpPr>
        <p:grpSp>
          <p:nvGrpSpPr>
            <p:cNvPr id="17" name="组合 16"/>
            <p:cNvGrpSpPr/>
            <p:nvPr/>
          </p:nvGrpSpPr>
          <p:grpSpPr>
            <a:xfrm>
              <a:off x="1205065" y="4273233"/>
              <a:ext cx="4989258" cy="575940"/>
              <a:chOff x="1205065" y="4455708"/>
              <a:chExt cx="4989258" cy="575940"/>
            </a:xfrm>
            <a:effectLst>
              <a:outerShdw blurRad="50800" dist="38100" dir="2700000" algn="tl" rotWithShape="0">
                <a:prstClr val="black">
                  <a:alpha val="40000"/>
                </a:prstClr>
              </a:outerShdw>
            </a:effectLst>
          </p:grpSpPr>
          <p:sp>
            <p:nvSpPr>
              <p:cNvPr id="10" name="PA-矩形 9"/>
              <p:cNvSpPr/>
              <p:nvPr>
                <p:custDataLst>
                  <p:tags r:id="rId2"/>
                </p:custDataLst>
              </p:nvPr>
            </p:nvSpPr>
            <p:spPr>
              <a:xfrm>
                <a:off x="1205065" y="4455708"/>
                <a:ext cx="575684" cy="575940"/>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sp>
            <p:nvSpPr>
              <p:cNvPr id="2" name="PA-矩形 10"/>
              <p:cNvSpPr/>
              <p:nvPr>
                <p:custDataLst>
                  <p:tags r:id="rId3"/>
                </p:custDataLst>
              </p:nvPr>
            </p:nvSpPr>
            <p:spPr>
              <a:xfrm>
                <a:off x="1780750" y="4455708"/>
                <a:ext cx="4413573" cy="575940"/>
              </a:xfrm>
              <a:prstGeom prst="rect">
                <a:avLst/>
              </a:prstGeom>
              <a:noFill/>
              <a:ln>
                <a:solidFill>
                  <a:srgbClr val="EC6761"/>
                </a:solid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grpSp>
        <p:sp>
          <p:nvSpPr>
            <p:cNvPr id="3" name="PA-矩形 24"/>
            <p:cNvSpPr>
              <a:spLocks noChangeArrowheads="1"/>
            </p:cNvSpPr>
            <p:nvPr>
              <p:custDataLst>
                <p:tags r:id="rId4"/>
              </p:custDataLst>
            </p:nvPr>
          </p:nvSpPr>
          <p:spPr bwMode="auto">
            <a:xfrm>
              <a:off x="1764014" y="2359706"/>
              <a:ext cx="4430309" cy="169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eaLnBrk="1" fontAlgn="auto" hangingPunct="1">
                <a:lnSpc>
                  <a:spcPts val="2200"/>
                </a:lnSpc>
                <a:spcBef>
                  <a:spcPts val="0"/>
                </a:spcBef>
                <a:spcAft>
                  <a:spcPts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请在此处添加具体内容，文字尽量言简意赅，简单说明即可，不必过于繁琐。</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eaLnBrk="1" fontAlgn="auto" hangingPunct="1">
                <a:lnSpc>
                  <a:spcPts val="2200"/>
                </a:lnSpc>
                <a:spcBef>
                  <a:spcPts val="0"/>
                </a:spcBef>
                <a:spcAft>
                  <a:spcPts val="0"/>
                </a:spcAft>
                <a:defRPr/>
              </a:pP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eaLnBrk="1" fontAlgn="auto" hangingPunct="1">
                <a:lnSpc>
                  <a:spcPts val="2200"/>
                </a:lnSpc>
                <a:spcBef>
                  <a:spcPts val="0"/>
                </a:spcBef>
                <a:spcAft>
                  <a:spcPts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文字尽量言简意赅，简单说明即可，不必过于繁琐，注意版面美观度。</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eaLnBrk="1" hangingPunct="1">
                <a:lnSpc>
                  <a:spcPct val="130000"/>
                </a:lnSpc>
                <a:buFont typeface="Arial" panose="020B0604020202020204" pitchFamily="34" charset="0"/>
                <a:buNone/>
                <a:defRPr/>
              </a:pPr>
              <a:r>
                <a:rPr lang="en-US" altLang="zh-CN" sz="14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lt"/>
                </a:rPr>
                <a:t>.  </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3" name="PA-矩形 24"/>
            <p:cNvSpPr>
              <a:spLocks noChangeArrowheads="1"/>
            </p:cNvSpPr>
            <p:nvPr>
              <p:custDataLst>
                <p:tags r:id="rId5"/>
              </p:custDataLst>
            </p:nvPr>
          </p:nvSpPr>
          <p:spPr bwMode="auto">
            <a:xfrm>
              <a:off x="1897400" y="4480004"/>
              <a:ext cx="4030152" cy="236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eaLnBrk="1" fontAlgn="auto" hangingPunct="1">
                <a:lnSpc>
                  <a:spcPct val="120000"/>
                </a:lnSpc>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PA-任意多边形 7"/>
            <p:cNvSpPr/>
            <p:nvPr>
              <p:custDataLst>
                <p:tags r:id="rId6"/>
              </p:custDataLst>
            </p:nvPr>
          </p:nvSpPr>
          <p:spPr>
            <a:xfrm>
              <a:off x="1313044" y="2567609"/>
              <a:ext cx="285826" cy="1840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sp>
          <p:nvSpPr>
            <p:cNvPr id="15" name="PA-任意多边形 8"/>
            <p:cNvSpPr/>
            <p:nvPr>
              <p:custDataLst>
                <p:tags r:id="rId7"/>
              </p:custDataLst>
            </p:nvPr>
          </p:nvSpPr>
          <p:spPr>
            <a:xfrm>
              <a:off x="1313044" y="3259563"/>
              <a:ext cx="285826" cy="1840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grpSp>
          <p:nvGrpSpPr>
            <p:cNvPr id="18" name="组合 17"/>
            <p:cNvGrpSpPr/>
            <p:nvPr/>
          </p:nvGrpSpPr>
          <p:grpSpPr>
            <a:xfrm>
              <a:off x="1205065" y="5041978"/>
              <a:ext cx="4989258" cy="575940"/>
              <a:chOff x="1205065" y="4455708"/>
              <a:chExt cx="4989258" cy="575940"/>
            </a:xfrm>
            <a:effectLst>
              <a:outerShdw blurRad="50800" dist="38100" dir="2700000" algn="tl" rotWithShape="0">
                <a:prstClr val="black">
                  <a:alpha val="40000"/>
                </a:prstClr>
              </a:outerShdw>
            </a:effectLst>
          </p:grpSpPr>
          <p:sp>
            <p:nvSpPr>
              <p:cNvPr id="19" name="PA-矩形 18"/>
              <p:cNvSpPr/>
              <p:nvPr>
                <p:custDataLst>
                  <p:tags r:id="rId8"/>
                </p:custDataLst>
              </p:nvPr>
            </p:nvSpPr>
            <p:spPr>
              <a:xfrm>
                <a:off x="1205065" y="4455708"/>
                <a:ext cx="575684" cy="575940"/>
              </a:xfrm>
              <a:prstGeom prst="rect">
                <a:avLst/>
              </a:prstGeom>
              <a:solidFill>
                <a:srgbClr val="F8BA2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sp>
            <p:nvSpPr>
              <p:cNvPr id="20" name="PA-矩形 19"/>
              <p:cNvSpPr/>
              <p:nvPr>
                <p:custDataLst>
                  <p:tags r:id="rId9"/>
                </p:custDataLst>
              </p:nvPr>
            </p:nvSpPr>
            <p:spPr>
              <a:xfrm>
                <a:off x="1780750" y="4455708"/>
                <a:ext cx="4413573" cy="575940"/>
              </a:xfrm>
              <a:prstGeom prst="rect">
                <a:avLst/>
              </a:prstGeom>
              <a:noFill/>
              <a:ln>
                <a:solidFill>
                  <a:srgbClr val="F8BA26"/>
                </a:solid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grpSp>
        <p:sp>
          <p:nvSpPr>
            <p:cNvPr id="21" name="PA-矩形 24"/>
            <p:cNvSpPr>
              <a:spLocks noChangeArrowheads="1"/>
            </p:cNvSpPr>
            <p:nvPr>
              <p:custDataLst>
                <p:tags r:id="rId10"/>
              </p:custDataLst>
            </p:nvPr>
          </p:nvSpPr>
          <p:spPr bwMode="auto">
            <a:xfrm>
              <a:off x="1897400" y="5249723"/>
              <a:ext cx="4030152" cy="236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eaLnBrk="1" fontAlgn="auto" hangingPunct="1">
                <a:lnSpc>
                  <a:spcPct val="120000"/>
                </a:lnSpc>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 name="PA-组合 21"/>
          <p:cNvGrpSpPr/>
          <p:nvPr>
            <p:custDataLst>
              <p:tags r:id="rId11"/>
            </p:custDataLst>
          </p:nvPr>
        </p:nvGrpSpPr>
        <p:grpSpPr bwMode="auto">
          <a:xfrm>
            <a:off x="6483985" y="2014538"/>
            <a:ext cx="4987925" cy="3259137"/>
            <a:chOff x="1205065" y="2359706"/>
            <a:chExt cx="4989258" cy="3258212"/>
          </a:xfrm>
        </p:grpSpPr>
        <p:grpSp>
          <p:nvGrpSpPr>
            <p:cNvPr id="16" name="组合 15"/>
            <p:cNvGrpSpPr/>
            <p:nvPr/>
          </p:nvGrpSpPr>
          <p:grpSpPr>
            <a:xfrm>
              <a:off x="1205065" y="4273233"/>
              <a:ext cx="4989258" cy="575940"/>
              <a:chOff x="1205065" y="4455708"/>
              <a:chExt cx="4989258" cy="575940"/>
            </a:xfrm>
            <a:effectLst>
              <a:outerShdw blurRad="50800" dist="38100" dir="2700000" algn="tl" rotWithShape="0">
                <a:prstClr val="black">
                  <a:alpha val="40000"/>
                </a:prstClr>
              </a:outerShdw>
            </a:effectLst>
          </p:grpSpPr>
          <p:sp>
            <p:nvSpPr>
              <p:cNvPr id="22" name="PA-矩形 9"/>
              <p:cNvSpPr/>
              <p:nvPr>
                <p:custDataLst>
                  <p:tags r:id="rId12"/>
                </p:custDataLst>
              </p:nvPr>
            </p:nvSpPr>
            <p:spPr>
              <a:xfrm>
                <a:off x="1205065" y="4455708"/>
                <a:ext cx="575684" cy="575940"/>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sp>
            <p:nvSpPr>
              <p:cNvPr id="23" name="PA-矩形 10"/>
              <p:cNvSpPr/>
              <p:nvPr>
                <p:custDataLst>
                  <p:tags r:id="rId13"/>
                </p:custDataLst>
              </p:nvPr>
            </p:nvSpPr>
            <p:spPr>
              <a:xfrm>
                <a:off x="1780750" y="4455708"/>
                <a:ext cx="4413573" cy="575940"/>
              </a:xfrm>
              <a:prstGeom prst="rect">
                <a:avLst/>
              </a:prstGeom>
              <a:noFill/>
              <a:ln>
                <a:solidFill>
                  <a:srgbClr val="EC6761"/>
                </a:solid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grpSp>
        <p:sp>
          <p:nvSpPr>
            <p:cNvPr id="24" name="PA-矩形 24"/>
            <p:cNvSpPr>
              <a:spLocks noChangeArrowheads="1"/>
            </p:cNvSpPr>
            <p:nvPr>
              <p:custDataLst>
                <p:tags r:id="rId14"/>
              </p:custDataLst>
            </p:nvPr>
          </p:nvSpPr>
          <p:spPr bwMode="auto">
            <a:xfrm>
              <a:off x="1764014" y="2359706"/>
              <a:ext cx="4430309" cy="169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eaLnBrk="1" fontAlgn="auto" hangingPunct="1">
                <a:lnSpc>
                  <a:spcPts val="2200"/>
                </a:lnSpc>
                <a:spcBef>
                  <a:spcPts val="0"/>
                </a:spcBef>
                <a:spcAft>
                  <a:spcPts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请在此处添加具体内容，文字尽量言简意赅，简单说明即可，不必过于繁琐。</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eaLnBrk="1" fontAlgn="auto" hangingPunct="1">
                <a:lnSpc>
                  <a:spcPts val="2200"/>
                </a:lnSpc>
                <a:spcBef>
                  <a:spcPts val="0"/>
                </a:spcBef>
                <a:spcAft>
                  <a:spcPts val="0"/>
                </a:spcAft>
                <a:defRPr/>
              </a:pP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eaLnBrk="1" fontAlgn="auto" hangingPunct="1">
                <a:lnSpc>
                  <a:spcPts val="2200"/>
                </a:lnSpc>
                <a:spcBef>
                  <a:spcPts val="0"/>
                </a:spcBef>
                <a:spcAft>
                  <a:spcPts val="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文字尽量言简意赅，简单说明即可，不必过于繁琐，注意版面美观度。</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eaLnBrk="1" hangingPunct="1">
                <a:lnSpc>
                  <a:spcPct val="130000"/>
                </a:lnSpc>
                <a:buFont typeface="Arial" panose="020B0604020202020204" pitchFamily="34" charset="0"/>
                <a:buNone/>
                <a:defRPr/>
              </a:pPr>
              <a:r>
                <a:rPr lang="en-US" altLang="zh-CN" sz="14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lt"/>
                </a:rPr>
                <a:t>.  </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5" name="PA-矩形 24"/>
            <p:cNvSpPr>
              <a:spLocks noChangeArrowheads="1"/>
            </p:cNvSpPr>
            <p:nvPr>
              <p:custDataLst>
                <p:tags r:id="rId15"/>
              </p:custDataLst>
            </p:nvPr>
          </p:nvSpPr>
          <p:spPr bwMode="auto">
            <a:xfrm>
              <a:off x="1897400" y="4480004"/>
              <a:ext cx="4030152" cy="236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eaLnBrk="1" fontAlgn="auto" hangingPunct="1">
                <a:lnSpc>
                  <a:spcPct val="120000"/>
                </a:lnSpc>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PA-任意多边形 7"/>
            <p:cNvSpPr/>
            <p:nvPr>
              <p:custDataLst>
                <p:tags r:id="rId16"/>
              </p:custDataLst>
            </p:nvPr>
          </p:nvSpPr>
          <p:spPr>
            <a:xfrm>
              <a:off x="1313044" y="2567609"/>
              <a:ext cx="285826" cy="1840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sp>
          <p:nvSpPr>
            <p:cNvPr id="27" name="PA-任意多边形 8"/>
            <p:cNvSpPr/>
            <p:nvPr>
              <p:custDataLst>
                <p:tags r:id="rId17"/>
              </p:custDataLst>
            </p:nvPr>
          </p:nvSpPr>
          <p:spPr>
            <a:xfrm>
              <a:off x="1313044" y="3259563"/>
              <a:ext cx="285826" cy="1840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grpSp>
          <p:nvGrpSpPr>
            <p:cNvPr id="28" name="组合 27"/>
            <p:cNvGrpSpPr/>
            <p:nvPr/>
          </p:nvGrpSpPr>
          <p:grpSpPr>
            <a:xfrm>
              <a:off x="1205065" y="5041978"/>
              <a:ext cx="4989258" cy="575940"/>
              <a:chOff x="1205065" y="4455708"/>
              <a:chExt cx="4989258" cy="575940"/>
            </a:xfrm>
            <a:effectLst>
              <a:outerShdw blurRad="50800" dist="38100" dir="2700000" algn="tl" rotWithShape="0">
                <a:prstClr val="black">
                  <a:alpha val="40000"/>
                </a:prstClr>
              </a:outerShdw>
            </a:effectLst>
          </p:grpSpPr>
          <p:sp>
            <p:nvSpPr>
              <p:cNvPr id="29" name="PA-矩形 18"/>
              <p:cNvSpPr/>
              <p:nvPr>
                <p:custDataLst>
                  <p:tags r:id="rId18"/>
                </p:custDataLst>
              </p:nvPr>
            </p:nvSpPr>
            <p:spPr>
              <a:xfrm>
                <a:off x="1205065" y="4455708"/>
                <a:ext cx="575684" cy="575940"/>
              </a:xfrm>
              <a:prstGeom prst="rect">
                <a:avLst/>
              </a:prstGeom>
              <a:solidFill>
                <a:srgbClr val="F8BA26"/>
              </a:solidFill>
              <a:ln>
                <a:no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sp>
            <p:nvSpPr>
              <p:cNvPr id="30" name="PA-矩形 19"/>
              <p:cNvSpPr/>
              <p:nvPr>
                <p:custDataLst>
                  <p:tags r:id="rId19"/>
                </p:custDataLst>
              </p:nvPr>
            </p:nvSpPr>
            <p:spPr>
              <a:xfrm>
                <a:off x="1780750" y="4455708"/>
                <a:ext cx="4413573" cy="575940"/>
              </a:xfrm>
              <a:prstGeom prst="rect">
                <a:avLst/>
              </a:prstGeom>
              <a:noFill/>
              <a:ln>
                <a:solidFill>
                  <a:srgbClr val="F8BA26"/>
                </a:solidFill>
              </a:ln>
            </p:spPr>
            <p:style>
              <a:lnRef idx="2">
                <a:schemeClr val="accent1">
                  <a:shade val="50000"/>
                </a:schemeClr>
              </a:lnRef>
              <a:fillRef idx="1">
                <a:schemeClr val="accent1"/>
              </a:fillRef>
              <a:effectRef idx="0">
                <a:schemeClr val="accent1"/>
              </a:effectRef>
              <a:fontRef idx="minor">
                <a:schemeClr val="lt1"/>
              </a:fontRef>
            </p:style>
            <p:txBody>
              <a:bodyPr lIns="121854" tIns="60928" rIns="121854" bIns="60928" anchor="ctr"/>
              <a:p>
                <a:pPr eaLnBrk="1" hangingPunct="1">
                  <a:lnSpc>
                    <a:spcPct val="130000"/>
                  </a:lnSpc>
                  <a:buFont typeface="Arial" panose="020B0604020202020204" pitchFamily="34" charset="0"/>
                  <a:buNone/>
                  <a:defRPr/>
                </a:pPr>
                <a:endParaRPr lang="zh-CN" altLang="en-US" sz="2395" dirty="0">
                  <a:solidFill>
                    <a:srgbClr val="99CC39"/>
                  </a:solidFill>
                  <a:latin typeface="微软雅黑" panose="020B0503020204020204" pitchFamily="34" charset="-122"/>
                  <a:ea typeface="微软雅黑" panose="020B0503020204020204" pitchFamily="34" charset="-122"/>
                  <a:cs typeface="+mn-ea"/>
                  <a:sym typeface="+mn-lt"/>
                </a:endParaRPr>
              </a:p>
            </p:txBody>
          </p:sp>
        </p:grpSp>
        <p:sp>
          <p:nvSpPr>
            <p:cNvPr id="31" name="PA-矩形 24"/>
            <p:cNvSpPr>
              <a:spLocks noChangeArrowheads="1"/>
            </p:cNvSpPr>
            <p:nvPr>
              <p:custDataLst>
                <p:tags r:id="rId20"/>
              </p:custDataLst>
            </p:nvPr>
          </p:nvSpPr>
          <p:spPr bwMode="auto">
            <a:xfrm>
              <a:off x="1897400" y="5249723"/>
              <a:ext cx="4030152" cy="236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eaLnBrk="1" fontAlgn="auto" hangingPunct="1">
                <a:lnSpc>
                  <a:spcPct val="120000"/>
                </a:lnSpc>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4" fill="hold" nodeType="withEffect">
                                  <p:stCondLst>
                                    <p:cond delay="0"/>
                                  </p:stCondLst>
                                  <p:childTnLst>
                                    <p:set>
                                      <p:cBhvr>
                                        <p:cTn id="9" dur="1" fill="hold">
                                          <p:stCondLst>
                                            <p:cond delay="0"/>
                                          </p:stCondLst>
                                        </p:cTn>
                                        <p:tgtEl>
                                          <p:spTgt spid="7171"/>
                                        </p:tgtEl>
                                        <p:attrNameLst>
                                          <p:attrName>style.visibility</p:attrName>
                                        </p:attrNameLst>
                                      </p:cBhvr>
                                      <p:to>
                                        <p:strVal val="visible"/>
                                      </p:to>
                                    </p:set>
                                    <p:anim calcmode="lin" valueType="num">
                                      <p:cBhvr additive="base">
                                        <p:cTn id="10" dur="500" fill="hold"/>
                                        <p:tgtEl>
                                          <p:spTgt spid="7171"/>
                                        </p:tgtEl>
                                        <p:attrNameLst>
                                          <p:attrName>ppt_x</p:attrName>
                                        </p:attrNameLst>
                                      </p:cBhvr>
                                      <p:tavLst>
                                        <p:tav tm="0">
                                          <p:val>
                                            <p:strVal val="#ppt_x"/>
                                          </p:val>
                                        </p:tav>
                                        <p:tav tm="100000">
                                          <p:val>
                                            <p:strVal val="#ppt_x"/>
                                          </p:val>
                                        </p:tav>
                                      </p:tavLst>
                                    </p:anim>
                                    <p:anim calcmode="lin" valueType="num">
                                      <p:cBhvr additive="base">
                                        <p:cTn id="11" dur="500" fill="hold"/>
                                        <p:tgtEl>
                                          <p:spTgt spid="7171"/>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50594"/>
            <a:ext cx="12190413" cy="736587"/>
            <a:chOff x="0" y="639726"/>
            <a:chExt cx="12190413" cy="736587"/>
          </a:xfrm>
        </p:grpSpPr>
        <p:sp>
          <p:nvSpPr>
            <p:cNvPr id="11" name="矩形 10"/>
            <p:cNvSpPr/>
            <p:nvPr/>
          </p:nvSpPr>
          <p:spPr>
            <a:xfrm flipV="1">
              <a:off x="0" y="1330594"/>
              <a:ext cx="12190413" cy="45719"/>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39726"/>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300" dirty="0">
                  <a:solidFill>
                    <a:srgbClr val="EC6761"/>
                  </a:solidFill>
                  <a:latin typeface="微软雅黑" panose="020B0503020204020204" pitchFamily="34" charset="-122"/>
                  <a:ea typeface="微软雅黑" panose="020B0503020204020204" pitchFamily="34" charset="-122"/>
                  <a:sym typeface="Arial" panose="020B0604020202020204" pitchFamily="34" charset="0"/>
                </a:rPr>
                <a:t>家长会的意义</a:t>
              </a:r>
              <a:endParaRPr lang="zh-CN" altLang="en-US" sz="3300" dirty="0">
                <a:solidFill>
                  <a:srgbClr val="EC676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 name="矩形 10"/>
          <p:cNvSpPr>
            <a:spLocks noChangeArrowheads="1"/>
          </p:cNvSpPr>
          <p:nvPr/>
        </p:nvSpPr>
        <p:spPr bwMode="auto">
          <a:xfrm>
            <a:off x="1578794" y="2100965"/>
            <a:ext cx="5239174" cy="3065514"/>
          </a:xfrm>
          <a:prstGeom prst="rect">
            <a:avLst/>
          </a:prstGeom>
          <a:blipFill dpi="0" rotWithShape="1">
            <a:blip r:embed="rId1"/>
            <a:srcRect/>
            <a:stretch>
              <a:fillRect/>
            </a:stretch>
          </a:blipFill>
          <a:ln>
            <a:noFill/>
          </a:ln>
        </p:spPr>
        <p:txBody>
          <a:bodyPr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
        <p:nvSpPr>
          <p:cNvPr id="6" name="文本框 29"/>
          <p:cNvSpPr>
            <a:spLocks noChangeArrowheads="1"/>
          </p:cNvSpPr>
          <p:nvPr/>
        </p:nvSpPr>
        <p:spPr bwMode="auto">
          <a:xfrm>
            <a:off x="1789430" y="5351780"/>
            <a:ext cx="502920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单击此处编辑您要的内容，建议您在展示时采用微软雅黑字体，单击此处编辑您要的内容，建议您在展示时采用微软雅黑字体，</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矩形 6"/>
          <p:cNvSpPr>
            <a:spLocks noChangeArrowheads="1"/>
          </p:cNvSpPr>
          <p:nvPr/>
        </p:nvSpPr>
        <p:spPr bwMode="auto">
          <a:xfrm>
            <a:off x="7425162" y="2747841"/>
            <a:ext cx="3395237" cy="329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6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spcBef>
                <a:spcPct val="20000"/>
              </a:spcBef>
            </a:pPr>
            <a:endParaRPr lang="en-US" altLang="zh-CN" sz="16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3"/>
          <p:cNvSpPr txBox="1">
            <a:spLocks noChangeArrowheads="1"/>
          </p:cNvSpPr>
          <p:nvPr/>
        </p:nvSpPr>
        <p:spPr bwMode="auto">
          <a:xfrm>
            <a:off x="7458214" y="2191238"/>
            <a:ext cx="1914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rgbClr val="EC676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EC676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50594"/>
            <a:ext cx="12190413" cy="736587"/>
            <a:chOff x="0" y="639726"/>
            <a:chExt cx="12190413" cy="736587"/>
          </a:xfrm>
        </p:grpSpPr>
        <p:sp>
          <p:nvSpPr>
            <p:cNvPr id="11" name="矩形 10"/>
            <p:cNvSpPr/>
            <p:nvPr/>
          </p:nvSpPr>
          <p:spPr>
            <a:xfrm flipV="1">
              <a:off x="0" y="1330594"/>
              <a:ext cx="12190413" cy="45719"/>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39726"/>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300" dirty="0">
                  <a:solidFill>
                    <a:srgbClr val="EC6761"/>
                  </a:solidFill>
                  <a:latin typeface="微软雅黑" panose="020B0503020204020204" pitchFamily="34" charset="-122"/>
                  <a:ea typeface="微软雅黑" panose="020B0503020204020204" pitchFamily="34" charset="-122"/>
                  <a:sym typeface="Arial" panose="020B0604020202020204" pitchFamily="34" charset="0"/>
                </a:rPr>
                <a:t>家长会的意义</a:t>
              </a:r>
              <a:endParaRPr lang="zh-CN" altLang="en-US" sz="3300" dirty="0">
                <a:solidFill>
                  <a:srgbClr val="EC676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 name="PA-组合 3"/>
          <p:cNvGrpSpPr/>
          <p:nvPr>
            <p:custDataLst>
              <p:tags r:id="rId1"/>
            </p:custDataLst>
          </p:nvPr>
        </p:nvGrpSpPr>
        <p:grpSpPr bwMode="auto">
          <a:xfrm>
            <a:off x="7593013" y="1754505"/>
            <a:ext cx="3468687" cy="4541838"/>
            <a:chOff x="4931673" y="3664428"/>
            <a:chExt cx="2369239" cy="3102403"/>
          </a:xfrm>
        </p:grpSpPr>
        <p:sp>
          <p:nvSpPr>
            <p:cNvPr id="3" name="PA-任意多边形 71"/>
            <p:cNvSpPr/>
            <p:nvPr>
              <p:custDataLst>
                <p:tags r:id="rId2"/>
              </p:custDataLst>
            </p:nvPr>
          </p:nvSpPr>
          <p:spPr bwMode="auto">
            <a:xfrm>
              <a:off x="6290326" y="4269510"/>
              <a:ext cx="1010586" cy="2334664"/>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rgbClr val="F8BA26"/>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defTabSz="609600" eaLnBrk="1" fontAlgn="auto" hangingPunct="1">
                <a:spcBef>
                  <a:spcPts val="0"/>
                </a:spcBef>
                <a:spcAft>
                  <a:spcPts val="0"/>
                </a:spcAft>
                <a:defRPr/>
              </a:pPr>
              <a:endParaRPr lang="zh-CN" altLang="en-US" sz="1400">
                <a:solidFill>
                  <a:prstClr val="white"/>
                </a:solidFill>
                <a:cs typeface="+mn-ea"/>
                <a:sym typeface="+mn-lt"/>
              </a:endParaRPr>
            </a:p>
          </p:txBody>
        </p:sp>
        <p:sp>
          <p:nvSpPr>
            <p:cNvPr id="4" name="PA-任意多边形 23"/>
            <p:cNvSpPr/>
            <p:nvPr>
              <p:custDataLst>
                <p:tags r:id="rId3"/>
              </p:custDataLst>
            </p:nvPr>
          </p:nvSpPr>
          <p:spPr bwMode="auto">
            <a:xfrm>
              <a:off x="5673348" y="3664428"/>
              <a:ext cx="883721" cy="3102403"/>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rgbClr val="EC6761"/>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defTabSz="609600" eaLnBrk="1" fontAlgn="auto" hangingPunct="1">
                <a:spcBef>
                  <a:spcPts val="0"/>
                </a:spcBef>
                <a:spcAft>
                  <a:spcPts val="0"/>
                </a:spcAft>
                <a:defRPr/>
              </a:pPr>
              <a:endParaRPr lang="zh-CN" altLang="en-US" sz="1400">
                <a:solidFill>
                  <a:prstClr val="white"/>
                </a:solidFill>
                <a:cs typeface="+mn-ea"/>
                <a:sym typeface="+mn-lt"/>
              </a:endParaRPr>
            </a:p>
          </p:txBody>
        </p:sp>
        <p:sp>
          <p:nvSpPr>
            <p:cNvPr id="41" name="PA-任意多边形 38"/>
            <p:cNvSpPr/>
            <p:nvPr>
              <p:custDataLst>
                <p:tags r:id="rId4"/>
              </p:custDataLst>
            </p:nvPr>
          </p:nvSpPr>
          <p:spPr bwMode="auto">
            <a:xfrm>
              <a:off x="4931673" y="5077372"/>
              <a:ext cx="984563" cy="1665603"/>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rgbClr val="F8BA2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defTabSz="609600" eaLnBrk="1" fontAlgn="auto" hangingPunct="1">
                <a:spcBef>
                  <a:spcPts val="0"/>
                </a:spcBef>
                <a:spcAft>
                  <a:spcPts val="0"/>
                </a:spcAft>
                <a:defRPr/>
              </a:pPr>
              <a:endParaRPr lang="zh-CN" altLang="en-US" dirty="0">
                <a:solidFill>
                  <a:prstClr val="white"/>
                </a:solidFill>
                <a:cs typeface="+mn-ea"/>
                <a:sym typeface="+mn-lt"/>
              </a:endParaRPr>
            </a:p>
          </p:txBody>
        </p:sp>
      </p:grpSp>
      <p:grpSp>
        <p:nvGrpSpPr>
          <p:cNvPr id="42" name="PA-组合 24"/>
          <p:cNvGrpSpPr/>
          <p:nvPr>
            <p:custDataLst>
              <p:tags r:id="rId5"/>
            </p:custDataLst>
          </p:nvPr>
        </p:nvGrpSpPr>
        <p:grpSpPr bwMode="auto">
          <a:xfrm>
            <a:off x="973773" y="4999355"/>
            <a:ext cx="5399087" cy="1244918"/>
            <a:chOff x="1133807" y="4783632"/>
            <a:chExt cx="3742385" cy="1245878"/>
          </a:xfrm>
        </p:grpSpPr>
        <p:sp>
          <p:nvSpPr>
            <p:cNvPr id="43" name="PA-矩形 25"/>
            <p:cNvSpPr/>
            <p:nvPr>
              <p:custDataLst>
                <p:tags r:id="rId6"/>
              </p:custDataLst>
            </p:nvPr>
          </p:nvSpPr>
          <p:spPr>
            <a:xfrm>
              <a:off x="4287490" y="4783632"/>
              <a:ext cx="506174" cy="506804"/>
            </a:xfrm>
            <a:prstGeom prst="rect">
              <a:avLst/>
            </a:prstGeom>
            <a:solidFill>
              <a:srgbClr val="F8BA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609600" eaLnBrk="1" fontAlgn="auto" hangingPunct="1">
                <a:spcBef>
                  <a:spcPts val="0"/>
                </a:spcBef>
                <a:spcAft>
                  <a:spcPts val="0"/>
                </a:spcAft>
                <a:defRPr/>
              </a:pPr>
              <a:r>
                <a:rPr lang="en-US" sz="1600" dirty="0">
                  <a:solidFill>
                    <a:schemeClr val="bg1"/>
                  </a:solidFill>
                  <a:latin typeface="微软雅黑" panose="020B0503020204020204" pitchFamily="34" charset="-122"/>
                  <a:ea typeface="微软雅黑" panose="020B0503020204020204" pitchFamily="34" charset="-122"/>
                  <a:cs typeface="+mn-ea"/>
                  <a:sym typeface="+mn-lt"/>
                </a:rPr>
                <a:t>01</a:t>
              </a:r>
              <a:endParaRPr 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4" name="PA-文本框 26"/>
            <p:cNvSpPr txBox="1"/>
            <p:nvPr>
              <p:custDataLst>
                <p:tags r:id="rId7"/>
              </p:custDataLst>
            </p:nvPr>
          </p:nvSpPr>
          <p:spPr>
            <a:xfrm>
              <a:off x="1133807" y="5347630"/>
              <a:ext cx="3742385" cy="681880"/>
            </a:xfrm>
            <a:prstGeom prst="rect">
              <a:avLst/>
            </a:prstGeom>
            <a:noFill/>
          </p:spPr>
          <p:txBody>
            <a:bodyPr>
              <a:spAutoFit/>
            </a:bodyPr>
            <a:p>
              <a:pPr algn="r" defTabSz="609600" eaLnBrk="1" fontAlgn="auto" hangingPunct="1">
                <a:spcBef>
                  <a:spcPts val="0"/>
                </a:spcBef>
                <a:spcAft>
                  <a:spcPts val="0"/>
                </a:spcAft>
                <a:defRPr/>
              </a:pPr>
              <a:r>
                <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mn-lt"/>
                </a:rPr>
                <a:t>输入标题</a:t>
              </a:r>
              <a:endParaRPr lang="en-US" altLang="zh-CN" sz="20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mn-lt"/>
              </a:endParaRPr>
            </a:p>
            <a:p>
              <a:pPr algn="r" eaLnBrk="1" fontAlgn="auto" hangingPunct="1">
                <a:lnSpc>
                  <a:spcPts val="2200"/>
                </a:lnSpc>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5" name="PA-组合 27"/>
          <p:cNvGrpSpPr/>
          <p:nvPr>
            <p:custDataLst>
              <p:tags r:id="rId8"/>
            </p:custDataLst>
          </p:nvPr>
        </p:nvGrpSpPr>
        <p:grpSpPr bwMode="auto">
          <a:xfrm>
            <a:off x="973773" y="2980055"/>
            <a:ext cx="5399087" cy="1410019"/>
            <a:chOff x="7539648" y="1927083"/>
            <a:chExt cx="3612768" cy="1409428"/>
          </a:xfrm>
        </p:grpSpPr>
        <p:sp>
          <p:nvSpPr>
            <p:cNvPr id="46" name="PA-矩形 28"/>
            <p:cNvSpPr/>
            <p:nvPr>
              <p:custDataLst>
                <p:tags r:id="rId9"/>
              </p:custDataLst>
            </p:nvPr>
          </p:nvSpPr>
          <p:spPr>
            <a:xfrm>
              <a:off x="7628878" y="1927083"/>
              <a:ext cx="506701" cy="506201"/>
            </a:xfrm>
            <a:prstGeom prst="rect">
              <a:avLst/>
            </a:prstGeom>
            <a:solidFill>
              <a:srgbClr val="F8BA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609600" eaLnBrk="1" fontAlgn="auto" hangingPunct="1">
                <a:spcBef>
                  <a:spcPts val="0"/>
                </a:spcBef>
                <a:spcAft>
                  <a:spcPts val="0"/>
                </a:spcAft>
                <a:defRPr/>
              </a:pPr>
              <a:r>
                <a:rPr lang="en-US" sz="1600" dirty="0">
                  <a:solidFill>
                    <a:schemeClr val="bg1"/>
                  </a:solidFill>
                  <a:latin typeface="微软雅黑" panose="020B0503020204020204" pitchFamily="34" charset="-122"/>
                  <a:ea typeface="微软雅黑" panose="020B0503020204020204" pitchFamily="34" charset="-122"/>
                  <a:cs typeface="+mn-ea"/>
                  <a:sym typeface="+mn-lt"/>
                </a:rPr>
                <a:t>02</a:t>
              </a:r>
              <a:endParaRPr 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47" name="PA-文本框 29"/>
            <p:cNvSpPr txBox="1"/>
            <p:nvPr>
              <p:custDataLst>
                <p:tags r:id="rId10"/>
              </p:custDataLst>
            </p:nvPr>
          </p:nvSpPr>
          <p:spPr>
            <a:xfrm>
              <a:off x="7539648" y="2471368"/>
              <a:ext cx="3612768" cy="865143"/>
            </a:xfrm>
            <a:prstGeom prst="rect">
              <a:avLst/>
            </a:prstGeom>
            <a:noFill/>
          </p:spPr>
          <p:txBody>
            <a:bodyPr>
              <a:spAutoFit/>
            </a:bodyPr>
            <a:p>
              <a:pPr defTabSz="609600" eaLnBrk="1" fontAlgn="auto" hangingPunct="1">
                <a:spcBef>
                  <a:spcPts val="0"/>
                </a:spcBef>
                <a:spcAft>
                  <a:spcPts val="0"/>
                </a:spcAft>
                <a:defRPr/>
              </a:pPr>
              <a:r>
                <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mn-lt"/>
                </a:rPr>
                <a:t>输入标题</a:t>
              </a:r>
              <a:endParaRPr lang="en-US" altLang="zh-CN" sz="20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mn-lt"/>
              </a:endParaRPr>
            </a:p>
            <a:p>
              <a:pPr eaLnBrk="1" fontAlgn="auto" hangingPunct="1">
                <a:lnSpc>
                  <a:spcPts val="2200"/>
                </a:lnSpc>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defTabSz="609600" eaLnBrk="1" fontAlgn="auto" hangingPunct="1">
                <a:spcBef>
                  <a:spcPts val="0"/>
                </a:spcBef>
                <a:spcAft>
                  <a:spcPts val="0"/>
                </a:spcAft>
                <a:defRPr/>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8" name="PA-组合 30"/>
          <p:cNvGrpSpPr/>
          <p:nvPr>
            <p:custDataLst>
              <p:tags r:id="rId11"/>
            </p:custDataLst>
          </p:nvPr>
        </p:nvGrpSpPr>
        <p:grpSpPr bwMode="auto">
          <a:xfrm>
            <a:off x="876935" y="1189355"/>
            <a:ext cx="5592763" cy="1430655"/>
            <a:chOff x="156830" y="2160794"/>
            <a:chExt cx="3875762" cy="1430376"/>
          </a:xfrm>
        </p:grpSpPr>
        <p:sp>
          <p:nvSpPr>
            <p:cNvPr id="49" name="PA-矩形 31"/>
            <p:cNvSpPr/>
            <p:nvPr>
              <p:custDataLst>
                <p:tags r:id="rId12"/>
              </p:custDataLst>
            </p:nvPr>
          </p:nvSpPr>
          <p:spPr>
            <a:xfrm>
              <a:off x="3444022" y="2160794"/>
              <a:ext cx="506060" cy="507901"/>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609600" eaLnBrk="1" fontAlgn="auto" hangingPunct="1">
                <a:spcBef>
                  <a:spcPts val="0"/>
                </a:spcBef>
                <a:spcAft>
                  <a:spcPts val="0"/>
                </a:spcAft>
                <a:defRPr/>
              </a:pPr>
              <a:r>
                <a:rPr lang="en-US" sz="1600" dirty="0">
                  <a:solidFill>
                    <a:schemeClr val="bg1"/>
                  </a:solidFill>
                  <a:latin typeface="微软雅黑" panose="020B0503020204020204" pitchFamily="34" charset="-122"/>
                  <a:ea typeface="微软雅黑" panose="020B0503020204020204" pitchFamily="34" charset="-122"/>
                  <a:cs typeface="+mn-ea"/>
                  <a:sym typeface="+mn-lt"/>
                </a:rPr>
                <a:t>01</a:t>
              </a:r>
              <a:endParaRPr 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0" name="PA-文本框 32"/>
            <p:cNvSpPr txBox="1"/>
            <p:nvPr>
              <p:custDataLst>
                <p:tags r:id="rId13"/>
              </p:custDataLst>
            </p:nvPr>
          </p:nvSpPr>
          <p:spPr>
            <a:xfrm>
              <a:off x="156830" y="2725834"/>
              <a:ext cx="3875762" cy="865336"/>
            </a:xfrm>
            <a:prstGeom prst="rect">
              <a:avLst/>
            </a:prstGeom>
            <a:noFill/>
          </p:spPr>
          <p:txBody>
            <a:bodyPr>
              <a:spAutoFit/>
            </a:bodyPr>
            <a:p>
              <a:pPr algn="r" defTabSz="609600" eaLnBrk="1" fontAlgn="auto" hangingPunct="1">
                <a:spcBef>
                  <a:spcPts val="0"/>
                </a:spcBef>
                <a:spcAft>
                  <a:spcPts val="0"/>
                </a:spcAft>
                <a:defRPr/>
              </a:pPr>
              <a:r>
                <a:rPr lang="zh-CN" altLang="en-US" sz="20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mn-lt"/>
                </a:rPr>
                <a:t>输入标题</a:t>
              </a:r>
              <a:endParaRPr lang="en-US" altLang="zh-CN" sz="2000" dirty="0">
                <a:solidFill>
                  <a:prstClr val="black">
                    <a:lumMod val="75000"/>
                    <a:lumOff val="25000"/>
                  </a:prstClr>
                </a:solidFill>
                <a:latin typeface="微软雅黑" panose="020B0503020204020204" pitchFamily="34" charset="-122"/>
                <a:ea typeface="微软雅黑" panose="020B0503020204020204" pitchFamily="34" charset="-122"/>
                <a:cs typeface="+mn-ea"/>
                <a:sym typeface="+mn-lt"/>
              </a:endParaRPr>
            </a:p>
            <a:p>
              <a:pPr algn="r" eaLnBrk="1" fontAlgn="auto" hangingPunct="1">
                <a:lnSpc>
                  <a:spcPts val="2200"/>
                </a:lnSpc>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r" defTabSz="609600" eaLnBrk="1" fontAlgn="auto" hangingPunct="1">
                <a:spcBef>
                  <a:spcPts val="0"/>
                </a:spcBef>
                <a:spcAft>
                  <a:spcPts val="0"/>
                </a:spcAft>
                <a:defRPr/>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750" fill="hold"/>
                                        <p:tgtEl>
                                          <p:spTgt spid="48"/>
                                        </p:tgtEl>
                                        <p:attrNameLst>
                                          <p:attrName>ppt_x</p:attrName>
                                        </p:attrNameLst>
                                      </p:cBhvr>
                                      <p:tavLst>
                                        <p:tav tm="0">
                                          <p:val>
                                            <p:strVal val="#ppt_x"/>
                                          </p:val>
                                        </p:tav>
                                        <p:tav tm="100000">
                                          <p:val>
                                            <p:strVal val="#ppt_x"/>
                                          </p:val>
                                        </p:tav>
                                      </p:tavLst>
                                    </p:anim>
                                    <p:anim calcmode="lin" valueType="num">
                                      <p:cBhvr additive="base">
                                        <p:cTn id="18" dur="750" fill="hold"/>
                                        <p:tgtEl>
                                          <p:spTgt spid="4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750" fill="hold"/>
                                        <p:tgtEl>
                                          <p:spTgt spid="45"/>
                                        </p:tgtEl>
                                        <p:attrNameLst>
                                          <p:attrName>ppt_x</p:attrName>
                                        </p:attrNameLst>
                                      </p:cBhvr>
                                      <p:tavLst>
                                        <p:tav tm="0">
                                          <p:val>
                                            <p:strVal val="#ppt_x"/>
                                          </p:val>
                                        </p:tav>
                                        <p:tav tm="100000">
                                          <p:val>
                                            <p:strVal val="#ppt_x"/>
                                          </p:val>
                                        </p:tav>
                                      </p:tavLst>
                                    </p:anim>
                                    <p:anim calcmode="lin" valueType="num">
                                      <p:cBhvr additive="base">
                                        <p:cTn id="22" dur="750" fill="hold"/>
                                        <p:tgtEl>
                                          <p:spTgt spid="4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750" fill="hold"/>
                                        <p:tgtEl>
                                          <p:spTgt spid="42"/>
                                        </p:tgtEl>
                                        <p:attrNameLst>
                                          <p:attrName>ppt_x</p:attrName>
                                        </p:attrNameLst>
                                      </p:cBhvr>
                                      <p:tavLst>
                                        <p:tav tm="0">
                                          <p:val>
                                            <p:strVal val="#ppt_x"/>
                                          </p:val>
                                        </p:tav>
                                        <p:tav tm="100000">
                                          <p:val>
                                            <p:strVal val="#ppt_x"/>
                                          </p:val>
                                        </p:tav>
                                      </p:tavLst>
                                    </p:anim>
                                    <p:anim calcmode="lin" valueType="num">
                                      <p:cBhvr additive="base">
                                        <p:cTn id="26" dur="75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开学"/>
          <p:cNvPicPr>
            <a:picLocks noChangeAspect="1"/>
          </p:cNvPicPr>
          <p:nvPr/>
        </p:nvPicPr>
        <p:blipFill>
          <a:blip r:embed="rId1"/>
          <a:srcRect l="8374" t="26160" r="4312" b="3956"/>
          <a:stretch>
            <a:fillRect/>
          </a:stretch>
        </p:blipFill>
        <p:spPr>
          <a:xfrm>
            <a:off x="0" y="-17780"/>
            <a:ext cx="12190095" cy="6877050"/>
          </a:xfrm>
          <a:prstGeom prst="rect">
            <a:avLst/>
          </a:prstGeom>
        </p:spPr>
      </p:pic>
      <p:sp>
        <p:nvSpPr>
          <p:cNvPr id="12" name="矩形 11"/>
          <p:cNvSpPr/>
          <p:nvPr/>
        </p:nvSpPr>
        <p:spPr>
          <a:xfrm>
            <a:off x="7721734" y="3259973"/>
            <a:ext cx="3865562" cy="738505"/>
          </a:xfrm>
          <a:prstGeom prst="rect">
            <a:avLst/>
          </a:prstGeom>
        </p:spPr>
        <p:txBody>
          <a:bodyPr lIns="0" tIns="0" rIns="0" bIns="0">
            <a:spAutoFit/>
          </a:bodyPr>
          <a:lstStyle/>
          <a:p>
            <a:pPr algn="ctr" eaLnBrk="1" hangingPunct="1"/>
            <a:r>
              <a:rPr lang="zh-CN" altLang="en-US" sz="48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关于我们班级</a:t>
            </a:r>
            <a:endParaRPr lang="zh-CN" altLang="en-US" sz="4800" noProof="1">
              <a:solidFill>
                <a:srgbClr val="EC676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Box 11"/>
          <p:cNvSpPr txBox="1"/>
          <p:nvPr/>
        </p:nvSpPr>
        <p:spPr>
          <a:xfrm>
            <a:off x="7767998" y="4033312"/>
            <a:ext cx="3743332" cy="461665"/>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marL="171450" lvl="1" indent="-171450">
              <a:buFont typeface="Arial" panose="020B0604020202020204" pitchFamily="34" charset="0"/>
              <a:buChar char="•"/>
              <a:defRPr/>
            </a:pPr>
            <a:r>
              <a:rPr lang="zh-CN" altLang="en-US"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3"/>
          <p:cNvSpPr/>
          <p:nvPr/>
        </p:nvSpPr>
        <p:spPr>
          <a:xfrm>
            <a:off x="6012181" y="3058795"/>
            <a:ext cx="1601638" cy="1604128"/>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02</a:t>
            </a:r>
            <a:endParaRPr lang="en-US" altLang="zh-CN" sz="6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strVal val="4*#ppt_w"/>
                                          </p:val>
                                        </p:tav>
                                        <p:tav tm="100000">
                                          <p:val>
                                            <p:strVal val="#ppt_w"/>
                                          </p:val>
                                        </p:tav>
                                      </p:tavLst>
                                    </p:anim>
                                    <p:anim calcmode="lin" valueType="num">
                                      <p:cBhvr>
                                        <p:cTn id="13" dur="500" fill="hold"/>
                                        <p:tgtEl>
                                          <p:spTgt spid="12"/>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50595"/>
            <a:ext cx="12190413" cy="736586"/>
            <a:chOff x="0" y="639727"/>
            <a:chExt cx="12190413" cy="736586"/>
          </a:xfrm>
        </p:grpSpPr>
        <p:sp>
          <p:nvSpPr>
            <p:cNvPr id="11" name="矩形 10"/>
            <p:cNvSpPr/>
            <p:nvPr/>
          </p:nvSpPr>
          <p:spPr>
            <a:xfrm flipV="1">
              <a:off x="0" y="1330594"/>
              <a:ext cx="12190413" cy="45719"/>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39727"/>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3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关于我们班级</a:t>
              </a:r>
              <a:endParaRPr lang="zh-CN" altLang="en-US" sz="3300" dirty="0">
                <a:solidFill>
                  <a:srgbClr val="EC6761"/>
                </a:solidFill>
                <a:latin typeface="华文中宋" panose="02010600040101010101" pitchFamily="2" charset="-122"/>
                <a:ea typeface="华文中宋" panose="02010600040101010101" pitchFamily="2" charset="-122"/>
                <a:sym typeface="Arial" panose="020B0604020202020204" pitchFamily="34" charset="0"/>
              </a:endParaRPr>
            </a:p>
          </p:txBody>
        </p:sp>
      </p:grpSp>
      <p:pic>
        <p:nvPicPr>
          <p:cNvPr id="4" name="图片 3" descr="图片包含 游戏机&#10;&#10;描述已自动生成"/>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3957166" y="2096092"/>
            <a:ext cx="4479974" cy="3367566"/>
          </a:xfrm>
          <a:prstGeom prst="rect">
            <a:avLst/>
          </a:prstGeom>
        </p:spPr>
      </p:pic>
      <p:grpSp>
        <p:nvGrpSpPr>
          <p:cNvPr id="2" name="组合 1"/>
          <p:cNvGrpSpPr/>
          <p:nvPr/>
        </p:nvGrpSpPr>
        <p:grpSpPr>
          <a:xfrm>
            <a:off x="838097" y="2473647"/>
            <a:ext cx="2867633" cy="2641484"/>
            <a:chOff x="1172738" y="1924493"/>
            <a:chExt cx="2867633" cy="2641484"/>
          </a:xfrm>
        </p:grpSpPr>
        <p:sp>
          <p:nvSpPr>
            <p:cNvPr id="3" name="文本框 2"/>
            <p:cNvSpPr txBox="1"/>
            <p:nvPr/>
          </p:nvSpPr>
          <p:spPr>
            <a:xfrm>
              <a:off x="1172738" y="2554932"/>
              <a:ext cx="2867633" cy="2011045"/>
            </a:xfrm>
            <a:prstGeom prst="rect">
              <a:avLst/>
            </a:prstGeom>
            <a:noFill/>
          </p:spPr>
          <p:txBody>
            <a:bodyPr wrap="square" rtlCol="0">
              <a:spAutoFit/>
            </a:bodyPr>
            <a:lstStyle>
              <a:defPPr>
                <a:defRPr lang="zh-CN"/>
              </a:defPPr>
              <a:lvl1pPr algn="dist">
                <a:defRPr sz="2800">
                  <a:solidFill>
                    <a:schemeClr val="bg1"/>
                  </a:solidFill>
                  <a:latin typeface="汉仪全唐诗简" panose="00020600040101010101" pitchFamily="18" charset="-122"/>
                  <a:ea typeface="汉仪全唐诗简" panose="00020600040101010101" pitchFamily="18" charset="-122"/>
                </a:defRPr>
              </a:lvl1pPr>
            </a:lstStyle>
            <a:p>
              <a:pPr algn="ctr">
                <a:lnSpc>
                  <a:spcPct val="130000"/>
                </a:lnSpc>
              </a:pPr>
              <a:r>
                <a:rPr lang="zh-CN" altLang="en-US" sz="1600" dirty="0">
                  <a:solidFill>
                    <a:srgbClr val="324161"/>
                  </a:solidFill>
                  <a:latin typeface="微软雅黑" panose="020B0503020204020204" pitchFamily="34" charset="-122"/>
                  <a:ea typeface="微软雅黑" panose="020B0503020204020204" pitchFamily="34" charset="-122"/>
                </a:rPr>
                <a:t>数学是人类对事物的抽象结构与模式进行严格描述的一种通用手段，可以应用于现实世界的任何问题，所有的数学对象本质上都是人为定义的。从这个意义上</a:t>
              </a:r>
              <a:endParaRPr lang="zh-CN" altLang="en-US" sz="1600" dirty="0">
                <a:solidFill>
                  <a:srgbClr val="32416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961955" y="1924493"/>
              <a:ext cx="1289199" cy="523220"/>
            </a:xfrm>
            <a:prstGeom prst="rect">
              <a:avLst/>
            </a:prstGeom>
            <a:noFill/>
          </p:spPr>
          <p:txBody>
            <a:bodyPr wrap="square">
              <a:spAutoFit/>
            </a:bodyPr>
            <a:lstStyle/>
            <a:p>
              <a:r>
                <a:rPr lang="zh-CN" altLang="en-US" sz="2800" dirty="0">
                  <a:solidFill>
                    <a:srgbClr val="324161"/>
                  </a:solidFill>
                  <a:latin typeface="微软雅黑" panose="020B0503020204020204" pitchFamily="34" charset="-122"/>
                  <a:ea typeface="微软雅黑" panose="020B0503020204020204" pitchFamily="34" charset="-122"/>
                </a:rPr>
                <a:t>目标一</a:t>
              </a:r>
              <a:endParaRPr lang="zh-CN" altLang="en-US" sz="2800" dirty="0">
                <a:solidFill>
                  <a:srgbClr val="32416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8688575" y="2473647"/>
            <a:ext cx="2867633" cy="2612456"/>
            <a:chOff x="1172738" y="1924493"/>
            <a:chExt cx="2867633" cy="2612456"/>
          </a:xfrm>
        </p:grpSpPr>
        <p:sp>
          <p:nvSpPr>
            <p:cNvPr id="45" name="文本框 44"/>
            <p:cNvSpPr txBox="1"/>
            <p:nvPr/>
          </p:nvSpPr>
          <p:spPr>
            <a:xfrm>
              <a:off x="1172738" y="2554932"/>
              <a:ext cx="2867633" cy="1982017"/>
            </a:xfrm>
            <a:prstGeom prst="rect">
              <a:avLst/>
            </a:prstGeom>
            <a:noFill/>
          </p:spPr>
          <p:txBody>
            <a:bodyPr wrap="square" rtlCol="0">
              <a:spAutoFit/>
            </a:bodyPr>
            <a:lstStyle>
              <a:defPPr>
                <a:defRPr lang="zh-CN"/>
              </a:defPPr>
              <a:lvl1pPr algn="dist">
                <a:defRPr sz="2800">
                  <a:solidFill>
                    <a:schemeClr val="bg1"/>
                  </a:solidFill>
                  <a:latin typeface="汉仪全唐诗简" panose="00020600040101010101" pitchFamily="18" charset="-122"/>
                  <a:ea typeface="汉仪全唐诗简" panose="00020600040101010101" pitchFamily="18" charset="-122"/>
                </a:defRPr>
              </a:lvl1pPr>
            </a:lstStyle>
            <a:p>
              <a:pPr algn="ctr">
                <a:lnSpc>
                  <a:spcPct val="130000"/>
                </a:lnSpc>
              </a:pPr>
              <a:r>
                <a:rPr lang="zh-CN" altLang="en-US" sz="1600" dirty="0">
                  <a:solidFill>
                    <a:srgbClr val="324161"/>
                  </a:solidFill>
                  <a:latin typeface="微软雅黑" panose="020B0503020204020204" pitchFamily="34" charset="-122"/>
                  <a:ea typeface="微软雅黑" panose="020B0503020204020204" pitchFamily="34" charset="-122"/>
                </a:rPr>
                <a:t>数学是人类对事物的抽象结构与模式进行严格描述的一种通用手段，可以应用于现实世界的任何问题，所有的数学对象本质上都是人为定义的。从这个意义上</a:t>
              </a:r>
              <a:endParaRPr lang="zh-CN" altLang="en-US" sz="1600" dirty="0">
                <a:solidFill>
                  <a:srgbClr val="324161"/>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1961955" y="1924493"/>
              <a:ext cx="1289199" cy="523220"/>
            </a:xfrm>
            <a:prstGeom prst="rect">
              <a:avLst/>
            </a:prstGeom>
            <a:noFill/>
          </p:spPr>
          <p:txBody>
            <a:bodyPr wrap="square">
              <a:spAutoFit/>
            </a:bodyPr>
            <a:lstStyle/>
            <a:p>
              <a:r>
                <a:rPr lang="zh-CN" altLang="en-US" sz="2800" dirty="0">
                  <a:solidFill>
                    <a:srgbClr val="324161"/>
                  </a:solidFill>
                  <a:latin typeface="微软雅黑" panose="020B0503020204020204" pitchFamily="34" charset="-122"/>
                  <a:ea typeface="微软雅黑" panose="020B0503020204020204" pitchFamily="34" charset="-122"/>
                </a:rPr>
                <a:t>目标一</a:t>
              </a:r>
              <a:endParaRPr lang="zh-CN" altLang="en-US" sz="2800" dirty="0">
                <a:solidFill>
                  <a:srgbClr val="32416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up)">
                                      <p:cBhvr>
                                        <p:cTn id="13" dur="500"/>
                                        <p:tgtEl>
                                          <p:spTgt spid="4"/>
                                        </p:tgtEl>
                                      </p:cBhvr>
                                    </p:animEffect>
                                  </p:childTnLst>
                                </p:cTn>
                              </p:par>
                              <p:par>
                                <p:cTn id="14" presetID="12" presetClass="entr" presetSubtype="4"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ppt_y</p:attrName>
                                        </p:attrNameLst>
                                      </p:cBhvr>
                                      <p:tavLst>
                                        <p:tav tm="0">
                                          <p:val>
                                            <p:strVal val="#ppt_y+#ppt_h*1.125000"/>
                                          </p:val>
                                        </p:tav>
                                        <p:tav tm="100000">
                                          <p:val>
                                            <p:strVal val="#ppt_y"/>
                                          </p:val>
                                        </p:tav>
                                      </p:tavLst>
                                    </p:anim>
                                    <p:animEffect transition="in" filter="wipe(up)">
                                      <p:cBhvr>
                                        <p:cTn id="17" dur="500"/>
                                        <p:tgtEl>
                                          <p:spTgt spid="2"/>
                                        </p:tgtEl>
                                      </p:cBhvr>
                                    </p:animEffect>
                                  </p:childTnLst>
                                </p:cTn>
                              </p:par>
                              <p:par>
                                <p:cTn id="18" presetID="12" presetClass="entr" presetSubtype="4" fill="hold" nodeType="with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p:tgtEl>
                                          <p:spTgt spid="44"/>
                                        </p:tgtEl>
                                        <p:attrNameLst>
                                          <p:attrName>ppt_y</p:attrName>
                                        </p:attrNameLst>
                                      </p:cBhvr>
                                      <p:tavLst>
                                        <p:tav tm="0">
                                          <p:val>
                                            <p:strVal val="#ppt_y+#ppt_h*1.125000"/>
                                          </p:val>
                                        </p:tav>
                                        <p:tav tm="100000">
                                          <p:val>
                                            <p:strVal val="#ppt_y"/>
                                          </p:val>
                                        </p:tav>
                                      </p:tavLst>
                                    </p:anim>
                                    <p:animEffect transition="in" filter="wipe(up)">
                                      <p:cBhvr>
                                        <p:cTn id="2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flipV="1">
            <a:off x="0" y="841375"/>
            <a:ext cx="12190730" cy="45720"/>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966934" y="1861917"/>
            <a:ext cx="5248000" cy="4299428"/>
            <a:chOff x="6408665" y="1726185"/>
            <a:chExt cx="2672855" cy="3548714"/>
          </a:xfrm>
        </p:grpSpPr>
        <p:sp>
          <p:nvSpPr>
            <p:cNvPr id="6" name="矩形 5"/>
            <p:cNvSpPr/>
            <p:nvPr/>
          </p:nvSpPr>
          <p:spPr>
            <a:xfrm>
              <a:off x="6408665" y="1726185"/>
              <a:ext cx="2672855" cy="2242146"/>
            </a:xfrm>
            <a:prstGeom prst="rect">
              <a:avLst/>
            </a:prstGeom>
            <a:blipFill dpi="0" rotWithShape="1">
              <a:blip r:embed="rId1"/>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2400">
                <a:solidFill>
                  <a:prstClr val="white"/>
                </a:solidFill>
                <a:latin typeface="Calibri" panose="020F0502020204030204"/>
                <a:ea typeface="宋体" panose="02010600030101010101" pitchFamily="2" charset="-122"/>
              </a:endParaRPr>
            </a:p>
          </p:txBody>
        </p:sp>
        <p:sp>
          <p:nvSpPr>
            <p:cNvPr id="7" name="矩形 6"/>
            <p:cNvSpPr/>
            <p:nvPr/>
          </p:nvSpPr>
          <p:spPr>
            <a:xfrm>
              <a:off x="6408665" y="3965646"/>
              <a:ext cx="2672855" cy="336229"/>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9" name="文本框 4"/>
            <p:cNvSpPr txBox="1"/>
            <p:nvPr/>
          </p:nvSpPr>
          <p:spPr>
            <a:xfrm>
              <a:off x="6714937" y="3944803"/>
              <a:ext cx="1942228" cy="373579"/>
            </a:xfrm>
            <a:prstGeom prst="rect">
              <a:avLst/>
            </a:prstGeom>
            <a:noFill/>
          </p:spPr>
          <p:txBody>
            <a:bodyPr wrap="square" lIns="91424" tIns="45712" rIns="91424" bIns="45712" rtlCol="0">
              <a:spAutoFit/>
            </a:bodyPr>
            <a:lstStyle/>
            <a:p>
              <a:pPr algn="ctr" defTabSz="457200">
                <a:lnSpc>
                  <a:spcPct val="130000"/>
                </a:lnSpc>
              </a:pPr>
              <a:r>
                <a:rPr lang="zh-CN" altLang="en-US" sz="2000" dirty="0">
                  <a:solidFill>
                    <a:schemeClr val="bg1"/>
                  </a:solidFill>
                  <a:latin typeface="Century Gothic" panose="020B0502020202020204"/>
                  <a:ea typeface="微软雅黑" panose="020B0503020204020204" pitchFamily="34" charset="-122"/>
                </a:rPr>
                <a:t>添加标题</a:t>
              </a:r>
              <a:endParaRPr lang="en-US" altLang="zh-CN" sz="2000" dirty="0">
                <a:solidFill>
                  <a:schemeClr val="bg1"/>
                </a:solidFill>
                <a:latin typeface="Century Gothic" panose="020B0502020202020204"/>
                <a:ea typeface="微软雅黑" panose="020B0503020204020204" pitchFamily="34" charset="-122"/>
              </a:endParaRPr>
            </a:p>
          </p:txBody>
        </p:sp>
        <p:grpSp>
          <p:nvGrpSpPr>
            <p:cNvPr id="10" name="组合 9"/>
            <p:cNvGrpSpPr/>
            <p:nvPr/>
          </p:nvGrpSpPr>
          <p:grpSpPr>
            <a:xfrm>
              <a:off x="6432500" y="4470046"/>
              <a:ext cx="2561699" cy="804853"/>
              <a:chOff x="1784300" y="4700356"/>
              <a:chExt cx="2561699" cy="804853"/>
            </a:xfrm>
          </p:grpSpPr>
          <p:sp>
            <p:nvSpPr>
              <p:cNvPr id="13" name="出品 26"/>
              <p:cNvSpPr txBox="1"/>
              <p:nvPr>
                <p:custDataLst>
                  <p:tags r:id="rId2"/>
                </p:custDataLst>
              </p:nvPr>
            </p:nvSpPr>
            <p:spPr>
              <a:xfrm>
                <a:off x="1784300" y="4700356"/>
                <a:ext cx="1034573" cy="381055"/>
              </a:xfrm>
              <a:prstGeom prst="rect">
                <a:avLst/>
              </a:prstGeom>
              <a:noFill/>
            </p:spPr>
            <p:txBody>
              <a:bodyPr wrap="none"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加入标题描述</a:t>
                </a:r>
                <a:endParaRPr lang="zh-CN" altLang="en-US"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品 15"/>
              <p:cNvSpPr txBox="1"/>
              <p:nvPr>
                <p:custDataLst>
                  <p:tags r:id="rId3"/>
                </p:custDataLst>
              </p:nvPr>
            </p:nvSpPr>
            <p:spPr>
              <a:xfrm>
                <a:off x="1784302" y="4971733"/>
                <a:ext cx="2561697" cy="533476"/>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15" name="TextBox 54"/>
          <p:cNvSpPr txBox="1"/>
          <p:nvPr/>
        </p:nvSpPr>
        <p:spPr>
          <a:xfrm>
            <a:off x="1079651" y="2603519"/>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16" name="Rectangle 19"/>
          <p:cNvSpPr/>
          <p:nvPr/>
        </p:nvSpPr>
        <p:spPr>
          <a:xfrm>
            <a:off x="1560740" y="2685944"/>
            <a:ext cx="3925109" cy="51178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Box 56"/>
          <p:cNvSpPr txBox="1"/>
          <p:nvPr/>
        </p:nvSpPr>
        <p:spPr>
          <a:xfrm>
            <a:off x="1079651" y="3566503"/>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18" name="Rectangle 19"/>
          <p:cNvSpPr/>
          <p:nvPr/>
        </p:nvSpPr>
        <p:spPr>
          <a:xfrm>
            <a:off x="1560740" y="3648930"/>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58"/>
          <p:cNvSpPr txBox="1"/>
          <p:nvPr/>
        </p:nvSpPr>
        <p:spPr>
          <a:xfrm>
            <a:off x="1079651" y="4530308"/>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20" name="Rectangle 19"/>
          <p:cNvSpPr/>
          <p:nvPr/>
        </p:nvSpPr>
        <p:spPr>
          <a:xfrm>
            <a:off x="1560740" y="4612734"/>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1227031" y="3516037"/>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227031" y="4426686"/>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圆角矩形 6"/>
          <p:cNvSpPr>
            <a:spLocks noChangeArrowheads="1"/>
          </p:cNvSpPr>
          <p:nvPr/>
        </p:nvSpPr>
        <p:spPr bwMode="auto">
          <a:xfrm>
            <a:off x="1166446" y="1861917"/>
            <a:ext cx="2471738" cy="461963"/>
          </a:xfrm>
          <a:prstGeom prst="roundRect">
            <a:avLst>
              <a:gd name="adj" fmla="val 0"/>
            </a:avLst>
          </a:prstGeom>
          <a:solidFill>
            <a:srgbClr val="EC676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4" name="文本框 7"/>
          <p:cNvSpPr txBox="1">
            <a:spLocks noChangeArrowheads="1"/>
          </p:cNvSpPr>
          <p:nvPr/>
        </p:nvSpPr>
        <p:spPr bwMode="auto">
          <a:xfrm>
            <a:off x="1371511" y="1909542"/>
            <a:ext cx="206002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58"/>
          <p:cNvSpPr txBox="1"/>
          <p:nvPr/>
        </p:nvSpPr>
        <p:spPr>
          <a:xfrm>
            <a:off x="1079649" y="5449508"/>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4.</a:t>
            </a:r>
            <a:endParaRPr lang="id-ID" sz="4300" dirty="0">
              <a:solidFill>
                <a:schemeClr val="bg1">
                  <a:lumMod val="50000"/>
                </a:schemeClr>
              </a:solidFill>
              <a:latin typeface="+mj-lt"/>
            </a:endParaRPr>
          </a:p>
        </p:txBody>
      </p:sp>
      <p:sp>
        <p:nvSpPr>
          <p:cNvPr id="26" name="Rectangle 19"/>
          <p:cNvSpPr/>
          <p:nvPr/>
        </p:nvSpPr>
        <p:spPr>
          <a:xfrm>
            <a:off x="1560738" y="5531934"/>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1227029" y="5390490"/>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extBox 8"/>
          <p:cNvSpPr txBox="1">
            <a:spLocks noChangeArrowheads="1"/>
          </p:cNvSpPr>
          <p:nvPr/>
        </p:nvSpPr>
        <p:spPr bwMode="auto">
          <a:xfrm>
            <a:off x="4467544" y="150595"/>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p>
            <a:pPr algn="ctr" eaLnBrk="1" hangingPunct="1"/>
            <a:r>
              <a:rPr lang="zh-CN" altLang="en-US" sz="33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关于我们班级</a:t>
            </a:r>
            <a:endParaRPr lang="zh-CN" altLang="en-US" sz="3300" dirty="0">
              <a:solidFill>
                <a:srgbClr val="EC6761"/>
              </a:solidFill>
              <a:latin typeface="华文中宋" panose="02010600040101010101" pitchFamily="2" charset="-122"/>
              <a:ea typeface="华文中宋" panose="0201060004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ppt_y</p:attrName>
                                        </p:attrNameLst>
                                      </p:cBhvr>
                                      <p:tavLst>
                                        <p:tav tm="0">
                                          <p:val>
                                            <p:strVal val="#ppt_y+#ppt_h*1.125000"/>
                                          </p:val>
                                        </p:tav>
                                        <p:tav tm="100000">
                                          <p:val>
                                            <p:strVal val="#ppt_y"/>
                                          </p:val>
                                        </p:tav>
                                      </p:tavLst>
                                    </p:anim>
                                    <p:animEffect transition="in" filter="wipe(up)">
                                      <p:cBhvr>
                                        <p:cTn id="17" dur="500"/>
                                        <p:tgtEl>
                                          <p:spTgt spid="16"/>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p:tgtEl>
                                          <p:spTgt spid="21"/>
                                        </p:tgtEl>
                                        <p:attrNameLst>
                                          <p:attrName>ppt_y</p:attrName>
                                        </p:attrNameLst>
                                      </p:cBhvr>
                                      <p:tavLst>
                                        <p:tav tm="0">
                                          <p:val>
                                            <p:strVal val="#ppt_y+#ppt_h*1.125000"/>
                                          </p:val>
                                        </p:tav>
                                        <p:tav tm="100000">
                                          <p:val>
                                            <p:strVal val="#ppt_y"/>
                                          </p:val>
                                        </p:tav>
                                      </p:tavLst>
                                    </p:anim>
                                    <p:animEffect transition="in" filter="wipe(up)">
                                      <p:cBhvr>
                                        <p:cTn id="22" dur="500"/>
                                        <p:tgtEl>
                                          <p:spTgt spid="21"/>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randombar(horizontal)">
                                      <p:cBhvr>
                                        <p:cTn id="26" dur="500"/>
                                        <p:tgtEl>
                                          <p:spTgt spid="17"/>
                                        </p:tgtEl>
                                      </p:cBhvr>
                                    </p:animEffect>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ppt_y</p:attrName>
                                        </p:attrNameLst>
                                      </p:cBhvr>
                                      <p:tavLst>
                                        <p:tav tm="0">
                                          <p:val>
                                            <p:strVal val="#ppt_y+#ppt_h*1.125000"/>
                                          </p:val>
                                        </p:tav>
                                        <p:tav tm="100000">
                                          <p:val>
                                            <p:strVal val="#ppt_y"/>
                                          </p:val>
                                        </p:tav>
                                      </p:tavLst>
                                    </p:anim>
                                    <p:animEffect transition="in" filter="wipe(up)">
                                      <p:cBhvr>
                                        <p:cTn id="31" dur="500"/>
                                        <p:tgtEl>
                                          <p:spTgt spid="18"/>
                                        </p:tgtEl>
                                      </p:cBhvr>
                                    </p:animEffect>
                                  </p:childTnLst>
                                </p:cTn>
                              </p:par>
                            </p:childTnLst>
                          </p:cTn>
                        </p:par>
                        <p:par>
                          <p:cTn id="32" fill="hold">
                            <p:stCondLst>
                              <p:cond delay="3000"/>
                            </p:stCondLst>
                            <p:childTnLst>
                              <p:par>
                                <p:cTn id="33" presetID="12" presetClass="entr" presetSubtype="4"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p:tgtEl>
                                          <p:spTgt spid="22"/>
                                        </p:tgtEl>
                                        <p:attrNameLst>
                                          <p:attrName>ppt_y</p:attrName>
                                        </p:attrNameLst>
                                      </p:cBhvr>
                                      <p:tavLst>
                                        <p:tav tm="0">
                                          <p:val>
                                            <p:strVal val="#ppt_y+#ppt_h*1.125000"/>
                                          </p:val>
                                        </p:tav>
                                        <p:tav tm="100000">
                                          <p:val>
                                            <p:strVal val="#ppt_y"/>
                                          </p:val>
                                        </p:tav>
                                      </p:tavLst>
                                    </p:anim>
                                    <p:animEffect transition="in" filter="wipe(up)">
                                      <p:cBhvr>
                                        <p:cTn id="36" dur="500"/>
                                        <p:tgtEl>
                                          <p:spTgt spid="22"/>
                                        </p:tgtEl>
                                      </p:cBhvr>
                                    </p:animEffect>
                                  </p:childTnLst>
                                </p:cTn>
                              </p:par>
                            </p:childTnLst>
                          </p:cTn>
                        </p:par>
                        <p:par>
                          <p:cTn id="37" fill="hold">
                            <p:stCondLst>
                              <p:cond delay="3500"/>
                            </p:stCondLst>
                            <p:childTnLst>
                              <p:par>
                                <p:cTn id="38" presetID="14" presetClass="entr" presetSubtype="1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randombar(horizontal)">
                                      <p:cBhvr>
                                        <p:cTn id="40" dur="500"/>
                                        <p:tgtEl>
                                          <p:spTgt spid="19"/>
                                        </p:tgtEl>
                                      </p:cBhvr>
                                    </p:animEffect>
                                  </p:childTnLst>
                                </p:cTn>
                              </p:par>
                            </p:childTnLst>
                          </p:cTn>
                        </p:par>
                        <p:par>
                          <p:cTn id="41" fill="hold">
                            <p:stCondLst>
                              <p:cond delay="4000"/>
                            </p:stCondLst>
                            <p:childTnLst>
                              <p:par>
                                <p:cTn id="42" presetID="12" presetClass="entr" presetSubtype="4"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ppt_y</p:attrName>
                                        </p:attrNameLst>
                                      </p:cBhvr>
                                      <p:tavLst>
                                        <p:tav tm="0">
                                          <p:val>
                                            <p:strVal val="#ppt_y+#ppt_h*1.125000"/>
                                          </p:val>
                                        </p:tav>
                                        <p:tav tm="100000">
                                          <p:val>
                                            <p:strVal val="#ppt_y"/>
                                          </p:val>
                                        </p:tav>
                                      </p:tavLst>
                                    </p:anim>
                                    <p:animEffect transition="in" filter="wipe(up)">
                                      <p:cBhvr>
                                        <p:cTn id="45" dur="500"/>
                                        <p:tgtEl>
                                          <p:spTgt spid="20"/>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250"/>
                                        <p:tgtEl>
                                          <p:spTgt spid="23"/>
                                        </p:tgtEl>
                                      </p:cBhvr>
                                    </p:animEffect>
                                    <p:anim calcmode="lin" valueType="num">
                                      <p:cBhvr>
                                        <p:cTn id="50" dur="250" fill="hold"/>
                                        <p:tgtEl>
                                          <p:spTgt spid="23"/>
                                        </p:tgtEl>
                                        <p:attrNameLst>
                                          <p:attrName>ppt_x</p:attrName>
                                        </p:attrNameLst>
                                      </p:cBhvr>
                                      <p:tavLst>
                                        <p:tav tm="0">
                                          <p:val>
                                            <p:strVal val="#ppt_x"/>
                                          </p:val>
                                        </p:tav>
                                        <p:tav tm="100000">
                                          <p:val>
                                            <p:strVal val="#ppt_x"/>
                                          </p:val>
                                        </p:tav>
                                      </p:tavLst>
                                    </p:anim>
                                    <p:anim calcmode="lin" valueType="num">
                                      <p:cBhvr>
                                        <p:cTn id="51" dur="250" fill="hold"/>
                                        <p:tgtEl>
                                          <p:spTgt spid="23"/>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250"/>
                                        <p:tgtEl>
                                          <p:spTgt spid="24"/>
                                        </p:tgtEl>
                                      </p:cBhvr>
                                    </p:animEffect>
                                    <p:anim calcmode="lin" valueType="num">
                                      <p:cBhvr>
                                        <p:cTn id="56" dur="250" fill="hold"/>
                                        <p:tgtEl>
                                          <p:spTgt spid="24"/>
                                        </p:tgtEl>
                                        <p:attrNameLst>
                                          <p:attrName>ppt_x</p:attrName>
                                        </p:attrNameLst>
                                      </p:cBhvr>
                                      <p:tavLst>
                                        <p:tav tm="0">
                                          <p:val>
                                            <p:strVal val="#ppt_x"/>
                                          </p:val>
                                        </p:tav>
                                        <p:tav tm="100000">
                                          <p:val>
                                            <p:strVal val="#ppt_x"/>
                                          </p:val>
                                        </p:tav>
                                      </p:tavLst>
                                    </p:anim>
                                    <p:anim calcmode="lin" valueType="num">
                                      <p:cBhvr>
                                        <p:cTn id="57" dur="25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12" presetClass="entr" presetSubtype="4"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p:tgtEl>
                                          <p:spTgt spid="27"/>
                                        </p:tgtEl>
                                        <p:attrNameLst>
                                          <p:attrName>ppt_y</p:attrName>
                                        </p:attrNameLst>
                                      </p:cBhvr>
                                      <p:tavLst>
                                        <p:tav tm="0">
                                          <p:val>
                                            <p:strVal val="#ppt_y+#ppt_h*1.125000"/>
                                          </p:val>
                                        </p:tav>
                                        <p:tav tm="100000">
                                          <p:val>
                                            <p:strVal val="#ppt_y"/>
                                          </p:val>
                                        </p:tav>
                                      </p:tavLst>
                                    </p:anim>
                                    <p:animEffect transition="in" filter="wipe(up)">
                                      <p:cBhvr>
                                        <p:cTn id="62" dur="500"/>
                                        <p:tgtEl>
                                          <p:spTgt spid="27"/>
                                        </p:tgtEl>
                                      </p:cBhvr>
                                    </p:animEffect>
                                  </p:childTnLst>
                                </p:cTn>
                              </p:par>
                            </p:childTnLst>
                          </p:cTn>
                        </p:par>
                        <p:par>
                          <p:cTn id="63" fill="hold">
                            <p:stCondLst>
                              <p:cond delay="6000"/>
                            </p:stCondLst>
                            <p:childTnLst>
                              <p:par>
                                <p:cTn id="64" presetID="14" presetClass="entr" presetSubtype="10"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randombar(horizontal)">
                                      <p:cBhvr>
                                        <p:cTn id="66" dur="500"/>
                                        <p:tgtEl>
                                          <p:spTgt spid="25"/>
                                        </p:tgtEl>
                                      </p:cBhvr>
                                    </p:animEffect>
                                  </p:childTnLst>
                                </p:cTn>
                              </p:par>
                            </p:childTnLst>
                          </p:cTn>
                        </p:par>
                        <p:par>
                          <p:cTn id="67" fill="hold">
                            <p:stCondLst>
                              <p:cond delay="6500"/>
                            </p:stCondLst>
                            <p:childTnLst>
                              <p:par>
                                <p:cTn id="68" presetID="12" presetClass="entr" presetSubtype="4"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p:tgtEl>
                                          <p:spTgt spid="26"/>
                                        </p:tgtEl>
                                        <p:attrNameLst>
                                          <p:attrName>ppt_y</p:attrName>
                                        </p:attrNameLst>
                                      </p:cBhvr>
                                      <p:tavLst>
                                        <p:tav tm="0">
                                          <p:val>
                                            <p:strVal val="#ppt_y+#ppt_h*1.125000"/>
                                          </p:val>
                                        </p:tav>
                                        <p:tav tm="100000">
                                          <p:val>
                                            <p:strVal val="#ppt_y"/>
                                          </p:val>
                                        </p:tav>
                                      </p:tavLst>
                                    </p:anim>
                                    <p:animEffect transition="in" filter="wipe(up)">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3" grpId="0" animBg="1"/>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flipV="1">
            <a:off x="0" y="841375"/>
            <a:ext cx="12190730" cy="45720"/>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a:spLocks noChangeArrowheads="1"/>
          </p:cNvSpPr>
          <p:nvPr/>
        </p:nvSpPr>
        <p:spPr bwMode="auto">
          <a:xfrm>
            <a:off x="4467544" y="150595"/>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p>
            <a:pPr algn="ctr" eaLnBrk="1" hangingPunct="1"/>
            <a:r>
              <a:rPr lang="zh-CN" altLang="en-US" sz="33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关于我们班级</a:t>
            </a:r>
            <a:endParaRPr lang="zh-CN" altLang="en-US" sz="3300" dirty="0">
              <a:solidFill>
                <a:srgbClr val="EC6761"/>
              </a:solidFill>
              <a:latin typeface="华文中宋" panose="02010600040101010101" pitchFamily="2" charset="-122"/>
              <a:ea typeface="华文中宋" panose="02010600040101010101" pitchFamily="2" charset="-122"/>
              <a:sym typeface="Arial" panose="020B0604020202020204" pitchFamily="34" charset="0"/>
            </a:endParaRPr>
          </a:p>
        </p:txBody>
      </p:sp>
      <p:sp>
        <p:nvSpPr>
          <p:cNvPr id="3" name="PA-任意多边形 2"/>
          <p:cNvSpPr/>
          <p:nvPr>
            <p:custDataLst>
              <p:tags r:id="rId1"/>
            </p:custDataLst>
          </p:nvPr>
        </p:nvSpPr>
        <p:spPr>
          <a:xfrm>
            <a:off x="925513" y="3348038"/>
            <a:ext cx="3313112" cy="346075"/>
          </a:xfrm>
          <a:custGeom>
            <a:avLst/>
            <a:gdLst>
              <a:gd name="connsiteX0" fmla="*/ 173038 w 3312611"/>
              <a:gd name="connsiteY0" fmla="*/ 0 h 346076"/>
              <a:gd name="connsiteX1" fmla="*/ 3312611 w 3312611"/>
              <a:gd name="connsiteY1" fmla="*/ 0 h 346076"/>
              <a:gd name="connsiteX2" fmla="*/ 3312611 w 3312611"/>
              <a:gd name="connsiteY2" fmla="*/ 346076 h 346076"/>
              <a:gd name="connsiteX3" fmla="*/ 173038 w 3312611"/>
              <a:gd name="connsiteY3" fmla="*/ 346076 h 346076"/>
              <a:gd name="connsiteX4" fmla="*/ 0 w 3312611"/>
              <a:gd name="connsiteY4" fmla="*/ 173038 h 346076"/>
              <a:gd name="connsiteX5" fmla="*/ 173038 w 3312611"/>
              <a:gd name="connsiteY5" fmla="*/ 0 h 34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2611" h="346076">
                <a:moveTo>
                  <a:pt x="173038" y="0"/>
                </a:moveTo>
                <a:lnTo>
                  <a:pt x="3312611" y="0"/>
                </a:lnTo>
                <a:lnTo>
                  <a:pt x="3312611" y="346076"/>
                </a:lnTo>
                <a:lnTo>
                  <a:pt x="173038" y="346076"/>
                </a:lnTo>
                <a:cubicBezTo>
                  <a:pt x="77472" y="346076"/>
                  <a:pt x="0" y="268604"/>
                  <a:pt x="0" y="173038"/>
                </a:cubicBezTo>
                <a:cubicBezTo>
                  <a:pt x="0" y="77472"/>
                  <a:pt x="77472" y="0"/>
                  <a:pt x="173038" y="0"/>
                </a:cubicBezTo>
                <a:close/>
              </a:path>
            </a:pathLst>
          </a:custGeom>
          <a:solidFill>
            <a:srgbClr val="F8BA26"/>
          </a:solidFill>
          <a:ln w="12700" cap="flat" cmpd="sng" algn="ctr">
            <a:noFill/>
            <a:prstDash val="solid"/>
            <a:miter lim="800000"/>
          </a:ln>
          <a:effectLst/>
        </p:spPr>
        <p:txBody>
          <a:bodyPr anchor="ctr"/>
          <a:lstStyle/>
          <a:p>
            <a:pPr algn="ctr" defTabSz="609600" eaLnBrk="1" fontAlgn="auto" hangingPunct="1">
              <a:spcBef>
                <a:spcPts val="0"/>
              </a:spcBef>
              <a:spcAft>
                <a:spcPts val="0"/>
              </a:spcAft>
              <a:defRPr/>
            </a:pP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 name="PA-任意多边形 4"/>
          <p:cNvSpPr/>
          <p:nvPr>
            <p:custDataLst>
              <p:tags r:id="rId2"/>
            </p:custDataLst>
          </p:nvPr>
        </p:nvSpPr>
        <p:spPr>
          <a:xfrm>
            <a:off x="7767638" y="3348038"/>
            <a:ext cx="3311525" cy="346075"/>
          </a:xfrm>
          <a:custGeom>
            <a:avLst/>
            <a:gdLst>
              <a:gd name="connsiteX0" fmla="*/ 0 w 3312615"/>
              <a:gd name="connsiteY0" fmla="*/ 0 h 346076"/>
              <a:gd name="connsiteX1" fmla="*/ 3139577 w 3312615"/>
              <a:gd name="connsiteY1" fmla="*/ 0 h 346076"/>
              <a:gd name="connsiteX2" fmla="*/ 3312615 w 3312615"/>
              <a:gd name="connsiteY2" fmla="*/ 173038 h 346076"/>
              <a:gd name="connsiteX3" fmla="*/ 3139577 w 3312615"/>
              <a:gd name="connsiteY3" fmla="*/ 346076 h 346076"/>
              <a:gd name="connsiteX4" fmla="*/ 0 w 3312615"/>
              <a:gd name="connsiteY4" fmla="*/ 346076 h 346076"/>
              <a:gd name="connsiteX5" fmla="*/ 0 w 3312615"/>
              <a:gd name="connsiteY5" fmla="*/ 0 h 34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2615" h="346076">
                <a:moveTo>
                  <a:pt x="0" y="0"/>
                </a:moveTo>
                <a:lnTo>
                  <a:pt x="3139577" y="0"/>
                </a:lnTo>
                <a:cubicBezTo>
                  <a:pt x="3235143" y="0"/>
                  <a:pt x="3312615" y="77472"/>
                  <a:pt x="3312615" y="173038"/>
                </a:cubicBezTo>
                <a:cubicBezTo>
                  <a:pt x="3312615" y="268604"/>
                  <a:pt x="3235143" y="346076"/>
                  <a:pt x="3139577" y="346076"/>
                </a:cubicBezTo>
                <a:lnTo>
                  <a:pt x="0" y="346076"/>
                </a:lnTo>
                <a:lnTo>
                  <a:pt x="0" y="0"/>
                </a:lnTo>
                <a:close/>
              </a:path>
            </a:pathLst>
          </a:custGeom>
          <a:solidFill>
            <a:srgbClr val="F8BA26"/>
          </a:solidFill>
          <a:ln w="12700" cap="flat" cmpd="sng" algn="ctr">
            <a:noFill/>
            <a:prstDash val="solid"/>
            <a:miter lim="800000"/>
          </a:ln>
          <a:effectLst/>
        </p:spPr>
        <p:txBody>
          <a:bodyPr anchor="ctr"/>
          <a:lstStyle/>
          <a:p>
            <a:pPr algn="ctr" defTabSz="609600" eaLnBrk="1" fontAlgn="auto" hangingPunct="1">
              <a:spcBef>
                <a:spcPts val="0"/>
              </a:spcBef>
              <a:spcAft>
                <a:spcPts val="0"/>
              </a:spcAft>
              <a:defRPr/>
            </a:pP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6" name="PA-等腰三角形 5"/>
          <p:cNvSpPr/>
          <p:nvPr>
            <p:custDataLst>
              <p:tags r:id="rId3"/>
            </p:custDataLst>
          </p:nvPr>
        </p:nvSpPr>
        <p:spPr>
          <a:xfrm>
            <a:off x="2447925" y="3116263"/>
            <a:ext cx="269875" cy="231775"/>
          </a:xfrm>
          <a:prstGeom prst="triangle">
            <a:avLst/>
          </a:prstGeom>
          <a:solidFill>
            <a:srgbClr val="F8BA26"/>
          </a:solidFill>
          <a:ln w="12700" cap="flat" cmpd="sng" algn="ctr">
            <a:noFill/>
            <a:prstDash val="solid"/>
            <a:miter lim="800000"/>
          </a:ln>
          <a:effectLst/>
        </p:spPr>
        <p:txBody>
          <a:bodyPr anchor="ctr"/>
          <a:lstStyle/>
          <a:p>
            <a:pPr algn="ctr" defTabSz="609600" eaLnBrk="1" fontAlgn="auto" hangingPunct="1">
              <a:spcBef>
                <a:spcPts val="0"/>
              </a:spcBef>
              <a:spcAft>
                <a:spcPts val="0"/>
              </a:spcAft>
              <a:defRPr/>
            </a:pP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37" name="PA-组合 23"/>
          <p:cNvGrpSpPr/>
          <p:nvPr>
            <p:custDataLst>
              <p:tags r:id="rId4"/>
            </p:custDataLst>
          </p:nvPr>
        </p:nvGrpSpPr>
        <p:grpSpPr>
          <a:xfrm>
            <a:off x="4346763" y="3115685"/>
            <a:ext cx="3312612" cy="578304"/>
            <a:chOff x="4439692" y="3217285"/>
            <a:chExt cx="3312612" cy="578304"/>
          </a:xfrm>
          <a:solidFill>
            <a:srgbClr val="EC6761"/>
          </a:solidFill>
        </p:grpSpPr>
        <p:sp>
          <p:nvSpPr>
            <p:cNvPr id="38" name="PA-任意多边形 3"/>
            <p:cNvSpPr/>
            <p:nvPr>
              <p:custDataLst>
                <p:tags r:id="rId5"/>
              </p:custDataLst>
            </p:nvPr>
          </p:nvSpPr>
          <p:spPr>
            <a:xfrm>
              <a:off x="4439692" y="3449513"/>
              <a:ext cx="3312612" cy="346076"/>
            </a:xfrm>
            <a:custGeom>
              <a:avLst/>
              <a:gdLst>
                <a:gd name="connsiteX0" fmla="*/ 0 w 3312612"/>
                <a:gd name="connsiteY0" fmla="*/ 0 h 346076"/>
                <a:gd name="connsiteX1" fmla="*/ 3312612 w 3312612"/>
                <a:gd name="connsiteY1" fmla="*/ 0 h 346076"/>
                <a:gd name="connsiteX2" fmla="*/ 3312612 w 3312612"/>
                <a:gd name="connsiteY2" fmla="*/ 346076 h 346076"/>
                <a:gd name="connsiteX3" fmla="*/ 0 w 3312612"/>
                <a:gd name="connsiteY3" fmla="*/ 346076 h 346076"/>
                <a:gd name="connsiteX4" fmla="*/ 0 w 3312612"/>
                <a:gd name="connsiteY4" fmla="*/ 0 h 3460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2612" h="346076">
                  <a:moveTo>
                    <a:pt x="0" y="0"/>
                  </a:moveTo>
                  <a:lnTo>
                    <a:pt x="3312612" y="0"/>
                  </a:lnTo>
                  <a:lnTo>
                    <a:pt x="3312612" y="346076"/>
                  </a:lnTo>
                  <a:lnTo>
                    <a:pt x="0" y="346076"/>
                  </a:lnTo>
                  <a:lnTo>
                    <a:pt x="0" y="0"/>
                  </a:lnTo>
                  <a:close/>
                </a:path>
              </a:pathLst>
            </a:custGeom>
            <a:grpFill/>
            <a:ln w="12700" cap="flat" cmpd="sng" algn="ctr">
              <a:noFill/>
              <a:prstDash val="solid"/>
              <a:miter lim="800000"/>
            </a:ln>
            <a:effectLst/>
          </p:spPr>
          <p:txBody>
            <a:bodyPr anchor="ctr"/>
            <a:lstStyle/>
            <a:p>
              <a:pPr algn="ctr" defTabSz="609600" eaLnBrk="1" fontAlgn="auto" hangingPunct="1">
                <a:spcBef>
                  <a:spcPts val="0"/>
                </a:spcBef>
                <a:spcAft>
                  <a:spcPts val="0"/>
                </a:spcAft>
                <a:defRPr/>
              </a:pP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9" name="PA-等腰三角形 6"/>
            <p:cNvSpPr/>
            <p:nvPr>
              <p:custDataLst>
                <p:tags r:id="rId6"/>
              </p:custDataLst>
            </p:nvPr>
          </p:nvSpPr>
          <p:spPr>
            <a:xfrm>
              <a:off x="5961306" y="3217285"/>
              <a:ext cx="269384" cy="232228"/>
            </a:xfrm>
            <a:prstGeom prst="triangle">
              <a:avLst/>
            </a:prstGeom>
            <a:grpFill/>
            <a:ln w="12700" cap="flat" cmpd="sng" algn="ctr">
              <a:noFill/>
              <a:prstDash val="solid"/>
              <a:miter lim="800000"/>
            </a:ln>
            <a:effectLst/>
          </p:spPr>
          <p:txBody>
            <a:bodyPr anchor="ctr"/>
            <a:lstStyle/>
            <a:p>
              <a:pPr algn="ctr" defTabSz="609600" eaLnBrk="1" fontAlgn="auto" hangingPunct="1">
                <a:spcBef>
                  <a:spcPts val="0"/>
                </a:spcBef>
                <a:spcAft>
                  <a:spcPts val="0"/>
                </a:spcAft>
                <a:defRPr/>
              </a:pP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grpSp>
      <p:sp>
        <p:nvSpPr>
          <p:cNvPr id="40" name="PA-等腰三角形 7"/>
          <p:cNvSpPr/>
          <p:nvPr>
            <p:custDataLst>
              <p:tags r:id="rId7"/>
            </p:custDataLst>
          </p:nvPr>
        </p:nvSpPr>
        <p:spPr>
          <a:xfrm>
            <a:off x="9180513" y="3116263"/>
            <a:ext cx="269875" cy="231775"/>
          </a:xfrm>
          <a:prstGeom prst="triangle">
            <a:avLst/>
          </a:prstGeom>
          <a:solidFill>
            <a:srgbClr val="F8BA26"/>
          </a:solidFill>
          <a:ln w="12700" cap="flat" cmpd="sng" algn="ctr">
            <a:noFill/>
            <a:prstDash val="solid"/>
            <a:miter lim="800000"/>
          </a:ln>
          <a:effectLst/>
        </p:spPr>
        <p:txBody>
          <a:bodyPr anchor="ctr"/>
          <a:lstStyle/>
          <a:p>
            <a:pPr algn="ctr" defTabSz="609600" eaLnBrk="1" fontAlgn="auto" hangingPunct="1">
              <a:spcBef>
                <a:spcPts val="0"/>
              </a:spcBef>
              <a:spcAft>
                <a:spcPts val="0"/>
              </a:spcAft>
              <a:defRPr/>
            </a:pP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1" name="PA-椭圆 8"/>
          <p:cNvSpPr/>
          <p:nvPr>
            <p:custDataLst>
              <p:tags r:id="rId8"/>
            </p:custDataLst>
          </p:nvPr>
        </p:nvSpPr>
        <p:spPr>
          <a:xfrm>
            <a:off x="2132013" y="1855788"/>
            <a:ext cx="900112" cy="898525"/>
          </a:xfrm>
          <a:prstGeom prst="ellipse">
            <a:avLst/>
          </a:prstGeom>
          <a:solidFill>
            <a:sysClr val="window" lastClr="FFFFFF"/>
          </a:solidFill>
          <a:ln w="38100" cap="flat" cmpd="sng" algn="ctr">
            <a:solidFill>
              <a:srgbClr val="5886C6"/>
            </a:solidFill>
            <a:prstDash val="solid"/>
            <a:miter lim="800000"/>
          </a:ln>
          <a:effectLst/>
        </p:spPr>
        <p:txBody>
          <a:bodyPr anchor="ctr"/>
          <a:lstStyle/>
          <a:p>
            <a:pPr algn="ctr" defTabSz="609600" eaLnBrk="1" fontAlgn="auto" hangingPunct="1">
              <a:spcBef>
                <a:spcPts val="0"/>
              </a:spcBef>
              <a:spcAft>
                <a:spcPts val="0"/>
              </a:spcAft>
              <a:defRPr/>
            </a:pP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2" name="PA-椭圆 9"/>
          <p:cNvSpPr/>
          <p:nvPr>
            <p:custDataLst>
              <p:tags r:id="rId9"/>
            </p:custDataLst>
          </p:nvPr>
        </p:nvSpPr>
        <p:spPr>
          <a:xfrm>
            <a:off x="5553075" y="1855788"/>
            <a:ext cx="900113" cy="898525"/>
          </a:xfrm>
          <a:prstGeom prst="ellipse">
            <a:avLst/>
          </a:prstGeom>
          <a:solidFill>
            <a:sysClr val="window" lastClr="FFFFFF"/>
          </a:solidFill>
          <a:ln w="38100" cap="flat" cmpd="sng" algn="ctr">
            <a:solidFill>
              <a:srgbClr val="EC6761"/>
            </a:solidFill>
            <a:prstDash val="solid"/>
            <a:miter lim="800000"/>
          </a:ln>
          <a:effectLst/>
        </p:spPr>
        <p:txBody>
          <a:bodyPr anchor="ctr"/>
          <a:lstStyle/>
          <a:p>
            <a:pPr algn="ctr" defTabSz="609600" eaLnBrk="1" fontAlgn="auto" hangingPunct="1">
              <a:spcBef>
                <a:spcPts val="0"/>
              </a:spcBef>
              <a:spcAft>
                <a:spcPts val="0"/>
              </a:spcAft>
              <a:defRPr/>
            </a:pP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3" name="PA-椭圆 10"/>
          <p:cNvSpPr/>
          <p:nvPr>
            <p:custDataLst>
              <p:tags r:id="rId10"/>
            </p:custDataLst>
          </p:nvPr>
        </p:nvSpPr>
        <p:spPr>
          <a:xfrm>
            <a:off x="8866188" y="1855788"/>
            <a:ext cx="900112" cy="898525"/>
          </a:xfrm>
          <a:prstGeom prst="ellipse">
            <a:avLst/>
          </a:prstGeom>
          <a:solidFill>
            <a:sysClr val="window" lastClr="FFFFFF"/>
          </a:solidFill>
          <a:ln w="38100" cap="flat" cmpd="sng" algn="ctr">
            <a:solidFill>
              <a:srgbClr val="5886C6"/>
            </a:solidFill>
            <a:prstDash val="solid"/>
            <a:miter lim="800000"/>
          </a:ln>
          <a:effectLst/>
        </p:spPr>
        <p:txBody>
          <a:bodyPr anchor="ctr"/>
          <a:lstStyle/>
          <a:p>
            <a:pPr algn="ctr" defTabSz="609600" eaLnBrk="1" fontAlgn="auto" hangingPunct="1">
              <a:spcBef>
                <a:spcPts val="0"/>
              </a:spcBef>
              <a:spcAft>
                <a:spcPts val="0"/>
              </a:spcAft>
              <a:defRPr/>
            </a:pPr>
            <a:endParaRPr lang="zh-CN" altLang="en-US" kern="0"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4" name="PA-椭圆 24"/>
          <p:cNvSpPr/>
          <p:nvPr>
            <p:custDataLst>
              <p:tags r:id="rId11"/>
            </p:custDataLst>
          </p:nvPr>
        </p:nvSpPr>
        <p:spPr>
          <a:xfrm>
            <a:off x="2351088" y="2073275"/>
            <a:ext cx="463550" cy="463550"/>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rgbClr val="F8BA26"/>
          </a:solidFill>
          <a:ln w="19050" cap="flat" cmpd="sng" algn="ctr">
            <a:noFill/>
            <a:prstDash val="solid"/>
            <a:miter lim="800000"/>
          </a:ln>
          <a:effectLst/>
        </p:spPr>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09600" fontAlgn="auto">
              <a:spcBef>
                <a:spcPts val="0"/>
              </a:spcBef>
              <a:spcAft>
                <a:spcPts val="0"/>
              </a:spcAft>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5" name="PA-椭圆 25"/>
          <p:cNvSpPr/>
          <p:nvPr>
            <p:custDataLst>
              <p:tags r:id="rId12"/>
            </p:custDataLst>
          </p:nvPr>
        </p:nvSpPr>
        <p:spPr>
          <a:xfrm>
            <a:off x="5770563" y="2095500"/>
            <a:ext cx="465137" cy="419100"/>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rgbClr val="EC6761"/>
          </a:solidFill>
          <a:ln w="19050" cap="flat" cmpd="sng" algn="ctr">
            <a:noFill/>
            <a:prstDash val="solid"/>
            <a:miter lim="800000"/>
          </a:ln>
          <a:effectLst/>
        </p:spPr>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09600" fontAlgn="auto">
              <a:spcBef>
                <a:spcPts val="0"/>
              </a:spcBef>
              <a:spcAft>
                <a:spcPts val="0"/>
              </a:spcAft>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46" name="PA-椭圆 26"/>
          <p:cNvSpPr/>
          <p:nvPr>
            <p:custDataLst>
              <p:tags r:id="rId13"/>
            </p:custDataLst>
          </p:nvPr>
        </p:nvSpPr>
        <p:spPr>
          <a:xfrm>
            <a:off x="9118600" y="2073275"/>
            <a:ext cx="393700" cy="463550"/>
          </a:xfrm>
          <a:custGeom>
            <a:avLst/>
            <a:gdLst>
              <a:gd name="T0" fmla="*/ 4275 w 5265"/>
              <a:gd name="T1" fmla="*/ 4094 h 6209"/>
              <a:gd name="T2" fmla="*/ 4349 w 5265"/>
              <a:gd name="T3" fmla="*/ 3406 h 6209"/>
              <a:gd name="T4" fmla="*/ 2632 w 5265"/>
              <a:gd name="T5" fmla="*/ 0 h 6209"/>
              <a:gd name="T6" fmla="*/ 916 w 5265"/>
              <a:gd name="T7" fmla="*/ 3406 h 6209"/>
              <a:gd name="T8" fmla="*/ 990 w 5265"/>
              <a:gd name="T9" fmla="*/ 4094 h 6209"/>
              <a:gd name="T10" fmla="*/ 0 w 5265"/>
              <a:gd name="T11" fmla="*/ 5203 h 6209"/>
              <a:gd name="T12" fmla="*/ 414 w 5265"/>
              <a:gd name="T13" fmla="*/ 6166 h 6209"/>
              <a:gd name="T14" fmla="*/ 1145 w 5265"/>
              <a:gd name="T15" fmla="*/ 6166 h 6209"/>
              <a:gd name="T16" fmla="*/ 1145 w 5265"/>
              <a:gd name="T17" fmla="*/ 6150 h 6209"/>
              <a:gd name="T18" fmla="*/ 1384 w 5265"/>
              <a:gd name="T19" fmla="*/ 5169 h 6209"/>
              <a:gd name="T20" fmla="*/ 2072 w 5265"/>
              <a:gd name="T21" fmla="*/ 6209 h 6209"/>
              <a:gd name="T22" fmla="*/ 3193 w 5265"/>
              <a:gd name="T23" fmla="*/ 6209 h 6209"/>
              <a:gd name="T24" fmla="*/ 3881 w 5265"/>
              <a:gd name="T25" fmla="*/ 5169 h 6209"/>
              <a:gd name="T26" fmla="*/ 4120 w 5265"/>
              <a:gd name="T27" fmla="*/ 6150 h 6209"/>
              <a:gd name="T28" fmla="*/ 4119 w 5265"/>
              <a:gd name="T29" fmla="*/ 6166 h 6209"/>
              <a:gd name="T30" fmla="*/ 4851 w 5265"/>
              <a:gd name="T31" fmla="*/ 6166 h 6209"/>
              <a:gd name="T32" fmla="*/ 5265 w 5265"/>
              <a:gd name="T33" fmla="*/ 5203 h 6209"/>
              <a:gd name="T34" fmla="*/ 4275 w 5265"/>
              <a:gd name="T35" fmla="*/ 4094 h 6209"/>
              <a:gd name="T36" fmla="*/ 2632 w 5265"/>
              <a:gd name="T37" fmla="*/ 1651 h 6209"/>
              <a:gd name="T38" fmla="*/ 3282 w 5265"/>
              <a:gd name="T39" fmla="*/ 2300 h 6209"/>
              <a:gd name="T40" fmla="*/ 2632 w 5265"/>
              <a:gd name="T41" fmla="*/ 2950 h 6209"/>
              <a:gd name="T42" fmla="*/ 1983 w 5265"/>
              <a:gd name="T43" fmla="*/ 2300 h 6209"/>
              <a:gd name="T44" fmla="*/ 2632 w 5265"/>
              <a:gd name="T45" fmla="*/ 1651 h 6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65" h="6209">
                <a:moveTo>
                  <a:pt x="4275" y="4094"/>
                </a:moveTo>
                <a:cubicBezTo>
                  <a:pt x="4322" y="3872"/>
                  <a:pt x="4349" y="3641"/>
                  <a:pt x="4349" y="3406"/>
                </a:cubicBezTo>
                <a:cubicBezTo>
                  <a:pt x="4349" y="1525"/>
                  <a:pt x="2632" y="0"/>
                  <a:pt x="2632" y="0"/>
                </a:cubicBezTo>
                <a:cubicBezTo>
                  <a:pt x="2632" y="0"/>
                  <a:pt x="916" y="1525"/>
                  <a:pt x="916" y="3406"/>
                </a:cubicBezTo>
                <a:cubicBezTo>
                  <a:pt x="916" y="3641"/>
                  <a:pt x="943" y="3872"/>
                  <a:pt x="990" y="4094"/>
                </a:cubicBezTo>
                <a:cubicBezTo>
                  <a:pt x="541" y="4332"/>
                  <a:pt x="187" y="4725"/>
                  <a:pt x="0" y="5203"/>
                </a:cubicBezTo>
                <a:lnTo>
                  <a:pt x="414" y="6166"/>
                </a:lnTo>
                <a:lnTo>
                  <a:pt x="1145" y="6166"/>
                </a:lnTo>
                <a:cubicBezTo>
                  <a:pt x="1145" y="6161"/>
                  <a:pt x="1145" y="6155"/>
                  <a:pt x="1145" y="6150"/>
                </a:cubicBezTo>
                <a:cubicBezTo>
                  <a:pt x="1145" y="5796"/>
                  <a:pt x="1231" y="5463"/>
                  <a:pt x="1384" y="5169"/>
                </a:cubicBezTo>
                <a:cubicBezTo>
                  <a:pt x="1596" y="5581"/>
                  <a:pt x="1850" y="5936"/>
                  <a:pt x="2072" y="6209"/>
                </a:cubicBezTo>
                <a:lnTo>
                  <a:pt x="3193" y="6209"/>
                </a:lnTo>
                <a:cubicBezTo>
                  <a:pt x="3415" y="5936"/>
                  <a:pt x="3668" y="5581"/>
                  <a:pt x="3881" y="5169"/>
                </a:cubicBezTo>
                <a:cubicBezTo>
                  <a:pt x="4033" y="5463"/>
                  <a:pt x="4120" y="5796"/>
                  <a:pt x="4120" y="6150"/>
                </a:cubicBezTo>
                <a:cubicBezTo>
                  <a:pt x="4120" y="6155"/>
                  <a:pt x="4119" y="6161"/>
                  <a:pt x="4119" y="6166"/>
                </a:cubicBezTo>
                <a:lnTo>
                  <a:pt x="4851" y="6166"/>
                </a:lnTo>
                <a:lnTo>
                  <a:pt x="5265" y="5203"/>
                </a:lnTo>
                <a:cubicBezTo>
                  <a:pt x="5078" y="4725"/>
                  <a:pt x="4724" y="4332"/>
                  <a:pt x="4275" y="4094"/>
                </a:cubicBezTo>
                <a:close/>
                <a:moveTo>
                  <a:pt x="2632" y="1651"/>
                </a:moveTo>
                <a:cubicBezTo>
                  <a:pt x="2991" y="1651"/>
                  <a:pt x="3282" y="1942"/>
                  <a:pt x="3282" y="2300"/>
                </a:cubicBezTo>
                <a:cubicBezTo>
                  <a:pt x="3282" y="2659"/>
                  <a:pt x="2991" y="2950"/>
                  <a:pt x="2632" y="2950"/>
                </a:cubicBezTo>
                <a:cubicBezTo>
                  <a:pt x="2274" y="2950"/>
                  <a:pt x="1983" y="2659"/>
                  <a:pt x="1983" y="2300"/>
                </a:cubicBezTo>
                <a:cubicBezTo>
                  <a:pt x="1983" y="1942"/>
                  <a:pt x="2274" y="1651"/>
                  <a:pt x="2632" y="1651"/>
                </a:cubicBezTo>
                <a:close/>
              </a:path>
            </a:pathLst>
          </a:custGeom>
          <a:solidFill>
            <a:srgbClr val="F8BA26"/>
          </a:solidFill>
          <a:ln w="19050" cap="flat" cmpd="sng" algn="ctr">
            <a:noFill/>
            <a:prstDash val="solid"/>
            <a:miter lim="800000"/>
          </a:ln>
          <a:effectLst/>
        </p:spPr>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609600" fontAlgn="auto">
              <a:spcBef>
                <a:spcPts val="0"/>
              </a:spcBef>
              <a:spcAft>
                <a:spcPts val="0"/>
              </a:spcAft>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mn-lt"/>
            </a:endParaRPr>
          </a:p>
        </p:txBody>
      </p:sp>
      <p:grpSp>
        <p:nvGrpSpPr>
          <p:cNvPr id="47" name="PA-组合 14"/>
          <p:cNvGrpSpPr/>
          <p:nvPr>
            <p:custDataLst>
              <p:tags r:id="rId14"/>
            </p:custDataLst>
          </p:nvPr>
        </p:nvGrpSpPr>
        <p:grpSpPr bwMode="auto">
          <a:xfrm>
            <a:off x="1209675" y="3940175"/>
            <a:ext cx="2744788" cy="1357313"/>
            <a:chOff x="7439644" y="2947217"/>
            <a:chExt cx="2744334" cy="1356476"/>
          </a:xfrm>
        </p:grpSpPr>
        <p:sp>
          <p:nvSpPr>
            <p:cNvPr id="48" name="PA-矩形 15"/>
            <p:cNvSpPr/>
            <p:nvPr>
              <p:custDataLst>
                <p:tags r:id="rId15"/>
              </p:custDataLst>
            </p:nvPr>
          </p:nvSpPr>
          <p:spPr bwMode="auto">
            <a:xfrm>
              <a:off x="7439644" y="3394918"/>
              <a:ext cx="2744334" cy="908775"/>
            </a:xfrm>
            <a:prstGeom prst="rect">
              <a:avLst/>
            </a:prstGeom>
          </p:spPr>
          <p:txBody>
            <a:bodyPr>
              <a:spAutoFit/>
              <a:scene3d>
                <a:camera prst="orthographicFront"/>
                <a:lightRig rig="threePt" dir="t"/>
              </a:scene3d>
              <a:sp3d contourW="12700"/>
            </a:bodyPr>
            <a:lstStyle/>
            <a:p>
              <a:pPr algn="ctr" defTabSz="609600" eaLnBrk="1" fontAlgn="auto" hangingPunct="1">
                <a:lnSpc>
                  <a:spcPct val="130000"/>
                </a:lnSpc>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9" name="PA-文本框 8"/>
            <p:cNvSpPr txBox="1"/>
            <p:nvPr>
              <p:custDataLst>
                <p:tags r:id="rId16"/>
              </p:custDataLst>
            </p:nvPr>
          </p:nvSpPr>
          <p:spPr>
            <a:xfrm>
              <a:off x="8103925" y="2947217"/>
              <a:ext cx="1415771" cy="461665"/>
            </a:xfrm>
            <a:prstGeom prst="rect">
              <a:avLst/>
            </a:prstGeom>
            <a:noFill/>
          </p:spPr>
          <p:txBody>
            <a:bodyPr wrap="none">
              <a:spAutoFit/>
              <a:scene3d>
                <a:camera prst="orthographicFront"/>
                <a:lightRig rig="threePt" dir="t"/>
              </a:scene3d>
              <a:sp3d contourW="12700"/>
            </a:bodyPr>
            <a:lstStyle/>
            <a:p>
              <a:pPr algn="ctr" defTabSz="609600" eaLnBrk="1" fontAlgn="auto" hangingPunct="1">
                <a:spcBef>
                  <a:spcPts val="0"/>
                </a:spcBef>
                <a:spcAft>
                  <a:spcPts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标题添加</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0" name="PA-组合 17"/>
          <p:cNvGrpSpPr/>
          <p:nvPr>
            <p:custDataLst>
              <p:tags r:id="rId17"/>
            </p:custDataLst>
          </p:nvPr>
        </p:nvGrpSpPr>
        <p:grpSpPr bwMode="auto">
          <a:xfrm>
            <a:off x="4630738" y="3940175"/>
            <a:ext cx="2744787" cy="1357313"/>
            <a:chOff x="7439644" y="2947217"/>
            <a:chExt cx="2744334" cy="1356476"/>
          </a:xfrm>
        </p:grpSpPr>
        <p:sp>
          <p:nvSpPr>
            <p:cNvPr id="51" name="PA-矩形 18"/>
            <p:cNvSpPr/>
            <p:nvPr>
              <p:custDataLst>
                <p:tags r:id="rId18"/>
              </p:custDataLst>
            </p:nvPr>
          </p:nvSpPr>
          <p:spPr bwMode="auto">
            <a:xfrm>
              <a:off x="7439644" y="3394918"/>
              <a:ext cx="2744334" cy="908775"/>
            </a:xfrm>
            <a:prstGeom prst="rect">
              <a:avLst/>
            </a:prstGeom>
          </p:spPr>
          <p:txBody>
            <a:bodyPr>
              <a:spAutoFit/>
              <a:scene3d>
                <a:camera prst="orthographicFront"/>
                <a:lightRig rig="threePt" dir="t"/>
              </a:scene3d>
              <a:sp3d contourW="12700"/>
            </a:bodyPr>
            <a:lstStyle/>
            <a:p>
              <a:pPr algn="ctr" defTabSz="609600" eaLnBrk="1" fontAlgn="auto" hangingPunct="1">
                <a:lnSpc>
                  <a:spcPct val="130000"/>
                </a:lnSpc>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PA-文本框 8"/>
            <p:cNvSpPr txBox="1"/>
            <p:nvPr>
              <p:custDataLst>
                <p:tags r:id="rId19"/>
              </p:custDataLst>
            </p:nvPr>
          </p:nvSpPr>
          <p:spPr>
            <a:xfrm>
              <a:off x="8103925" y="2947217"/>
              <a:ext cx="1415771" cy="461665"/>
            </a:xfrm>
            <a:prstGeom prst="rect">
              <a:avLst/>
            </a:prstGeom>
            <a:noFill/>
          </p:spPr>
          <p:txBody>
            <a:bodyPr wrap="none">
              <a:spAutoFit/>
              <a:scene3d>
                <a:camera prst="orthographicFront"/>
                <a:lightRig rig="threePt" dir="t"/>
              </a:scene3d>
              <a:sp3d contourW="12700"/>
            </a:bodyPr>
            <a:lstStyle/>
            <a:p>
              <a:pPr algn="ctr" defTabSz="609600" eaLnBrk="1" fontAlgn="auto" hangingPunct="1">
                <a:spcBef>
                  <a:spcPts val="0"/>
                </a:spcBef>
                <a:spcAft>
                  <a:spcPts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标题添加</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3" name="PA-组合 20"/>
          <p:cNvGrpSpPr/>
          <p:nvPr>
            <p:custDataLst>
              <p:tags r:id="rId20"/>
            </p:custDataLst>
          </p:nvPr>
        </p:nvGrpSpPr>
        <p:grpSpPr bwMode="auto">
          <a:xfrm>
            <a:off x="7943850" y="3940175"/>
            <a:ext cx="2744788" cy="1357313"/>
            <a:chOff x="7439644" y="2947217"/>
            <a:chExt cx="2744334" cy="1356476"/>
          </a:xfrm>
        </p:grpSpPr>
        <p:sp>
          <p:nvSpPr>
            <p:cNvPr id="54" name="PA-矩形 21"/>
            <p:cNvSpPr/>
            <p:nvPr>
              <p:custDataLst>
                <p:tags r:id="rId21"/>
              </p:custDataLst>
            </p:nvPr>
          </p:nvSpPr>
          <p:spPr bwMode="auto">
            <a:xfrm>
              <a:off x="7439644" y="3394918"/>
              <a:ext cx="2744334" cy="908775"/>
            </a:xfrm>
            <a:prstGeom prst="rect">
              <a:avLst/>
            </a:prstGeom>
          </p:spPr>
          <p:txBody>
            <a:bodyPr>
              <a:spAutoFit/>
              <a:scene3d>
                <a:camera prst="orthographicFront"/>
                <a:lightRig rig="threePt" dir="t"/>
              </a:scene3d>
              <a:sp3d contourW="12700"/>
            </a:bodyPr>
            <a:lstStyle/>
            <a:p>
              <a:pPr algn="ctr" defTabSz="609600" eaLnBrk="1" fontAlgn="auto" hangingPunct="1">
                <a:lnSpc>
                  <a:spcPct val="130000"/>
                </a:lnSpc>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5" name="PA-文本框 8"/>
            <p:cNvSpPr txBox="1"/>
            <p:nvPr>
              <p:custDataLst>
                <p:tags r:id="rId22"/>
              </p:custDataLst>
            </p:nvPr>
          </p:nvSpPr>
          <p:spPr>
            <a:xfrm>
              <a:off x="8103925" y="2947217"/>
              <a:ext cx="1415771" cy="461665"/>
            </a:xfrm>
            <a:prstGeom prst="rect">
              <a:avLst/>
            </a:prstGeom>
            <a:noFill/>
          </p:spPr>
          <p:txBody>
            <a:bodyPr wrap="none">
              <a:spAutoFit/>
              <a:scene3d>
                <a:camera prst="orthographicFront"/>
                <a:lightRig rig="threePt" dir="t"/>
              </a:scene3d>
              <a:sp3d contourW="12700"/>
            </a:bodyPr>
            <a:lstStyle/>
            <a:p>
              <a:pPr algn="ctr" defTabSz="609600" eaLnBrk="1" fontAlgn="auto" hangingPunct="1">
                <a:spcBef>
                  <a:spcPts val="0"/>
                </a:spcBef>
                <a:spcAft>
                  <a:spcPts val="0"/>
                </a:spcAft>
                <a:defRPr/>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标题添加</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750" fill="hold"/>
                                        <p:tgtEl>
                                          <p:spTgt spid="41"/>
                                        </p:tgtEl>
                                        <p:attrNameLst>
                                          <p:attrName>ppt_w</p:attrName>
                                        </p:attrNameLst>
                                      </p:cBhvr>
                                      <p:tavLst>
                                        <p:tav tm="0">
                                          <p:val>
                                            <p:fltVal val="0"/>
                                          </p:val>
                                        </p:tav>
                                        <p:tav tm="100000">
                                          <p:val>
                                            <p:strVal val="#ppt_w"/>
                                          </p:val>
                                        </p:tav>
                                      </p:tavLst>
                                    </p:anim>
                                    <p:anim calcmode="lin" valueType="num">
                                      <p:cBhvr>
                                        <p:cTn id="8" dur="750" fill="hold"/>
                                        <p:tgtEl>
                                          <p:spTgt spid="41"/>
                                        </p:tgtEl>
                                        <p:attrNameLst>
                                          <p:attrName>ppt_h</p:attrName>
                                        </p:attrNameLst>
                                      </p:cBhvr>
                                      <p:tavLst>
                                        <p:tav tm="0">
                                          <p:val>
                                            <p:fltVal val="0"/>
                                          </p:val>
                                        </p:tav>
                                        <p:tav tm="100000">
                                          <p:val>
                                            <p:strVal val="#ppt_h"/>
                                          </p:val>
                                        </p:tav>
                                      </p:tavLst>
                                    </p:anim>
                                    <p:animEffect transition="in" filter="fade">
                                      <p:cBhvr>
                                        <p:cTn id="9" dur="750"/>
                                        <p:tgtEl>
                                          <p:spTgt spid="4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750" fill="hold"/>
                                        <p:tgtEl>
                                          <p:spTgt spid="42"/>
                                        </p:tgtEl>
                                        <p:attrNameLst>
                                          <p:attrName>ppt_w</p:attrName>
                                        </p:attrNameLst>
                                      </p:cBhvr>
                                      <p:tavLst>
                                        <p:tav tm="0">
                                          <p:val>
                                            <p:fltVal val="0"/>
                                          </p:val>
                                        </p:tav>
                                        <p:tav tm="100000">
                                          <p:val>
                                            <p:strVal val="#ppt_w"/>
                                          </p:val>
                                        </p:tav>
                                      </p:tavLst>
                                    </p:anim>
                                    <p:anim calcmode="lin" valueType="num">
                                      <p:cBhvr>
                                        <p:cTn id="13" dur="750" fill="hold"/>
                                        <p:tgtEl>
                                          <p:spTgt spid="42"/>
                                        </p:tgtEl>
                                        <p:attrNameLst>
                                          <p:attrName>ppt_h</p:attrName>
                                        </p:attrNameLst>
                                      </p:cBhvr>
                                      <p:tavLst>
                                        <p:tav tm="0">
                                          <p:val>
                                            <p:fltVal val="0"/>
                                          </p:val>
                                        </p:tav>
                                        <p:tav tm="100000">
                                          <p:val>
                                            <p:strVal val="#ppt_h"/>
                                          </p:val>
                                        </p:tav>
                                      </p:tavLst>
                                    </p:anim>
                                    <p:animEffect transition="in" filter="fade">
                                      <p:cBhvr>
                                        <p:cTn id="14" dur="75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750" fill="hold"/>
                                        <p:tgtEl>
                                          <p:spTgt spid="43"/>
                                        </p:tgtEl>
                                        <p:attrNameLst>
                                          <p:attrName>ppt_w</p:attrName>
                                        </p:attrNameLst>
                                      </p:cBhvr>
                                      <p:tavLst>
                                        <p:tav tm="0">
                                          <p:val>
                                            <p:fltVal val="0"/>
                                          </p:val>
                                        </p:tav>
                                        <p:tav tm="100000">
                                          <p:val>
                                            <p:strVal val="#ppt_w"/>
                                          </p:val>
                                        </p:tav>
                                      </p:tavLst>
                                    </p:anim>
                                    <p:anim calcmode="lin" valueType="num">
                                      <p:cBhvr>
                                        <p:cTn id="18" dur="750" fill="hold"/>
                                        <p:tgtEl>
                                          <p:spTgt spid="43"/>
                                        </p:tgtEl>
                                        <p:attrNameLst>
                                          <p:attrName>ppt_h</p:attrName>
                                        </p:attrNameLst>
                                      </p:cBhvr>
                                      <p:tavLst>
                                        <p:tav tm="0">
                                          <p:val>
                                            <p:fltVal val="0"/>
                                          </p:val>
                                        </p:tav>
                                        <p:tav tm="100000">
                                          <p:val>
                                            <p:strVal val="#ppt_h"/>
                                          </p:val>
                                        </p:tav>
                                      </p:tavLst>
                                    </p:anim>
                                    <p:animEffect transition="in" filter="fade">
                                      <p:cBhvr>
                                        <p:cTn id="19" dur="75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750" fill="hold"/>
                                        <p:tgtEl>
                                          <p:spTgt spid="44"/>
                                        </p:tgtEl>
                                        <p:attrNameLst>
                                          <p:attrName>ppt_w</p:attrName>
                                        </p:attrNameLst>
                                      </p:cBhvr>
                                      <p:tavLst>
                                        <p:tav tm="0">
                                          <p:val>
                                            <p:fltVal val="0"/>
                                          </p:val>
                                        </p:tav>
                                        <p:tav tm="100000">
                                          <p:val>
                                            <p:strVal val="#ppt_w"/>
                                          </p:val>
                                        </p:tav>
                                      </p:tavLst>
                                    </p:anim>
                                    <p:anim calcmode="lin" valueType="num">
                                      <p:cBhvr>
                                        <p:cTn id="23" dur="750" fill="hold"/>
                                        <p:tgtEl>
                                          <p:spTgt spid="44"/>
                                        </p:tgtEl>
                                        <p:attrNameLst>
                                          <p:attrName>ppt_h</p:attrName>
                                        </p:attrNameLst>
                                      </p:cBhvr>
                                      <p:tavLst>
                                        <p:tav tm="0">
                                          <p:val>
                                            <p:fltVal val="0"/>
                                          </p:val>
                                        </p:tav>
                                        <p:tav tm="100000">
                                          <p:val>
                                            <p:strVal val="#ppt_h"/>
                                          </p:val>
                                        </p:tav>
                                      </p:tavLst>
                                    </p:anim>
                                    <p:animEffect transition="in" filter="fade">
                                      <p:cBhvr>
                                        <p:cTn id="24" dur="750"/>
                                        <p:tgtEl>
                                          <p:spTgt spid="44"/>
                                        </p:tgtEl>
                                      </p:cBhvr>
                                    </p:animEffect>
                                  </p:childTnLst>
                                </p:cTn>
                              </p:par>
                              <p:par>
                                <p:cTn id="25" presetID="53" presetClass="entr" presetSubtype="16"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750" fill="hold"/>
                                        <p:tgtEl>
                                          <p:spTgt spid="45"/>
                                        </p:tgtEl>
                                        <p:attrNameLst>
                                          <p:attrName>ppt_w</p:attrName>
                                        </p:attrNameLst>
                                      </p:cBhvr>
                                      <p:tavLst>
                                        <p:tav tm="0">
                                          <p:val>
                                            <p:fltVal val="0"/>
                                          </p:val>
                                        </p:tav>
                                        <p:tav tm="100000">
                                          <p:val>
                                            <p:strVal val="#ppt_w"/>
                                          </p:val>
                                        </p:tav>
                                      </p:tavLst>
                                    </p:anim>
                                    <p:anim calcmode="lin" valueType="num">
                                      <p:cBhvr>
                                        <p:cTn id="28" dur="750" fill="hold"/>
                                        <p:tgtEl>
                                          <p:spTgt spid="45"/>
                                        </p:tgtEl>
                                        <p:attrNameLst>
                                          <p:attrName>ppt_h</p:attrName>
                                        </p:attrNameLst>
                                      </p:cBhvr>
                                      <p:tavLst>
                                        <p:tav tm="0">
                                          <p:val>
                                            <p:fltVal val="0"/>
                                          </p:val>
                                        </p:tav>
                                        <p:tav tm="100000">
                                          <p:val>
                                            <p:strVal val="#ppt_h"/>
                                          </p:val>
                                        </p:tav>
                                      </p:tavLst>
                                    </p:anim>
                                    <p:animEffect transition="in" filter="fade">
                                      <p:cBhvr>
                                        <p:cTn id="29" dur="750"/>
                                        <p:tgtEl>
                                          <p:spTgt spid="45"/>
                                        </p:tgtEl>
                                      </p:cBhvr>
                                    </p:animEffect>
                                  </p:childTnLst>
                                </p:cTn>
                              </p:par>
                              <p:par>
                                <p:cTn id="30" presetID="53" presetClass="entr" presetSubtype="16"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750" fill="hold"/>
                                        <p:tgtEl>
                                          <p:spTgt spid="46"/>
                                        </p:tgtEl>
                                        <p:attrNameLst>
                                          <p:attrName>ppt_w</p:attrName>
                                        </p:attrNameLst>
                                      </p:cBhvr>
                                      <p:tavLst>
                                        <p:tav tm="0">
                                          <p:val>
                                            <p:fltVal val="0"/>
                                          </p:val>
                                        </p:tav>
                                        <p:tav tm="100000">
                                          <p:val>
                                            <p:strVal val="#ppt_w"/>
                                          </p:val>
                                        </p:tav>
                                      </p:tavLst>
                                    </p:anim>
                                    <p:anim calcmode="lin" valueType="num">
                                      <p:cBhvr>
                                        <p:cTn id="33" dur="750" fill="hold"/>
                                        <p:tgtEl>
                                          <p:spTgt spid="46"/>
                                        </p:tgtEl>
                                        <p:attrNameLst>
                                          <p:attrName>ppt_h</p:attrName>
                                        </p:attrNameLst>
                                      </p:cBhvr>
                                      <p:tavLst>
                                        <p:tav tm="0">
                                          <p:val>
                                            <p:fltVal val="0"/>
                                          </p:val>
                                        </p:tav>
                                        <p:tav tm="100000">
                                          <p:val>
                                            <p:strVal val="#ppt_h"/>
                                          </p:val>
                                        </p:tav>
                                      </p:tavLst>
                                    </p:anim>
                                    <p:animEffect transition="in" filter="fade">
                                      <p:cBhvr>
                                        <p:cTn id="34" dur="750"/>
                                        <p:tgtEl>
                                          <p:spTgt spid="46"/>
                                        </p:tgtEl>
                                      </p:cBhvr>
                                    </p:animEffect>
                                  </p:childTnLst>
                                </p:cTn>
                              </p:par>
                            </p:childTnLst>
                          </p:cTn>
                        </p:par>
                        <p:par>
                          <p:cTn id="35" fill="hold">
                            <p:stCondLst>
                              <p:cond delay="1000"/>
                            </p:stCondLst>
                            <p:childTnLst>
                              <p:par>
                                <p:cTn id="36" presetID="12" presetClass="entr" presetSubtype="1" fill="hold" nodeType="after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750"/>
                                        <p:tgtEl>
                                          <p:spTgt spid="47"/>
                                        </p:tgtEl>
                                        <p:attrNameLst>
                                          <p:attrName>ppt_y</p:attrName>
                                        </p:attrNameLst>
                                      </p:cBhvr>
                                      <p:tavLst>
                                        <p:tav tm="0">
                                          <p:val>
                                            <p:strVal val="#ppt_y-#ppt_h*1.125000"/>
                                          </p:val>
                                        </p:tav>
                                        <p:tav tm="100000">
                                          <p:val>
                                            <p:strVal val="#ppt_y"/>
                                          </p:val>
                                        </p:tav>
                                      </p:tavLst>
                                    </p:anim>
                                    <p:animEffect transition="in" filter="wipe(down)">
                                      <p:cBhvr>
                                        <p:cTn id="39" dur="750"/>
                                        <p:tgtEl>
                                          <p:spTgt spid="47"/>
                                        </p:tgtEl>
                                      </p:cBhvr>
                                    </p:animEffect>
                                  </p:childTnLst>
                                </p:cTn>
                              </p:par>
                            </p:childTnLst>
                          </p:cTn>
                        </p:par>
                        <p:par>
                          <p:cTn id="40" fill="hold">
                            <p:stCondLst>
                              <p:cond delay="2000"/>
                            </p:stCondLst>
                            <p:childTnLst>
                              <p:par>
                                <p:cTn id="41" presetID="12" presetClass="entr" presetSubtype="1"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750"/>
                                        <p:tgtEl>
                                          <p:spTgt spid="50"/>
                                        </p:tgtEl>
                                        <p:attrNameLst>
                                          <p:attrName>ppt_y</p:attrName>
                                        </p:attrNameLst>
                                      </p:cBhvr>
                                      <p:tavLst>
                                        <p:tav tm="0">
                                          <p:val>
                                            <p:strVal val="#ppt_y-#ppt_h*1.125000"/>
                                          </p:val>
                                        </p:tav>
                                        <p:tav tm="100000">
                                          <p:val>
                                            <p:strVal val="#ppt_y"/>
                                          </p:val>
                                        </p:tav>
                                      </p:tavLst>
                                    </p:anim>
                                    <p:animEffect transition="in" filter="wipe(down)">
                                      <p:cBhvr>
                                        <p:cTn id="44" dur="750"/>
                                        <p:tgtEl>
                                          <p:spTgt spid="50"/>
                                        </p:tgtEl>
                                      </p:cBhvr>
                                    </p:animEffect>
                                  </p:childTnLst>
                                </p:cTn>
                              </p:par>
                            </p:childTnLst>
                          </p:cTn>
                        </p:par>
                        <p:par>
                          <p:cTn id="45" fill="hold">
                            <p:stCondLst>
                              <p:cond delay="3000"/>
                            </p:stCondLst>
                            <p:childTnLst>
                              <p:par>
                                <p:cTn id="46" presetID="12" presetClass="entr" presetSubtype="1" fill="hold"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750"/>
                                        <p:tgtEl>
                                          <p:spTgt spid="53"/>
                                        </p:tgtEl>
                                        <p:attrNameLst>
                                          <p:attrName>ppt_y</p:attrName>
                                        </p:attrNameLst>
                                      </p:cBhvr>
                                      <p:tavLst>
                                        <p:tav tm="0">
                                          <p:val>
                                            <p:strVal val="#ppt_y-#ppt_h*1.125000"/>
                                          </p:val>
                                        </p:tav>
                                        <p:tav tm="100000">
                                          <p:val>
                                            <p:strVal val="#ppt_y"/>
                                          </p:val>
                                        </p:tav>
                                      </p:tavLst>
                                    </p:anim>
                                    <p:animEffect transition="in" filter="wipe(down)">
                                      <p:cBhvr>
                                        <p:cTn id="49"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42" grpId="0" bldLvl="0" animBg="1"/>
      <p:bldP spid="43"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开学"/>
          <p:cNvPicPr>
            <a:picLocks noChangeAspect="1"/>
          </p:cNvPicPr>
          <p:nvPr/>
        </p:nvPicPr>
        <p:blipFill>
          <a:blip r:embed="rId1"/>
          <a:srcRect l="8374" t="26160" r="4312" b="3956"/>
          <a:stretch>
            <a:fillRect/>
          </a:stretch>
        </p:blipFill>
        <p:spPr>
          <a:xfrm>
            <a:off x="0" y="-17780"/>
            <a:ext cx="12190095" cy="6877050"/>
          </a:xfrm>
          <a:prstGeom prst="rect">
            <a:avLst/>
          </a:prstGeom>
        </p:spPr>
      </p:pic>
      <p:sp>
        <p:nvSpPr>
          <p:cNvPr id="12" name="矩形 11"/>
          <p:cNvSpPr/>
          <p:nvPr/>
        </p:nvSpPr>
        <p:spPr>
          <a:xfrm>
            <a:off x="7721734" y="3259973"/>
            <a:ext cx="3865562" cy="738505"/>
          </a:xfrm>
          <a:prstGeom prst="rect">
            <a:avLst/>
          </a:prstGeom>
        </p:spPr>
        <p:txBody>
          <a:bodyPr lIns="0" tIns="0" rIns="0" bIns="0">
            <a:spAutoFit/>
          </a:bodyPr>
          <a:lstStyle/>
          <a:p>
            <a:pPr eaLnBrk="1" hangingPunct="1">
              <a:defRPr/>
            </a:pPr>
            <a:r>
              <a:rPr lang="zh-CN" altLang="en-US" sz="48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给家长的建议</a:t>
            </a:r>
            <a:endParaRPr lang="zh-CN" altLang="en-US" sz="4800" noProof="1">
              <a:solidFill>
                <a:srgbClr val="EC676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Box 11"/>
          <p:cNvSpPr txBox="1"/>
          <p:nvPr/>
        </p:nvSpPr>
        <p:spPr>
          <a:xfrm>
            <a:off x="7767998" y="4033312"/>
            <a:ext cx="3743332" cy="461665"/>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marL="171450" lvl="1" indent="-171450">
              <a:buFont typeface="Arial" panose="020B0604020202020204" pitchFamily="34" charset="0"/>
              <a:buChar char="•"/>
              <a:defRPr/>
            </a:pPr>
            <a:r>
              <a:rPr lang="zh-CN" altLang="en-US"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3"/>
          <p:cNvSpPr/>
          <p:nvPr/>
        </p:nvSpPr>
        <p:spPr>
          <a:xfrm>
            <a:off x="6012181" y="3058795"/>
            <a:ext cx="1601638" cy="1604128"/>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03</a:t>
            </a:r>
            <a:endParaRPr lang="en-US" altLang="zh-CN" sz="6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strVal val="4*#ppt_w"/>
                                          </p:val>
                                        </p:tav>
                                        <p:tav tm="100000">
                                          <p:val>
                                            <p:strVal val="#ppt_w"/>
                                          </p:val>
                                        </p:tav>
                                      </p:tavLst>
                                    </p:anim>
                                    <p:anim calcmode="lin" valueType="num">
                                      <p:cBhvr>
                                        <p:cTn id="13" dur="500" fill="hold"/>
                                        <p:tgtEl>
                                          <p:spTgt spid="12"/>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flipV="1">
            <a:off x="0" y="841375"/>
            <a:ext cx="12190730" cy="45720"/>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8"/>
          <p:cNvSpPr txBox="1">
            <a:spLocks noChangeArrowheads="1"/>
          </p:cNvSpPr>
          <p:nvPr/>
        </p:nvSpPr>
        <p:spPr bwMode="auto">
          <a:xfrm>
            <a:off x="4466909" y="150595"/>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p>
            <a:pPr algn="ctr" eaLnBrk="1" hangingPunct="1">
              <a:defRPr/>
            </a:pPr>
            <a:r>
              <a:rPr lang="zh-CN" altLang="en-US" sz="33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给家长的建议</a:t>
            </a:r>
            <a:endParaRPr lang="zh-CN" altLang="en-US" sz="3300" dirty="0">
              <a:solidFill>
                <a:srgbClr val="EC6761"/>
              </a:solidFill>
              <a:latin typeface="华文中宋" panose="02010600040101010101" pitchFamily="2" charset="-122"/>
              <a:ea typeface="华文中宋" panose="02010600040101010101" pitchFamily="2" charset="-122"/>
              <a:sym typeface="Arial" panose="020B0604020202020204" pitchFamily="34" charset="0"/>
            </a:endParaRPr>
          </a:p>
        </p:txBody>
      </p:sp>
      <p:grpSp>
        <p:nvGrpSpPr>
          <p:cNvPr id="15363" name="PA-组合 22"/>
          <p:cNvGrpSpPr/>
          <p:nvPr>
            <p:custDataLst>
              <p:tags r:id="rId2"/>
            </p:custDataLst>
          </p:nvPr>
        </p:nvGrpSpPr>
        <p:grpSpPr bwMode="auto">
          <a:xfrm>
            <a:off x="1095411" y="1326559"/>
            <a:ext cx="9999589" cy="3492412"/>
            <a:chOff x="1096185" y="1682624"/>
            <a:chExt cx="9999629" cy="3492752"/>
          </a:xfrm>
        </p:grpSpPr>
        <p:grpSp>
          <p:nvGrpSpPr>
            <p:cNvPr id="15368" name="组合 8"/>
            <p:cNvGrpSpPr/>
            <p:nvPr/>
          </p:nvGrpSpPr>
          <p:grpSpPr bwMode="auto">
            <a:xfrm>
              <a:off x="1096185" y="1682624"/>
              <a:ext cx="9999629" cy="3492752"/>
              <a:chOff x="260444" y="1615821"/>
              <a:chExt cx="8737411" cy="2857527"/>
            </a:xfrm>
          </p:grpSpPr>
          <p:graphicFrame>
            <p:nvGraphicFramePr>
              <p:cNvPr id="3" name="PA-Chart 26"/>
              <p:cNvGraphicFramePr/>
              <p:nvPr>
                <p:custDataLst>
                  <p:tags r:id="rId3"/>
                </p:custDataLst>
              </p:nvPr>
            </p:nvGraphicFramePr>
            <p:xfrm>
              <a:off x="260444" y="1615821"/>
              <a:ext cx="8737411" cy="2857527"/>
            </p:xfrm>
            <a:graphic>
              <a:graphicData uri="http://schemas.openxmlformats.org/drawingml/2006/chart">
                <c:chart xmlns:c="http://schemas.openxmlformats.org/drawingml/2006/chart" xmlns:r="http://schemas.openxmlformats.org/officeDocument/2006/relationships" r:id="rId1"/>
              </a:graphicData>
            </a:graphic>
          </p:graphicFrame>
          <p:cxnSp>
            <p:nvCxnSpPr>
              <p:cNvPr id="15378" name="PA-直接连接符 27"/>
              <p:cNvCxnSpPr>
                <a:cxnSpLocks noChangeShapeType="1"/>
              </p:cNvCxnSpPr>
              <p:nvPr>
                <p:custDataLst>
                  <p:tags r:id="rId4"/>
                </p:custDataLst>
              </p:nvPr>
            </p:nvCxnSpPr>
            <p:spPr bwMode="auto">
              <a:xfrm>
                <a:off x="1219200" y="2038350"/>
                <a:ext cx="0" cy="457200"/>
              </a:xfrm>
              <a:prstGeom prst="line">
                <a:avLst/>
              </a:prstGeom>
              <a:noFill/>
              <a:ln w="9525" algn="ctr">
                <a:solidFill>
                  <a:srgbClr val="7F7F7F"/>
                </a:solidFill>
                <a:prstDash val="dot"/>
                <a:miter lim="800000"/>
              </a:ln>
              <a:extLst>
                <a:ext uri="{909E8E84-426E-40DD-AFC4-6F175D3DCCD1}">
                  <a14:hiddenFill xmlns:a14="http://schemas.microsoft.com/office/drawing/2010/main">
                    <a:noFill/>
                  </a14:hiddenFill>
                </a:ext>
              </a:extLst>
            </p:spPr>
          </p:cxnSp>
          <p:cxnSp>
            <p:nvCxnSpPr>
              <p:cNvPr id="15379" name="PA-直接连接符 28"/>
              <p:cNvCxnSpPr>
                <a:cxnSpLocks noChangeShapeType="1"/>
              </p:cNvCxnSpPr>
              <p:nvPr>
                <p:custDataLst>
                  <p:tags r:id="rId5"/>
                </p:custDataLst>
              </p:nvPr>
            </p:nvCxnSpPr>
            <p:spPr bwMode="auto">
              <a:xfrm>
                <a:off x="3398483" y="3248749"/>
                <a:ext cx="0" cy="990600"/>
              </a:xfrm>
              <a:prstGeom prst="line">
                <a:avLst/>
              </a:prstGeom>
              <a:noFill/>
              <a:ln w="9525" algn="ctr">
                <a:solidFill>
                  <a:srgbClr val="7F7F7F"/>
                </a:solidFill>
                <a:prstDash val="dot"/>
                <a:miter lim="800000"/>
              </a:ln>
              <a:extLst>
                <a:ext uri="{909E8E84-426E-40DD-AFC4-6F175D3DCCD1}">
                  <a14:hiddenFill xmlns:a14="http://schemas.microsoft.com/office/drawing/2010/main">
                    <a:noFill/>
                  </a14:hiddenFill>
                </a:ext>
              </a:extLst>
            </p:spPr>
          </p:cxnSp>
          <p:cxnSp>
            <p:nvCxnSpPr>
              <p:cNvPr id="15380" name="PA-直接连接符 29"/>
              <p:cNvCxnSpPr>
                <a:cxnSpLocks noChangeShapeType="1"/>
              </p:cNvCxnSpPr>
              <p:nvPr>
                <p:custDataLst>
                  <p:tags r:id="rId6"/>
                </p:custDataLst>
              </p:nvPr>
            </p:nvCxnSpPr>
            <p:spPr bwMode="auto">
              <a:xfrm>
                <a:off x="5718329" y="3782477"/>
                <a:ext cx="0" cy="457200"/>
              </a:xfrm>
              <a:prstGeom prst="line">
                <a:avLst/>
              </a:prstGeom>
              <a:noFill/>
              <a:ln w="9525" algn="ctr">
                <a:solidFill>
                  <a:srgbClr val="7F7F7F"/>
                </a:solidFill>
                <a:prstDash val="dot"/>
                <a:miter lim="800000"/>
              </a:ln>
              <a:extLst>
                <a:ext uri="{909E8E84-426E-40DD-AFC4-6F175D3DCCD1}">
                  <a14:hiddenFill xmlns:a14="http://schemas.microsoft.com/office/drawing/2010/main">
                    <a:noFill/>
                  </a14:hiddenFill>
                </a:ext>
              </a:extLst>
            </p:spPr>
          </p:cxnSp>
          <p:cxnSp>
            <p:nvCxnSpPr>
              <p:cNvPr id="15381" name="PA-直接连接符 30"/>
              <p:cNvCxnSpPr>
                <a:cxnSpLocks noChangeShapeType="1"/>
              </p:cNvCxnSpPr>
              <p:nvPr>
                <p:custDataLst>
                  <p:tags r:id="rId7"/>
                </p:custDataLst>
              </p:nvPr>
            </p:nvCxnSpPr>
            <p:spPr bwMode="auto">
              <a:xfrm>
                <a:off x="7183329" y="3248749"/>
                <a:ext cx="0" cy="990600"/>
              </a:xfrm>
              <a:prstGeom prst="line">
                <a:avLst/>
              </a:prstGeom>
              <a:noFill/>
              <a:ln w="9525" algn="ctr">
                <a:solidFill>
                  <a:srgbClr val="7F7F7F"/>
                </a:solidFill>
                <a:prstDash val="dot"/>
                <a:miter lim="800000"/>
              </a:ln>
              <a:extLst>
                <a:ext uri="{909E8E84-426E-40DD-AFC4-6F175D3DCCD1}">
                  <a14:hiddenFill xmlns:a14="http://schemas.microsoft.com/office/drawing/2010/main">
                    <a:noFill/>
                  </a14:hiddenFill>
                </a:ext>
              </a:extLst>
            </p:spPr>
          </p:cxnSp>
        </p:grpSp>
        <p:sp>
          <p:nvSpPr>
            <p:cNvPr id="4" name="PA-文本框 14"/>
            <p:cNvSpPr txBox="1"/>
            <p:nvPr>
              <p:custDataLst>
                <p:tags r:id="rId8"/>
              </p:custDataLst>
            </p:nvPr>
          </p:nvSpPr>
          <p:spPr>
            <a:xfrm>
              <a:off x="1308875" y="2101721"/>
              <a:ext cx="2260609" cy="655384"/>
            </a:xfrm>
            <a:prstGeom prst="rect">
              <a:avLst/>
            </a:prstGeom>
            <a:noFill/>
          </p:spPr>
          <p:txBody>
            <a:bodyPr>
              <a:spAutoFit/>
            </a:bodyPr>
            <a:lstStyle/>
            <a:p>
              <a:pPr algn="ctr" defTabSz="609600" eaLnBrk="1" fontAlgn="auto" hangingPunct="1">
                <a:lnSpc>
                  <a:spcPts val="2200"/>
                </a:lnSpc>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请在此处添加具体内容，文字尽量言简意赅。</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PA-矩形 24"/>
            <p:cNvSpPr>
              <a:spLocks noChangeArrowheads="1"/>
            </p:cNvSpPr>
            <p:nvPr>
              <p:custDataLst>
                <p:tags r:id="rId9"/>
              </p:custDataLst>
            </p:nvPr>
          </p:nvSpPr>
          <p:spPr bwMode="auto">
            <a:xfrm>
              <a:off x="1566051" y="1849284"/>
              <a:ext cx="1647832" cy="26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lnSpc>
                  <a:spcPct val="120000"/>
                </a:lnSpc>
                <a:spcBef>
                  <a:spcPts val="395"/>
                </a:spcBef>
                <a:spcAft>
                  <a:spcPts val="0"/>
                </a:spcAft>
                <a:defRPr/>
              </a:pPr>
              <a:r>
                <a:rPr lang="zh-CN" altLang="en-US" sz="157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单击填加标题</a:t>
              </a:r>
              <a:endParaRPr lang="zh-CN" altLang="en-US" sz="157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0" name="PA-文本框 16"/>
            <p:cNvSpPr txBox="1"/>
            <p:nvPr>
              <p:custDataLst>
                <p:tags r:id="rId10"/>
              </p:custDataLst>
            </p:nvPr>
          </p:nvSpPr>
          <p:spPr>
            <a:xfrm>
              <a:off x="3774273" y="2541502"/>
              <a:ext cx="2260609" cy="633474"/>
            </a:xfrm>
            <a:prstGeom prst="rect">
              <a:avLst/>
            </a:prstGeom>
            <a:noFill/>
          </p:spPr>
          <p:txBody>
            <a:bodyPr>
              <a:spAutoFit/>
            </a:bodyPr>
            <a:lstStyle>
              <a:defPPr>
                <a:defRPr lang="zh-CN"/>
              </a:defPPr>
              <a:lvl1pPr algn="ctr" defTabSz="609600">
                <a:lnSpc>
                  <a:spcPts val="2200"/>
                </a:lnSpc>
                <a:defRPr sz="1400">
                  <a:solidFill>
                    <a:schemeClr val="tx1">
                      <a:lumMod val="75000"/>
                      <a:lumOff val="25000"/>
                    </a:schemeClr>
                  </a:solidFill>
                  <a:latin typeface="仓耳羽辰体-谷力 W04" panose="02020400000000000000" pitchFamily="18" charset="-122"/>
                  <a:ea typeface="仓耳羽辰体-谷力 W04" panose="02020400000000000000" pitchFamily="18" charset="-122"/>
                </a:defRPr>
              </a:lvl1pPr>
            </a:lstStyle>
            <a:p>
              <a:pP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cs typeface="+mn-ea"/>
                  <a:sym typeface="+mn-lt"/>
                </a:rPr>
                <a:t>请在此处添加具体内容，文字尽量言简意赅。</a:t>
              </a: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21" name="PA-矩形 24"/>
            <p:cNvSpPr>
              <a:spLocks noChangeArrowheads="1"/>
            </p:cNvSpPr>
            <p:nvPr>
              <p:custDataLst>
                <p:tags r:id="rId11"/>
              </p:custDataLst>
            </p:nvPr>
          </p:nvSpPr>
          <p:spPr bwMode="auto">
            <a:xfrm>
              <a:off x="4056849" y="2274776"/>
              <a:ext cx="1647832" cy="26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lnSpc>
                  <a:spcPct val="120000"/>
                </a:lnSpc>
                <a:spcBef>
                  <a:spcPts val="395"/>
                </a:spcBef>
                <a:spcAft>
                  <a:spcPts val="0"/>
                </a:spcAft>
                <a:defRPr/>
              </a:pPr>
              <a:r>
                <a:rPr lang="zh-CN" altLang="en-US" sz="157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单击填加标题</a:t>
              </a:r>
              <a:endParaRPr lang="zh-CN" altLang="en-US" sz="157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PA-文本框 18"/>
            <p:cNvSpPr txBox="1"/>
            <p:nvPr>
              <p:custDataLst>
                <p:tags r:id="rId12"/>
              </p:custDataLst>
            </p:nvPr>
          </p:nvSpPr>
          <p:spPr>
            <a:xfrm>
              <a:off x="6298408" y="3290875"/>
              <a:ext cx="2163771" cy="631886"/>
            </a:xfrm>
            <a:prstGeom prst="rect">
              <a:avLst/>
            </a:prstGeom>
            <a:noFill/>
          </p:spPr>
          <p:txBody>
            <a:bodyPr>
              <a:spAutoFit/>
            </a:bodyPr>
            <a:lstStyle>
              <a:defPPr>
                <a:defRPr lang="zh-CN"/>
              </a:defPPr>
              <a:lvl1pPr algn="ctr" defTabSz="609600">
                <a:lnSpc>
                  <a:spcPts val="2200"/>
                </a:lnSpc>
                <a:defRPr sz="1400">
                  <a:solidFill>
                    <a:schemeClr val="tx1">
                      <a:lumMod val="75000"/>
                      <a:lumOff val="25000"/>
                    </a:schemeClr>
                  </a:solidFill>
                  <a:latin typeface="仓耳羽辰体-谷力 W04" panose="02020400000000000000" pitchFamily="18" charset="-122"/>
                  <a:ea typeface="仓耳羽辰体-谷力 W04" panose="02020400000000000000" pitchFamily="18" charset="-122"/>
                </a:defRPr>
              </a:lvl1pPr>
            </a:lstStyle>
            <a:p>
              <a:pP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cs typeface="+mn-ea"/>
                  <a:sym typeface="+mn-lt"/>
                </a:rPr>
                <a:t>请在此处添加具体内容，文字尽量言简意赅。</a:t>
              </a: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23" name="PA-矩形 24"/>
            <p:cNvSpPr>
              <a:spLocks noChangeArrowheads="1"/>
            </p:cNvSpPr>
            <p:nvPr>
              <p:custDataLst>
                <p:tags r:id="rId13"/>
              </p:custDataLst>
            </p:nvPr>
          </p:nvSpPr>
          <p:spPr bwMode="auto">
            <a:xfrm>
              <a:off x="6519071" y="3022560"/>
              <a:ext cx="1647832" cy="26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lnSpc>
                  <a:spcPct val="120000"/>
                </a:lnSpc>
                <a:spcBef>
                  <a:spcPts val="395"/>
                </a:spcBef>
                <a:spcAft>
                  <a:spcPts val="0"/>
                </a:spcAft>
                <a:defRPr/>
              </a:pPr>
              <a:r>
                <a:rPr lang="zh-CN" altLang="en-US" sz="157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单击填加标题</a:t>
              </a:r>
              <a:endParaRPr lang="zh-CN" altLang="en-US" sz="157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PA-文本框 20"/>
            <p:cNvSpPr txBox="1"/>
            <p:nvPr>
              <p:custDataLst>
                <p:tags r:id="rId14"/>
              </p:custDataLst>
            </p:nvPr>
          </p:nvSpPr>
          <p:spPr>
            <a:xfrm>
              <a:off x="8139915" y="2530388"/>
              <a:ext cx="2162184" cy="631886"/>
            </a:xfrm>
            <a:prstGeom prst="rect">
              <a:avLst/>
            </a:prstGeom>
            <a:noFill/>
          </p:spPr>
          <p:txBody>
            <a:bodyPr>
              <a:spAutoFit/>
            </a:bodyPr>
            <a:lstStyle>
              <a:defPPr>
                <a:defRPr lang="zh-CN"/>
              </a:defPPr>
              <a:lvl1pPr algn="ctr" defTabSz="609600">
                <a:lnSpc>
                  <a:spcPts val="2200"/>
                </a:lnSpc>
                <a:defRPr sz="1400">
                  <a:solidFill>
                    <a:schemeClr val="tx1">
                      <a:lumMod val="75000"/>
                      <a:lumOff val="25000"/>
                    </a:schemeClr>
                  </a:solidFill>
                  <a:latin typeface="仓耳羽辰体-谷力 W04" panose="02020400000000000000" pitchFamily="18" charset="-122"/>
                  <a:ea typeface="仓耳羽辰体-谷力 W04" panose="02020400000000000000" pitchFamily="18" charset="-122"/>
                </a:defRPr>
              </a:lvl1pPr>
            </a:lstStyle>
            <a:p>
              <a:pPr eaLnBrk="1" fontAlgn="auto" hangingPunct="1">
                <a:spcBef>
                  <a:spcPts val="0"/>
                </a:spcBef>
                <a:spcAft>
                  <a:spcPts val="0"/>
                </a:spcAft>
                <a:defRPr/>
              </a:pPr>
              <a:r>
                <a:rPr lang="zh-CN" altLang="en-US" dirty="0">
                  <a:latin typeface="微软雅黑" panose="020B0503020204020204" pitchFamily="34" charset="-122"/>
                  <a:ea typeface="微软雅黑" panose="020B0503020204020204" pitchFamily="34" charset="-122"/>
                  <a:cs typeface="+mn-ea"/>
                  <a:sym typeface="+mn-lt"/>
                </a:rPr>
                <a:t>请在此处添加具体内容，文字尽量言简意赅。</a:t>
              </a: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25" name="PA-矩形 24"/>
            <p:cNvSpPr>
              <a:spLocks noChangeArrowheads="1"/>
            </p:cNvSpPr>
            <p:nvPr>
              <p:custDataLst>
                <p:tags r:id="rId15"/>
              </p:custDataLst>
            </p:nvPr>
          </p:nvSpPr>
          <p:spPr bwMode="auto">
            <a:xfrm>
              <a:off x="8309778" y="2258899"/>
              <a:ext cx="1647832" cy="26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lnSpc>
                  <a:spcPct val="120000"/>
                </a:lnSpc>
                <a:spcBef>
                  <a:spcPts val="395"/>
                </a:spcBef>
                <a:spcAft>
                  <a:spcPts val="0"/>
                </a:spcAft>
                <a:defRPr/>
              </a:pPr>
              <a:r>
                <a:rPr lang="zh-CN" altLang="en-US" sz="157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单击填加标题</a:t>
              </a:r>
              <a:endParaRPr lang="zh-CN" altLang="en-US" sz="157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26" name="PA-矩形 23"/>
          <p:cNvSpPr/>
          <p:nvPr>
            <p:custDataLst>
              <p:tags r:id="rId16"/>
            </p:custDataLst>
          </p:nvPr>
        </p:nvSpPr>
        <p:spPr>
          <a:xfrm flipH="1">
            <a:off x="1146175" y="5036503"/>
            <a:ext cx="9898063" cy="1214437"/>
          </a:xfrm>
          <a:prstGeom prst="rect">
            <a:avLst/>
          </a:prstGeom>
          <a:solidFill>
            <a:srgbClr val="F8BA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27" name="PA-组合 24"/>
          <p:cNvGrpSpPr/>
          <p:nvPr>
            <p:custDataLst>
              <p:tags r:id="rId17"/>
            </p:custDataLst>
          </p:nvPr>
        </p:nvGrpSpPr>
        <p:grpSpPr bwMode="auto">
          <a:xfrm>
            <a:off x="2581275" y="5163505"/>
            <a:ext cx="7073900" cy="793456"/>
            <a:chOff x="7439644" y="2947217"/>
            <a:chExt cx="2744334" cy="792967"/>
          </a:xfrm>
        </p:grpSpPr>
        <p:sp>
          <p:nvSpPr>
            <p:cNvPr id="28" name="PA-矩形 25"/>
            <p:cNvSpPr/>
            <p:nvPr>
              <p:custDataLst>
                <p:tags r:id="rId18"/>
              </p:custDataLst>
            </p:nvPr>
          </p:nvSpPr>
          <p:spPr bwMode="auto">
            <a:xfrm>
              <a:off x="7439644" y="3394918"/>
              <a:ext cx="2744334" cy="345266"/>
            </a:xfrm>
            <a:prstGeom prst="rect">
              <a:avLst/>
            </a:prstGeom>
          </p:spPr>
          <p:txBody>
            <a:bodyPr>
              <a:spAutoFit/>
              <a:scene3d>
                <a:camera prst="orthographicFront"/>
                <a:lightRig rig="threePt" dir="t"/>
              </a:scene3d>
              <a:sp3d contourW="12700"/>
            </a:bodyPr>
            <a:lstStyle/>
            <a:p>
              <a:pPr algn="ctr" defTabSz="609600" eaLnBrk="1" fontAlgn="auto" hangingPunct="1">
                <a:lnSpc>
                  <a:spcPct val="130000"/>
                </a:lnSpc>
                <a:spcBef>
                  <a:spcPts val="0"/>
                </a:spcBef>
                <a:spcAft>
                  <a:spcPts val="0"/>
                </a:spcAft>
                <a:defRPr/>
              </a:pPr>
              <a:r>
                <a:rPr lang="zh-CN" altLang="en-US" sz="1400" dirty="0">
                  <a:solidFill>
                    <a:schemeClr val="bg1"/>
                  </a:solidFill>
                  <a:latin typeface="微软雅黑" panose="020B0503020204020204" pitchFamily="34" charset="-122"/>
                  <a:ea typeface="微软雅黑" panose="020B0503020204020204" pitchFamily="34" charset="-122"/>
                  <a:cs typeface="+mn-ea"/>
                  <a:sym typeface="+mn-lt"/>
                </a:rPr>
                <a:t>请在此处添加具体内容，文字尽量言简意赅，简单说明即可，不必过于繁琐。</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9" name="PA-文本框 8"/>
            <p:cNvSpPr txBox="1"/>
            <p:nvPr>
              <p:custDataLst>
                <p:tags r:id="rId19"/>
              </p:custDataLst>
            </p:nvPr>
          </p:nvSpPr>
          <p:spPr>
            <a:xfrm>
              <a:off x="8537184" y="2947217"/>
              <a:ext cx="549252" cy="461381"/>
            </a:xfrm>
            <a:prstGeom prst="rect">
              <a:avLst/>
            </a:prstGeom>
            <a:noFill/>
          </p:spPr>
          <p:txBody>
            <a:bodyPr wrap="none">
              <a:spAutoFit/>
              <a:scene3d>
                <a:camera prst="orthographicFront"/>
                <a:lightRig rig="threePt" dir="t"/>
              </a:scene3d>
              <a:sp3d contourW="12700"/>
            </a:bodyPr>
            <a:lstStyle/>
            <a:p>
              <a:pPr algn="ctr" defTabSz="609600" eaLnBrk="1" fontAlgn="auto" hangingPunct="1">
                <a:spcBef>
                  <a:spcPts val="0"/>
                </a:spcBef>
                <a:spcAft>
                  <a:spcPts val="0"/>
                </a:spcAft>
                <a:defRPr/>
              </a:pP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标题添加</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363"/>
                                        </p:tgtEl>
                                        <p:attrNameLst>
                                          <p:attrName>style.visibility</p:attrName>
                                        </p:attrNameLst>
                                      </p:cBhvr>
                                      <p:to>
                                        <p:strVal val="visible"/>
                                      </p:to>
                                    </p:set>
                                    <p:anim calcmode="lin" valueType="num">
                                      <p:cBhvr>
                                        <p:cTn id="13" dur="500" fill="hold"/>
                                        <p:tgtEl>
                                          <p:spTgt spid="15363"/>
                                        </p:tgtEl>
                                        <p:attrNameLst>
                                          <p:attrName>ppt_w</p:attrName>
                                        </p:attrNameLst>
                                      </p:cBhvr>
                                      <p:tavLst>
                                        <p:tav tm="0">
                                          <p:val>
                                            <p:fltVal val="0"/>
                                          </p:val>
                                        </p:tav>
                                        <p:tav tm="100000">
                                          <p:val>
                                            <p:strVal val="#ppt_w"/>
                                          </p:val>
                                        </p:tav>
                                      </p:tavLst>
                                    </p:anim>
                                    <p:anim calcmode="lin" valueType="num">
                                      <p:cBhvr>
                                        <p:cTn id="14" dur="500" fill="hold"/>
                                        <p:tgtEl>
                                          <p:spTgt spid="15363"/>
                                        </p:tgtEl>
                                        <p:attrNameLst>
                                          <p:attrName>ppt_h</p:attrName>
                                        </p:attrNameLst>
                                      </p:cBhvr>
                                      <p:tavLst>
                                        <p:tav tm="0">
                                          <p:val>
                                            <p:fltVal val="0"/>
                                          </p:val>
                                        </p:tav>
                                        <p:tav tm="100000">
                                          <p:val>
                                            <p:strVal val="#ppt_h"/>
                                          </p:val>
                                        </p:tav>
                                      </p:tavLst>
                                    </p:anim>
                                    <p:animEffect transition="in" filter="fade">
                                      <p:cBhvr>
                                        <p:cTn id="15" dur="500"/>
                                        <p:tgtEl>
                                          <p:spTgt spid="1536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flipV="1">
            <a:off x="0" y="841375"/>
            <a:ext cx="12190730" cy="45720"/>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388327" y="1844005"/>
            <a:ext cx="9427764" cy="4222310"/>
            <a:chOff x="363531" y="1994443"/>
            <a:chExt cx="11412158" cy="4213682"/>
          </a:xfrm>
        </p:grpSpPr>
        <p:sp>
          <p:nvSpPr>
            <p:cNvPr id="6" name="矩形 5"/>
            <p:cNvSpPr/>
            <p:nvPr/>
          </p:nvSpPr>
          <p:spPr>
            <a:xfrm>
              <a:off x="8337289" y="4564276"/>
              <a:ext cx="3438400" cy="1643849"/>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 name="品 2"/>
            <p:cNvSpPr>
              <a:spLocks noChangeArrowheads="1"/>
            </p:cNvSpPr>
            <p:nvPr/>
          </p:nvSpPr>
          <p:spPr bwMode="auto">
            <a:xfrm>
              <a:off x="3943073" y="1996840"/>
              <a:ext cx="4253074" cy="2405320"/>
            </a:xfrm>
            <a:prstGeom prst="rect">
              <a:avLst/>
            </a:prstGeom>
            <a:solidFill>
              <a:srgbClr val="EC6761"/>
            </a:solidFill>
            <a:ln w="12700">
              <a:no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bg1"/>
                </a:solidFill>
                <a:latin typeface="宋体" panose="02010600030101010101" pitchFamily="2" charset="-122"/>
                <a:sym typeface="宋体" panose="02010600030101010101" pitchFamily="2" charset="-122"/>
              </a:endParaRPr>
            </a:p>
          </p:txBody>
        </p:sp>
        <p:sp>
          <p:nvSpPr>
            <p:cNvPr id="9" name="15"/>
            <p:cNvSpPr>
              <a:spLocks noChangeArrowheads="1"/>
            </p:cNvSpPr>
            <p:nvPr>
              <p:custDataLst>
                <p:tags r:id="rId2"/>
              </p:custDataLst>
            </p:nvPr>
          </p:nvSpPr>
          <p:spPr bwMode="auto">
            <a:xfrm>
              <a:off x="4112933" y="2729343"/>
              <a:ext cx="39057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这里输入简单的文字概述这里输入简单字概述这里输入简单简单的文字概述这里输入简单的文字概述简单的文字概述这里输入简单的文字概述这里输入这里输入简单字概述</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9"/>
            <p:cNvSpPr>
              <a:spLocks noChangeArrowheads="1"/>
            </p:cNvSpPr>
            <p:nvPr/>
          </p:nvSpPr>
          <p:spPr bwMode="auto">
            <a:xfrm>
              <a:off x="3943073" y="4564276"/>
              <a:ext cx="4253074" cy="1643849"/>
            </a:xfrm>
            <a:prstGeom prst="rect">
              <a:avLst/>
            </a:prstGeom>
            <a:solidFill>
              <a:srgbClr val="EC6761"/>
            </a:solidFill>
            <a:ln w="12700">
              <a:no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3" name="15"/>
            <p:cNvSpPr>
              <a:spLocks noChangeArrowheads="1"/>
            </p:cNvSpPr>
            <p:nvPr>
              <p:custDataLst>
                <p:tags r:id="rId3"/>
              </p:custDataLst>
            </p:nvPr>
          </p:nvSpPr>
          <p:spPr bwMode="auto">
            <a:xfrm>
              <a:off x="4112934" y="5344760"/>
              <a:ext cx="3905733"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这里输入简单的文字概述这里输入简单字概述这里输入简单简单简单的文字概述简单的</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12"/>
            <p:cNvSpPr>
              <a:spLocks noChangeArrowheads="1"/>
            </p:cNvSpPr>
            <p:nvPr>
              <p:custDataLst>
                <p:tags r:id="rId4"/>
              </p:custDataLst>
            </p:nvPr>
          </p:nvSpPr>
          <p:spPr bwMode="auto">
            <a:xfrm>
              <a:off x="4112933" y="2259414"/>
              <a:ext cx="39436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solidFill>
                <a:sym typeface="宋体" panose="02010600030101010101" pitchFamily="2" charset="-122"/>
              </a:endParaRPr>
            </a:p>
          </p:txBody>
        </p:sp>
        <p:sp>
          <p:nvSpPr>
            <p:cNvPr id="15" name="13"/>
            <p:cNvSpPr>
              <a:spLocks noChangeArrowheads="1"/>
            </p:cNvSpPr>
            <p:nvPr>
              <p:custDataLst>
                <p:tags r:id="rId5"/>
              </p:custDataLst>
            </p:nvPr>
          </p:nvSpPr>
          <p:spPr bwMode="auto">
            <a:xfrm>
              <a:off x="4223233" y="4891050"/>
              <a:ext cx="37518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solidFill>
                <a:sym typeface="宋体" panose="02010600030101010101" pitchFamily="2" charset="-122"/>
              </a:endParaRPr>
            </a:p>
          </p:txBody>
        </p:sp>
        <p:sp>
          <p:nvSpPr>
            <p:cNvPr id="16" name="矩形 15"/>
            <p:cNvSpPr/>
            <p:nvPr/>
          </p:nvSpPr>
          <p:spPr>
            <a:xfrm>
              <a:off x="8347591" y="1994443"/>
              <a:ext cx="3428098" cy="2407716"/>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17" name="矩形 16"/>
            <p:cNvSpPr/>
            <p:nvPr/>
          </p:nvSpPr>
          <p:spPr>
            <a:xfrm>
              <a:off x="363531" y="4564276"/>
              <a:ext cx="3438401" cy="1643849"/>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矩形 17"/>
            <p:cNvSpPr/>
            <p:nvPr/>
          </p:nvSpPr>
          <p:spPr>
            <a:xfrm>
              <a:off x="373834" y="1994443"/>
              <a:ext cx="3428098" cy="2407716"/>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2" name="TextBox 8"/>
          <p:cNvSpPr txBox="1">
            <a:spLocks noChangeArrowheads="1"/>
          </p:cNvSpPr>
          <p:nvPr/>
        </p:nvSpPr>
        <p:spPr bwMode="auto">
          <a:xfrm>
            <a:off x="4467544" y="150595"/>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p>
            <a:pPr algn="ctr" eaLnBrk="1" hangingPunct="1">
              <a:defRPr/>
            </a:pPr>
            <a:r>
              <a:rPr lang="zh-CN" altLang="en-US" sz="33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给家长的建议</a:t>
            </a:r>
            <a:endParaRPr lang="zh-CN" altLang="en-US" sz="3300" dirty="0">
              <a:solidFill>
                <a:srgbClr val="EC6761"/>
              </a:solidFill>
              <a:latin typeface="华文中宋" panose="02010600040101010101" pitchFamily="2" charset="-122"/>
              <a:ea typeface="华文中宋" panose="0201060004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50594"/>
            <a:ext cx="12190413" cy="736587"/>
            <a:chOff x="0" y="639726"/>
            <a:chExt cx="12190413" cy="736587"/>
          </a:xfrm>
        </p:grpSpPr>
        <p:sp>
          <p:nvSpPr>
            <p:cNvPr id="11" name="矩形 10"/>
            <p:cNvSpPr/>
            <p:nvPr/>
          </p:nvSpPr>
          <p:spPr>
            <a:xfrm flipV="1">
              <a:off x="0" y="1330594"/>
              <a:ext cx="12190413" cy="45719"/>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39726"/>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defRPr/>
              </a:pPr>
              <a:r>
                <a:rPr lang="zh-CN" altLang="en-US" sz="33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给家长的建议</a:t>
              </a:r>
              <a:endParaRPr lang="zh-CN" altLang="en-US" sz="3300" dirty="0">
                <a:solidFill>
                  <a:srgbClr val="EC6761"/>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5" name="椭圆 4"/>
          <p:cNvSpPr/>
          <p:nvPr/>
        </p:nvSpPr>
        <p:spPr>
          <a:xfrm>
            <a:off x="1493155" y="2303224"/>
            <a:ext cx="1656184" cy="165618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微软雅黑" panose="020B0503020204020204" pitchFamily="34" charset="-122"/>
                <a:ea typeface="微软雅黑" panose="020B0503020204020204" pitchFamily="34" charset="-122"/>
              </a:rPr>
              <a:t>标题</a:t>
            </a:r>
            <a:endParaRPr lang="zh-CN" altLang="en-US" sz="3200" b="1" dirty="0">
              <a:latin typeface="微软雅黑" panose="020B0503020204020204" pitchFamily="34" charset="-122"/>
              <a:ea typeface="微软雅黑" panose="020B0503020204020204" pitchFamily="34" charset="-122"/>
            </a:endParaRPr>
          </a:p>
        </p:txBody>
      </p:sp>
      <p:sp>
        <p:nvSpPr>
          <p:cNvPr id="6" name="椭圆 5"/>
          <p:cNvSpPr/>
          <p:nvPr/>
        </p:nvSpPr>
        <p:spPr>
          <a:xfrm>
            <a:off x="4013435" y="2303224"/>
            <a:ext cx="1656184" cy="165618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3200" b="1" dirty="0">
                <a:solidFill>
                  <a:srgbClr val="FFFFFF"/>
                </a:solidFill>
                <a:latin typeface="微软雅黑" panose="020B0503020204020204" pitchFamily="34" charset="-122"/>
                <a:ea typeface="微软雅黑" panose="020B0503020204020204" pitchFamily="34" charset="-122"/>
              </a:rPr>
              <a:t>标题</a:t>
            </a:r>
            <a:endParaRPr lang="zh-CN" altLang="en-US" sz="3200" b="1" dirty="0">
              <a:solidFill>
                <a:srgbClr val="FFFFFF"/>
              </a:solidFill>
              <a:latin typeface="微软雅黑" panose="020B0503020204020204" pitchFamily="34" charset="-122"/>
              <a:ea typeface="微软雅黑" panose="020B0503020204020204" pitchFamily="34" charset="-122"/>
            </a:endParaRPr>
          </a:p>
        </p:txBody>
      </p:sp>
      <p:sp>
        <p:nvSpPr>
          <p:cNvPr id="7" name="椭圆 6"/>
          <p:cNvSpPr/>
          <p:nvPr/>
        </p:nvSpPr>
        <p:spPr>
          <a:xfrm>
            <a:off x="6533715" y="2303224"/>
            <a:ext cx="1656184" cy="165618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3200" b="1" dirty="0">
                <a:solidFill>
                  <a:srgbClr val="FFFFFF"/>
                </a:solidFill>
                <a:latin typeface="微软雅黑" panose="020B0503020204020204" pitchFamily="34" charset="-122"/>
                <a:ea typeface="微软雅黑" panose="020B0503020204020204" pitchFamily="34" charset="-122"/>
              </a:rPr>
              <a:t>标题</a:t>
            </a:r>
            <a:endParaRPr lang="zh-CN" altLang="en-US" sz="3200" b="1" dirty="0">
              <a:solidFill>
                <a:srgbClr val="FFFFFF"/>
              </a:solidFill>
              <a:latin typeface="微软雅黑" panose="020B0503020204020204" pitchFamily="34" charset="-122"/>
              <a:ea typeface="微软雅黑" panose="020B0503020204020204" pitchFamily="34" charset="-122"/>
            </a:endParaRPr>
          </a:p>
        </p:txBody>
      </p:sp>
      <p:sp>
        <p:nvSpPr>
          <p:cNvPr id="9" name="椭圆 8"/>
          <p:cNvSpPr/>
          <p:nvPr/>
        </p:nvSpPr>
        <p:spPr>
          <a:xfrm>
            <a:off x="9053995" y="2303224"/>
            <a:ext cx="1656184" cy="165618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3200" b="1" dirty="0">
                <a:solidFill>
                  <a:srgbClr val="FFFFFF"/>
                </a:solidFill>
                <a:latin typeface="微软雅黑" panose="020B0503020204020204" pitchFamily="34" charset="-122"/>
                <a:ea typeface="微软雅黑" panose="020B0503020204020204" pitchFamily="34" charset="-122"/>
              </a:rPr>
              <a:t>标题</a:t>
            </a:r>
            <a:endParaRPr lang="zh-CN" altLang="en-US" sz="3200" b="1" dirty="0">
              <a:solidFill>
                <a:srgbClr val="FFFFFF"/>
              </a:solidFill>
              <a:latin typeface="微软雅黑" panose="020B0503020204020204" pitchFamily="34" charset="-122"/>
              <a:ea typeface="微软雅黑" panose="020B0503020204020204" pitchFamily="34" charset="-122"/>
            </a:endParaRPr>
          </a:p>
        </p:txBody>
      </p:sp>
      <p:sp>
        <p:nvSpPr>
          <p:cNvPr id="10" name="矩形 9"/>
          <p:cNvSpPr/>
          <p:nvPr/>
        </p:nvSpPr>
        <p:spPr>
          <a:xfrm>
            <a:off x="1503153" y="4272059"/>
            <a:ext cx="1636189" cy="458908"/>
          </a:xfrm>
          <a:prstGeom prst="rect">
            <a:avLst/>
          </a:prstGeom>
        </p:spPr>
        <p:txBody>
          <a:bodyPr wrap="square" anchor="ctr" anchorCtr="0">
            <a:spAutoFit/>
          </a:bodyPr>
          <a:lstStyle/>
          <a:p>
            <a:pPr algn="ctr">
              <a:lnSpc>
                <a:spcPct val="150000"/>
              </a:lnSpc>
            </a:pPr>
            <a:r>
              <a:rPr lang="zh-CN" altLang="en-US" b="1">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1340101" y="4762805"/>
            <a:ext cx="2006896" cy="700576"/>
          </a:xfrm>
          <a:prstGeom prst="rect">
            <a:avLst/>
          </a:prstGeom>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4" name="矩形 13"/>
          <p:cNvSpPr/>
          <p:nvPr/>
        </p:nvSpPr>
        <p:spPr>
          <a:xfrm>
            <a:off x="4013435" y="4256632"/>
            <a:ext cx="1636189" cy="458908"/>
          </a:xfrm>
          <a:prstGeom prst="rect">
            <a:avLst/>
          </a:prstGeom>
        </p:spPr>
        <p:txBody>
          <a:bodyPr wrap="square" anchor="ctr" anchorCtr="0">
            <a:spAutoFit/>
          </a:bodyPr>
          <a:lstStyle/>
          <a:p>
            <a:pPr algn="ctr">
              <a:lnSpc>
                <a:spcPct val="150000"/>
              </a:lnSpc>
            </a:pPr>
            <a:r>
              <a:rPr lang="zh-CN" altLang="en-US" b="1">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3850383" y="4711669"/>
            <a:ext cx="2006896" cy="700576"/>
          </a:xfrm>
          <a:prstGeom prst="rect">
            <a:avLst/>
          </a:prstGeom>
        </p:spPr>
        <p:txBody>
          <a:bodyPr wrap="square">
            <a:spAutoFit/>
          </a:bodyPr>
          <a:lstStyle/>
          <a:p>
            <a:pPr>
              <a:lnSpc>
                <a:spcPct val="150000"/>
              </a:lnSpc>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a:t>
            </a: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6" name="矩形 15"/>
          <p:cNvSpPr/>
          <p:nvPr/>
        </p:nvSpPr>
        <p:spPr>
          <a:xfrm>
            <a:off x="6533715" y="4236350"/>
            <a:ext cx="1636189" cy="458908"/>
          </a:xfrm>
          <a:prstGeom prst="rect">
            <a:avLst/>
          </a:prstGeom>
        </p:spPr>
        <p:txBody>
          <a:bodyPr wrap="square" anchor="ctr" anchorCtr="0">
            <a:spAutoFit/>
          </a:bodyPr>
          <a:lstStyle/>
          <a:p>
            <a:pPr algn="ctr">
              <a:lnSpc>
                <a:spcPct val="150000"/>
              </a:lnSpc>
            </a:pPr>
            <a:r>
              <a:rPr lang="zh-CN" altLang="en-US" b="1">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370663" y="4727096"/>
            <a:ext cx="2006896" cy="700576"/>
          </a:xfrm>
          <a:prstGeom prst="rect">
            <a:avLst/>
          </a:prstGeom>
        </p:spPr>
        <p:txBody>
          <a:bodyPr wrap="square">
            <a:spAutoFit/>
          </a:bodyPr>
          <a:lstStyle/>
          <a:p>
            <a:pPr>
              <a:lnSpc>
                <a:spcPct val="150000"/>
              </a:lnSpc>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a:t>
            </a: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8" name="矩形 17"/>
          <p:cNvSpPr/>
          <p:nvPr/>
        </p:nvSpPr>
        <p:spPr>
          <a:xfrm>
            <a:off x="9053995" y="4220923"/>
            <a:ext cx="1636189" cy="458908"/>
          </a:xfrm>
          <a:prstGeom prst="rect">
            <a:avLst/>
          </a:prstGeom>
        </p:spPr>
        <p:txBody>
          <a:bodyPr wrap="square" anchor="ctr" anchorCtr="0">
            <a:spAutoFit/>
          </a:bodyPr>
          <a:lstStyle/>
          <a:p>
            <a:pPr algn="ctr">
              <a:lnSpc>
                <a:spcPct val="150000"/>
              </a:lnSpc>
            </a:pPr>
            <a:r>
              <a:rPr lang="zh-CN" altLang="en-US" b="1">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8890943" y="4711669"/>
            <a:ext cx="2006896" cy="700576"/>
          </a:xfrm>
          <a:prstGeom prst="rect">
            <a:avLst/>
          </a:prstGeom>
        </p:spPr>
        <p:txBody>
          <a:bodyPr wrap="square">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500"/>
                                        <p:tgtEl>
                                          <p:spTgt spid="6"/>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2500"/>
                            </p:stCondLst>
                            <p:childTnLst>
                              <p:par>
                                <p:cTn id="31" presetID="21" presetClass="entr" presetSubtype="1"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heel(1)">
                                      <p:cBhvr>
                                        <p:cTn id="33" dur="500"/>
                                        <p:tgtEl>
                                          <p:spTgt spid="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3500"/>
                            </p:stCondLst>
                            <p:childTnLst>
                              <p:par>
                                <p:cTn id="42" presetID="21" presetClass="entr" presetSubtype="1"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1)">
                                      <p:cBhvr>
                                        <p:cTn id="44" dur="500"/>
                                        <p:tgtEl>
                                          <p:spTgt spid="9"/>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P spid="16" grpId="0"/>
      <p:bldP spid="17" grpId="0"/>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开学"/>
          <p:cNvPicPr>
            <a:picLocks noChangeAspect="1"/>
          </p:cNvPicPr>
          <p:nvPr/>
        </p:nvPicPr>
        <p:blipFill>
          <a:blip r:embed="rId1"/>
          <a:srcRect l="8374" t="26160" r="4312" b="3956"/>
          <a:stretch>
            <a:fillRect/>
          </a:stretch>
        </p:blipFill>
        <p:spPr>
          <a:xfrm>
            <a:off x="0" y="-17780"/>
            <a:ext cx="12190095" cy="6877050"/>
          </a:xfrm>
          <a:prstGeom prst="rect">
            <a:avLst/>
          </a:prstGeom>
        </p:spPr>
      </p:pic>
      <p:sp>
        <p:nvSpPr>
          <p:cNvPr id="12" name="矩形 11"/>
          <p:cNvSpPr/>
          <p:nvPr/>
        </p:nvSpPr>
        <p:spPr>
          <a:xfrm>
            <a:off x="7721734" y="3259973"/>
            <a:ext cx="3865562" cy="738505"/>
          </a:xfrm>
          <a:prstGeom prst="rect">
            <a:avLst/>
          </a:prstGeom>
        </p:spPr>
        <p:txBody>
          <a:bodyPr lIns="0" tIns="0" rIns="0" bIns="0">
            <a:spAutoFit/>
          </a:bodyPr>
          <a:lstStyle/>
          <a:p>
            <a:pPr eaLnBrk="1" hangingPunct="1">
              <a:defRPr/>
            </a:pPr>
            <a:r>
              <a:rPr lang="zh-CN" altLang="en-US" sz="48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给家长的建议</a:t>
            </a:r>
            <a:endParaRPr lang="zh-CN" altLang="en-US" sz="4800" noProof="1">
              <a:solidFill>
                <a:srgbClr val="EC676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TextBox 11"/>
          <p:cNvSpPr txBox="1"/>
          <p:nvPr/>
        </p:nvSpPr>
        <p:spPr>
          <a:xfrm>
            <a:off x="7767998" y="4033312"/>
            <a:ext cx="3743332" cy="461665"/>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marL="171450" lvl="1" indent="-171450">
              <a:buFont typeface="Arial" panose="020B0604020202020204" pitchFamily="34" charset="0"/>
              <a:buChar char="•"/>
              <a:defRPr/>
            </a:pPr>
            <a:r>
              <a:rPr lang="zh-CN" altLang="en-US" sz="1200" noProof="1">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3"/>
          <p:cNvSpPr/>
          <p:nvPr/>
        </p:nvSpPr>
        <p:spPr>
          <a:xfrm>
            <a:off x="6012181" y="3058795"/>
            <a:ext cx="1601638" cy="1604128"/>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dirty="0">
                <a:latin typeface="微软雅黑" panose="020B0503020204020204" pitchFamily="34" charset="-122"/>
                <a:ea typeface="微软雅黑" panose="020B0503020204020204" pitchFamily="34" charset="-122"/>
              </a:rPr>
              <a:t>04</a:t>
            </a:r>
            <a:endParaRPr lang="en-US" altLang="zh-CN" sz="6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strVal val="4*#ppt_w"/>
                                          </p:val>
                                        </p:tav>
                                        <p:tav tm="100000">
                                          <p:val>
                                            <p:strVal val="#ppt_w"/>
                                          </p:val>
                                        </p:tav>
                                      </p:tavLst>
                                    </p:anim>
                                    <p:anim calcmode="lin" valueType="num">
                                      <p:cBhvr>
                                        <p:cTn id="13" dur="500" fill="hold"/>
                                        <p:tgtEl>
                                          <p:spTgt spid="12"/>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50594"/>
            <a:ext cx="12190413" cy="736587"/>
            <a:chOff x="0" y="639726"/>
            <a:chExt cx="12190413" cy="736587"/>
          </a:xfrm>
        </p:grpSpPr>
        <p:sp>
          <p:nvSpPr>
            <p:cNvPr id="11" name="矩形 10"/>
            <p:cNvSpPr/>
            <p:nvPr/>
          </p:nvSpPr>
          <p:spPr>
            <a:xfrm flipV="1">
              <a:off x="0" y="1330594"/>
              <a:ext cx="12190413" cy="45719"/>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39726"/>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defRPr/>
              </a:pPr>
              <a:r>
                <a:rPr lang="zh-CN" altLang="en-US" sz="33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新学期工作安排</a:t>
              </a:r>
              <a:endParaRPr lang="zh-CN" altLang="en-US" sz="3300" dirty="0">
                <a:solidFill>
                  <a:srgbClr val="EC6761"/>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28" name="组合 27"/>
          <p:cNvGrpSpPr/>
          <p:nvPr/>
        </p:nvGrpSpPr>
        <p:grpSpPr>
          <a:xfrm>
            <a:off x="473726" y="1326201"/>
            <a:ext cx="11449019" cy="4997065"/>
            <a:chOff x="489088" y="908371"/>
            <a:chExt cx="11449019" cy="4997065"/>
          </a:xfrm>
        </p:grpSpPr>
        <p:sp>
          <p:nvSpPr>
            <p:cNvPr id="2" name="任意多边形: 形状 5"/>
            <p:cNvSpPr/>
            <p:nvPr/>
          </p:nvSpPr>
          <p:spPr>
            <a:xfrm>
              <a:off x="514868" y="3098059"/>
              <a:ext cx="8724900" cy="1302274"/>
            </a:xfrm>
            <a:custGeom>
              <a:avLst/>
              <a:gdLst>
                <a:gd name="connsiteX0" fmla="*/ 0 w 8724900"/>
                <a:gd name="connsiteY0" fmla="*/ 718074 h 1302274"/>
                <a:gd name="connsiteX1" fmla="*/ 1333500 w 8724900"/>
                <a:gd name="connsiteY1" fmla="*/ 6874 h 1302274"/>
                <a:gd name="connsiteX2" fmla="*/ 2565400 w 8724900"/>
                <a:gd name="connsiteY2" fmla="*/ 1099074 h 1302274"/>
                <a:gd name="connsiteX3" fmla="*/ 4152900 w 8724900"/>
                <a:gd name="connsiteY3" fmla="*/ 32274 h 1302274"/>
                <a:gd name="connsiteX4" fmla="*/ 5702300 w 8724900"/>
                <a:gd name="connsiteY4" fmla="*/ 1111774 h 1302274"/>
                <a:gd name="connsiteX5" fmla="*/ 6794500 w 8724900"/>
                <a:gd name="connsiteY5" fmla="*/ 70374 h 1302274"/>
                <a:gd name="connsiteX6" fmla="*/ 8724900 w 8724900"/>
                <a:gd name="connsiteY6" fmla="*/ 1302274 h 130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4900" h="1302274">
                  <a:moveTo>
                    <a:pt x="0" y="718074"/>
                  </a:moveTo>
                  <a:cubicBezTo>
                    <a:pt x="452966" y="330724"/>
                    <a:pt x="905933" y="-56626"/>
                    <a:pt x="1333500" y="6874"/>
                  </a:cubicBezTo>
                  <a:cubicBezTo>
                    <a:pt x="1761067" y="70374"/>
                    <a:pt x="2095500" y="1094841"/>
                    <a:pt x="2565400" y="1099074"/>
                  </a:cubicBezTo>
                  <a:cubicBezTo>
                    <a:pt x="3035300" y="1103307"/>
                    <a:pt x="3630083" y="30157"/>
                    <a:pt x="4152900" y="32274"/>
                  </a:cubicBezTo>
                  <a:cubicBezTo>
                    <a:pt x="4675717" y="34391"/>
                    <a:pt x="5262033" y="1105424"/>
                    <a:pt x="5702300" y="1111774"/>
                  </a:cubicBezTo>
                  <a:cubicBezTo>
                    <a:pt x="6142567" y="1118124"/>
                    <a:pt x="6290733" y="38624"/>
                    <a:pt x="6794500" y="70374"/>
                  </a:cubicBezTo>
                  <a:cubicBezTo>
                    <a:pt x="7298267" y="102124"/>
                    <a:pt x="8011583" y="702199"/>
                    <a:pt x="8724900" y="1302274"/>
                  </a:cubicBezTo>
                </a:path>
              </a:pathLst>
            </a:custGeom>
            <a:noFill/>
            <a:ln w="38100">
              <a:solidFill>
                <a:srgbClr val="EC67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3" name="图片 2" descr="图片包含 游戏机, 电路&#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737952" y="1705281"/>
              <a:ext cx="4200155" cy="4200155"/>
            </a:xfrm>
            <a:prstGeom prst="rect">
              <a:avLst/>
            </a:prstGeom>
          </p:spPr>
        </p:pic>
        <p:grpSp>
          <p:nvGrpSpPr>
            <p:cNvPr id="4" name="组合 3"/>
            <p:cNvGrpSpPr/>
            <p:nvPr/>
          </p:nvGrpSpPr>
          <p:grpSpPr>
            <a:xfrm>
              <a:off x="489088" y="3426753"/>
              <a:ext cx="2563490" cy="1967041"/>
              <a:chOff x="489088" y="3426753"/>
              <a:chExt cx="2563490" cy="1967041"/>
            </a:xfrm>
          </p:grpSpPr>
          <p:sp>
            <p:nvSpPr>
              <p:cNvPr id="20" name="文本框 19"/>
              <p:cNvSpPr txBox="1"/>
              <p:nvPr/>
            </p:nvSpPr>
            <p:spPr>
              <a:xfrm>
                <a:off x="489088" y="4103474"/>
                <a:ext cx="2563490" cy="1290320"/>
              </a:xfrm>
              <a:prstGeom prst="rect">
                <a:avLst/>
              </a:prstGeom>
              <a:noFill/>
            </p:spPr>
            <p:txBody>
              <a:bodyPr wrap="square" rtlCol="0">
                <a:spAutoFit/>
              </a:bodyPr>
              <a:lstStyle>
                <a:defPPr>
                  <a:defRPr lang="zh-CN"/>
                </a:defPPr>
                <a:lvl1pPr algn="dist">
                  <a:defRPr sz="2800">
                    <a:solidFill>
                      <a:schemeClr val="bg1"/>
                    </a:solidFill>
                    <a:latin typeface="汉仪全唐诗简" panose="00020600040101010101" pitchFamily="18" charset="-122"/>
                    <a:ea typeface="汉仪全唐诗简" panose="00020600040101010101" pitchFamily="18" charset="-122"/>
                  </a:defRPr>
                </a:lvl1pPr>
              </a:lstStyle>
              <a:p>
                <a:pPr algn="ct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数学是人类对事物的抽象结构与模式进行严格描述的一种通用手段，可以应用于现实世界的任何问题，所有的数学对象本质上都是人为定义的。从这个意义上</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485916" y="3426753"/>
                <a:ext cx="569834" cy="373816"/>
              </a:xfrm>
              <a:prstGeom prst="rect">
                <a:avLst/>
              </a:prstGeom>
              <a:noFill/>
            </p:spPr>
            <p:txBody>
              <a:bodyPr wrap="square" rtlCol="0">
                <a:spAutoFit/>
              </a:bodyPr>
              <a:lstStyle/>
              <a:p>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rPr>
                  <a:t>01</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023689" y="908371"/>
              <a:ext cx="2563490" cy="1967041"/>
              <a:chOff x="489088" y="3426753"/>
              <a:chExt cx="2563490" cy="1967041"/>
            </a:xfrm>
          </p:grpSpPr>
          <p:sp>
            <p:nvSpPr>
              <p:cNvPr id="23" name="文本框 22"/>
              <p:cNvSpPr txBox="1"/>
              <p:nvPr/>
            </p:nvSpPr>
            <p:spPr>
              <a:xfrm>
                <a:off x="489088" y="4103474"/>
                <a:ext cx="2563490" cy="1290320"/>
              </a:xfrm>
              <a:prstGeom prst="rect">
                <a:avLst/>
              </a:prstGeom>
              <a:noFill/>
            </p:spPr>
            <p:txBody>
              <a:bodyPr wrap="square" rtlCol="0">
                <a:spAutoFit/>
              </a:bodyPr>
              <a:lstStyle>
                <a:defPPr>
                  <a:defRPr lang="zh-CN"/>
                </a:defPPr>
                <a:lvl1pPr algn="dist">
                  <a:defRPr sz="2800">
                    <a:solidFill>
                      <a:schemeClr val="bg1"/>
                    </a:solidFill>
                    <a:latin typeface="汉仪全唐诗简" panose="00020600040101010101" pitchFamily="18" charset="-122"/>
                    <a:ea typeface="汉仪全唐诗简" panose="00020600040101010101" pitchFamily="18" charset="-122"/>
                  </a:defRPr>
                </a:lvl1pPr>
              </a:lstStyle>
              <a:p>
                <a:pPr algn="ct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数学是人类对事物的抽象结构与模式进行严格描述的一种通用手段，可以应用于现实世界的任何问题，所有的数学对象本质上都是人为定义的。从这个意义上</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1485916" y="3426753"/>
                <a:ext cx="569834" cy="373816"/>
              </a:xfrm>
              <a:prstGeom prst="rect">
                <a:avLst/>
              </a:prstGeom>
              <a:noFill/>
            </p:spPr>
            <p:txBody>
              <a:bodyPr wrap="square" rtlCol="0">
                <a:spAutoFit/>
              </a:bodyPr>
              <a:lstStyle/>
              <a:p>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rPr>
                  <a:t>02</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592999" y="3426753"/>
              <a:ext cx="2563490" cy="1967041"/>
              <a:chOff x="489088" y="3426753"/>
              <a:chExt cx="2563490" cy="1967041"/>
            </a:xfrm>
          </p:grpSpPr>
          <p:sp>
            <p:nvSpPr>
              <p:cNvPr id="26" name="文本框 25"/>
              <p:cNvSpPr txBox="1"/>
              <p:nvPr/>
            </p:nvSpPr>
            <p:spPr>
              <a:xfrm>
                <a:off x="489088" y="4103474"/>
                <a:ext cx="2563490" cy="1290320"/>
              </a:xfrm>
              <a:prstGeom prst="rect">
                <a:avLst/>
              </a:prstGeom>
              <a:noFill/>
            </p:spPr>
            <p:txBody>
              <a:bodyPr wrap="square" rtlCol="0">
                <a:spAutoFit/>
              </a:bodyPr>
              <a:lstStyle>
                <a:defPPr>
                  <a:defRPr lang="zh-CN"/>
                </a:defPPr>
                <a:lvl1pPr algn="dist">
                  <a:defRPr sz="2800">
                    <a:solidFill>
                      <a:schemeClr val="bg1"/>
                    </a:solidFill>
                    <a:latin typeface="汉仪全唐诗简" panose="00020600040101010101" pitchFamily="18" charset="-122"/>
                    <a:ea typeface="汉仪全唐诗简" panose="00020600040101010101" pitchFamily="18" charset="-122"/>
                  </a:defRPr>
                </a:lvl1pPr>
              </a:lstStyle>
              <a:p>
                <a:pPr algn="ct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数学是人类对事物的抽象结构与模式进行严格描述的一种通用手段，可以应用于现实世界的任何问题，所有的数学对象本质上都是人为定义的。从这个意义上</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485916" y="3426753"/>
                <a:ext cx="569834" cy="373816"/>
              </a:xfrm>
              <a:prstGeom prst="rect">
                <a:avLst/>
              </a:prstGeom>
              <a:noFill/>
            </p:spPr>
            <p:txBody>
              <a:bodyPr wrap="square" rtlCol="0">
                <a:spAutoFit/>
              </a:bodyPr>
              <a:lstStyle/>
              <a:p>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rPr>
                  <a:t>03</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127600" y="908371"/>
              <a:ext cx="2563490" cy="1967041"/>
              <a:chOff x="489088" y="3426753"/>
              <a:chExt cx="2563490" cy="1967041"/>
            </a:xfrm>
          </p:grpSpPr>
          <p:sp>
            <p:nvSpPr>
              <p:cNvPr id="30" name="文本框 29"/>
              <p:cNvSpPr txBox="1"/>
              <p:nvPr/>
            </p:nvSpPr>
            <p:spPr>
              <a:xfrm>
                <a:off x="489088" y="4103474"/>
                <a:ext cx="2563490" cy="1290320"/>
              </a:xfrm>
              <a:prstGeom prst="rect">
                <a:avLst/>
              </a:prstGeom>
              <a:noFill/>
            </p:spPr>
            <p:txBody>
              <a:bodyPr wrap="square" rtlCol="0">
                <a:spAutoFit/>
              </a:bodyPr>
              <a:lstStyle>
                <a:defPPr>
                  <a:defRPr lang="zh-CN"/>
                </a:defPPr>
                <a:lvl1pPr algn="dist">
                  <a:defRPr sz="2800">
                    <a:solidFill>
                      <a:schemeClr val="bg1"/>
                    </a:solidFill>
                    <a:latin typeface="汉仪全唐诗简" panose="00020600040101010101" pitchFamily="18" charset="-122"/>
                    <a:ea typeface="汉仪全唐诗简" panose="00020600040101010101" pitchFamily="18" charset="-122"/>
                  </a:defRPr>
                </a:lvl1pPr>
              </a:lstStyle>
              <a:p>
                <a:pPr algn="ct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数学是人类对事物的抽象结构与模式进行严格描述的一种通用手段，可以应用于现实世界的任何问题，所有的数学对象本质上都是人为定义的。从这个意义上</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485916" y="3426753"/>
                <a:ext cx="569834" cy="373816"/>
              </a:xfrm>
              <a:prstGeom prst="rect">
                <a:avLst/>
              </a:prstGeom>
              <a:noFill/>
            </p:spPr>
            <p:txBody>
              <a:bodyPr wrap="square" rtlCol="0">
                <a:spAutoFit/>
              </a:bodyPr>
              <a:lstStyle/>
              <a:p>
                <a:r>
                  <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rPr>
                  <a:t>04</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sp>
        <p:nvSpPr>
          <p:cNvPr id="32" name="椭圆 31"/>
          <p:cNvSpPr/>
          <p:nvPr/>
        </p:nvSpPr>
        <p:spPr>
          <a:xfrm>
            <a:off x="7032489" y="4080482"/>
            <a:ext cx="1157420" cy="115742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7198052" y="4400333"/>
            <a:ext cx="971992" cy="523220"/>
          </a:xfrm>
          <a:prstGeom prst="rect">
            <a:avLst/>
          </a:prstGeom>
          <a:noFill/>
        </p:spPr>
        <p:txBody>
          <a:bodyPr wrap="square" rtlCol="0">
            <a:spAutoFit/>
          </a:bodyPr>
          <a:lstStyle/>
          <a:p>
            <a:r>
              <a:rPr lang="zh-CN" altLang="en-US" sz="2800" dirty="0">
                <a:solidFill>
                  <a:srgbClr val="324161"/>
                </a:solidFill>
                <a:latin typeface="汉仪小隶书简" panose="02010609000101010101" pitchFamily="49" charset="-122"/>
                <a:ea typeface="汉仪小隶书简" panose="02010609000101010101" pitchFamily="49" charset="-122"/>
              </a:rPr>
              <a:t>步骤</a:t>
            </a:r>
            <a:endParaRPr lang="zh-CN" altLang="en-US" sz="2800" dirty="0">
              <a:solidFill>
                <a:srgbClr val="324161"/>
              </a:solidFill>
              <a:latin typeface="汉仪小隶书简" panose="02010609000101010101" pitchFamily="49" charset="-122"/>
              <a:ea typeface="汉仪小隶书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randombar(horizontal)">
                                      <p:cBhvr>
                                        <p:cTn id="15" dur="500"/>
                                        <p:tgtEl>
                                          <p:spTgt spid="32"/>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randombar(horizontal)">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50594"/>
            <a:ext cx="12190413" cy="736587"/>
            <a:chOff x="0" y="639726"/>
            <a:chExt cx="12190413" cy="736587"/>
          </a:xfrm>
        </p:grpSpPr>
        <p:sp>
          <p:nvSpPr>
            <p:cNvPr id="11" name="矩形 10"/>
            <p:cNvSpPr/>
            <p:nvPr/>
          </p:nvSpPr>
          <p:spPr>
            <a:xfrm flipV="1">
              <a:off x="0" y="1330594"/>
              <a:ext cx="12190413" cy="45719"/>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39726"/>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defRPr/>
              </a:pPr>
              <a:r>
                <a:rPr lang="zh-CN" altLang="en-US" sz="33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新学期工作安排</a:t>
              </a:r>
              <a:endParaRPr lang="zh-CN" altLang="en-US" sz="3300" dirty="0">
                <a:solidFill>
                  <a:srgbClr val="EC6761"/>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flipH="1">
            <a:off x="1508763" y="2142765"/>
            <a:ext cx="4937394" cy="4009955"/>
            <a:chOff x="943020" y="2030279"/>
            <a:chExt cx="4937394" cy="4009955"/>
          </a:xfrm>
        </p:grpSpPr>
        <p:sp>
          <p:nvSpPr>
            <p:cNvPr id="6" name="Rectangle 7"/>
            <p:cNvSpPr/>
            <p:nvPr/>
          </p:nvSpPr>
          <p:spPr>
            <a:xfrm>
              <a:off x="1223352" y="2030279"/>
              <a:ext cx="4657062" cy="2061210"/>
            </a:xfrm>
            <a:prstGeom prst="rect">
              <a:avLst/>
            </a:prstGeom>
          </p:spPr>
          <p:txBody>
            <a:bodyPr wrap="square">
              <a:spAutoFit/>
            </a:bodyPr>
            <a:lstStyle/>
            <a:p>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sym typeface="+mn-ea"/>
                </a:rPr>
                <a:t>点击添加文本点击添加文本点击添加文本点击点击添加文本点击添加文本点击添加文本点击点击添加文本点击添加文本点击添加文本点击点击添加文本点击添加文本点击添加文本点击点击添加文本点击添加文本点击添加文本点击</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a:p>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Lato Regular"/>
              </a:endParaRPr>
            </a:p>
          </p:txBody>
        </p:sp>
        <p:sp>
          <p:nvSpPr>
            <p:cNvPr id="7" name="Rounded Rectangle 8"/>
            <p:cNvSpPr/>
            <p:nvPr/>
          </p:nvSpPr>
          <p:spPr>
            <a:xfrm>
              <a:off x="1304869" y="4505897"/>
              <a:ext cx="1828801" cy="12759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9" name="TextBox 7"/>
            <p:cNvSpPr txBox="1"/>
            <p:nvPr/>
          </p:nvSpPr>
          <p:spPr>
            <a:xfrm>
              <a:off x="1579219" y="4243166"/>
              <a:ext cx="902811" cy="307777"/>
            </a:xfrm>
            <a:prstGeom prst="rect">
              <a:avLst/>
            </a:prstGeom>
            <a:noFill/>
          </p:spPr>
          <p:txBody>
            <a:bodyPr wrap="none" rtlCol="0">
              <a:spAutoFit/>
            </a:bodyPr>
            <a:lstStyle/>
            <a:p>
              <a:r>
                <a:rPr lang="zh-CN" alt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ounded Rectangle 22"/>
            <p:cNvSpPr/>
            <p:nvPr/>
          </p:nvSpPr>
          <p:spPr>
            <a:xfrm>
              <a:off x="1304868" y="4505897"/>
              <a:ext cx="1554480" cy="127592"/>
            </a:xfrm>
            <a:prstGeom prst="round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3" name="TextBox 9"/>
            <p:cNvSpPr txBox="1"/>
            <p:nvPr/>
          </p:nvSpPr>
          <p:spPr>
            <a:xfrm>
              <a:off x="2741981" y="424316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ounded Rectangle 24"/>
            <p:cNvSpPr/>
            <p:nvPr/>
          </p:nvSpPr>
          <p:spPr>
            <a:xfrm>
              <a:off x="3987728" y="4505897"/>
              <a:ext cx="1828801" cy="127592"/>
            </a:xfrm>
            <a:prstGeom prst="round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5" name="TextBox 11"/>
            <p:cNvSpPr txBox="1"/>
            <p:nvPr/>
          </p:nvSpPr>
          <p:spPr>
            <a:xfrm>
              <a:off x="4141853" y="4243166"/>
              <a:ext cx="902811" cy="307777"/>
            </a:xfrm>
            <a:prstGeom prst="rect">
              <a:avLst/>
            </a:prstGeom>
            <a:noFill/>
          </p:spPr>
          <p:txBody>
            <a:bodyPr wrap="none" rtlCol="0">
              <a:spAutoFit/>
            </a:bodyPr>
            <a:lstStyle/>
            <a:p>
              <a:r>
                <a:rPr lang="zh-CN" alt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endPar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Rounded Rectangle 26"/>
            <p:cNvSpPr/>
            <p:nvPr/>
          </p:nvSpPr>
          <p:spPr>
            <a:xfrm>
              <a:off x="3987727" y="4505897"/>
              <a:ext cx="1188720" cy="12759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7" name="TextBox 13"/>
            <p:cNvSpPr txBox="1"/>
            <p:nvPr/>
          </p:nvSpPr>
          <p:spPr>
            <a:xfrm>
              <a:off x="5424840" y="424316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Rounded Rectangle 28"/>
            <p:cNvSpPr/>
            <p:nvPr/>
          </p:nvSpPr>
          <p:spPr>
            <a:xfrm>
              <a:off x="1304869" y="5119177"/>
              <a:ext cx="1828801" cy="12759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9" name="TextBox 15"/>
            <p:cNvSpPr txBox="1"/>
            <p:nvPr/>
          </p:nvSpPr>
          <p:spPr>
            <a:xfrm>
              <a:off x="1370425" y="4813674"/>
              <a:ext cx="902811" cy="307777"/>
            </a:xfrm>
            <a:prstGeom prst="rect">
              <a:avLst/>
            </a:prstGeom>
            <a:noFill/>
          </p:spPr>
          <p:txBody>
            <a:bodyPr wrap="none" rtlCol="0">
              <a:spAutoFit/>
            </a:bodyPr>
            <a:lstStyle/>
            <a:p>
              <a:r>
                <a:rPr lang="zh-CN" alt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ounded Rectangle 30"/>
            <p:cNvSpPr/>
            <p:nvPr/>
          </p:nvSpPr>
          <p:spPr>
            <a:xfrm>
              <a:off x="1304868" y="5119177"/>
              <a:ext cx="1005840" cy="127592"/>
            </a:xfrm>
            <a:prstGeom prst="round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1" name="TextBox 17"/>
            <p:cNvSpPr txBox="1"/>
            <p:nvPr/>
          </p:nvSpPr>
          <p:spPr>
            <a:xfrm>
              <a:off x="2741981" y="485644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ounded Rectangle 32"/>
            <p:cNvSpPr/>
            <p:nvPr/>
          </p:nvSpPr>
          <p:spPr>
            <a:xfrm>
              <a:off x="3987728" y="5119177"/>
              <a:ext cx="1828801" cy="12759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3" name="TextBox 19"/>
            <p:cNvSpPr txBox="1"/>
            <p:nvPr/>
          </p:nvSpPr>
          <p:spPr>
            <a:xfrm>
              <a:off x="4044070" y="4856446"/>
              <a:ext cx="902811" cy="307777"/>
            </a:xfrm>
            <a:prstGeom prst="rect">
              <a:avLst/>
            </a:prstGeom>
            <a:noFill/>
          </p:spPr>
          <p:txBody>
            <a:bodyPr wrap="none" rtlCol="0">
              <a:spAutoFit/>
            </a:bodyPr>
            <a:lstStyle/>
            <a:p>
              <a:r>
                <a:rPr lang="zh-CN" alt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endParaRPr lang="en-US" altLang="zh-CN"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ounded Rectangle 34"/>
            <p:cNvSpPr/>
            <p:nvPr/>
          </p:nvSpPr>
          <p:spPr>
            <a:xfrm>
              <a:off x="3987727" y="5119177"/>
              <a:ext cx="822960" cy="127592"/>
            </a:xfrm>
            <a:prstGeom prst="round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5" name="TextBox 21"/>
            <p:cNvSpPr txBox="1"/>
            <p:nvPr/>
          </p:nvSpPr>
          <p:spPr>
            <a:xfrm>
              <a:off x="5424840" y="485644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endPar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23"/>
            <p:cNvSpPr txBox="1"/>
            <p:nvPr/>
          </p:nvSpPr>
          <p:spPr>
            <a:xfrm>
              <a:off x="943020" y="5732457"/>
              <a:ext cx="4937394" cy="307777"/>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rPr>
                <a:t>58pic.com</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r>
                <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rPr>
                <a:t>58pic.com</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27" name="组合 26"/>
          <p:cNvGrpSpPr/>
          <p:nvPr/>
        </p:nvGrpSpPr>
        <p:grpSpPr>
          <a:xfrm>
            <a:off x="6670392" y="1990897"/>
            <a:ext cx="4236001" cy="4366385"/>
            <a:chOff x="400157" y="1492824"/>
            <a:chExt cx="5249592" cy="5411174"/>
          </a:xfrm>
          <a:solidFill>
            <a:srgbClr val="EC6761"/>
          </a:solidFill>
        </p:grpSpPr>
        <p:cxnSp>
          <p:nvCxnSpPr>
            <p:cNvPr id="28" name="直接连接符 27"/>
            <p:cNvCxnSpPr/>
            <p:nvPr/>
          </p:nvCxnSpPr>
          <p:spPr>
            <a:xfrm>
              <a:off x="1328612" y="4443868"/>
              <a:ext cx="0" cy="2448000"/>
            </a:xfrm>
            <a:prstGeom prst="line">
              <a:avLst/>
            </a:prstGeom>
            <a:grpFill/>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095625" y="4371867"/>
              <a:ext cx="0" cy="2520000"/>
            </a:xfrm>
            <a:prstGeom prst="line">
              <a:avLst/>
            </a:prstGeom>
            <a:grpFill/>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133850" y="2511998"/>
              <a:ext cx="0" cy="4392000"/>
            </a:xfrm>
            <a:prstGeom prst="line">
              <a:avLst/>
            </a:prstGeom>
            <a:grpFill/>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971675" y="2511998"/>
              <a:ext cx="0" cy="4392000"/>
            </a:xfrm>
            <a:prstGeom prst="line">
              <a:avLst/>
            </a:prstGeom>
            <a:grpFill/>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400157" y="2700229"/>
              <a:ext cx="1849165" cy="1849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3" name="椭圆 32"/>
            <p:cNvSpPr/>
            <p:nvPr/>
          </p:nvSpPr>
          <p:spPr>
            <a:xfrm>
              <a:off x="3294446" y="2824382"/>
              <a:ext cx="1600858" cy="160085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4" name="椭圆 33"/>
            <p:cNvSpPr/>
            <p:nvPr/>
          </p:nvSpPr>
          <p:spPr>
            <a:xfrm>
              <a:off x="2263610" y="1492824"/>
              <a:ext cx="1408569" cy="14085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5" name="椭圆 34"/>
            <p:cNvSpPr/>
            <p:nvPr/>
          </p:nvSpPr>
          <p:spPr>
            <a:xfrm>
              <a:off x="4601999" y="1492824"/>
              <a:ext cx="1047750" cy="10477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6" name="文本框 21"/>
            <p:cNvSpPr txBox="1"/>
            <p:nvPr/>
          </p:nvSpPr>
          <p:spPr>
            <a:xfrm>
              <a:off x="697129" y="3209312"/>
              <a:ext cx="1349279" cy="877269"/>
            </a:xfrm>
            <a:prstGeom prst="rect">
              <a:avLst/>
            </a:prstGeom>
            <a:grpFill/>
          </p:spPr>
          <p:txBody>
            <a:bodyPr wrap="none" rtlCol="0">
              <a:spAutoFit/>
            </a:bodyPr>
            <a:lstStyle/>
            <a:p>
              <a:r>
                <a:rPr lang="en-US" altLang="zh-CN" sz="4000" dirty="0">
                  <a:solidFill>
                    <a:srgbClr val="FEFEFE"/>
                  </a:solidFill>
                  <a:latin typeface="Impact" panose="020B0806030902050204" pitchFamily="34" charset="0"/>
                  <a:ea typeface="方正姚体" panose="02010601030101010101" pitchFamily="2" charset="-122"/>
                </a:rPr>
                <a:t>35%</a:t>
              </a:r>
              <a:endParaRPr lang="zh-CN" altLang="en-US" sz="4000" dirty="0">
                <a:solidFill>
                  <a:srgbClr val="FEFEFE"/>
                </a:solidFill>
                <a:latin typeface="Impact" panose="020B0806030902050204" pitchFamily="34" charset="0"/>
                <a:ea typeface="方正姚体" panose="02010601030101010101" pitchFamily="2" charset="-122"/>
              </a:endParaRPr>
            </a:p>
          </p:txBody>
        </p:sp>
        <p:sp>
          <p:nvSpPr>
            <p:cNvPr id="37" name="文本框 22"/>
            <p:cNvSpPr txBox="1"/>
            <p:nvPr/>
          </p:nvSpPr>
          <p:spPr>
            <a:xfrm>
              <a:off x="2377027" y="1865668"/>
              <a:ext cx="1188367" cy="648416"/>
            </a:xfrm>
            <a:prstGeom prst="rect">
              <a:avLst/>
            </a:prstGeom>
            <a:grpFill/>
          </p:spPr>
          <p:txBody>
            <a:bodyPr wrap="none" rtlCol="0">
              <a:spAutoFit/>
            </a:bodyPr>
            <a:lstStyle/>
            <a:p>
              <a:r>
                <a:rPr lang="en-US" altLang="zh-CN" sz="2800" dirty="0">
                  <a:solidFill>
                    <a:schemeClr val="bg1"/>
                  </a:solidFill>
                  <a:latin typeface="Impact" panose="020B0806030902050204" pitchFamily="34" charset="0"/>
                  <a:ea typeface="方正姚体" panose="02010601030101010101" pitchFamily="2" charset="-122"/>
                </a:rPr>
                <a:t>1,359</a:t>
              </a:r>
              <a:endParaRPr lang="zh-CN" altLang="en-US" sz="2800" dirty="0">
                <a:solidFill>
                  <a:schemeClr val="bg1"/>
                </a:solidFill>
                <a:latin typeface="Impact" panose="020B0806030902050204" pitchFamily="34" charset="0"/>
                <a:ea typeface="方正姚体" panose="02010601030101010101" pitchFamily="2" charset="-122"/>
              </a:endParaRPr>
            </a:p>
          </p:txBody>
        </p:sp>
        <p:sp>
          <p:nvSpPr>
            <p:cNvPr id="38" name="文本框 23"/>
            <p:cNvSpPr txBox="1"/>
            <p:nvPr/>
          </p:nvSpPr>
          <p:spPr>
            <a:xfrm>
              <a:off x="3569062" y="3257062"/>
              <a:ext cx="1132345" cy="877269"/>
            </a:xfrm>
            <a:prstGeom prst="rect">
              <a:avLst/>
            </a:prstGeom>
            <a:grpFill/>
          </p:spPr>
          <p:txBody>
            <a:bodyPr wrap="none" rtlCol="0">
              <a:spAutoFit/>
            </a:bodyPr>
            <a:lstStyle/>
            <a:p>
              <a:r>
                <a:rPr lang="en-US" altLang="zh-CN" sz="4000" dirty="0">
                  <a:solidFill>
                    <a:srgbClr val="FEFEFE"/>
                  </a:solidFill>
                  <a:latin typeface="Impact" panose="020B0806030902050204" pitchFamily="34" charset="0"/>
                  <a:ea typeface="方正姚体" panose="02010601030101010101" pitchFamily="2" charset="-122"/>
                </a:rPr>
                <a:t>267</a:t>
              </a:r>
              <a:endParaRPr lang="zh-CN" altLang="en-US" sz="4000" dirty="0">
                <a:solidFill>
                  <a:srgbClr val="FEFEFE"/>
                </a:solidFill>
                <a:latin typeface="Impact" panose="020B0806030902050204" pitchFamily="34" charset="0"/>
                <a:ea typeface="方正姚体" panose="02010601030101010101" pitchFamily="2" charset="-122"/>
              </a:endParaRPr>
            </a:p>
          </p:txBody>
        </p:sp>
        <p:sp>
          <p:nvSpPr>
            <p:cNvPr id="39" name="文本框 24"/>
            <p:cNvSpPr txBox="1"/>
            <p:nvPr/>
          </p:nvSpPr>
          <p:spPr>
            <a:xfrm>
              <a:off x="4701720" y="1721180"/>
              <a:ext cx="846676" cy="572132"/>
            </a:xfrm>
            <a:prstGeom prst="rect">
              <a:avLst/>
            </a:prstGeom>
            <a:grpFill/>
          </p:spPr>
          <p:txBody>
            <a:bodyPr wrap="none" rtlCol="0">
              <a:spAutoFit/>
            </a:bodyPr>
            <a:lstStyle/>
            <a:p>
              <a:r>
                <a:rPr lang="en-US" altLang="zh-CN" sz="2400" dirty="0">
                  <a:solidFill>
                    <a:schemeClr val="bg1"/>
                  </a:solidFill>
                  <a:latin typeface="Impact" panose="020B0806030902050204" pitchFamily="34" charset="0"/>
                  <a:ea typeface="方正姚体" panose="02010601030101010101" pitchFamily="2" charset="-122"/>
                </a:rPr>
                <a:t>78%</a:t>
              </a:r>
              <a:endParaRPr lang="zh-CN" altLang="en-US" sz="2400" dirty="0">
                <a:solidFill>
                  <a:schemeClr val="bg1"/>
                </a:solidFill>
                <a:latin typeface="Impact" panose="020B0806030902050204" pitchFamily="34" charset="0"/>
                <a:ea typeface="方正姚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750"/>
                                        <p:tgtEl>
                                          <p:spTgt spid="27"/>
                                        </p:tgtEl>
                                      </p:cBhvr>
                                    </p:animEffect>
                                    <p:anim calcmode="lin" valueType="num">
                                      <p:cBhvr>
                                        <p:cTn id="18" dur="750" fill="hold"/>
                                        <p:tgtEl>
                                          <p:spTgt spid="27"/>
                                        </p:tgtEl>
                                        <p:attrNameLst>
                                          <p:attrName>ppt_x</p:attrName>
                                        </p:attrNameLst>
                                      </p:cBhvr>
                                      <p:tavLst>
                                        <p:tav tm="0">
                                          <p:val>
                                            <p:strVal val="#ppt_x"/>
                                          </p:val>
                                        </p:tav>
                                        <p:tav tm="100000">
                                          <p:val>
                                            <p:strVal val="#ppt_x"/>
                                          </p:val>
                                        </p:tav>
                                      </p:tavLst>
                                    </p:anim>
                                    <p:anim calcmode="lin" valueType="num">
                                      <p:cBhvr>
                                        <p:cTn id="19" dur="7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50594"/>
            <a:ext cx="12190413" cy="736587"/>
            <a:chOff x="0" y="639726"/>
            <a:chExt cx="12190413" cy="736587"/>
          </a:xfrm>
        </p:grpSpPr>
        <p:sp>
          <p:nvSpPr>
            <p:cNvPr id="11" name="矩形 10"/>
            <p:cNvSpPr/>
            <p:nvPr/>
          </p:nvSpPr>
          <p:spPr>
            <a:xfrm flipV="1">
              <a:off x="0" y="1330594"/>
              <a:ext cx="12190413" cy="45719"/>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39726"/>
              <a:ext cx="3255323" cy="507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defRPr/>
              </a:pPr>
              <a:r>
                <a:rPr lang="zh-CN" altLang="en-US" sz="3300">
                  <a:solidFill>
                    <a:srgbClr val="EC676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新学期工作安排</a:t>
              </a:r>
              <a:endParaRPr lang="zh-CN" altLang="en-US" sz="3300" dirty="0">
                <a:solidFill>
                  <a:srgbClr val="EC6761"/>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1493433" y="1934897"/>
            <a:ext cx="9494866" cy="4106928"/>
            <a:chOff x="581206" y="1703635"/>
            <a:chExt cx="11239644" cy="4861621"/>
          </a:xfrm>
        </p:grpSpPr>
        <p:grpSp>
          <p:nvGrpSpPr>
            <p:cNvPr id="6" name="组合 5"/>
            <p:cNvGrpSpPr/>
            <p:nvPr/>
          </p:nvGrpSpPr>
          <p:grpSpPr>
            <a:xfrm>
              <a:off x="798937" y="4718084"/>
              <a:ext cx="10521329" cy="891765"/>
              <a:chOff x="785324" y="4137513"/>
              <a:chExt cx="10521329" cy="891765"/>
            </a:xfrm>
          </p:grpSpPr>
          <p:sp>
            <p:nvSpPr>
              <p:cNvPr id="14" name="Rectangle 24"/>
              <p:cNvSpPr>
                <a:spLocks noChangeArrowheads="1"/>
              </p:cNvSpPr>
              <p:nvPr/>
            </p:nvSpPr>
            <p:spPr bwMode="auto">
              <a:xfrm>
                <a:off x="1977397" y="4155065"/>
                <a:ext cx="3835360" cy="87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sym typeface="+mn-ea"/>
                  </a:rPr>
                  <a:t>点击添加文本点击添加文本点击添加文本点击点击添加文本点击添加文本点击添加文本点击</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椭圆 14"/>
              <p:cNvSpPr/>
              <p:nvPr/>
            </p:nvSpPr>
            <p:spPr>
              <a:xfrm>
                <a:off x="785324" y="4288731"/>
                <a:ext cx="725609" cy="725833"/>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t>01</a:t>
                </a:r>
                <a:endParaRPr lang="zh-CN" altLang="en-US" sz="1600" dirty="0"/>
              </a:p>
            </p:txBody>
          </p:sp>
          <p:sp>
            <p:nvSpPr>
              <p:cNvPr id="16" name="Rectangle 24"/>
              <p:cNvSpPr>
                <a:spLocks noChangeArrowheads="1"/>
              </p:cNvSpPr>
              <p:nvPr/>
            </p:nvSpPr>
            <p:spPr bwMode="auto">
              <a:xfrm>
                <a:off x="7471293" y="4137513"/>
                <a:ext cx="3835360" cy="86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sym typeface="+mn-ea"/>
                  </a:rPr>
                  <a:t>点击添加文本点击添加文本点击添加文本点击点击添加文本点击添加文本点击添加文本点击</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7" name="椭圆 16"/>
              <p:cNvSpPr/>
              <p:nvPr/>
            </p:nvSpPr>
            <p:spPr>
              <a:xfrm>
                <a:off x="6279220" y="4271179"/>
                <a:ext cx="725609" cy="725833"/>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t>02</a:t>
                </a:r>
                <a:endParaRPr lang="zh-CN" altLang="en-US" sz="1600" dirty="0"/>
              </a:p>
            </p:txBody>
          </p:sp>
        </p:grpSp>
        <p:sp>
          <p:nvSpPr>
            <p:cNvPr id="7" name="矩形 6"/>
            <p:cNvSpPr/>
            <p:nvPr/>
          </p:nvSpPr>
          <p:spPr>
            <a:xfrm>
              <a:off x="798937" y="1735048"/>
              <a:ext cx="5027433" cy="2741730"/>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矩形 8"/>
            <p:cNvSpPr/>
            <p:nvPr/>
          </p:nvSpPr>
          <p:spPr>
            <a:xfrm>
              <a:off x="6292833" y="1703635"/>
              <a:ext cx="5027433" cy="274173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10" name="Conector recto 60"/>
            <p:cNvCxnSpPr/>
            <p:nvPr/>
          </p:nvCxnSpPr>
          <p:spPr>
            <a:xfrm>
              <a:off x="609873" y="5854351"/>
              <a:ext cx="11034775" cy="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sp>
          <p:nvSpPr>
            <p:cNvPr id="13" name="文本框 5"/>
            <p:cNvSpPr txBox="1"/>
            <p:nvPr/>
          </p:nvSpPr>
          <p:spPr>
            <a:xfrm>
              <a:off x="581206" y="5948872"/>
              <a:ext cx="11239644" cy="616384"/>
            </a:xfrm>
            <a:prstGeom prst="rect">
              <a:avLst/>
            </a:prstGeom>
            <a:noFill/>
          </p:spPr>
          <p:txBody>
            <a:bodyPr wrap="square" lIns="91424" tIns="45712" rIns="91424" bIns="45712" rtlCol="0">
              <a:spAutoFit/>
            </a:bodyPr>
            <a:lstStyle/>
            <a:p>
              <a:pPr algn="ct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sym typeface="+mn-ea"/>
                </a:rPr>
                <a:t>点击添加文本点击添加文本点击添加文本点击点击添加文本点击添加文本点击添加文本点击点击添加文本点击添加文本点击添加文本点击点击添加文本点击添加文本点击添加文本点击</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开学"/>
          <p:cNvPicPr>
            <a:picLocks noChangeAspect="1"/>
          </p:cNvPicPr>
          <p:nvPr/>
        </p:nvPicPr>
        <p:blipFill>
          <a:blip r:embed="rId1"/>
          <a:srcRect l="8374" t="26160" r="4312" b="3956"/>
          <a:stretch>
            <a:fillRect/>
          </a:stretch>
        </p:blipFill>
        <p:spPr>
          <a:xfrm>
            <a:off x="0" y="-17780"/>
            <a:ext cx="12190095" cy="6877050"/>
          </a:xfrm>
          <a:prstGeom prst="rect">
            <a:avLst/>
          </a:prstGeom>
        </p:spPr>
      </p:pic>
      <p:sp>
        <p:nvSpPr>
          <p:cNvPr id="5" name="TextBox 4"/>
          <p:cNvSpPr txBox="1"/>
          <p:nvPr/>
        </p:nvSpPr>
        <p:spPr>
          <a:xfrm>
            <a:off x="6540029" y="2349915"/>
            <a:ext cx="4754880" cy="1014730"/>
          </a:xfrm>
          <a:prstGeom prst="rect">
            <a:avLst/>
          </a:prstGeom>
          <a:noFill/>
        </p:spPr>
        <p:txBody>
          <a:bodyPr wrap="none" rtlCol="0">
            <a:spAutoFit/>
          </a:bodyPr>
          <a:lstStyle/>
          <a:p>
            <a:pPr algn="ctr"/>
            <a:r>
              <a:rPr lang="zh-CN" altLang="en-US" sz="6000" dirty="0">
                <a:solidFill>
                  <a:srgbClr val="EC6761"/>
                </a:solidFill>
                <a:latin typeface="微软雅黑" panose="020B0503020204020204" pitchFamily="34" charset="-122"/>
                <a:ea typeface="微软雅黑" panose="020B0503020204020204" pitchFamily="34" charset="-122"/>
              </a:rPr>
              <a:t>感谢您的聆听</a:t>
            </a:r>
            <a:endParaRPr lang="zh-CN" altLang="en-US" sz="6000" dirty="0">
              <a:solidFill>
                <a:srgbClr val="EC6761"/>
              </a:solidFill>
              <a:latin typeface="微软雅黑" panose="020B0503020204020204" pitchFamily="34" charset="-122"/>
              <a:ea typeface="微软雅黑" panose="020B0503020204020204" pitchFamily="34" charset="-122"/>
            </a:endParaRPr>
          </a:p>
        </p:txBody>
      </p:sp>
      <p:sp>
        <p:nvSpPr>
          <p:cNvPr id="6" name="矩形 5"/>
          <p:cNvSpPr/>
          <p:nvPr/>
        </p:nvSpPr>
        <p:spPr>
          <a:xfrm>
            <a:off x="5883603" y="3510582"/>
            <a:ext cx="6004236" cy="520775"/>
          </a:xfrm>
          <a:prstGeom prst="rect">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535E"/>
              </a:solidFill>
            </a:endParaRPr>
          </a:p>
        </p:txBody>
      </p:sp>
      <p:sp>
        <p:nvSpPr>
          <p:cNvPr id="7" name="TextBox 4"/>
          <p:cNvSpPr txBox="1"/>
          <p:nvPr/>
        </p:nvSpPr>
        <p:spPr>
          <a:xfrm>
            <a:off x="6513465" y="3512947"/>
            <a:ext cx="4839786" cy="523220"/>
          </a:xfrm>
          <a:prstGeom prst="rect">
            <a:avLst/>
          </a:prstGeom>
          <a:noFill/>
        </p:spPr>
        <p:txBody>
          <a:bodyPr wrap="none" rtlCol="0">
            <a:spAutoFit/>
          </a:bodyPr>
          <a:lstStyle/>
          <a:p>
            <a:pPr algn="ctr"/>
            <a:r>
              <a:rPr lang="zh-CN" altLang="en-US" sz="2800" spc="800" dirty="0">
                <a:solidFill>
                  <a:schemeClr val="bg1"/>
                </a:solidFill>
                <a:latin typeface="张海山锐线体简" panose="02000000000000000000" pitchFamily="2" charset="-122"/>
                <a:ea typeface="张海山锐线体简" panose="02000000000000000000" pitchFamily="2" charset="-122"/>
              </a:rPr>
              <a:t>卡</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通</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教</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育</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类</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通</a:t>
            </a:r>
            <a:r>
              <a:rPr lang="en-US" altLang="zh-CN" sz="2800" spc="800" dirty="0">
                <a:solidFill>
                  <a:schemeClr val="bg1"/>
                </a:solidFill>
                <a:latin typeface="张海山锐线体简" panose="02000000000000000000" pitchFamily="2" charset="-122"/>
                <a:ea typeface="张海山锐线体简" panose="02000000000000000000" pitchFamily="2" charset="-122"/>
              </a:rPr>
              <a:t>/</a:t>
            </a:r>
            <a:r>
              <a:rPr lang="zh-CN" altLang="en-US" sz="2800" spc="800" dirty="0">
                <a:solidFill>
                  <a:schemeClr val="bg1"/>
                </a:solidFill>
                <a:latin typeface="张海山锐线体简" panose="02000000000000000000" pitchFamily="2" charset="-122"/>
                <a:ea typeface="张海山锐线体简" panose="02000000000000000000" pitchFamily="2" charset="-122"/>
              </a:rPr>
              <a:t>用</a:t>
            </a:r>
            <a:endParaRPr lang="en-US" altLang="zh-CN" sz="2800" spc="800" dirty="0">
              <a:solidFill>
                <a:schemeClr val="bg1"/>
              </a:solidFill>
              <a:latin typeface="张海山锐线体简" panose="02000000000000000000" pitchFamily="2" charset="-122"/>
              <a:ea typeface="张海山锐线体简" panose="02000000000000000000" pitchFamily="2" charset="-122"/>
            </a:endParaRPr>
          </a:p>
        </p:txBody>
      </p:sp>
      <p:sp>
        <p:nvSpPr>
          <p:cNvPr id="8" name="TextBox 23"/>
          <p:cNvSpPr txBox="1"/>
          <p:nvPr/>
        </p:nvSpPr>
        <p:spPr>
          <a:xfrm>
            <a:off x="5921703" y="4877469"/>
            <a:ext cx="5966136" cy="400110"/>
          </a:xfrm>
          <a:prstGeom prst="rect">
            <a:avLst/>
          </a:prstGeom>
          <a:noFill/>
        </p:spPr>
        <p:txBody>
          <a:bodyPr wrap="square" rtlCol="0">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box, and select only the text. Your content to play here, or through your copy, paste in </a:t>
            </a:r>
            <a:r>
              <a:rPr lang="en-US" altLang="zh-CN" sz="1000" dirty="0" err="1">
                <a:solidFill>
                  <a:schemeClr val="bg1">
                    <a:lumMod val="50000"/>
                  </a:schemeClr>
                </a:solidFill>
                <a:latin typeface="微软雅黑" panose="020B0503020204020204" pitchFamily="34" charset="-122"/>
                <a:ea typeface="微软雅黑" panose="020B0503020204020204" pitchFamily="34" charset="-122"/>
              </a:rPr>
              <a:t>thisbox</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 </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and select only the text. Your content to play here, or through your copy, paste in this box, and.</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5896303" y="4650935"/>
            <a:ext cx="6010586" cy="179224"/>
            <a:chOff x="1839287" y="5184146"/>
            <a:chExt cx="2767715" cy="95254"/>
          </a:xfrm>
        </p:grpSpPr>
        <p:grpSp>
          <p:nvGrpSpPr>
            <p:cNvPr id="11" name="组合 10"/>
            <p:cNvGrpSpPr/>
            <p:nvPr/>
          </p:nvGrpSpPr>
          <p:grpSpPr>
            <a:xfrm>
              <a:off x="2591031" y="5184150"/>
              <a:ext cx="2015971" cy="95250"/>
              <a:chOff x="2425983" y="5170170"/>
              <a:chExt cx="2015971" cy="156210"/>
            </a:xfrm>
          </p:grpSpPr>
          <p:grpSp>
            <p:nvGrpSpPr>
              <p:cNvPr id="23" name="组合 22"/>
              <p:cNvGrpSpPr/>
              <p:nvPr/>
            </p:nvGrpSpPr>
            <p:grpSpPr>
              <a:xfrm>
                <a:off x="2425983" y="5179695"/>
                <a:ext cx="1009343" cy="146685"/>
                <a:chOff x="2425983" y="5179695"/>
                <a:chExt cx="1009343" cy="146685"/>
              </a:xfrm>
            </p:grpSpPr>
            <p:grpSp>
              <p:nvGrpSpPr>
                <p:cNvPr id="39" name="组合 38"/>
                <p:cNvGrpSpPr/>
                <p:nvPr/>
              </p:nvGrpSpPr>
              <p:grpSpPr>
                <a:xfrm>
                  <a:off x="2425983" y="5186045"/>
                  <a:ext cx="504518" cy="140335"/>
                  <a:chOff x="2425983" y="5186045"/>
                  <a:chExt cx="504518" cy="140335"/>
                </a:xfrm>
              </p:grpSpPr>
              <p:grpSp>
                <p:nvGrpSpPr>
                  <p:cNvPr id="47" name="组合 46"/>
                  <p:cNvGrpSpPr/>
                  <p:nvPr/>
                </p:nvGrpSpPr>
                <p:grpSpPr>
                  <a:xfrm>
                    <a:off x="2425983" y="5189220"/>
                    <a:ext cx="253693" cy="137160"/>
                    <a:chOff x="2425983" y="5189220"/>
                    <a:chExt cx="253693" cy="137160"/>
                  </a:xfrm>
                </p:grpSpPr>
                <p:cxnSp>
                  <p:nvCxnSpPr>
                    <p:cNvPr id="51" name="直接连接符 50"/>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2676808" y="5186045"/>
                    <a:ext cx="253693" cy="137160"/>
                    <a:chOff x="2425983" y="5189220"/>
                    <a:chExt cx="253693" cy="137160"/>
                  </a:xfrm>
                </p:grpSpPr>
                <p:cxnSp>
                  <p:nvCxnSpPr>
                    <p:cNvPr id="49" name="直接连接符 48"/>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nvGrpSpPr>
                <p:cNvPr id="40" name="组合 39"/>
                <p:cNvGrpSpPr/>
                <p:nvPr/>
              </p:nvGrpSpPr>
              <p:grpSpPr>
                <a:xfrm>
                  <a:off x="2930808" y="5179695"/>
                  <a:ext cx="504518" cy="140335"/>
                  <a:chOff x="2425983" y="5186045"/>
                  <a:chExt cx="504518" cy="140335"/>
                </a:xfrm>
              </p:grpSpPr>
              <p:grpSp>
                <p:nvGrpSpPr>
                  <p:cNvPr id="41" name="组合 40"/>
                  <p:cNvGrpSpPr/>
                  <p:nvPr/>
                </p:nvGrpSpPr>
                <p:grpSpPr>
                  <a:xfrm>
                    <a:off x="2425983" y="5189220"/>
                    <a:ext cx="253693" cy="137160"/>
                    <a:chOff x="2425983" y="5189220"/>
                    <a:chExt cx="253693" cy="137160"/>
                  </a:xfrm>
                </p:grpSpPr>
                <p:cxnSp>
                  <p:nvCxnSpPr>
                    <p:cNvPr id="45" name="直接连接符 44"/>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2676808" y="5186045"/>
                    <a:ext cx="253693" cy="137160"/>
                    <a:chOff x="2425983" y="5189220"/>
                    <a:chExt cx="253693" cy="137160"/>
                  </a:xfrm>
                </p:grpSpPr>
                <p:cxnSp>
                  <p:nvCxnSpPr>
                    <p:cNvPr id="43" name="直接连接符 42"/>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grpSp>
            <p:nvGrpSpPr>
              <p:cNvPr id="24" name="组合 23"/>
              <p:cNvGrpSpPr/>
              <p:nvPr/>
            </p:nvGrpSpPr>
            <p:grpSpPr>
              <a:xfrm>
                <a:off x="3432611" y="5170170"/>
                <a:ext cx="1009343" cy="146685"/>
                <a:chOff x="2425983" y="5179695"/>
                <a:chExt cx="1009343" cy="146685"/>
              </a:xfrm>
            </p:grpSpPr>
            <p:grpSp>
              <p:nvGrpSpPr>
                <p:cNvPr id="25" name="组合 24"/>
                <p:cNvGrpSpPr/>
                <p:nvPr/>
              </p:nvGrpSpPr>
              <p:grpSpPr>
                <a:xfrm>
                  <a:off x="2425983" y="5186045"/>
                  <a:ext cx="504518" cy="140335"/>
                  <a:chOff x="2425983" y="5186045"/>
                  <a:chExt cx="504518" cy="140335"/>
                </a:xfrm>
              </p:grpSpPr>
              <p:grpSp>
                <p:nvGrpSpPr>
                  <p:cNvPr id="33" name="组合 32"/>
                  <p:cNvGrpSpPr/>
                  <p:nvPr/>
                </p:nvGrpSpPr>
                <p:grpSpPr>
                  <a:xfrm>
                    <a:off x="2425983" y="5189220"/>
                    <a:ext cx="253693" cy="137160"/>
                    <a:chOff x="2425983" y="5189220"/>
                    <a:chExt cx="253693" cy="137160"/>
                  </a:xfrm>
                </p:grpSpPr>
                <p:cxnSp>
                  <p:nvCxnSpPr>
                    <p:cNvPr id="37" name="直接连接符 36"/>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676808" y="5186045"/>
                    <a:ext cx="253693" cy="137160"/>
                    <a:chOff x="2425983" y="5189220"/>
                    <a:chExt cx="253693" cy="137160"/>
                  </a:xfrm>
                </p:grpSpPr>
                <p:cxnSp>
                  <p:nvCxnSpPr>
                    <p:cNvPr id="35" name="直接连接符 34"/>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nvGrpSpPr>
                <p:cNvPr id="26" name="组合 25"/>
                <p:cNvGrpSpPr/>
                <p:nvPr/>
              </p:nvGrpSpPr>
              <p:grpSpPr>
                <a:xfrm>
                  <a:off x="2930808" y="5179695"/>
                  <a:ext cx="504518" cy="140335"/>
                  <a:chOff x="2425983" y="5186045"/>
                  <a:chExt cx="504518" cy="140335"/>
                </a:xfrm>
              </p:grpSpPr>
              <p:grpSp>
                <p:nvGrpSpPr>
                  <p:cNvPr id="27" name="组合 26"/>
                  <p:cNvGrpSpPr/>
                  <p:nvPr/>
                </p:nvGrpSpPr>
                <p:grpSpPr>
                  <a:xfrm>
                    <a:off x="2425983" y="5189220"/>
                    <a:ext cx="253693" cy="137160"/>
                    <a:chOff x="2425983" y="5189220"/>
                    <a:chExt cx="253693" cy="137160"/>
                  </a:xfrm>
                </p:grpSpPr>
                <p:cxnSp>
                  <p:nvCxnSpPr>
                    <p:cNvPr id="31" name="直接连接符 30"/>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2676808" y="5186045"/>
                    <a:ext cx="253693" cy="137160"/>
                    <a:chOff x="2425983" y="5189220"/>
                    <a:chExt cx="253693" cy="137160"/>
                  </a:xfrm>
                </p:grpSpPr>
                <p:cxnSp>
                  <p:nvCxnSpPr>
                    <p:cNvPr id="29" name="直接连接符 28"/>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grpSp>
        <p:grpSp>
          <p:nvGrpSpPr>
            <p:cNvPr id="12" name="组合 11"/>
            <p:cNvGrpSpPr/>
            <p:nvPr/>
          </p:nvGrpSpPr>
          <p:grpSpPr>
            <a:xfrm>
              <a:off x="1839287" y="5184146"/>
              <a:ext cx="758518" cy="87506"/>
              <a:chOff x="2676808" y="5179695"/>
              <a:chExt cx="758518" cy="143510"/>
            </a:xfrm>
          </p:grpSpPr>
          <p:grpSp>
            <p:nvGrpSpPr>
              <p:cNvPr id="13" name="组合 12"/>
              <p:cNvGrpSpPr/>
              <p:nvPr/>
            </p:nvGrpSpPr>
            <p:grpSpPr>
              <a:xfrm>
                <a:off x="2676808" y="5186045"/>
                <a:ext cx="253693" cy="137160"/>
                <a:chOff x="2425983" y="5189220"/>
                <a:chExt cx="253693" cy="137160"/>
              </a:xfrm>
            </p:grpSpPr>
            <p:cxnSp>
              <p:nvCxnSpPr>
                <p:cNvPr id="21" name="直接连接符 20"/>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930808" y="5179695"/>
                <a:ext cx="504518" cy="140335"/>
                <a:chOff x="2425983" y="5186045"/>
                <a:chExt cx="504518" cy="140335"/>
              </a:xfrm>
            </p:grpSpPr>
            <p:grpSp>
              <p:nvGrpSpPr>
                <p:cNvPr id="15" name="组合 14"/>
                <p:cNvGrpSpPr/>
                <p:nvPr/>
              </p:nvGrpSpPr>
              <p:grpSpPr>
                <a:xfrm>
                  <a:off x="2425983" y="5189220"/>
                  <a:ext cx="253693" cy="137160"/>
                  <a:chOff x="2425983" y="5189220"/>
                  <a:chExt cx="253693" cy="137160"/>
                </a:xfrm>
              </p:grpSpPr>
              <p:cxnSp>
                <p:nvCxnSpPr>
                  <p:cNvPr id="19" name="直接连接符 18"/>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2676808" y="5186045"/>
                  <a:ext cx="253693" cy="137160"/>
                  <a:chOff x="2425983" y="5189220"/>
                  <a:chExt cx="253693" cy="137160"/>
                </a:xfrm>
              </p:grpSpPr>
              <p:cxnSp>
                <p:nvCxnSpPr>
                  <p:cNvPr id="17" name="直接连接符 16"/>
                  <p:cNvCxnSpPr/>
                  <p:nvPr/>
                </p:nvCxnSpPr>
                <p:spPr>
                  <a:xfrm>
                    <a:off x="2425983"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2552959" y="5189220"/>
                    <a:ext cx="126717" cy="137160"/>
                  </a:xfrm>
                  <a:prstGeom prst="line">
                    <a:avLst/>
                  </a:prstGeom>
                  <a:ln>
                    <a:solidFill>
                      <a:srgbClr val="EC6761"/>
                    </a:solidFill>
                  </a:ln>
                </p:spPr>
                <p:style>
                  <a:lnRef idx="1">
                    <a:schemeClr val="accent1"/>
                  </a:lnRef>
                  <a:fillRef idx="0">
                    <a:schemeClr val="accent1"/>
                  </a:fillRef>
                  <a:effectRef idx="0">
                    <a:schemeClr val="accent1"/>
                  </a:effectRef>
                  <a:fontRef idx="minor">
                    <a:schemeClr val="tx1"/>
                  </a:fontRef>
                </p:style>
              </p:cxnSp>
            </p:grpSp>
          </p:grpSp>
        </p:grpSp>
      </p:grpSp>
      <p:sp>
        <p:nvSpPr>
          <p:cNvPr id="53" name="椭圆 52"/>
          <p:cNvSpPr/>
          <p:nvPr/>
        </p:nvSpPr>
        <p:spPr>
          <a:xfrm>
            <a:off x="6017619" y="4242916"/>
            <a:ext cx="284134" cy="28413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6353361" y="4185593"/>
            <a:ext cx="1463040" cy="398780"/>
          </a:xfrm>
          <a:prstGeom prst="rect">
            <a:avLst/>
          </a:prstGeom>
          <a:noFill/>
        </p:spPr>
        <p:txBody>
          <a:bodyPr wrap="square" rtlCol="0">
            <a:spAutoFit/>
          </a:bodyPr>
          <a:lstStyle/>
          <a:p>
            <a:r>
              <a:rPr lang="en-US" altLang="zh-CN" sz="2000" dirty="0">
                <a:solidFill>
                  <a:schemeClr val="bg1">
                    <a:lumMod val="50000"/>
                  </a:schemeClr>
                </a:solidFill>
                <a:latin typeface="华文细黑" panose="02010600040101010101" charset="-122"/>
                <a:ea typeface="文鼎CS舒同体" panose="02010609010101010101" pitchFamily="49" charset="-122"/>
              </a:rPr>
              <a:t>SUBTITLE</a:t>
            </a:r>
            <a:endParaRPr lang="en-US" altLang="zh-CN" sz="2000" dirty="0">
              <a:solidFill>
                <a:schemeClr val="bg1">
                  <a:lumMod val="50000"/>
                </a:schemeClr>
              </a:solidFill>
              <a:latin typeface="华文细黑" panose="02010600040101010101" charset="-122"/>
              <a:ea typeface="文鼎CS舒同体" panose="02010609010101010101" pitchFamily="49" charset="-122"/>
            </a:endParaRPr>
          </a:p>
        </p:txBody>
      </p:sp>
      <p:sp>
        <p:nvSpPr>
          <p:cNvPr id="55" name="椭圆 54"/>
          <p:cNvSpPr/>
          <p:nvPr/>
        </p:nvSpPr>
        <p:spPr>
          <a:xfrm>
            <a:off x="8110490" y="4242916"/>
            <a:ext cx="284134" cy="28413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8446232" y="4185593"/>
            <a:ext cx="1456055" cy="398780"/>
          </a:xfrm>
          <a:prstGeom prst="rect">
            <a:avLst/>
          </a:prstGeom>
          <a:noFill/>
        </p:spPr>
        <p:txBody>
          <a:bodyPr wrap="square" rtlCol="0">
            <a:spAutoFit/>
          </a:bodyPr>
          <a:lstStyle/>
          <a:p>
            <a:r>
              <a:rPr lang="en-US" altLang="zh-CN" sz="2000" dirty="0">
                <a:solidFill>
                  <a:schemeClr val="bg1">
                    <a:lumMod val="50000"/>
                  </a:schemeClr>
                </a:solidFill>
                <a:latin typeface="华文细黑" panose="02010600040101010101" charset="-122"/>
                <a:ea typeface="文鼎CS舒同体" panose="02010609010101010101" pitchFamily="49" charset="-122"/>
                <a:sym typeface="+mn-ea"/>
              </a:rPr>
              <a:t>SUBTITLE</a:t>
            </a:r>
            <a:endParaRPr lang="en-US" altLang="zh-CN" sz="2000" dirty="0">
              <a:solidFill>
                <a:schemeClr val="bg1">
                  <a:lumMod val="50000"/>
                </a:schemeClr>
              </a:solidFill>
              <a:latin typeface="华文细黑" panose="02010600040101010101" charset="-122"/>
              <a:ea typeface="文鼎CS舒同体" panose="02010609010101010101" pitchFamily="49" charset="-122"/>
            </a:endParaRPr>
          </a:p>
        </p:txBody>
      </p:sp>
      <p:sp>
        <p:nvSpPr>
          <p:cNvPr id="57" name="椭圆 56"/>
          <p:cNvSpPr/>
          <p:nvPr/>
        </p:nvSpPr>
        <p:spPr>
          <a:xfrm>
            <a:off x="10305234" y="4242916"/>
            <a:ext cx="284134" cy="284134"/>
          </a:xfrm>
          <a:prstGeom prst="ellipse">
            <a:avLst/>
          </a:prstGeom>
          <a:solidFill>
            <a:srgbClr val="EC67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10640976" y="4185593"/>
            <a:ext cx="1463040" cy="398780"/>
          </a:xfrm>
          <a:prstGeom prst="rect">
            <a:avLst/>
          </a:prstGeom>
          <a:noFill/>
        </p:spPr>
        <p:txBody>
          <a:bodyPr wrap="square" rtlCol="0">
            <a:spAutoFit/>
          </a:bodyPr>
          <a:lstStyle/>
          <a:p>
            <a:r>
              <a:rPr lang="en-US" altLang="zh-CN" sz="2000" dirty="0">
                <a:solidFill>
                  <a:schemeClr val="bg1">
                    <a:lumMod val="50000"/>
                  </a:schemeClr>
                </a:solidFill>
                <a:latin typeface="华文细黑" panose="02010600040101010101" charset="-122"/>
                <a:ea typeface="文鼎CS舒同体" panose="02010609010101010101" pitchFamily="49" charset="-122"/>
                <a:sym typeface="+mn-ea"/>
              </a:rPr>
              <a:t>SUBTITLE</a:t>
            </a:r>
            <a:endParaRPr lang="en-US" altLang="zh-CN" sz="2000" dirty="0">
              <a:solidFill>
                <a:schemeClr val="bg1">
                  <a:lumMod val="50000"/>
                </a:schemeClr>
              </a:solidFill>
              <a:latin typeface="华文细黑" panose="02010600040101010101" charset="-122"/>
              <a:ea typeface="文鼎CS舒同体" panose="02010609010101010101" pitchFamily="49" charset="-122"/>
            </a:endParaRPr>
          </a:p>
        </p:txBody>
      </p:sp>
      <p:pic>
        <p:nvPicPr>
          <p:cNvPr id="59" name="Joy Gruttmann-Schnappi">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484313" y="-13906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9"/>
                                        </p:tgtEl>
                                      </p:cBhvr>
                                    </p:cmd>
                                  </p:childTnLst>
                                </p:cTn>
                              </p:par>
                            </p:childTnLst>
                          </p:cTn>
                        </p:par>
                        <p:par>
                          <p:cTn id="7" fill="hold">
                            <p:stCondLst>
                              <p:cond delay="0"/>
                            </p:stCondLst>
                            <p:childTnLst>
                              <p:par>
                                <p:cTn id="8" presetID="14" presetClass="entr" presetSubtype="10" fill="hold" grpId="0" nodeType="afterEffect">
                                  <p:stCondLst>
                                    <p:cond delay="0"/>
                                  </p:stCondLst>
                                  <p:iterate type="lt">
                                    <p:tmPct val="30000"/>
                                  </p:iterate>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22" presetClass="entr" presetSubtype="8" fill="hold" grpId="0" nodeType="withEffect" nodePh="1">
                                  <p:stCondLst>
                                    <p:cond delay="250"/>
                                  </p:stCondLst>
                                  <p:endCondLst>
                                    <p:cond evt="begin" delay="0">
                                      <p:tn val="11"/>
                                    </p:cond>
                                  </p:end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25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250"/>
                                        <p:tgtEl>
                                          <p:spTgt spid="7"/>
                                        </p:tgtEl>
                                      </p:cBhvr>
                                    </p:animEffect>
                                  </p:childTnLst>
                                </p:cTn>
                              </p:par>
                            </p:childTnLst>
                          </p:cTn>
                        </p:par>
                        <p:par>
                          <p:cTn id="18" fill="hold">
                            <p:stCondLst>
                              <p:cond delay="2400"/>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750"/>
                                        <p:tgtEl>
                                          <p:spTgt spid="10"/>
                                        </p:tgtEl>
                                      </p:cBhvr>
                                    </p:animEffect>
                                  </p:childTnLst>
                                </p:cTn>
                              </p:par>
                            </p:childTnLst>
                          </p:cTn>
                        </p:par>
                        <p:par>
                          <p:cTn id="22" fill="hold">
                            <p:stCondLst>
                              <p:cond delay="3400"/>
                            </p:stCondLst>
                            <p:childTnLst>
                              <p:par>
                                <p:cTn id="23" presetID="53" presetClass="entr" presetSubtype="16"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750" fill="hold"/>
                                        <p:tgtEl>
                                          <p:spTgt spid="53"/>
                                        </p:tgtEl>
                                        <p:attrNameLst>
                                          <p:attrName>ppt_w</p:attrName>
                                        </p:attrNameLst>
                                      </p:cBhvr>
                                      <p:tavLst>
                                        <p:tav tm="0">
                                          <p:val>
                                            <p:fltVal val="0"/>
                                          </p:val>
                                        </p:tav>
                                        <p:tav tm="100000">
                                          <p:val>
                                            <p:strVal val="#ppt_w"/>
                                          </p:val>
                                        </p:tav>
                                      </p:tavLst>
                                    </p:anim>
                                    <p:anim calcmode="lin" valueType="num">
                                      <p:cBhvr>
                                        <p:cTn id="26" dur="750" fill="hold"/>
                                        <p:tgtEl>
                                          <p:spTgt spid="53"/>
                                        </p:tgtEl>
                                        <p:attrNameLst>
                                          <p:attrName>ppt_h</p:attrName>
                                        </p:attrNameLst>
                                      </p:cBhvr>
                                      <p:tavLst>
                                        <p:tav tm="0">
                                          <p:val>
                                            <p:fltVal val="0"/>
                                          </p:val>
                                        </p:tav>
                                        <p:tav tm="100000">
                                          <p:val>
                                            <p:strVal val="#ppt_h"/>
                                          </p:val>
                                        </p:tav>
                                      </p:tavLst>
                                    </p:anim>
                                    <p:animEffect transition="in" filter="fade">
                                      <p:cBhvr>
                                        <p:cTn id="27" dur="750"/>
                                        <p:tgtEl>
                                          <p:spTgt spid="5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wipe(left)">
                                      <p:cBhvr>
                                        <p:cTn id="30" dur="750"/>
                                        <p:tgtEl>
                                          <p:spTgt spid="5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p:cTn id="33" dur="750" fill="hold"/>
                                        <p:tgtEl>
                                          <p:spTgt spid="55"/>
                                        </p:tgtEl>
                                        <p:attrNameLst>
                                          <p:attrName>ppt_w</p:attrName>
                                        </p:attrNameLst>
                                      </p:cBhvr>
                                      <p:tavLst>
                                        <p:tav tm="0">
                                          <p:val>
                                            <p:fltVal val="0"/>
                                          </p:val>
                                        </p:tav>
                                        <p:tav tm="100000">
                                          <p:val>
                                            <p:strVal val="#ppt_w"/>
                                          </p:val>
                                        </p:tav>
                                      </p:tavLst>
                                    </p:anim>
                                    <p:anim calcmode="lin" valueType="num">
                                      <p:cBhvr>
                                        <p:cTn id="34" dur="750" fill="hold"/>
                                        <p:tgtEl>
                                          <p:spTgt spid="55"/>
                                        </p:tgtEl>
                                        <p:attrNameLst>
                                          <p:attrName>ppt_h</p:attrName>
                                        </p:attrNameLst>
                                      </p:cBhvr>
                                      <p:tavLst>
                                        <p:tav tm="0">
                                          <p:val>
                                            <p:fltVal val="0"/>
                                          </p:val>
                                        </p:tav>
                                        <p:tav tm="100000">
                                          <p:val>
                                            <p:strVal val="#ppt_h"/>
                                          </p:val>
                                        </p:tav>
                                      </p:tavLst>
                                    </p:anim>
                                    <p:animEffect transition="in" filter="fade">
                                      <p:cBhvr>
                                        <p:cTn id="35" dur="750"/>
                                        <p:tgtEl>
                                          <p:spTgt spid="5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750"/>
                                        <p:tgtEl>
                                          <p:spTgt spid="5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750" fill="hold"/>
                                        <p:tgtEl>
                                          <p:spTgt spid="57"/>
                                        </p:tgtEl>
                                        <p:attrNameLst>
                                          <p:attrName>ppt_w</p:attrName>
                                        </p:attrNameLst>
                                      </p:cBhvr>
                                      <p:tavLst>
                                        <p:tav tm="0">
                                          <p:val>
                                            <p:fltVal val="0"/>
                                          </p:val>
                                        </p:tav>
                                        <p:tav tm="100000">
                                          <p:val>
                                            <p:strVal val="#ppt_w"/>
                                          </p:val>
                                        </p:tav>
                                      </p:tavLst>
                                    </p:anim>
                                    <p:anim calcmode="lin" valueType="num">
                                      <p:cBhvr>
                                        <p:cTn id="42" dur="750" fill="hold"/>
                                        <p:tgtEl>
                                          <p:spTgt spid="57"/>
                                        </p:tgtEl>
                                        <p:attrNameLst>
                                          <p:attrName>ppt_h</p:attrName>
                                        </p:attrNameLst>
                                      </p:cBhvr>
                                      <p:tavLst>
                                        <p:tav tm="0">
                                          <p:val>
                                            <p:fltVal val="0"/>
                                          </p:val>
                                        </p:tav>
                                        <p:tav tm="100000">
                                          <p:val>
                                            <p:strVal val="#ppt_h"/>
                                          </p:val>
                                        </p:tav>
                                      </p:tavLst>
                                    </p:anim>
                                    <p:animEffect transition="in" filter="fade">
                                      <p:cBhvr>
                                        <p:cTn id="43" dur="750"/>
                                        <p:tgtEl>
                                          <p:spTgt spid="5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wipe(left)">
                                      <p:cBhvr>
                                        <p:cTn id="46" dur="750"/>
                                        <p:tgtEl>
                                          <p:spTgt spid="58"/>
                                        </p:tgtEl>
                                      </p:cBhvr>
                                    </p:animEffect>
                                  </p:childTnLst>
                                </p:cTn>
                              </p:par>
                            </p:childTnLst>
                          </p:cTn>
                        </p:par>
                        <p:par>
                          <p:cTn id="47" fill="hold">
                            <p:stCondLst>
                              <p:cond delay="4400"/>
                            </p:stCondLst>
                            <p:childTnLst>
                              <p:par>
                                <p:cTn id="48" presetID="22" presetClass="entr" presetSubtype="8" fill="hold" grpId="0" nodeType="afterEffect">
                                  <p:stCondLst>
                                    <p:cond delay="0"/>
                                  </p:stCondLst>
                                  <p:iterate type="lt">
                                    <p:tmPct val="30000"/>
                                  </p:iterate>
                                  <p:childTnLst>
                                    <p:set>
                                      <p:cBhvr>
                                        <p:cTn id="49" dur="1" fill="hold">
                                          <p:stCondLst>
                                            <p:cond delay="0"/>
                                          </p:stCondLst>
                                        </p:cTn>
                                        <p:tgtEl>
                                          <p:spTgt spid="8"/>
                                        </p:tgtEl>
                                        <p:attrNameLst>
                                          <p:attrName>style.visibility</p:attrName>
                                        </p:attrNameLst>
                                      </p:cBhvr>
                                      <p:to>
                                        <p:strVal val="visible"/>
                                      </p:to>
                                    </p:set>
                                    <p:animEffect transition="in" filter="wipe(left)">
                                      <p:cBhvr>
                                        <p:cTn id="50" dur="2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51" fill="remove" display="0">
                  <p:stCondLst>
                    <p:cond delay="indefinite"/>
                  </p:stCondLst>
                  <p:endCondLst>
                    <p:cond evt="onStopAudio" delay="0">
                      <p:tgtEl>
                        <p:sldTgt/>
                      </p:tgtEl>
                    </p:cond>
                  </p:endCondLst>
                </p:cTn>
                <p:tgtEl>
                  <p:spTgt spid="59"/>
                </p:tgtEl>
              </p:cMediaNode>
            </p:audio>
          </p:childTnLst>
        </p:cTn>
      </p:par>
    </p:tnLst>
    <p:bldLst>
      <p:bldP spid="5" grpId="0"/>
      <p:bldP spid="6" grpId="0" bldLvl="0" animBg="1"/>
      <p:bldP spid="7" grpId="0"/>
      <p:bldP spid="8" grpId="0"/>
      <p:bldP spid="53" grpId="0" bldLvl="0" animBg="1"/>
      <p:bldP spid="54" grpId="0"/>
      <p:bldP spid="55" grpId="0" bldLvl="0" animBg="1"/>
      <p:bldP spid="56" grpId="0"/>
      <p:bldP spid="57" grpId="0" bldLvl="0" animBg="1"/>
      <p:bldP spid="58"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p="http://schemas.openxmlformats.org/presentationml/2006/main">
  <p:tag name="MH" val="20160830110146"/>
  <p:tag name="MH_LIBRARY" val="CONTENTS"/>
  <p:tag name="MH_TYPE" val="ENTRY"/>
  <p:tag name="ID" val="553512"/>
  <p:tag name="MH_ORDER" val="1"/>
</p:tagLst>
</file>

<file path=ppt/tags/tag6.xml><?xml version="1.0" encoding="utf-8"?>
<p:tagLst xmlns:p="http://schemas.openxmlformats.org/presentationml/2006/main">
  <p:tag name="MH" val="20160830110146"/>
  <p:tag name="MH_LIBRARY" val="CONTENTS"/>
  <p:tag name="MH_TYPE" val="ENTRY"/>
  <p:tag name="ID" val="553512"/>
  <p:tag name="MH_ORDER" val="2"/>
</p:tagLst>
</file>

<file path=ppt/tags/tag7.xml><?xml version="1.0" encoding="utf-8"?>
<p:tagLst xmlns:p="http://schemas.openxmlformats.org/presentationml/2006/main">
  <p:tag name="MH" val="20160830110146"/>
  <p:tag name="MH_LIBRARY" val="CONTENTS"/>
  <p:tag name="MH_TYPE" val="ENTRY"/>
  <p:tag name="ID" val="553512"/>
  <p:tag name="MH_ORDER" val="3"/>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PA" val="v5.2.9"/>
</p:tagLst>
</file>

<file path=ppt/tags/tag12.xml><?xml version="1.0" encoding="utf-8"?>
<p:tagLst xmlns:p="http://schemas.openxmlformats.org/presentationml/2006/main">
  <p:tag name="PA" val="v5.2.9"/>
</p:tagLst>
</file>

<file path=ppt/tags/tag13.xml><?xml version="1.0" encoding="utf-8"?>
<p:tagLst xmlns:p="http://schemas.openxmlformats.org/presentationml/2006/main">
  <p:tag name="PA" val="v5.2.9"/>
</p:tagLst>
</file>

<file path=ppt/tags/tag14.xml><?xml version="1.0" encoding="utf-8"?>
<p:tagLst xmlns:p="http://schemas.openxmlformats.org/presentationml/2006/main">
  <p:tag name="PA" val="v5.2.9"/>
</p:tagLst>
</file>

<file path=ppt/tags/tag15.xml><?xml version="1.0" encoding="utf-8"?>
<p:tagLst xmlns:p="http://schemas.openxmlformats.org/presentationml/2006/main">
  <p:tag name="PA" val="v5.2.9"/>
</p:tagLst>
</file>

<file path=ppt/tags/tag16.xml><?xml version="1.0" encoding="utf-8"?>
<p:tagLst xmlns:p="http://schemas.openxmlformats.org/presentationml/2006/main">
  <p:tag name="PA" val="v5.2.9"/>
</p:tagLst>
</file>

<file path=ppt/tags/tag17.xml><?xml version="1.0" encoding="utf-8"?>
<p:tagLst xmlns:p="http://schemas.openxmlformats.org/presentationml/2006/main">
  <p:tag name="PA" val="v5.2.9"/>
</p:tagLst>
</file>

<file path=ppt/tags/tag18.xml><?xml version="1.0" encoding="utf-8"?>
<p:tagLst xmlns:p="http://schemas.openxmlformats.org/presentationml/2006/main">
  <p:tag name="PA" val="v5.2.9"/>
</p:tagLst>
</file>

<file path=ppt/tags/tag19.xml><?xml version="1.0" encoding="utf-8"?>
<p:tagLst xmlns:p="http://schemas.openxmlformats.org/presentationml/2006/main">
  <p:tag name="PA" val="v5.2.9"/>
</p:tagLst>
</file>

<file path=ppt/tags/tag20.xml><?xml version="1.0" encoding="utf-8"?>
<p:tagLst xmlns:p="http://schemas.openxmlformats.org/presentationml/2006/main">
  <p:tag name="PA" val="v5.2.9"/>
</p:tagLst>
</file>

<file path=ppt/tags/tag21.xml><?xml version="1.0" encoding="utf-8"?>
<p:tagLst xmlns:p="http://schemas.openxmlformats.org/presentationml/2006/main">
  <p:tag name="PA" val="v5.2.9"/>
</p:tagLst>
</file>

<file path=ppt/tags/tag22.xml><?xml version="1.0" encoding="utf-8"?>
<p:tagLst xmlns:p="http://schemas.openxmlformats.org/presentationml/2006/main">
  <p:tag name="PA" val="v5.2.9"/>
</p:tagLst>
</file>

<file path=ppt/tags/tag23.xml><?xml version="1.0" encoding="utf-8"?>
<p:tagLst xmlns:p="http://schemas.openxmlformats.org/presentationml/2006/main">
  <p:tag name="PA" val="v5.2.9"/>
</p:tagLst>
</file>

<file path=ppt/tags/tag24.xml><?xml version="1.0" encoding="utf-8"?>
<p:tagLst xmlns:p="http://schemas.openxmlformats.org/presentationml/2006/main">
  <p:tag name="PA" val="v5.2.9"/>
</p:tagLst>
</file>

<file path=ppt/tags/tag25.xml><?xml version="1.0" encoding="utf-8"?>
<p:tagLst xmlns:p="http://schemas.openxmlformats.org/presentationml/2006/main">
  <p:tag name="PA" val="v5.2.9"/>
</p:tagLst>
</file>

<file path=ppt/tags/tag26.xml><?xml version="1.0" encoding="utf-8"?>
<p:tagLst xmlns:p="http://schemas.openxmlformats.org/presentationml/2006/main">
  <p:tag name="PA" val="v5.2.9"/>
</p:tagLst>
</file>

<file path=ppt/tags/tag27.xml><?xml version="1.0" encoding="utf-8"?>
<p:tagLst xmlns:p="http://schemas.openxmlformats.org/presentationml/2006/main">
  <p:tag name="PA" val="v5.2.9"/>
</p:tagLst>
</file>

<file path=ppt/tags/tag28.xml><?xml version="1.0" encoding="utf-8"?>
<p:tagLst xmlns:p="http://schemas.openxmlformats.org/presentationml/2006/main">
  <p:tag name="PA" val="v5.2.9"/>
</p:tagLst>
</file>

<file path=ppt/tags/tag29.xml><?xml version="1.0" encoding="utf-8"?>
<p:tagLst xmlns:p="http://schemas.openxmlformats.org/presentationml/2006/main">
  <p:tag name="PA" val="v5.2.9"/>
</p:tagLst>
</file>

<file path=ppt/tags/tag30.xml><?xml version="1.0" encoding="utf-8"?>
<p:tagLst xmlns:p="http://schemas.openxmlformats.org/presentationml/2006/main">
  <p:tag name="PA" val="v5.2.9"/>
</p:tagLst>
</file>

<file path=ppt/tags/tag31.xml><?xml version="1.0" encoding="utf-8"?>
<p:tagLst xmlns:p="http://schemas.openxmlformats.org/presentationml/2006/main">
  <p:tag name="PA" val="v5.2.9"/>
</p:tagLst>
</file>

<file path=ppt/tags/tag32.xml><?xml version="1.0" encoding="utf-8"?>
<p:tagLst xmlns:p="http://schemas.openxmlformats.org/presentationml/2006/main">
  <p:tag name="PA" val="v5.2.9"/>
</p:tagLst>
</file>

<file path=ppt/tags/tag33.xml><?xml version="1.0" encoding="utf-8"?>
<p:tagLst xmlns:p="http://schemas.openxmlformats.org/presentationml/2006/main">
  <p:tag name="PA" val="v5.2.9"/>
</p:tagLst>
</file>

<file path=ppt/tags/tag34.xml><?xml version="1.0" encoding="utf-8"?>
<p:tagLst xmlns:p="http://schemas.openxmlformats.org/presentationml/2006/main">
  <p:tag name="PA" val="v5.2.9"/>
</p:tagLst>
</file>

<file path=ppt/tags/tag35.xml><?xml version="1.0" encoding="utf-8"?>
<p:tagLst xmlns:p="http://schemas.openxmlformats.org/presentationml/2006/main">
  <p:tag name="PA" val="v5.2.9"/>
</p:tagLst>
</file>

<file path=ppt/tags/tag36.xml><?xml version="1.0" encoding="utf-8"?>
<p:tagLst xmlns:p="http://schemas.openxmlformats.org/presentationml/2006/main">
  <p:tag name="PA" val="v5.2.9"/>
</p:tagLst>
</file>

<file path=ppt/tags/tag37.xml><?xml version="1.0" encoding="utf-8"?>
<p:tagLst xmlns:p="http://schemas.openxmlformats.org/presentationml/2006/main">
  <p:tag name="PA" val="v5.2.9"/>
</p:tagLst>
</file>

<file path=ppt/tags/tag38.xml><?xml version="1.0" encoding="utf-8"?>
<p:tagLst xmlns:p="http://schemas.openxmlformats.org/presentationml/2006/main">
  <p:tag name="PA" val="v5.2.9"/>
</p:tagLst>
</file>

<file path=ppt/tags/tag39.xml><?xml version="1.0" encoding="utf-8"?>
<p:tagLst xmlns:p="http://schemas.openxmlformats.org/presentationml/2006/main">
  <p:tag name="PA" val="v5.2.9"/>
</p:tagLst>
</file>

<file path=ppt/tags/tag40.xml><?xml version="1.0" encoding="utf-8"?>
<p:tagLst xmlns:p="http://schemas.openxmlformats.org/presentationml/2006/main">
  <p:tag name="PA" val="v5.2.9"/>
</p:tagLst>
</file>

<file path=ppt/tags/tag41.xml><?xml version="1.0" encoding="utf-8"?>
<p:tagLst xmlns:p="http://schemas.openxmlformats.org/presentationml/2006/main">
  <p:tag name="PA" val="v5.2.9"/>
</p:tagLst>
</file>

<file path=ppt/tags/tag42.xml><?xml version="1.0" encoding="utf-8"?>
<p:tagLst xmlns:p="http://schemas.openxmlformats.org/presentationml/2006/main">
  <p:tag name="PA" val="v5.2.9"/>
</p:tagLst>
</file>

<file path=ppt/tags/tag43.xml><?xml version="1.0" encoding="utf-8"?>
<p:tagLst xmlns:p="http://schemas.openxmlformats.org/presentationml/2006/main">
  <p:tag name="PA" val="v5.2.9"/>
</p:tagLst>
</file>

<file path=ppt/tags/tag44.xml><?xml version="1.0" encoding="utf-8"?>
<p:tagLst xmlns:p="http://schemas.openxmlformats.org/presentationml/2006/main">
  <p:tag name="KSO_WM_UNIT_PLACING_PICTURE_USER_VIEWPORT" val="{&quot;height&quot;:5303.2535433070861,&quot;width&quot;:7055.0771653543306}"/>
</p:tagLst>
</file>

<file path=ppt/tags/tag45.xml><?xml version="1.0" encoding="utf-8"?>
<p:tagLst xmlns:p="http://schemas.openxmlformats.org/presentationml/2006/main">
  <p:tag name="PA" val="v3.0.1"/>
</p:tagLst>
</file>

<file path=ppt/tags/tag46.xml><?xml version="1.0" encoding="utf-8"?>
<p:tagLst xmlns:p="http://schemas.openxmlformats.org/presentationml/2006/main">
  <p:tag name="PA" val="v3.0.1"/>
</p:tagLst>
</file>

<file path=ppt/tags/tag47.xml><?xml version="1.0" encoding="utf-8"?>
<p:tagLst xmlns:p="http://schemas.openxmlformats.org/presentationml/2006/main">
  <p:tag name="PA" val="v5.2.9"/>
</p:tagLst>
</file>

<file path=ppt/tags/tag48.xml><?xml version="1.0" encoding="utf-8"?>
<p:tagLst xmlns:p="http://schemas.openxmlformats.org/presentationml/2006/main">
  <p:tag name="PA" val="v5.2.9"/>
</p:tagLst>
</file>

<file path=ppt/tags/tag49.xml><?xml version="1.0" encoding="utf-8"?>
<p:tagLst xmlns:p="http://schemas.openxmlformats.org/presentationml/2006/main">
  <p:tag name="PA" val="v5.2.9"/>
</p:tagLst>
</file>

<file path=ppt/tags/tag50.xml><?xml version="1.0" encoding="utf-8"?>
<p:tagLst xmlns:p="http://schemas.openxmlformats.org/presentationml/2006/main">
  <p:tag name="PA" val="v5.2.9"/>
</p:tagLst>
</file>

<file path=ppt/tags/tag51.xml><?xml version="1.0" encoding="utf-8"?>
<p:tagLst xmlns:p="http://schemas.openxmlformats.org/presentationml/2006/main">
  <p:tag name="PA" val="v5.2.9"/>
</p:tagLst>
</file>

<file path=ppt/tags/tag52.xml><?xml version="1.0" encoding="utf-8"?>
<p:tagLst xmlns:p="http://schemas.openxmlformats.org/presentationml/2006/main">
  <p:tag name="PA" val="v5.2.9"/>
</p:tagLst>
</file>

<file path=ppt/tags/tag53.xml><?xml version="1.0" encoding="utf-8"?>
<p:tagLst xmlns:p="http://schemas.openxmlformats.org/presentationml/2006/main">
  <p:tag name="PA" val="v5.2.9"/>
</p:tagLst>
</file>

<file path=ppt/tags/tag54.xml><?xml version="1.0" encoding="utf-8"?>
<p:tagLst xmlns:p="http://schemas.openxmlformats.org/presentationml/2006/main">
  <p:tag name="PA" val="v5.2.9"/>
</p:tagLst>
</file>

<file path=ppt/tags/tag55.xml><?xml version="1.0" encoding="utf-8"?>
<p:tagLst xmlns:p="http://schemas.openxmlformats.org/presentationml/2006/main">
  <p:tag name="PA" val="v5.2.9"/>
</p:tagLst>
</file>

<file path=ppt/tags/tag56.xml><?xml version="1.0" encoding="utf-8"?>
<p:tagLst xmlns:p="http://schemas.openxmlformats.org/presentationml/2006/main">
  <p:tag name="PA" val="v5.2.9"/>
</p:tagLst>
</file>

<file path=ppt/tags/tag57.xml><?xml version="1.0" encoding="utf-8"?>
<p:tagLst xmlns:p="http://schemas.openxmlformats.org/presentationml/2006/main">
  <p:tag name="PA" val="v5.2.9"/>
</p:tagLst>
</file>

<file path=ppt/tags/tag58.xml><?xml version="1.0" encoding="utf-8"?>
<p:tagLst xmlns:p="http://schemas.openxmlformats.org/presentationml/2006/main">
  <p:tag name="PA" val="v5.2.9"/>
</p:tagLst>
</file>

<file path=ppt/tags/tag59.xml><?xml version="1.0" encoding="utf-8"?>
<p:tagLst xmlns:p="http://schemas.openxmlformats.org/presentationml/2006/main">
  <p:tag name="PA" val="v5.2.9"/>
</p:tagLst>
</file>

<file path=ppt/tags/tag60.xml><?xml version="1.0" encoding="utf-8"?>
<p:tagLst xmlns:p="http://schemas.openxmlformats.org/presentationml/2006/main">
  <p:tag name="PA" val="v5.2.9"/>
</p:tagLst>
</file>

<file path=ppt/tags/tag61.xml><?xml version="1.0" encoding="utf-8"?>
<p:tagLst xmlns:p="http://schemas.openxmlformats.org/presentationml/2006/main">
  <p:tag name="PA" val="v5.2.9"/>
</p:tagLst>
</file>

<file path=ppt/tags/tag62.xml><?xml version="1.0" encoding="utf-8"?>
<p:tagLst xmlns:p="http://schemas.openxmlformats.org/presentationml/2006/main">
  <p:tag name="PA" val="v5.2.9"/>
</p:tagLst>
</file>

<file path=ppt/tags/tag63.xml><?xml version="1.0" encoding="utf-8"?>
<p:tagLst xmlns:p="http://schemas.openxmlformats.org/presentationml/2006/main">
  <p:tag name="PA" val="v5.2.9"/>
</p:tagLst>
</file>

<file path=ppt/tags/tag64.xml><?xml version="1.0" encoding="utf-8"?>
<p:tagLst xmlns:p="http://schemas.openxmlformats.org/presentationml/2006/main">
  <p:tag name="PA" val="v5.2.9"/>
</p:tagLst>
</file>

<file path=ppt/tags/tag65.xml><?xml version="1.0" encoding="utf-8"?>
<p:tagLst xmlns:p="http://schemas.openxmlformats.org/presentationml/2006/main">
  <p:tag name="PA" val="v5.2.9"/>
</p:tagLst>
</file>

<file path=ppt/tags/tag66.xml><?xml version="1.0" encoding="utf-8"?>
<p:tagLst xmlns:p="http://schemas.openxmlformats.org/presentationml/2006/main">
  <p:tag name="PA" val="v5.2.9"/>
</p:tagLst>
</file>

<file path=ppt/tags/tag67.xml><?xml version="1.0" encoding="utf-8"?>
<p:tagLst xmlns:p="http://schemas.openxmlformats.org/presentationml/2006/main">
  <p:tag name="PA" val="v5.2.9"/>
</p:tagLst>
</file>

<file path=ppt/tags/tag68.xml><?xml version="1.0" encoding="utf-8"?>
<p:tagLst xmlns:p="http://schemas.openxmlformats.org/presentationml/2006/main">
  <p:tag name="PA" val="v5.2.9"/>
</p:tagLst>
</file>

<file path=ppt/tags/tag69.xml><?xml version="1.0" encoding="utf-8"?>
<p:tagLst xmlns:p="http://schemas.openxmlformats.org/presentationml/2006/main">
  <p:tag name="PA" val="v5.2.9"/>
</p:tagLst>
</file>

<file path=ppt/tags/tag70.xml><?xml version="1.0" encoding="utf-8"?>
<p:tagLst xmlns:p="http://schemas.openxmlformats.org/presentationml/2006/main">
  <p:tag name="PA" val="v5.2.9"/>
</p:tagLst>
</file>

<file path=ppt/tags/tag71.xml><?xml version="1.0" encoding="utf-8"?>
<p:tagLst xmlns:p="http://schemas.openxmlformats.org/presentationml/2006/main">
  <p:tag name="PA" val="v5.2.9"/>
</p:tagLst>
</file>

<file path=ppt/tags/tag72.xml><?xml version="1.0" encoding="utf-8"?>
<p:tagLst xmlns:p="http://schemas.openxmlformats.org/presentationml/2006/main">
  <p:tag name="PA" val="v5.2.9"/>
</p:tagLst>
</file>

<file path=ppt/tags/tag73.xml><?xml version="1.0" encoding="utf-8"?>
<p:tagLst xmlns:p="http://schemas.openxmlformats.org/presentationml/2006/main">
  <p:tag name="PA" val="v5.2.9"/>
</p:tagLst>
</file>

<file path=ppt/tags/tag74.xml><?xml version="1.0" encoding="utf-8"?>
<p:tagLst xmlns:p="http://schemas.openxmlformats.org/presentationml/2006/main">
  <p:tag name="PA" val="v5.2.9"/>
</p:tagLst>
</file>

<file path=ppt/tags/tag75.xml><?xml version="1.0" encoding="utf-8"?>
<p:tagLst xmlns:p="http://schemas.openxmlformats.org/presentationml/2006/main">
  <p:tag name="PA" val="v5.2.9"/>
</p:tagLst>
</file>

<file path=ppt/tags/tag76.xml><?xml version="1.0" encoding="utf-8"?>
<p:tagLst xmlns:p="http://schemas.openxmlformats.org/presentationml/2006/main">
  <p:tag name="PA" val="v5.2.9"/>
</p:tagLst>
</file>

<file path=ppt/tags/tag77.xml><?xml version="1.0" encoding="utf-8"?>
<p:tagLst xmlns:p="http://schemas.openxmlformats.org/presentationml/2006/main">
  <p:tag name="PA" val="v5.2.9"/>
</p:tagLst>
</file>

<file path=ppt/tags/tag78.xml><?xml version="1.0" encoding="utf-8"?>
<p:tagLst xmlns:p="http://schemas.openxmlformats.org/presentationml/2006/main">
  <p:tag name="PA" val="v5.2.9"/>
</p:tagLst>
</file>

<file path=ppt/tags/tag79.xml><?xml version="1.0" encoding="utf-8"?>
<p:tagLst xmlns:p="http://schemas.openxmlformats.org/presentationml/2006/main">
  <p:tag name="PA" val="v5.2.9"/>
</p:tagLst>
</file>

<file path=ppt/tags/tag80.xml><?xml version="1.0" encoding="utf-8"?>
<p:tagLst xmlns:p="http://schemas.openxmlformats.org/presentationml/2006/main">
  <p:tag name="PA" val="v5.2.9"/>
</p:tagLst>
</file>

<file path=ppt/tags/tag81.xml><?xml version="1.0" encoding="utf-8"?>
<p:tagLst xmlns:p="http://schemas.openxmlformats.org/presentationml/2006/main">
  <p:tag name="PA" val="v5.2.9"/>
</p:tagLst>
</file>

<file path=ppt/tags/tag82.xml><?xml version="1.0" encoding="utf-8"?>
<p:tagLst xmlns:p="http://schemas.openxmlformats.org/presentationml/2006/main">
  <p:tag name="PA" val="v5.2.9"/>
</p:tagLst>
</file>

<file path=ppt/tags/tag83.xml><?xml version="1.0" encoding="utf-8"?>
<p:tagLst xmlns:p="http://schemas.openxmlformats.org/presentationml/2006/main">
  <p:tag name="PA" val="v5.2.9"/>
</p:tagLst>
</file>

<file path=ppt/tags/tag84.xml><?xml version="1.0" encoding="utf-8"?>
<p:tagLst xmlns:p="http://schemas.openxmlformats.org/presentationml/2006/main">
  <p:tag name="PA" val="v5.2.9"/>
</p:tagLst>
</file>

<file path=ppt/tags/tag85.xml><?xml version="1.0" encoding="utf-8"?>
<p:tagLst xmlns:p="http://schemas.openxmlformats.org/presentationml/2006/main">
  <p:tag name="PA" val="v5.2.9"/>
</p:tagLst>
</file>

<file path=ppt/tags/tag86.xml><?xml version="1.0" encoding="utf-8"?>
<p:tagLst xmlns:p="http://schemas.openxmlformats.org/presentationml/2006/main">
  <p:tag name="PA" val="v5.2.9"/>
</p:tagLst>
</file>

<file path=ppt/tags/tag87.xml><?xml version="1.0" encoding="utf-8"?>
<p:tagLst xmlns:p="http://schemas.openxmlformats.org/presentationml/2006/main">
  <p:tag name="PA" val="v3.0.1"/>
</p:tagLst>
</file>

<file path=ppt/tags/tag88.xml><?xml version="1.0" encoding="utf-8"?>
<p:tagLst xmlns:p="http://schemas.openxmlformats.org/presentationml/2006/main">
  <p:tag name="PA" val="v3.0.1"/>
</p:tagLst>
</file>

<file path=ppt/tags/tag89.xml><?xml version="1.0" encoding="utf-8"?>
<p:tagLst xmlns:p="http://schemas.openxmlformats.org/presentationml/2006/main">
  <p:tag name="PA" val="v3.0.1"/>
</p:tagLst>
</file>

<file path=ppt/tags/tag90.xml><?xml version="1.0" encoding="utf-8"?>
<p:tagLst xmlns:p="http://schemas.openxmlformats.org/presentationml/2006/main">
  <p:tag name="PA" val="v3.0.1"/>
</p:tagLst>
</file>

<file path=ppt/tags/tag91.xml><?xml version="1.0" encoding="utf-8"?>
<p:tagLst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2998</Words>
  <Application>WPS 演示</Application>
  <PresentationFormat>自定义</PresentationFormat>
  <Paragraphs>299</Paragraphs>
  <Slides>19</Slides>
  <Notes>25</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19</vt:i4>
      </vt:variant>
    </vt:vector>
  </HeadingPairs>
  <TitlesOfParts>
    <vt:vector size="46" baseType="lpstr">
      <vt:lpstr>Arial</vt:lpstr>
      <vt:lpstr>宋体</vt:lpstr>
      <vt:lpstr>Wingdings</vt:lpstr>
      <vt:lpstr>字魂142号-小浣熊</vt:lpstr>
      <vt:lpstr>微软雅黑</vt:lpstr>
      <vt:lpstr>张海山锐线体简</vt:lpstr>
      <vt:lpstr>华文细黑</vt:lpstr>
      <vt:lpstr>文鼎CS舒同体</vt:lpstr>
      <vt:lpstr>Lato Regular</vt:lpstr>
      <vt:lpstr>Segoe Print</vt:lpstr>
      <vt:lpstr>Calibri</vt:lpstr>
      <vt:lpstr>华文中宋</vt:lpstr>
      <vt:lpstr>汉仪全唐诗简</vt:lpstr>
      <vt:lpstr>Calibri</vt:lpstr>
      <vt:lpstr>Century Gothic</vt:lpstr>
      <vt:lpstr>等线</vt:lpstr>
      <vt:lpstr>Arial Unicode MS</vt:lpstr>
      <vt:lpstr>等线 Light</vt:lpstr>
      <vt:lpstr>仓耳羽辰体-谷力 W04</vt:lpstr>
      <vt:lpstr>华文黑体</vt:lpstr>
      <vt:lpstr>黑体</vt:lpstr>
      <vt:lpstr>汉仪小隶书简</vt:lpstr>
      <vt:lpstr>隶书</vt:lpstr>
      <vt:lpstr>Open Sans</vt:lpstr>
      <vt:lpstr>Impact</vt:lpstr>
      <vt:lpstr>方正姚体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拉普耶鲁</cp:lastModifiedBy>
  <cp:revision>3176</cp:revision>
  <dcterms:created xsi:type="dcterms:W3CDTF">2015-12-01T09:06:00Z</dcterms:created>
  <dcterms:modified xsi:type="dcterms:W3CDTF">2020-08-18T01:51:07Z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