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fonts/font1.fntdata" ContentType="application/x-fontdata"/>
  <Override PartName="/ppt/fonts/font2.fntdata" ContentType="application/x-fontdata"/>
  <Override PartName="/ppt/fonts/font3.fntdata" ContentType="application/x-fontdata"/>
  <Override PartName="/ppt/fonts/font4.fntdata" ContentType="application/x-fontdata"/>
  <Override PartName="/ppt/fonts/font5.fntdata" ContentType="application/x-fontdata"/>
  <Override PartName="/ppt/fonts/font6.fntdata" ContentType="application/x-fontdata"/>
  <Override PartName="/ppt/fonts/font7.fntdata" ContentType="application/x-fontdata"/>
  <Override PartName="/ppt/fonts/font8.fntdata" ContentType="application/x-fontdata"/>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Lst>
  <p:sldIdLst>
    <p:sldId id="256" r:id="rId3"/>
    <p:sldId id="257" r:id="rId4"/>
    <p:sldId id="258" r:id="rId5"/>
    <p:sldId id="259" r:id="rId6"/>
    <p:sldId id="274" r:id="rId7"/>
    <p:sldId id="260" r:id="rId8"/>
    <p:sldId id="275" r:id="rId9"/>
    <p:sldId id="262" r:id="rId10"/>
    <p:sldId id="277" r:id="rId11"/>
    <p:sldId id="276" r:id="rId12"/>
    <p:sldId id="278" r:id="rId13"/>
    <p:sldId id="279" r:id="rId14"/>
    <p:sldId id="263" r:id="rId15"/>
    <p:sldId id="265" r:id="rId16"/>
    <p:sldId id="280" r:id="rId17"/>
    <p:sldId id="281" r:id="rId18"/>
    <p:sldId id="268" r:id="rId19"/>
    <p:sldId id="266" r:id="rId20"/>
    <p:sldId id="283" r:id="rId21"/>
  </p:sldIdLst>
  <p:sldSz cx="12192000" cy="6858000"/>
  <p:notesSz cx="6858000" cy="9144000"/>
  <p:embeddedFontLst>
    <p:embeddedFont>
      <p:font typeface="字语坊潇湘行书" panose="02000603000000000000" charset="-122"/>
      <p:regular r:id="rId25"/>
    </p:embeddedFont>
    <p:embeddedFont>
      <p:font typeface="微软雅黑" panose="020B0503020204020204" charset="-122"/>
      <p:regular r:id="rId26"/>
    </p:embeddedFont>
    <p:embeddedFont>
      <p:font typeface="汉仪大宋简" panose="02010600000101010101" pitchFamily="2" charset="-122"/>
      <p:regular r:id="rId27"/>
    </p:embeddedFont>
    <p:embeddedFont>
      <p:font typeface="汉仪综艺体简" panose="02010600000101010101" charset="-122"/>
      <p:regular r:id="rId28"/>
    </p:embeddedFont>
    <p:embeddedFont>
      <p:font typeface="Calibri" panose="020F0502020204030204" charset="0"/>
      <p:regular r:id="rId29"/>
      <p:bold r:id="rId30"/>
      <p:italic r:id="rId31"/>
      <p:boldItalic r:id="rId32"/>
    </p:embeddedFont>
  </p:embeddedFont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FF"/>
    <a:srgbClr val="62707B"/>
    <a:srgbClr val="5C6E7C"/>
    <a:srgbClr val="22181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horzBarState="maximized">
    <p:restoredLeft sz="15987" autoAdjust="0"/>
    <p:restoredTop sz="94660"/>
  </p:normalViewPr>
  <p:slideViewPr>
    <p:cSldViewPr snapToGrid="0">
      <p:cViewPr>
        <p:scale>
          <a:sx n="66" d="100"/>
          <a:sy n="66" d="100"/>
        </p:scale>
        <p:origin x="964" y="608"/>
      </p:cViewPr>
      <p:guideLst/>
    </p:cSldViewPr>
  </p:slideViewPr>
  <p:notesTextViewPr>
    <p:cViewPr>
      <p:scale>
        <a:sx n="1" d="1"/>
        <a:sy n="1" d="1"/>
      </p:scale>
      <p:origin x="0" y="0"/>
    </p:cViewPr>
  </p:notesTextViewPr>
  <p:sorterViewPr>
    <p:cViewPr>
      <p:scale>
        <a:sx n="75" d="100"/>
        <a:sy n="75" d="100"/>
      </p:scale>
      <p:origin x="0" y="-372"/>
    </p:cViewPr>
  </p:sorter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8" Type="http://schemas.openxmlformats.org/officeDocument/2006/relationships/slide" Target="slides/slide6.xml"/><Relationship Id="rId7" Type="http://schemas.openxmlformats.org/officeDocument/2006/relationships/slide" Target="slides/slide5.xml"/><Relationship Id="rId6" Type="http://schemas.openxmlformats.org/officeDocument/2006/relationships/slide" Target="slides/slide4.xml"/><Relationship Id="rId5" Type="http://schemas.openxmlformats.org/officeDocument/2006/relationships/slide" Target="slides/slide3.xml"/><Relationship Id="rId4" Type="http://schemas.openxmlformats.org/officeDocument/2006/relationships/slide" Target="slides/slide2.xml"/><Relationship Id="rId32" Type="http://schemas.openxmlformats.org/officeDocument/2006/relationships/font" Target="fonts/font8.fntdata"/><Relationship Id="rId31" Type="http://schemas.openxmlformats.org/officeDocument/2006/relationships/font" Target="fonts/font7.fntdata"/><Relationship Id="rId30" Type="http://schemas.openxmlformats.org/officeDocument/2006/relationships/font" Target="fonts/font6.fntdata"/><Relationship Id="rId3" Type="http://schemas.openxmlformats.org/officeDocument/2006/relationships/slide" Target="slides/slide1.xml"/><Relationship Id="rId29" Type="http://schemas.openxmlformats.org/officeDocument/2006/relationships/font" Target="fonts/font5.fntdata"/><Relationship Id="rId28" Type="http://schemas.openxmlformats.org/officeDocument/2006/relationships/font" Target="fonts/font4.fntdata"/><Relationship Id="rId27" Type="http://schemas.openxmlformats.org/officeDocument/2006/relationships/font" Target="fonts/font3.fntdata"/><Relationship Id="rId26" Type="http://schemas.openxmlformats.org/officeDocument/2006/relationships/font" Target="fonts/font2.fntdata"/><Relationship Id="rId25" Type="http://schemas.openxmlformats.org/officeDocument/2006/relationships/font" Target="fonts/font1.fntdata"/><Relationship Id="rId24" Type="http://schemas.openxmlformats.org/officeDocument/2006/relationships/tableStyles" Target="tableStyles.xml"/><Relationship Id="rId23" Type="http://schemas.openxmlformats.org/officeDocument/2006/relationships/viewProps" Target="viewProps.xml"/><Relationship Id="rId22" Type="http://schemas.openxmlformats.org/officeDocument/2006/relationships/presProps" Target="presProps.xml"/><Relationship Id="rId21" Type="http://schemas.openxmlformats.org/officeDocument/2006/relationships/slide" Target="slides/slide19.xml"/><Relationship Id="rId20" Type="http://schemas.openxmlformats.org/officeDocument/2006/relationships/slide" Target="slides/slide18.xml"/><Relationship Id="rId2" Type="http://schemas.openxmlformats.org/officeDocument/2006/relationships/theme" Target="theme/theme1.xml"/><Relationship Id="rId19" Type="http://schemas.openxmlformats.org/officeDocument/2006/relationships/slide" Target="slides/slide17.xml"/><Relationship Id="rId18" Type="http://schemas.openxmlformats.org/officeDocument/2006/relationships/slide" Target="slides/slide16.xml"/><Relationship Id="rId17" Type="http://schemas.openxmlformats.org/officeDocument/2006/relationships/slide" Target="slides/slide15.xml"/><Relationship Id="rId16" Type="http://schemas.openxmlformats.org/officeDocument/2006/relationships/slide" Target="slides/slide14.xml"/><Relationship Id="rId15" Type="http://schemas.openxmlformats.org/officeDocument/2006/relationships/slide" Target="slides/slide13.xml"/><Relationship Id="rId14" Type="http://schemas.openxmlformats.org/officeDocument/2006/relationships/slide" Target="slides/slide12.xml"/><Relationship Id="rId13" Type="http://schemas.openxmlformats.org/officeDocument/2006/relationships/slide" Target="slides/slide11.xml"/><Relationship Id="rId12" Type="http://schemas.openxmlformats.org/officeDocument/2006/relationships/slide" Target="slides/slide10.xml"/><Relationship Id="rId11" Type="http://schemas.openxmlformats.org/officeDocument/2006/relationships/slide" Target="slides/slide9.xml"/><Relationship Id="rId10" Type="http://schemas.openxmlformats.org/officeDocument/2006/relationships/slide" Target="slides/slide8.xml"/><Relationship Id="rId1" Type="http://schemas.openxmlformats.org/officeDocument/2006/relationships/slideMaster" Target="slideMasters/slideMaster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idx="1"/>
          </p:nvPr>
        </p:nvSpPr>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日期占位符 4"/>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7" name="日期占位符 6"/>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3" Type="http://schemas.openxmlformats.org/officeDocument/2006/relationships/theme" Target="../theme/theme1.xml"/><Relationship Id="rId12" Type="http://schemas.openxmlformats.org/officeDocument/2006/relationships/image" Target="../media/image1.jpeg"/><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997B5FA-0921-464F-AAE1-844C04324D75}"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65CE74E-AB26-4998-AD42-012C4C1AD076}" type="slidenum">
              <a:rPr lang="zh-CN" altLang="en-US" smtClean="0"/>
            </a:fld>
            <a:endParaRPr lang="zh-CN" altLang="en-US"/>
          </a:p>
        </p:txBody>
      </p:sp>
      <p:pic>
        <p:nvPicPr>
          <p:cNvPr id="7" name="图片 6" descr="灰色渐变剪纸风城市剪影简约广告背景"/>
          <p:cNvPicPr>
            <a:picLocks noChangeAspect="1"/>
          </p:cNvPicPr>
          <p:nvPr userDrawn="1"/>
        </p:nvPicPr>
        <p:blipFill>
          <a:blip r:embed="rId12"/>
          <a:srcRect t="50611" b="7168"/>
          <a:stretch>
            <a:fillRect/>
          </a:stretch>
        </p:blipFill>
        <p:spPr>
          <a:xfrm>
            <a:off x="0" y="0"/>
            <a:ext cx="12192000" cy="6885940"/>
          </a:xfrm>
          <a:prstGeom prst="rect">
            <a:avLst/>
          </a:prstGeom>
        </p:spPr>
      </p:pic>
      <p:sp>
        <p:nvSpPr>
          <p:cNvPr id="8" name="矩形 7"/>
          <p:cNvSpPr/>
          <p:nvPr userDrawn="1"/>
        </p:nvSpPr>
        <p:spPr>
          <a:xfrm>
            <a:off x="355600" y="323850"/>
            <a:ext cx="11480800" cy="62103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1.jpeg"/></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jpeg"/></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jpeg"/></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3.png"/></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jpe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jpe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jpe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4.jpeg"/></Relationships>
</file>

<file path=ppt/slides/_rels/slide19.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1.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灰色渐变剪纸风城市剪影简约广告背景"/>
          <p:cNvPicPr>
            <a:picLocks noChangeAspect="1"/>
          </p:cNvPicPr>
          <p:nvPr/>
        </p:nvPicPr>
        <p:blipFill>
          <a:blip r:embed="rId1"/>
          <a:srcRect t="50611" b="7168"/>
          <a:stretch>
            <a:fillRect/>
          </a:stretch>
        </p:blipFill>
        <p:spPr>
          <a:xfrm>
            <a:off x="0" y="0"/>
            <a:ext cx="12192000" cy="6885940"/>
          </a:xfrm>
          <a:prstGeom prst="rect">
            <a:avLst/>
          </a:prstGeom>
        </p:spPr>
      </p:pic>
      <p:sp>
        <p:nvSpPr>
          <p:cNvPr id="4" name="文本框 3"/>
          <p:cNvSpPr txBox="1"/>
          <p:nvPr/>
        </p:nvSpPr>
        <p:spPr>
          <a:xfrm flipH="1">
            <a:off x="5404819" y="2036762"/>
            <a:ext cx="1659890" cy="3331210"/>
          </a:xfrm>
          <a:prstGeom prst="rect">
            <a:avLst/>
          </a:prstGeom>
          <a:noFill/>
        </p:spPr>
        <p:txBody>
          <a:bodyPr vert="eaVert" wrap="square" rtlCol="0">
            <a:spAutoFit/>
          </a:bodyPr>
          <a:lstStyle/>
          <a:p>
            <a:pPr algn="dist"/>
            <a:r>
              <a:rPr lang="zh-CN" altLang="en-US" sz="9600" b="1">
                <a:latin typeface="字语坊潇湘行书" panose="02000603000000000000" charset="-122"/>
                <a:ea typeface="字语坊潇湘行书" panose="02000603000000000000" charset="-122"/>
                <a:cs typeface="李旭科毛笔行书" panose="02010600030101010101" charset="-122"/>
              </a:rPr>
              <a:t>极简</a:t>
            </a:r>
            <a:endParaRPr lang="zh-CN" altLang="en-US" sz="9600" b="1">
              <a:latin typeface="字语坊潇湘行书" panose="02000603000000000000" charset="-122"/>
              <a:ea typeface="字语坊潇湘行书" panose="02000603000000000000" charset="-122"/>
              <a:cs typeface="李旭科毛笔行书" panose="02010600030101010101" charset="-122"/>
            </a:endParaRPr>
          </a:p>
        </p:txBody>
      </p:sp>
      <p:sp>
        <p:nvSpPr>
          <p:cNvPr id="7" name="矩形 6"/>
          <p:cNvSpPr/>
          <p:nvPr/>
        </p:nvSpPr>
        <p:spPr>
          <a:xfrm flipH="1">
            <a:off x="1652905" y="3079750"/>
            <a:ext cx="9535160" cy="1245235"/>
          </a:xfrm>
          <a:prstGeom prst="rect">
            <a:avLst/>
          </a:prstGeom>
          <a:effectLst>
            <a:outerShdw blurRad="50800" dist="50800" dir="5400000" sx="1000" sy="1000" algn="ctr" rotWithShape="0">
              <a:srgbClr val="000000"/>
            </a:outerShdw>
          </a:effectLst>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250000"/>
              </a:lnSpc>
            </a:pPr>
            <a:r>
              <a:rPr lang="en-US" altLang="zh-CN" sz="1000" b="0" i="0" dirty="0">
                <a:solidFill>
                  <a:schemeClr val="tx1">
                    <a:lumMod val="75000"/>
                    <a:lumOff val="25000"/>
                  </a:schemeClr>
                </a:solidFill>
                <a:effectLst/>
                <a:latin typeface="微软雅黑" panose="020B0503020204020204" charset="-122"/>
                <a:ea typeface="微软雅黑" panose="020B0503020204020204" charset="-122"/>
              </a:rPr>
              <a:t>There's no explanation for a tough life. There's no explanation for a tough life. There's no explanation for a tough life. There's no e no explanation for a tough life. There's no explanation for a tough life. There's no explanation for a tough life. There's no </a:t>
            </a:r>
            <a:r>
              <a:rPr lang="en-US" altLang="zh-CN" sz="1000" b="0" i="0" dirty="0" err="1">
                <a:solidFill>
                  <a:schemeClr val="tx1">
                    <a:lumMod val="75000"/>
                    <a:lumOff val="25000"/>
                  </a:schemeClr>
                </a:solidFill>
                <a:effectLst/>
                <a:latin typeface="微软雅黑" panose="020B0503020204020204" charset="-122"/>
                <a:ea typeface="微软雅黑" panose="020B0503020204020204" charset="-122"/>
              </a:rPr>
              <a:t>xs</a:t>
            </a:r>
            <a:r>
              <a:rPr lang="en-US" altLang="zh-CN" sz="1000" b="0" i="0" dirty="0">
                <a:solidFill>
                  <a:schemeClr val="tx1">
                    <a:lumMod val="75000"/>
                    <a:lumOff val="25000"/>
                  </a:schemeClr>
                </a:solidFill>
                <a:effectLst/>
                <a:latin typeface="微软雅黑" panose="020B0503020204020204" charset="-122"/>
                <a:ea typeface="微软雅黑" panose="020B0503020204020204" charset="-122"/>
              </a:rPr>
              <a:t> no explanation for a tough life. There's no explanation for a </a:t>
            </a:r>
            <a:r>
              <a:rPr lang="en-US" altLang="zh-CN" sz="1000" b="0" i="0">
                <a:solidFill>
                  <a:schemeClr val="tx1">
                    <a:lumMod val="75000"/>
                    <a:lumOff val="25000"/>
                  </a:schemeClr>
                </a:solidFill>
                <a:effectLst/>
                <a:latin typeface="微软雅黑" panose="020B0503020204020204" charset="-122"/>
                <a:ea typeface="微软雅黑" panose="020B0503020204020204" charset="-122"/>
              </a:rPr>
              <a:t>tough life</a:t>
            </a:r>
            <a:endParaRPr lang="en-US" altLang="zh-CN" sz="1000" b="0" i="0" dirty="0">
              <a:solidFill>
                <a:schemeClr val="tx1">
                  <a:lumMod val="75000"/>
                  <a:lumOff val="25000"/>
                </a:schemeClr>
              </a:solidFill>
              <a:effectLst/>
              <a:latin typeface="微软雅黑" panose="020B0503020204020204" charset="-122"/>
              <a:ea typeface="微软雅黑" panose="020B0503020204020204" charset="-122"/>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灰色渐变剪纸风城市剪影简约广告背景"/>
          <p:cNvPicPr>
            <a:picLocks noChangeAspect="1"/>
          </p:cNvPicPr>
          <p:nvPr/>
        </p:nvPicPr>
        <p:blipFill>
          <a:blip r:embed="rId1"/>
          <a:srcRect l="292" t="4068" r="115" b="53711"/>
          <a:stretch>
            <a:fillRect/>
          </a:stretch>
        </p:blipFill>
        <p:spPr>
          <a:xfrm>
            <a:off x="0" y="0"/>
            <a:ext cx="12192000" cy="6885940"/>
          </a:xfrm>
          <a:prstGeom prst="rect">
            <a:avLst/>
          </a:prstGeom>
        </p:spPr>
      </p:pic>
      <p:sp>
        <p:nvSpPr>
          <p:cNvPr id="4" name="文本框 3"/>
          <p:cNvSpPr txBox="1"/>
          <p:nvPr/>
        </p:nvSpPr>
        <p:spPr>
          <a:xfrm flipH="1">
            <a:off x="10946431" y="525648"/>
            <a:ext cx="859790" cy="1778635"/>
          </a:xfrm>
          <a:prstGeom prst="rect">
            <a:avLst/>
          </a:prstGeom>
          <a:noFill/>
        </p:spPr>
        <p:txBody>
          <a:bodyPr vert="eaVert" wrap="square" rtlCol="0">
            <a:spAutoFit/>
          </a:bodyPr>
          <a:lstStyle/>
          <a:p>
            <a:pPr algn="dist"/>
            <a:r>
              <a:rPr lang="zh-CN" altLang="en-US" sz="4400">
                <a:latin typeface="TypeLand 康熙字典體 Trial" panose="020B0502000000000001" charset="-122"/>
                <a:ea typeface="TypeLand 康熙字典體 Trial" panose="020B0502000000000001" charset="-122"/>
              </a:rPr>
              <a:t>目</a:t>
            </a:r>
            <a:r>
              <a:rPr lang="en-US" altLang="zh-CN" sz="4400">
                <a:latin typeface="TypeLand 康熙字典體 Trial" panose="020B0502000000000001" charset="-122"/>
                <a:ea typeface="TypeLand 康熙字典體 Trial" panose="020B0502000000000001" charset="-122"/>
              </a:rPr>
              <a:t>·</a:t>
            </a:r>
            <a:r>
              <a:rPr lang="zh-CN" altLang="en-US" sz="4400">
                <a:latin typeface="TypeLand 康熙字典體 Trial" panose="020B0502000000000001" charset="-122"/>
                <a:ea typeface="TypeLand 康熙字典體 Trial" panose="020B0502000000000001" charset="-122"/>
              </a:rPr>
              <a:t>录</a:t>
            </a:r>
            <a:endParaRPr lang="zh-CN" altLang="en-US" sz="4400">
              <a:latin typeface="TypeLand 康熙字典體 Trial" panose="020B0502000000000001" charset="-122"/>
              <a:ea typeface="TypeLand 康熙字典體 Trial" panose="020B0502000000000001" charset="-122"/>
            </a:endParaRPr>
          </a:p>
        </p:txBody>
      </p:sp>
      <p:sp>
        <p:nvSpPr>
          <p:cNvPr id="5" name="文本框 4"/>
          <p:cNvSpPr txBox="1"/>
          <p:nvPr/>
        </p:nvSpPr>
        <p:spPr>
          <a:xfrm flipH="1">
            <a:off x="8128569" y="2153286"/>
            <a:ext cx="2289175" cy="460375"/>
          </a:xfrm>
          <a:prstGeom prst="rect">
            <a:avLst/>
          </a:prstGeom>
          <a:noFill/>
        </p:spPr>
        <p:txBody>
          <a:bodyPr vert="horz" wrap="square" rtlCol="0">
            <a:spAutoFit/>
          </a:bodyPr>
          <a:lstStyle/>
          <a:p>
            <a:pPr lvl="0" algn="dist">
              <a:buClrTx/>
              <a:buSzTx/>
              <a:buFontTx/>
            </a:pPr>
            <a:r>
              <a:rPr lang="zh-CN" altLang="en-US" sz="2400">
                <a:solidFill>
                  <a:schemeClr val="tx1">
                    <a:lumMod val="75000"/>
                    <a:lumOff val="25000"/>
                  </a:schemeClr>
                </a:solidFill>
                <a:latin typeface="微软雅黑" panose="020B0503020204020204" charset="-122"/>
                <a:ea typeface="微软雅黑" panose="020B0503020204020204" charset="-122"/>
                <a:sym typeface="+mn-ea"/>
              </a:rPr>
              <a:t>输入章节标题</a:t>
            </a:r>
            <a:endParaRPr lang="zh-CN" altLang="en-US" sz="2400">
              <a:solidFill>
                <a:schemeClr val="tx1">
                  <a:lumMod val="75000"/>
                  <a:lumOff val="25000"/>
                </a:schemeClr>
              </a:solidFill>
              <a:latin typeface="微软雅黑" panose="020B0503020204020204" charset="-122"/>
              <a:ea typeface="微软雅黑" panose="020B0503020204020204" charset="-122"/>
              <a:sym typeface="+mn-ea"/>
            </a:endParaRPr>
          </a:p>
        </p:txBody>
      </p:sp>
      <p:sp>
        <p:nvSpPr>
          <p:cNvPr id="6" name="文本框 5"/>
          <p:cNvSpPr txBox="1"/>
          <p:nvPr/>
        </p:nvSpPr>
        <p:spPr>
          <a:xfrm flipH="1">
            <a:off x="8128569" y="3246756"/>
            <a:ext cx="2289175" cy="460375"/>
          </a:xfrm>
          <a:prstGeom prst="rect">
            <a:avLst/>
          </a:prstGeom>
          <a:noFill/>
        </p:spPr>
        <p:txBody>
          <a:bodyPr vert="horz" wrap="square" rtlCol="0">
            <a:spAutoFit/>
          </a:bodyPr>
          <a:lstStyle/>
          <a:p>
            <a:pPr lvl="0" algn="dist">
              <a:buClrTx/>
              <a:buSzTx/>
              <a:buFontTx/>
            </a:pPr>
            <a:r>
              <a:rPr lang="zh-CN" altLang="en-US" sz="2400">
                <a:solidFill>
                  <a:schemeClr val="tx1">
                    <a:lumMod val="75000"/>
                    <a:lumOff val="25000"/>
                  </a:schemeClr>
                </a:solidFill>
                <a:latin typeface="微软雅黑" panose="020B0503020204020204" charset="-122"/>
                <a:ea typeface="微软雅黑" panose="020B0503020204020204" charset="-122"/>
                <a:sym typeface="+mn-ea"/>
              </a:rPr>
              <a:t>输入章节标题</a:t>
            </a:r>
            <a:endParaRPr lang="zh-CN" altLang="en-US" sz="2400">
              <a:solidFill>
                <a:schemeClr val="tx1">
                  <a:lumMod val="75000"/>
                  <a:lumOff val="25000"/>
                </a:schemeClr>
              </a:solidFill>
              <a:latin typeface="微软雅黑" panose="020B0503020204020204" charset="-122"/>
              <a:ea typeface="微软雅黑" panose="020B0503020204020204" charset="-122"/>
              <a:sym typeface="+mn-ea"/>
            </a:endParaRPr>
          </a:p>
        </p:txBody>
      </p:sp>
      <p:sp>
        <p:nvSpPr>
          <p:cNvPr id="7" name="文本框 6"/>
          <p:cNvSpPr txBox="1"/>
          <p:nvPr/>
        </p:nvSpPr>
        <p:spPr>
          <a:xfrm flipH="1">
            <a:off x="8128569" y="4340226"/>
            <a:ext cx="2289175" cy="460375"/>
          </a:xfrm>
          <a:prstGeom prst="rect">
            <a:avLst/>
          </a:prstGeom>
          <a:noFill/>
        </p:spPr>
        <p:txBody>
          <a:bodyPr vert="horz" wrap="square" rtlCol="0">
            <a:spAutoFit/>
          </a:bodyPr>
          <a:lstStyle/>
          <a:p>
            <a:pPr lvl="0" algn="dist">
              <a:buClrTx/>
              <a:buSzTx/>
              <a:buFontTx/>
            </a:pPr>
            <a:r>
              <a:rPr lang="zh-CN" altLang="en-US" sz="2400">
                <a:solidFill>
                  <a:schemeClr val="tx1">
                    <a:lumMod val="75000"/>
                    <a:lumOff val="25000"/>
                  </a:schemeClr>
                </a:solidFill>
                <a:latin typeface="微软雅黑" panose="020B0503020204020204" charset="-122"/>
                <a:ea typeface="微软雅黑" panose="020B0503020204020204" charset="-122"/>
                <a:sym typeface="+mn-ea"/>
              </a:rPr>
              <a:t>输入章节标题</a:t>
            </a:r>
            <a:endParaRPr lang="zh-CN" altLang="en-US" sz="2400">
              <a:solidFill>
                <a:schemeClr val="tx1">
                  <a:lumMod val="75000"/>
                  <a:lumOff val="25000"/>
                </a:schemeClr>
              </a:solidFill>
              <a:latin typeface="微软雅黑" panose="020B0503020204020204" charset="-122"/>
              <a:ea typeface="微软雅黑" panose="020B0503020204020204" charset="-122"/>
              <a:sym typeface="+mn-ea"/>
            </a:endParaRPr>
          </a:p>
        </p:txBody>
      </p:sp>
      <p:sp>
        <p:nvSpPr>
          <p:cNvPr id="8" name="文本框 7"/>
          <p:cNvSpPr txBox="1"/>
          <p:nvPr/>
        </p:nvSpPr>
        <p:spPr>
          <a:xfrm flipH="1">
            <a:off x="8128569" y="5433696"/>
            <a:ext cx="2289175" cy="460375"/>
          </a:xfrm>
          <a:prstGeom prst="rect">
            <a:avLst/>
          </a:prstGeom>
          <a:noFill/>
        </p:spPr>
        <p:txBody>
          <a:bodyPr vert="horz" wrap="square" rtlCol="0">
            <a:spAutoFit/>
          </a:bodyPr>
          <a:lstStyle/>
          <a:p>
            <a:pPr lvl="0" algn="dist">
              <a:buClrTx/>
              <a:buSzTx/>
              <a:buFontTx/>
            </a:pPr>
            <a:r>
              <a:rPr lang="zh-CN" altLang="en-US" sz="2400">
                <a:solidFill>
                  <a:schemeClr val="tx1">
                    <a:lumMod val="75000"/>
                    <a:lumOff val="25000"/>
                  </a:schemeClr>
                </a:solidFill>
                <a:latin typeface="微软雅黑" panose="020B0503020204020204" charset="-122"/>
                <a:ea typeface="微软雅黑" panose="020B0503020204020204" charset="-122"/>
                <a:sym typeface="+mn-ea"/>
              </a:rPr>
              <a:t>输入章节标题</a:t>
            </a:r>
            <a:endParaRPr lang="zh-CN" altLang="en-US" sz="2400">
              <a:solidFill>
                <a:schemeClr val="tx1">
                  <a:lumMod val="75000"/>
                  <a:lumOff val="25000"/>
                </a:schemeClr>
              </a:solidFill>
              <a:latin typeface="微软雅黑" panose="020B0503020204020204" charset="-122"/>
              <a:ea typeface="微软雅黑" panose="020B0503020204020204" charset="-122"/>
              <a:sym typeface="+mn-ea"/>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灰色渐变剪纸风城市剪影简约广告背景"/>
          <p:cNvPicPr>
            <a:picLocks noChangeAspect="1"/>
          </p:cNvPicPr>
          <p:nvPr/>
        </p:nvPicPr>
        <p:blipFill>
          <a:blip r:embed="rId1"/>
          <a:srcRect t="50611" b="7168"/>
          <a:stretch>
            <a:fillRect/>
          </a:stretch>
        </p:blipFill>
        <p:spPr>
          <a:xfrm>
            <a:off x="0" y="0"/>
            <a:ext cx="12192000" cy="6885940"/>
          </a:xfrm>
          <a:prstGeom prst="rect">
            <a:avLst/>
          </a:prstGeom>
        </p:spPr>
      </p:pic>
      <p:sp>
        <p:nvSpPr>
          <p:cNvPr id="4" name="文本框 3"/>
          <p:cNvSpPr txBox="1"/>
          <p:nvPr/>
        </p:nvSpPr>
        <p:spPr>
          <a:xfrm>
            <a:off x="4113964" y="1418957"/>
            <a:ext cx="1106170" cy="1894840"/>
          </a:xfrm>
          <a:prstGeom prst="rect">
            <a:avLst/>
          </a:prstGeom>
          <a:noFill/>
        </p:spPr>
        <p:txBody>
          <a:bodyPr vert="eaVert" wrap="square" rtlCol="0">
            <a:spAutoFit/>
          </a:bodyPr>
          <a:lstStyle/>
          <a:p>
            <a:pPr algn="dist"/>
            <a:r>
              <a:rPr lang="zh-CN" altLang="en-US" sz="3200">
                <a:latin typeface="TypeLand 康熙字典體 Trial" panose="020B0502000000000001" charset="-122"/>
                <a:ea typeface="TypeLand 康熙字典體 Trial" panose="020B0502000000000001" charset="-122"/>
              </a:rPr>
              <a:t>第</a:t>
            </a:r>
            <a:r>
              <a:rPr lang="zh-CN" altLang="en-US" sz="6000">
                <a:latin typeface="TypeLand 康熙字典體 Trial" panose="020B0502000000000001" charset="-122"/>
                <a:ea typeface="TypeLand 康熙字典體 Trial" panose="020B0502000000000001" charset="-122"/>
              </a:rPr>
              <a:t>一</a:t>
            </a:r>
            <a:r>
              <a:rPr lang="zh-CN" altLang="en-US" sz="3200">
                <a:latin typeface="TypeLand 康熙字典體 Trial" panose="020B0502000000000001" charset="-122"/>
                <a:ea typeface="TypeLand 康熙字典體 Trial" panose="020B0502000000000001" charset="-122"/>
              </a:rPr>
              <a:t>章</a:t>
            </a:r>
            <a:endParaRPr lang="zh-CN" altLang="en-US" sz="3200">
              <a:latin typeface="TypeLand 康熙字典體 Trial" panose="020B0502000000000001" charset="-122"/>
              <a:ea typeface="TypeLand 康熙字典體 Trial" panose="020B0502000000000001" charset="-122"/>
            </a:endParaRPr>
          </a:p>
        </p:txBody>
      </p:sp>
      <p:sp>
        <p:nvSpPr>
          <p:cNvPr id="5" name="文本框 4"/>
          <p:cNvSpPr txBox="1"/>
          <p:nvPr/>
        </p:nvSpPr>
        <p:spPr>
          <a:xfrm>
            <a:off x="5950384" y="2669272"/>
            <a:ext cx="859790" cy="2802255"/>
          </a:xfrm>
          <a:prstGeom prst="rect">
            <a:avLst/>
          </a:prstGeom>
          <a:noFill/>
        </p:spPr>
        <p:txBody>
          <a:bodyPr vert="eaVert" wrap="square" rtlCol="0">
            <a:spAutoFit/>
          </a:bodyPr>
          <a:lstStyle/>
          <a:p>
            <a:pPr algn="dist"/>
            <a:r>
              <a:rPr lang="zh-CN" altLang="en-US" sz="4400">
                <a:solidFill>
                  <a:schemeClr val="tx1">
                    <a:lumMod val="75000"/>
                    <a:lumOff val="25000"/>
                  </a:schemeClr>
                </a:solidFill>
                <a:latin typeface="TypeLand 康熙字典體 Trial" panose="020B0502000000000001" charset="-122"/>
                <a:ea typeface="TypeLand 康熙字典體 Trial" panose="020B0502000000000001" charset="-122"/>
              </a:rPr>
              <a:t>章节标题</a:t>
            </a:r>
            <a:endParaRPr lang="zh-CN" altLang="en-US" sz="4400">
              <a:solidFill>
                <a:schemeClr val="tx1">
                  <a:lumMod val="75000"/>
                  <a:lumOff val="25000"/>
                </a:schemeClr>
              </a:solidFill>
              <a:latin typeface="TypeLand 康熙字典體 Trial" panose="020B0502000000000001" charset="-122"/>
              <a:ea typeface="TypeLand 康熙字典體 Trial" panose="020B0502000000000001" charset="-122"/>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580231" y="488156"/>
            <a:ext cx="3070635" cy="521970"/>
          </a:xfrm>
          <a:prstGeom prst="rect">
            <a:avLst/>
          </a:prstGeom>
        </p:spPr>
        <p:txBody>
          <a:bodyPr wrap="square">
            <a:spAutoFit/>
          </a:bodyPr>
          <a:p>
            <a:pPr algn="dist"/>
            <a:r>
              <a:rPr lang="zh-CN" altLang="en-US" sz="2800" dirty="0">
                <a:solidFill>
                  <a:srgbClr val="5C6E7C"/>
                </a:solidFill>
                <a:latin typeface="汉仪大宋简" panose="02010600000101010101" pitchFamily="2" charset="-122"/>
                <a:ea typeface="汉仪大宋简" panose="02010600000101010101" pitchFamily="2" charset="-122"/>
              </a:rPr>
              <a:t>壹</a:t>
            </a:r>
            <a:r>
              <a:rPr lang="en-US" altLang="zh-CN" sz="2800" dirty="0">
                <a:solidFill>
                  <a:srgbClr val="5C6E7C"/>
                </a:solidFill>
                <a:latin typeface="汉仪大宋简" panose="02010600000101010101" pitchFamily="2" charset="-122"/>
                <a:ea typeface="汉仪大宋简" panose="02010600000101010101" pitchFamily="2" charset="-122"/>
              </a:rPr>
              <a:t>·</a:t>
            </a:r>
            <a:r>
              <a:rPr lang="zh-CN" altLang="en-US" sz="2800" dirty="0">
                <a:solidFill>
                  <a:srgbClr val="5C6E7C"/>
                </a:solidFill>
                <a:latin typeface="汉仪大宋简" panose="02010600000101010101" pitchFamily="2" charset="-122"/>
                <a:ea typeface="汉仪大宋简" panose="02010600000101010101" pitchFamily="2" charset="-122"/>
              </a:rPr>
              <a:t>输入标题内容</a:t>
            </a:r>
            <a:endParaRPr lang="zh-CN" altLang="en-US" sz="2800" dirty="0">
              <a:solidFill>
                <a:srgbClr val="5C6E7C"/>
              </a:solidFill>
              <a:latin typeface="汉仪大宋简" panose="02010600000101010101" pitchFamily="2" charset="-122"/>
              <a:ea typeface="汉仪大宋简" panose="02010600000101010101" pitchFamily="2" charset="-122"/>
            </a:endParaRPr>
          </a:p>
        </p:txBody>
      </p:sp>
      <p:sp>
        <p:nvSpPr>
          <p:cNvPr id="2" name="矩形 1"/>
          <p:cNvSpPr/>
          <p:nvPr/>
        </p:nvSpPr>
        <p:spPr>
          <a:xfrm>
            <a:off x="335" y="4485871"/>
            <a:ext cx="6095665" cy="400110"/>
          </a:xfrm>
          <a:prstGeom prst="rect">
            <a:avLst/>
          </a:prstGeom>
          <a:solidFill>
            <a:srgbClr val="5C6E7C"/>
          </a:solidFill>
        </p:spPr>
        <p:txBody>
          <a:bodyPr wrap="square" rtlCol="0" anchor="ctr">
            <a:spAutoFit/>
          </a:bodyPr>
          <a:p>
            <a:pPr algn="ctr">
              <a:spcBef>
                <a:spcPct val="0"/>
              </a:spcBef>
            </a:pPr>
            <a:endParaRPr lang="zh-CN" altLang="en-US" sz="2000">
              <a:solidFill>
                <a:srgbClr val="222B33"/>
              </a:solidFill>
              <a:cs typeface="+mn-ea"/>
              <a:sym typeface="+mn-lt"/>
            </a:endParaRPr>
          </a:p>
        </p:txBody>
      </p:sp>
      <p:sp>
        <p:nvSpPr>
          <p:cNvPr id="34" name="矩形 33"/>
          <p:cNvSpPr/>
          <p:nvPr/>
        </p:nvSpPr>
        <p:spPr>
          <a:xfrm>
            <a:off x="6096000" y="4485871"/>
            <a:ext cx="6095665" cy="400110"/>
          </a:xfrm>
          <a:prstGeom prst="rect">
            <a:avLst/>
          </a:prstGeom>
          <a:solidFill>
            <a:srgbClr val="5C6E7C"/>
          </a:solidFill>
        </p:spPr>
        <p:txBody>
          <a:bodyPr wrap="square" rtlCol="0" anchor="ctr">
            <a:spAutoFit/>
          </a:bodyPr>
          <a:p>
            <a:pPr algn="ctr">
              <a:spcBef>
                <a:spcPct val="0"/>
              </a:spcBef>
            </a:pPr>
            <a:endParaRPr lang="zh-CN" altLang="en-US" sz="2000">
              <a:solidFill>
                <a:srgbClr val="222B33"/>
              </a:solidFill>
              <a:cs typeface="+mn-ea"/>
              <a:sym typeface="+mn-lt"/>
            </a:endParaRPr>
          </a:p>
        </p:txBody>
      </p:sp>
      <p:sp>
        <p:nvSpPr>
          <p:cNvPr id="11" name="椭圆 10"/>
          <p:cNvSpPr/>
          <p:nvPr/>
        </p:nvSpPr>
        <p:spPr>
          <a:xfrm>
            <a:off x="5372140" y="4404612"/>
            <a:ext cx="1447721" cy="562630"/>
          </a:xfrm>
          <a:prstGeom prst="ellipse">
            <a:avLst/>
          </a:prstGeom>
          <a:solidFill>
            <a:schemeClr val="bg1"/>
          </a:solidFill>
        </p:spPr>
        <p:txBody>
          <a:bodyPr wrap="square" rtlCol="0" anchor="ctr">
            <a:spAutoFit/>
          </a:bodyPr>
          <a:p>
            <a:pPr algn="ctr">
              <a:spcBef>
                <a:spcPct val="0"/>
              </a:spcBef>
            </a:pPr>
            <a:endParaRPr lang="zh-CN" altLang="en-US" sz="2000">
              <a:solidFill>
                <a:srgbClr val="222B33"/>
              </a:solidFill>
              <a:cs typeface="+mn-ea"/>
              <a:sym typeface="+mn-lt"/>
            </a:endParaRPr>
          </a:p>
        </p:txBody>
      </p:sp>
      <p:sp>
        <p:nvSpPr>
          <p:cNvPr id="44" name="文本框 43"/>
          <p:cNvSpPr txBox="1"/>
          <p:nvPr/>
        </p:nvSpPr>
        <p:spPr>
          <a:xfrm>
            <a:off x="1853553" y="4496244"/>
            <a:ext cx="2040958" cy="384080"/>
          </a:xfrm>
          <a:prstGeom prst="rect">
            <a:avLst/>
          </a:prstGeom>
          <a:noFill/>
        </p:spPr>
        <p:txBody>
          <a:bodyPr wrap="square" rtlCol="0">
            <a:spAutoFit/>
          </a:bodyPr>
          <a:p>
            <a:r>
              <a:rPr lang="zh-CN" altLang="en-US" sz="1895" dirty="0">
                <a:solidFill>
                  <a:schemeClr val="bg1"/>
                </a:solidFill>
                <a:cs typeface="+mn-ea"/>
                <a:sym typeface="+mn-lt"/>
              </a:rPr>
              <a:t>简要文字内容</a:t>
            </a:r>
            <a:endParaRPr lang="zh-CN" altLang="en-US" sz="2275" dirty="0">
              <a:solidFill>
                <a:schemeClr val="bg1"/>
              </a:solidFill>
              <a:cs typeface="+mn-ea"/>
              <a:sym typeface="+mn-lt"/>
            </a:endParaRPr>
          </a:p>
        </p:txBody>
      </p:sp>
      <p:sp>
        <p:nvSpPr>
          <p:cNvPr id="45" name="文本框 44"/>
          <p:cNvSpPr txBox="1"/>
          <p:nvPr/>
        </p:nvSpPr>
        <p:spPr>
          <a:xfrm>
            <a:off x="1261752" y="4897267"/>
            <a:ext cx="3224561" cy="1143133"/>
          </a:xfrm>
          <a:prstGeom prst="rect">
            <a:avLst/>
          </a:prstGeom>
          <a:noFill/>
        </p:spPr>
        <p:txBody>
          <a:bodyPr wrap="square" rtlCol="0">
            <a:spAutoFit/>
          </a:bodyPr>
          <a:p>
            <a:pPr>
              <a:lnSpc>
                <a:spcPct val="150000"/>
              </a:lnSpc>
            </a:pPr>
            <a:r>
              <a:rPr lang="zh-CN" altLang="en-US" sz="1140">
                <a:solidFill>
                  <a:schemeClr val="tx1">
                    <a:lumMod val="75000"/>
                    <a:lumOff val="25000"/>
                  </a:schemeClr>
                </a:solidFill>
                <a:cs typeface="+mn-ea"/>
                <a:sym typeface="+mn-lt"/>
              </a:rPr>
              <a:t>请替换文字内容，点击添加相关标题文字，修改文字内容，也可以直接复制你的内容到此。请替换文字内容，点击添加相关标题文字，修改文字内容，也可以直接复制你的内容到此。</a:t>
            </a:r>
            <a:endParaRPr lang="en-US" altLang="zh-CN" sz="1140">
              <a:solidFill>
                <a:schemeClr val="tx1">
                  <a:lumMod val="75000"/>
                  <a:lumOff val="25000"/>
                </a:schemeClr>
              </a:solidFill>
              <a:cs typeface="+mn-ea"/>
              <a:sym typeface="+mn-lt"/>
            </a:endParaRPr>
          </a:p>
        </p:txBody>
      </p:sp>
      <p:sp>
        <p:nvSpPr>
          <p:cNvPr id="46" name="文本框 45"/>
          <p:cNvSpPr txBox="1"/>
          <p:nvPr/>
        </p:nvSpPr>
        <p:spPr>
          <a:xfrm>
            <a:off x="8485285" y="4496244"/>
            <a:ext cx="2040958" cy="384080"/>
          </a:xfrm>
          <a:prstGeom prst="rect">
            <a:avLst/>
          </a:prstGeom>
          <a:noFill/>
        </p:spPr>
        <p:txBody>
          <a:bodyPr wrap="square" rtlCol="0">
            <a:spAutoFit/>
          </a:bodyPr>
          <a:p>
            <a:r>
              <a:rPr lang="zh-CN" altLang="en-US" sz="1895" dirty="0">
                <a:solidFill>
                  <a:schemeClr val="bg1"/>
                </a:solidFill>
                <a:cs typeface="+mn-ea"/>
                <a:sym typeface="+mn-lt"/>
              </a:rPr>
              <a:t>简要文字内容</a:t>
            </a:r>
            <a:endParaRPr lang="zh-CN" altLang="en-US" sz="2275" dirty="0">
              <a:solidFill>
                <a:schemeClr val="bg1"/>
              </a:solidFill>
              <a:cs typeface="+mn-ea"/>
              <a:sym typeface="+mn-lt"/>
            </a:endParaRPr>
          </a:p>
        </p:txBody>
      </p:sp>
      <p:sp>
        <p:nvSpPr>
          <p:cNvPr id="47" name="文本框 46"/>
          <p:cNvSpPr txBox="1"/>
          <p:nvPr/>
        </p:nvSpPr>
        <p:spPr>
          <a:xfrm>
            <a:off x="7893483" y="4897267"/>
            <a:ext cx="3224561" cy="1143133"/>
          </a:xfrm>
          <a:prstGeom prst="rect">
            <a:avLst/>
          </a:prstGeom>
          <a:noFill/>
        </p:spPr>
        <p:txBody>
          <a:bodyPr wrap="square" rtlCol="0">
            <a:spAutoFit/>
          </a:bodyPr>
          <a:p>
            <a:pPr>
              <a:lnSpc>
                <a:spcPct val="150000"/>
              </a:lnSpc>
            </a:pPr>
            <a:r>
              <a:rPr lang="zh-CN" altLang="en-US" sz="1140">
                <a:solidFill>
                  <a:schemeClr val="tx1">
                    <a:lumMod val="75000"/>
                    <a:lumOff val="25000"/>
                  </a:schemeClr>
                </a:solidFill>
                <a:cs typeface="+mn-ea"/>
                <a:sym typeface="+mn-lt"/>
              </a:rPr>
              <a:t>请替换文字内容，点击添加相关标题文字，修改文字内容，也可以直接复制你的内容到此。请替换文字内容，点击添加相关标题文字，修改文字内容，也可以直接复制你的内容到此。</a:t>
            </a:r>
            <a:endParaRPr lang="en-US" altLang="zh-CN" sz="1140">
              <a:solidFill>
                <a:schemeClr val="tx1">
                  <a:lumMod val="75000"/>
                  <a:lumOff val="25000"/>
                </a:schemeClr>
              </a:solidFill>
              <a:cs typeface="+mn-ea"/>
              <a:sym typeface="+mn-lt"/>
            </a:endParaRPr>
          </a:p>
        </p:txBody>
      </p:sp>
      <p:pic>
        <p:nvPicPr>
          <p:cNvPr id="14" name="图片 13"/>
          <p:cNvPicPr>
            <a:picLocks noChangeAspect="1"/>
          </p:cNvPicPr>
          <p:nvPr/>
        </p:nvPicPr>
        <p:blipFill>
          <a:blip r:embed="rId1"/>
          <a:srcRect t="3200"/>
          <a:stretch>
            <a:fillRect/>
          </a:stretch>
        </p:blipFill>
        <p:spPr>
          <a:xfrm rot="5400000">
            <a:off x="4753610" y="-772795"/>
            <a:ext cx="2853690" cy="7684135"/>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580231" y="488156"/>
            <a:ext cx="3070635" cy="521970"/>
          </a:xfrm>
          <a:prstGeom prst="rect">
            <a:avLst/>
          </a:prstGeom>
        </p:spPr>
        <p:txBody>
          <a:bodyPr wrap="square">
            <a:spAutoFit/>
          </a:bodyPr>
          <a:p>
            <a:pPr algn="dist"/>
            <a:r>
              <a:rPr lang="zh-CN" altLang="en-US" sz="2800" dirty="0">
                <a:solidFill>
                  <a:srgbClr val="5C6E7C"/>
                </a:solidFill>
                <a:latin typeface="汉仪大宋简" panose="02010600000101010101" pitchFamily="2" charset="-122"/>
                <a:ea typeface="汉仪大宋简" panose="02010600000101010101" pitchFamily="2" charset="-122"/>
              </a:rPr>
              <a:t>壹</a:t>
            </a:r>
            <a:r>
              <a:rPr lang="en-US" altLang="zh-CN" sz="2800" dirty="0">
                <a:solidFill>
                  <a:srgbClr val="5C6E7C"/>
                </a:solidFill>
                <a:latin typeface="汉仪大宋简" panose="02010600000101010101" pitchFamily="2" charset="-122"/>
                <a:ea typeface="汉仪大宋简" panose="02010600000101010101" pitchFamily="2" charset="-122"/>
              </a:rPr>
              <a:t>·</a:t>
            </a:r>
            <a:r>
              <a:rPr lang="zh-CN" altLang="en-US" sz="2800" dirty="0">
                <a:solidFill>
                  <a:srgbClr val="5C6E7C"/>
                </a:solidFill>
                <a:latin typeface="汉仪大宋简" panose="02010600000101010101" pitchFamily="2" charset="-122"/>
                <a:ea typeface="汉仪大宋简" panose="02010600000101010101" pitchFamily="2" charset="-122"/>
              </a:rPr>
              <a:t>输入标题内容</a:t>
            </a:r>
            <a:endParaRPr lang="zh-CN" altLang="en-US" sz="2800" dirty="0">
              <a:solidFill>
                <a:srgbClr val="5C6E7C"/>
              </a:solidFill>
              <a:latin typeface="汉仪大宋简" panose="02010600000101010101" pitchFamily="2" charset="-122"/>
              <a:ea typeface="汉仪大宋简" panose="02010600000101010101" pitchFamily="2" charset="-122"/>
            </a:endParaRPr>
          </a:p>
        </p:txBody>
      </p:sp>
      <p:sp>
        <p:nvSpPr>
          <p:cNvPr id="8" name="Oval 6"/>
          <p:cNvSpPr>
            <a:spLocks noChangeArrowheads="1"/>
          </p:cNvSpPr>
          <p:nvPr/>
        </p:nvSpPr>
        <p:spPr bwMode="auto">
          <a:xfrm>
            <a:off x="3803653" y="2882850"/>
            <a:ext cx="2307167" cy="2309283"/>
          </a:xfrm>
          <a:prstGeom prst="ellipse">
            <a:avLst/>
          </a:prstGeom>
          <a:noFill/>
          <a:ln w="6350">
            <a:solidFill>
              <a:schemeClr val="tx1">
                <a:lumMod val="65000"/>
                <a:lumOff val="3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zh-CN" altLang="en-US" sz="3200">
              <a:solidFill>
                <a:prstClr val="white"/>
              </a:solidFill>
              <a:latin typeface="汉仪综艺体简" panose="02010600000101010101" charset="-122"/>
              <a:ea typeface="汉仪综艺体简" panose="02010600000101010101" charset="-122"/>
            </a:endParaRPr>
          </a:p>
        </p:txBody>
      </p:sp>
      <p:sp>
        <p:nvSpPr>
          <p:cNvPr id="9" name="Oval 7"/>
          <p:cNvSpPr>
            <a:spLocks noChangeArrowheads="1"/>
          </p:cNvSpPr>
          <p:nvPr/>
        </p:nvSpPr>
        <p:spPr bwMode="auto">
          <a:xfrm>
            <a:off x="8229602" y="2882850"/>
            <a:ext cx="2307167" cy="2309283"/>
          </a:xfrm>
          <a:prstGeom prst="ellipse">
            <a:avLst/>
          </a:prstGeom>
          <a:noFill/>
          <a:ln w="6350">
            <a:solidFill>
              <a:schemeClr val="tx1">
                <a:lumMod val="65000"/>
                <a:lumOff val="3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zh-CN" altLang="en-US" sz="3200">
              <a:solidFill>
                <a:prstClr val="white"/>
              </a:solidFill>
              <a:latin typeface="汉仪综艺体简" panose="02010600000101010101" charset="-122"/>
              <a:ea typeface="汉仪综艺体简" panose="02010600000101010101" charset="-122"/>
            </a:endParaRPr>
          </a:p>
        </p:txBody>
      </p:sp>
      <p:sp>
        <p:nvSpPr>
          <p:cNvPr id="10" name="Oval 8"/>
          <p:cNvSpPr>
            <a:spLocks noChangeArrowheads="1"/>
          </p:cNvSpPr>
          <p:nvPr/>
        </p:nvSpPr>
        <p:spPr bwMode="auto">
          <a:xfrm>
            <a:off x="1591735" y="1780066"/>
            <a:ext cx="2307167" cy="2307167"/>
          </a:xfrm>
          <a:prstGeom prst="ellipse">
            <a:avLst/>
          </a:prstGeom>
          <a:noFill/>
          <a:ln w="6350">
            <a:solidFill>
              <a:schemeClr val="tx1">
                <a:lumMod val="65000"/>
                <a:lumOff val="3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zh-CN" altLang="en-US" sz="3200">
              <a:solidFill>
                <a:prstClr val="white"/>
              </a:solidFill>
              <a:latin typeface="汉仪综艺体简" panose="02010600000101010101" charset="-122"/>
              <a:ea typeface="汉仪综艺体简" panose="02010600000101010101" charset="-122"/>
            </a:endParaRPr>
          </a:p>
        </p:txBody>
      </p:sp>
      <p:sp>
        <p:nvSpPr>
          <p:cNvPr id="4" name="Oval 9"/>
          <p:cNvSpPr>
            <a:spLocks noChangeArrowheads="1"/>
          </p:cNvSpPr>
          <p:nvPr/>
        </p:nvSpPr>
        <p:spPr bwMode="auto">
          <a:xfrm>
            <a:off x="6015569" y="1790650"/>
            <a:ext cx="2307167" cy="2307167"/>
          </a:xfrm>
          <a:prstGeom prst="ellipse">
            <a:avLst/>
          </a:prstGeom>
          <a:noFill/>
          <a:ln w="6350">
            <a:solidFill>
              <a:schemeClr val="tx1">
                <a:lumMod val="65000"/>
                <a:lumOff val="3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zh-CN" altLang="en-US" sz="3200">
              <a:solidFill>
                <a:prstClr val="white"/>
              </a:solidFill>
              <a:latin typeface="汉仪综艺体简" panose="02010600000101010101" charset="-122"/>
              <a:ea typeface="汉仪综艺体简" panose="02010600000101010101" charset="-122"/>
            </a:endParaRPr>
          </a:p>
        </p:txBody>
      </p:sp>
      <p:grpSp>
        <p:nvGrpSpPr>
          <p:cNvPr id="16" name="组合 15"/>
          <p:cNvGrpSpPr/>
          <p:nvPr/>
        </p:nvGrpSpPr>
        <p:grpSpPr>
          <a:xfrm>
            <a:off x="2503595" y="3680208"/>
            <a:ext cx="1101515" cy="1104032"/>
            <a:chOff x="2725420" y="2517307"/>
            <a:chExt cx="826136" cy="828024"/>
          </a:xfrm>
          <a:solidFill>
            <a:srgbClr val="5C6E7C"/>
          </a:solidFill>
        </p:grpSpPr>
        <p:sp>
          <p:nvSpPr>
            <p:cNvPr id="17" name="Oval 5"/>
            <p:cNvSpPr>
              <a:spLocks noChangeArrowheads="1"/>
            </p:cNvSpPr>
            <p:nvPr/>
          </p:nvSpPr>
          <p:spPr bwMode="auto">
            <a:xfrm>
              <a:off x="2795906" y="2583657"/>
              <a:ext cx="693738" cy="695325"/>
            </a:xfrm>
            <a:prstGeom prst="ellipse">
              <a:avLst/>
            </a:prstGeom>
            <a:grpFill/>
            <a:ln>
              <a:solidFill>
                <a:schemeClr val="bg1"/>
              </a:solidFill>
            </a:ln>
            <a:effectLst>
              <a:innerShdw blurRad="88900" dir="13500000">
                <a:prstClr val="black">
                  <a:alpha val="51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zh-CN" altLang="en-US" sz="3200">
                <a:solidFill>
                  <a:prstClr val="white"/>
                </a:solidFill>
                <a:latin typeface="汉仪综艺体简" panose="02010600000101010101" charset="-122"/>
                <a:ea typeface="汉仪综艺体简" panose="02010600000101010101" charset="-122"/>
              </a:endParaRPr>
            </a:p>
          </p:txBody>
        </p:sp>
        <p:sp>
          <p:nvSpPr>
            <p:cNvPr id="18" name="Oval 5"/>
            <p:cNvSpPr>
              <a:spLocks noChangeArrowheads="1"/>
            </p:cNvSpPr>
            <p:nvPr/>
          </p:nvSpPr>
          <p:spPr bwMode="auto">
            <a:xfrm>
              <a:off x="2725420" y="2517307"/>
              <a:ext cx="826136" cy="828024"/>
            </a:xfrm>
            <a:prstGeom prst="ellipse">
              <a:avLst/>
            </a:prstGeom>
            <a:grpFill/>
            <a:ln>
              <a:solidFill>
                <a:schemeClr val="bg1"/>
              </a:solidFill>
            </a:ln>
            <a:effectLst>
              <a:innerShdw blurRad="88900" dir="13500000">
                <a:prstClr val="black">
                  <a:alpha val="51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zh-CN" altLang="en-US" sz="3200">
                <a:solidFill>
                  <a:prstClr val="white"/>
                </a:solidFill>
                <a:latin typeface="汉仪综艺体简" panose="02010600000101010101" charset="-122"/>
                <a:ea typeface="汉仪综艺体简" panose="02010600000101010101" charset="-122"/>
              </a:endParaRPr>
            </a:p>
          </p:txBody>
        </p:sp>
      </p:grpSp>
      <p:grpSp>
        <p:nvGrpSpPr>
          <p:cNvPr id="20" name="组合 19"/>
          <p:cNvGrpSpPr/>
          <p:nvPr/>
        </p:nvGrpSpPr>
        <p:grpSpPr>
          <a:xfrm>
            <a:off x="4393777" y="4698282"/>
            <a:ext cx="1101515" cy="1104032"/>
            <a:chOff x="4143057" y="3280862"/>
            <a:chExt cx="826136" cy="828024"/>
          </a:xfrm>
          <a:solidFill>
            <a:srgbClr val="5C6E7C"/>
          </a:solidFill>
        </p:grpSpPr>
        <p:sp>
          <p:nvSpPr>
            <p:cNvPr id="21" name="Oval 5"/>
            <p:cNvSpPr>
              <a:spLocks noChangeArrowheads="1"/>
            </p:cNvSpPr>
            <p:nvPr/>
          </p:nvSpPr>
          <p:spPr bwMode="auto">
            <a:xfrm>
              <a:off x="4213543" y="3347212"/>
              <a:ext cx="693738" cy="695325"/>
            </a:xfrm>
            <a:prstGeom prst="ellipse">
              <a:avLst/>
            </a:prstGeom>
            <a:grpFill/>
            <a:ln>
              <a:solidFill>
                <a:schemeClr val="bg1"/>
              </a:solidFill>
            </a:ln>
            <a:effectLst>
              <a:innerShdw blurRad="88900" dir="13500000">
                <a:prstClr val="black">
                  <a:alpha val="51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zh-CN" altLang="en-US" sz="3200">
                <a:solidFill>
                  <a:prstClr val="white"/>
                </a:solidFill>
                <a:latin typeface="汉仪综艺体简" panose="02010600000101010101" charset="-122"/>
                <a:ea typeface="汉仪综艺体简" panose="02010600000101010101" charset="-122"/>
              </a:endParaRPr>
            </a:p>
          </p:txBody>
        </p:sp>
        <p:sp>
          <p:nvSpPr>
            <p:cNvPr id="22" name="Oval 5"/>
            <p:cNvSpPr>
              <a:spLocks noChangeArrowheads="1"/>
            </p:cNvSpPr>
            <p:nvPr/>
          </p:nvSpPr>
          <p:spPr bwMode="auto">
            <a:xfrm>
              <a:off x="4143057" y="3280862"/>
              <a:ext cx="826136" cy="828024"/>
            </a:xfrm>
            <a:prstGeom prst="ellipse">
              <a:avLst/>
            </a:prstGeom>
            <a:grpFill/>
            <a:ln>
              <a:solidFill>
                <a:schemeClr val="bg1"/>
              </a:solidFill>
            </a:ln>
            <a:effectLst>
              <a:innerShdw blurRad="88900" dir="13500000">
                <a:prstClr val="black">
                  <a:alpha val="51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zh-CN" altLang="en-US" sz="3200">
                <a:solidFill>
                  <a:prstClr val="white"/>
                </a:solidFill>
                <a:latin typeface="汉仪综艺体简" panose="02010600000101010101" charset="-122"/>
                <a:ea typeface="汉仪综艺体简" panose="02010600000101010101" charset="-122"/>
              </a:endParaRPr>
            </a:p>
          </p:txBody>
        </p:sp>
      </p:grpSp>
      <p:grpSp>
        <p:nvGrpSpPr>
          <p:cNvPr id="24" name="组合 23"/>
          <p:cNvGrpSpPr/>
          <p:nvPr/>
        </p:nvGrpSpPr>
        <p:grpSpPr>
          <a:xfrm>
            <a:off x="6286077" y="3750683"/>
            <a:ext cx="1101515" cy="1104032"/>
            <a:chOff x="5562282" y="2570163"/>
            <a:chExt cx="826136" cy="828024"/>
          </a:xfrm>
          <a:solidFill>
            <a:srgbClr val="5C6E7C"/>
          </a:solidFill>
        </p:grpSpPr>
        <p:sp>
          <p:nvSpPr>
            <p:cNvPr id="25" name="Oval 5"/>
            <p:cNvSpPr>
              <a:spLocks noChangeArrowheads="1"/>
            </p:cNvSpPr>
            <p:nvPr/>
          </p:nvSpPr>
          <p:spPr bwMode="auto">
            <a:xfrm>
              <a:off x="5632768" y="2636513"/>
              <a:ext cx="693738" cy="695325"/>
            </a:xfrm>
            <a:prstGeom prst="ellipse">
              <a:avLst/>
            </a:prstGeom>
            <a:grpFill/>
            <a:ln>
              <a:solidFill>
                <a:schemeClr val="bg1"/>
              </a:solidFill>
            </a:ln>
            <a:effectLst>
              <a:innerShdw blurRad="88900" dir="13500000">
                <a:prstClr val="black">
                  <a:alpha val="51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zh-CN" altLang="en-US" sz="3200">
                <a:solidFill>
                  <a:prstClr val="white"/>
                </a:solidFill>
                <a:latin typeface="汉仪综艺体简" panose="02010600000101010101" charset="-122"/>
                <a:ea typeface="汉仪综艺体简" panose="02010600000101010101" charset="-122"/>
              </a:endParaRPr>
            </a:p>
          </p:txBody>
        </p:sp>
        <p:sp>
          <p:nvSpPr>
            <p:cNvPr id="26" name="Oval 5"/>
            <p:cNvSpPr>
              <a:spLocks noChangeArrowheads="1"/>
            </p:cNvSpPr>
            <p:nvPr/>
          </p:nvSpPr>
          <p:spPr bwMode="auto">
            <a:xfrm>
              <a:off x="5562282" y="2570163"/>
              <a:ext cx="826136" cy="828024"/>
            </a:xfrm>
            <a:prstGeom prst="ellipse">
              <a:avLst/>
            </a:prstGeom>
            <a:grpFill/>
            <a:ln>
              <a:solidFill>
                <a:schemeClr val="bg1"/>
              </a:solidFill>
            </a:ln>
            <a:effectLst>
              <a:innerShdw blurRad="88900" dir="13500000">
                <a:prstClr val="black">
                  <a:alpha val="51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zh-CN" altLang="en-US" sz="3200">
                <a:solidFill>
                  <a:prstClr val="white"/>
                </a:solidFill>
                <a:latin typeface="汉仪综艺体简" panose="02010600000101010101" charset="-122"/>
                <a:ea typeface="汉仪综艺体简" panose="02010600000101010101" charset="-122"/>
              </a:endParaRPr>
            </a:p>
          </p:txBody>
        </p:sp>
      </p:grpSp>
      <p:grpSp>
        <p:nvGrpSpPr>
          <p:cNvPr id="28" name="组合 27"/>
          <p:cNvGrpSpPr/>
          <p:nvPr/>
        </p:nvGrpSpPr>
        <p:grpSpPr>
          <a:xfrm>
            <a:off x="8167795" y="4695775"/>
            <a:ext cx="1101515" cy="1104032"/>
            <a:chOff x="6973570" y="3278982"/>
            <a:chExt cx="826136" cy="828024"/>
          </a:xfrm>
          <a:solidFill>
            <a:srgbClr val="5C6E7C"/>
          </a:solidFill>
        </p:grpSpPr>
        <p:sp>
          <p:nvSpPr>
            <p:cNvPr id="29" name="Oval 5"/>
            <p:cNvSpPr>
              <a:spLocks noChangeArrowheads="1"/>
            </p:cNvSpPr>
            <p:nvPr/>
          </p:nvSpPr>
          <p:spPr bwMode="auto">
            <a:xfrm>
              <a:off x="7044056" y="3345332"/>
              <a:ext cx="693738" cy="695325"/>
            </a:xfrm>
            <a:prstGeom prst="ellipse">
              <a:avLst/>
            </a:prstGeom>
            <a:grpFill/>
            <a:ln>
              <a:solidFill>
                <a:schemeClr val="bg1"/>
              </a:solidFill>
            </a:ln>
            <a:effectLst>
              <a:innerShdw blurRad="88900" dir="13500000">
                <a:prstClr val="black">
                  <a:alpha val="51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zh-CN" altLang="en-US" sz="3200">
                <a:solidFill>
                  <a:prstClr val="white"/>
                </a:solidFill>
                <a:latin typeface="汉仪综艺体简" panose="02010600000101010101" charset="-122"/>
                <a:ea typeface="汉仪综艺体简" panose="02010600000101010101" charset="-122"/>
              </a:endParaRPr>
            </a:p>
          </p:txBody>
        </p:sp>
        <p:sp>
          <p:nvSpPr>
            <p:cNvPr id="30" name="Oval 5"/>
            <p:cNvSpPr>
              <a:spLocks noChangeArrowheads="1"/>
            </p:cNvSpPr>
            <p:nvPr/>
          </p:nvSpPr>
          <p:spPr bwMode="auto">
            <a:xfrm>
              <a:off x="6973570" y="3278982"/>
              <a:ext cx="826136" cy="828024"/>
            </a:xfrm>
            <a:prstGeom prst="ellipse">
              <a:avLst/>
            </a:prstGeom>
            <a:grpFill/>
            <a:ln>
              <a:solidFill>
                <a:schemeClr val="bg1"/>
              </a:solidFill>
            </a:ln>
            <a:effectLst>
              <a:innerShdw blurRad="88900" dir="13500000">
                <a:prstClr val="black">
                  <a:alpha val="51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zh-CN" altLang="en-US" sz="3200">
                <a:solidFill>
                  <a:prstClr val="white"/>
                </a:solidFill>
                <a:latin typeface="汉仪综艺体简" panose="02010600000101010101" charset="-122"/>
                <a:ea typeface="汉仪综艺体简" panose="02010600000101010101" charset="-122"/>
              </a:endParaRPr>
            </a:p>
          </p:txBody>
        </p:sp>
      </p:grpSp>
      <p:sp>
        <p:nvSpPr>
          <p:cNvPr id="33" name="Rectangle 15"/>
          <p:cNvSpPr>
            <a:spLocks noChangeArrowheads="1"/>
          </p:cNvSpPr>
          <p:nvPr/>
        </p:nvSpPr>
        <p:spPr bwMode="auto">
          <a:xfrm>
            <a:off x="4008968" y="3181300"/>
            <a:ext cx="1905000" cy="784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fontAlgn="base">
              <a:lnSpc>
                <a:spcPct val="150000"/>
              </a:lnSpc>
              <a:spcBef>
                <a:spcPct val="0"/>
              </a:spcBef>
              <a:spcAft>
                <a:spcPct val="0"/>
              </a:spcAft>
            </a:pPr>
            <a:r>
              <a:rPr lang="zh-CN" altLang="en-US" sz="1400" b="1" dirty="0">
                <a:solidFill>
                  <a:schemeClr val="tx1">
                    <a:lumMod val="75000"/>
                    <a:lumOff val="25000"/>
                  </a:schemeClr>
                </a:solidFill>
                <a:latin typeface="微软雅黑" panose="020B0503020204020204" charset="-122"/>
                <a:ea typeface="微软雅黑" panose="020B0503020204020204" charset="-122"/>
              </a:rPr>
              <a:t>OPTION 03</a:t>
            </a:r>
            <a:endParaRPr lang="zh-CN" altLang="en-US" sz="1400" b="1" dirty="0">
              <a:solidFill>
                <a:schemeClr val="tx1">
                  <a:lumMod val="75000"/>
                  <a:lumOff val="25000"/>
                </a:schemeClr>
              </a:solidFill>
              <a:latin typeface="微软雅黑" panose="020B0503020204020204" charset="-122"/>
              <a:ea typeface="微软雅黑" panose="020B0503020204020204" charset="-122"/>
            </a:endParaRPr>
          </a:p>
          <a:p>
            <a:pPr algn="ctr" fontAlgn="base">
              <a:lnSpc>
                <a:spcPct val="150000"/>
              </a:lnSpc>
              <a:spcBef>
                <a:spcPct val="0"/>
              </a:spcBef>
              <a:spcAft>
                <a:spcPct val="0"/>
              </a:spcAft>
              <a:buFont typeface="Arial" panose="020B0604020202020204" pitchFamily="34" charset="0"/>
              <a:buNone/>
            </a:pPr>
            <a:r>
              <a:rPr lang="en-US" altLang="zh-CN" sz="1000" dirty="0">
                <a:solidFill>
                  <a:schemeClr val="tx1">
                    <a:lumMod val="75000"/>
                    <a:lumOff val="25000"/>
                  </a:schemeClr>
                </a:solidFill>
                <a:latin typeface="微软雅黑" panose="020B0503020204020204" charset="-122"/>
                <a:ea typeface="微软雅黑" panose="020B0503020204020204" charset="-122"/>
              </a:rPr>
              <a:t>We have many PowerPoint </a:t>
            </a:r>
            <a:r>
              <a:rPr lang="zh-CN" altLang="en-US" sz="1000">
                <a:solidFill>
                  <a:schemeClr val="tx1">
                    <a:lumMod val="75000"/>
                    <a:lumOff val="25000"/>
                  </a:schemeClr>
                </a:solidFill>
                <a:latin typeface="微软雅黑" panose="020B0503020204020204" charset="-122"/>
                <a:ea typeface="微软雅黑" panose="020B0503020204020204" charset="-122"/>
              </a:rPr>
              <a:t>templates</a:t>
            </a:r>
            <a:r>
              <a:rPr lang="en-US" altLang="zh-CN" sz="1000">
                <a:solidFill>
                  <a:schemeClr val="tx1">
                    <a:lumMod val="75000"/>
                    <a:lumOff val="25000"/>
                  </a:schemeClr>
                </a:solidFill>
                <a:latin typeface="微软雅黑" panose="020B0503020204020204" charset="-122"/>
                <a:ea typeface="微软雅黑" panose="020B0503020204020204" charset="-122"/>
              </a:rPr>
              <a:t> that</a:t>
            </a:r>
            <a:endParaRPr lang="en-US" altLang="zh-CN" sz="1000" dirty="0">
              <a:solidFill>
                <a:schemeClr val="tx1">
                  <a:lumMod val="75000"/>
                  <a:lumOff val="25000"/>
                </a:schemeClr>
              </a:solidFill>
              <a:latin typeface="微软雅黑" panose="020B0503020204020204" charset="-122"/>
              <a:ea typeface="微软雅黑" panose="020B0503020204020204" charset="-122"/>
            </a:endParaRPr>
          </a:p>
        </p:txBody>
      </p:sp>
      <p:sp>
        <p:nvSpPr>
          <p:cNvPr id="6" name="Rectangle 16"/>
          <p:cNvSpPr>
            <a:spLocks noChangeArrowheads="1"/>
          </p:cNvSpPr>
          <p:nvPr/>
        </p:nvSpPr>
        <p:spPr bwMode="auto">
          <a:xfrm>
            <a:off x="8430685" y="3270200"/>
            <a:ext cx="1905000" cy="10153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fontAlgn="base">
              <a:lnSpc>
                <a:spcPct val="150000"/>
              </a:lnSpc>
              <a:spcBef>
                <a:spcPct val="0"/>
              </a:spcBef>
              <a:spcAft>
                <a:spcPct val="0"/>
              </a:spcAft>
            </a:pPr>
            <a:r>
              <a:rPr lang="zh-CN" altLang="en-US" sz="1400" b="1" dirty="0">
                <a:solidFill>
                  <a:schemeClr val="tx1">
                    <a:lumMod val="75000"/>
                    <a:lumOff val="25000"/>
                  </a:schemeClr>
                </a:solidFill>
                <a:latin typeface="微软雅黑" panose="020B0503020204020204" charset="-122"/>
                <a:ea typeface="微软雅黑" panose="020B0503020204020204" charset="-122"/>
              </a:rPr>
              <a:t>OPTION 05</a:t>
            </a:r>
            <a:endParaRPr lang="zh-CN" altLang="en-US" sz="1400" b="1" dirty="0">
              <a:solidFill>
                <a:schemeClr val="tx1">
                  <a:lumMod val="75000"/>
                  <a:lumOff val="25000"/>
                </a:schemeClr>
              </a:solidFill>
              <a:latin typeface="微软雅黑" panose="020B0503020204020204" charset="-122"/>
              <a:ea typeface="微软雅黑" panose="020B0503020204020204" charset="-122"/>
            </a:endParaRPr>
          </a:p>
          <a:p>
            <a:pPr algn="ctr" fontAlgn="base">
              <a:lnSpc>
                <a:spcPct val="150000"/>
              </a:lnSpc>
              <a:spcBef>
                <a:spcPct val="0"/>
              </a:spcBef>
              <a:spcAft>
                <a:spcPct val="0"/>
              </a:spcAft>
              <a:buFont typeface="Arial" panose="020B0604020202020204" pitchFamily="34" charset="0"/>
              <a:buNone/>
            </a:pPr>
            <a:r>
              <a:rPr lang="en-US" altLang="zh-CN" sz="1000" dirty="0">
                <a:solidFill>
                  <a:schemeClr val="tx1">
                    <a:lumMod val="75000"/>
                    <a:lumOff val="25000"/>
                  </a:schemeClr>
                </a:solidFill>
                <a:latin typeface="微软雅黑" panose="020B0503020204020204" charset="-122"/>
                <a:ea typeface="微软雅黑" panose="020B0503020204020204" charset="-122"/>
              </a:rPr>
              <a:t>We have many PowerPoint </a:t>
            </a:r>
            <a:r>
              <a:rPr lang="zh-CN" altLang="en-US" sz="1000" dirty="0">
                <a:solidFill>
                  <a:schemeClr val="tx1">
                    <a:lumMod val="75000"/>
                    <a:lumOff val="25000"/>
                  </a:schemeClr>
                </a:solidFill>
                <a:latin typeface="微软雅黑" panose="020B0503020204020204" charset="-122"/>
                <a:ea typeface="微软雅黑" panose="020B0503020204020204" charset="-122"/>
              </a:rPr>
              <a:t>templates</a:t>
            </a:r>
            <a:r>
              <a:rPr lang="en-US" altLang="zh-CN" sz="1000" dirty="0">
                <a:solidFill>
                  <a:schemeClr val="tx1">
                    <a:lumMod val="75000"/>
                    <a:lumOff val="25000"/>
                  </a:schemeClr>
                </a:solidFill>
                <a:latin typeface="微软雅黑" panose="020B0503020204020204" charset="-122"/>
                <a:ea typeface="微软雅黑" panose="020B0503020204020204" charset="-122"/>
              </a:rPr>
              <a:t> that has been </a:t>
            </a:r>
            <a:r>
              <a:rPr lang="en-US" altLang="zh-CN" sz="1000">
                <a:solidFill>
                  <a:schemeClr val="tx1">
                    <a:lumMod val="75000"/>
                    <a:lumOff val="25000"/>
                  </a:schemeClr>
                </a:solidFill>
                <a:latin typeface="微软雅黑" panose="020B0503020204020204" charset="-122"/>
                <a:ea typeface="微软雅黑" panose="020B0503020204020204" charset="-122"/>
              </a:rPr>
              <a:t>specifically designed</a:t>
            </a:r>
            <a:endParaRPr lang="en-US" altLang="zh-CN" sz="1000" dirty="0">
              <a:solidFill>
                <a:schemeClr val="tx1">
                  <a:lumMod val="75000"/>
                  <a:lumOff val="25000"/>
                </a:schemeClr>
              </a:solidFill>
              <a:latin typeface="微软雅黑" panose="020B0503020204020204" charset="-122"/>
              <a:ea typeface="微软雅黑" panose="020B0503020204020204" charset="-122"/>
            </a:endParaRPr>
          </a:p>
        </p:txBody>
      </p:sp>
      <p:sp>
        <p:nvSpPr>
          <p:cNvPr id="35" name="Rectangle 17"/>
          <p:cNvSpPr>
            <a:spLocks noChangeArrowheads="1"/>
          </p:cNvSpPr>
          <p:nvPr/>
        </p:nvSpPr>
        <p:spPr bwMode="auto">
          <a:xfrm>
            <a:off x="6193368" y="2203400"/>
            <a:ext cx="1905000" cy="10153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fontAlgn="base">
              <a:lnSpc>
                <a:spcPct val="150000"/>
              </a:lnSpc>
              <a:spcBef>
                <a:spcPct val="0"/>
              </a:spcBef>
              <a:spcAft>
                <a:spcPct val="0"/>
              </a:spcAft>
            </a:pPr>
            <a:r>
              <a:rPr lang="zh-CN" altLang="en-US" sz="1400" b="1" dirty="0">
                <a:solidFill>
                  <a:schemeClr val="tx1">
                    <a:lumMod val="75000"/>
                    <a:lumOff val="25000"/>
                  </a:schemeClr>
                </a:solidFill>
                <a:latin typeface="微软雅黑" panose="020B0503020204020204" charset="-122"/>
                <a:ea typeface="微软雅黑" panose="020B0503020204020204" charset="-122"/>
              </a:rPr>
              <a:t>OPTION 04</a:t>
            </a:r>
            <a:endParaRPr lang="zh-CN" altLang="en-US" sz="1400" b="1" dirty="0">
              <a:solidFill>
                <a:schemeClr val="tx1">
                  <a:lumMod val="75000"/>
                  <a:lumOff val="25000"/>
                </a:schemeClr>
              </a:solidFill>
              <a:latin typeface="微软雅黑" panose="020B0503020204020204" charset="-122"/>
              <a:ea typeface="微软雅黑" panose="020B0503020204020204" charset="-122"/>
            </a:endParaRPr>
          </a:p>
          <a:p>
            <a:pPr algn="ctr" fontAlgn="base">
              <a:lnSpc>
                <a:spcPct val="150000"/>
              </a:lnSpc>
              <a:spcBef>
                <a:spcPct val="0"/>
              </a:spcBef>
              <a:spcAft>
                <a:spcPct val="0"/>
              </a:spcAft>
              <a:buFont typeface="Arial" panose="020B0604020202020204" pitchFamily="34" charset="0"/>
              <a:buNone/>
            </a:pPr>
            <a:r>
              <a:rPr lang="en-US" altLang="zh-CN" sz="1000" dirty="0">
                <a:solidFill>
                  <a:schemeClr val="tx1">
                    <a:lumMod val="75000"/>
                    <a:lumOff val="25000"/>
                  </a:schemeClr>
                </a:solidFill>
                <a:latin typeface="微软雅黑" panose="020B0503020204020204" charset="-122"/>
                <a:ea typeface="微软雅黑" panose="020B0503020204020204" charset="-122"/>
              </a:rPr>
              <a:t>We have many PowerPoint </a:t>
            </a:r>
            <a:r>
              <a:rPr lang="zh-CN" altLang="en-US" sz="1000" dirty="0">
                <a:solidFill>
                  <a:schemeClr val="tx1">
                    <a:lumMod val="75000"/>
                    <a:lumOff val="25000"/>
                  </a:schemeClr>
                </a:solidFill>
                <a:latin typeface="微软雅黑" panose="020B0503020204020204" charset="-122"/>
                <a:ea typeface="微软雅黑" panose="020B0503020204020204" charset="-122"/>
              </a:rPr>
              <a:t>templates</a:t>
            </a:r>
            <a:r>
              <a:rPr lang="en-US" altLang="zh-CN" sz="1000" dirty="0">
                <a:solidFill>
                  <a:schemeClr val="tx1">
                    <a:lumMod val="75000"/>
                    <a:lumOff val="25000"/>
                  </a:schemeClr>
                </a:solidFill>
                <a:latin typeface="微软雅黑" panose="020B0503020204020204" charset="-122"/>
                <a:ea typeface="微软雅黑" panose="020B0503020204020204" charset="-122"/>
              </a:rPr>
              <a:t> that has </a:t>
            </a:r>
            <a:r>
              <a:rPr lang="en-US" altLang="zh-CN" sz="1000">
                <a:solidFill>
                  <a:schemeClr val="tx1">
                    <a:lumMod val="75000"/>
                    <a:lumOff val="25000"/>
                  </a:schemeClr>
                </a:solidFill>
                <a:latin typeface="微软雅黑" panose="020B0503020204020204" charset="-122"/>
                <a:ea typeface="微软雅黑" panose="020B0503020204020204" charset="-122"/>
              </a:rPr>
              <a:t>been specifically</a:t>
            </a:r>
            <a:endParaRPr lang="en-US" altLang="zh-CN" sz="1000" dirty="0">
              <a:solidFill>
                <a:schemeClr val="tx1">
                  <a:lumMod val="75000"/>
                  <a:lumOff val="25000"/>
                </a:schemeClr>
              </a:solidFill>
              <a:latin typeface="微软雅黑" panose="020B0503020204020204" charset="-122"/>
              <a:ea typeface="微软雅黑" panose="020B0503020204020204" charset="-122"/>
            </a:endParaRPr>
          </a:p>
        </p:txBody>
      </p:sp>
      <p:sp>
        <p:nvSpPr>
          <p:cNvPr id="36" name="Rectangle 18"/>
          <p:cNvSpPr>
            <a:spLocks noChangeArrowheads="1"/>
          </p:cNvSpPr>
          <p:nvPr/>
        </p:nvSpPr>
        <p:spPr bwMode="auto">
          <a:xfrm>
            <a:off x="1775885" y="2203400"/>
            <a:ext cx="1905000" cy="10153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fontAlgn="base">
              <a:lnSpc>
                <a:spcPct val="150000"/>
              </a:lnSpc>
              <a:spcBef>
                <a:spcPct val="0"/>
              </a:spcBef>
              <a:spcAft>
                <a:spcPct val="0"/>
              </a:spcAft>
            </a:pPr>
            <a:r>
              <a:rPr lang="zh-CN" altLang="en-US" sz="1400" b="1" dirty="0">
                <a:solidFill>
                  <a:schemeClr val="tx1">
                    <a:lumMod val="75000"/>
                    <a:lumOff val="25000"/>
                  </a:schemeClr>
                </a:solidFill>
                <a:latin typeface="微软雅黑" panose="020B0503020204020204" charset="-122"/>
                <a:ea typeface="微软雅黑" panose="020B0503020204020204" charset="-122"/>
              </a:rPr>
              <a:t>OPTION 02</a:t>
            </a:r>
            <a:endParaRPr lang="zh-CN" altLang="en-US" sz="1400" b="1" dirty="0">
              <a:solidFill>
                <a:schemeClr val="tx1">
                  <a:lumMod val="75000"/>
                  <a:lumOff val="25000"/>
                </a:schemeClr>
              </a:solidFill>
              <a:latin typeface="微软雅黑" panose="020B0503020204020204" charset="-122"/>
              <a:ea typeface="微软雅黑" panose="020B0503020204020204" charset="-122"/>
            </a:endParaRPr>
          </a:p>
          <a:p>
            <a:pPr algn="ctr" fontAlgn="base">
              <a:lnSpc>
                <a:spcPct val="150000"/>
              </a:lnSpc>
              <a:spcBef>
                <a:spcPct val="0"/>
              </a:spcBef>
              <a:spcAft>
                <a:spcPct val="0"/>
              </a:spcAft>
              <a:buFont typeface="Arial" panose="020B0604020202020204" pitchFamily="34" charset="0"/>
              <a:buNone/>
            </a:pPr>
            <a:r>
              <a:rPr lang="en-US" altLang="zh-CN" sz="1000" dirty="0">
                <a:solidFill>
                  <a:schemeClr val="tx1">
                    <a:lumMod val="75000"/>
                    <a:lumOff val="25000"/>
                  </a:schemeClr>
                </a:solidFill>
                <a:latin typeface="微软雅黑" panose="020B0503020204020204" charset="-122"/>
                <a:ea typeface="微软雅黑" panose="020B0503020204020204" charset="-122"/>
              </a:rPr>
              <a:t>We have many PowerPoint </a:t>
            </a:r>
            <a:r>
              <a:rPr lang="zh-CN" altLang="en-US" sz="1000" dirty="0">
                <a:solidFill>
                  <a:schemeClr val="tx1">
                    <a:lumMod val="75000"/>
                    <a:lumOff val="25000"/>
                  </a:schemeClr>
                </a:solidFill>
                <a:latin typeface="微软雅黑" panose="020B0503020204020204" charset="-122"/>
                <a:ea typeface="微软雅黑" panose="020B0503020204020204" charset="-122"/>
              </a:rPr>
              <a:t>templates</a:t>
            </a:r>
            <a:r>
              <a:rPr lang="en-US" altLang="zh-CN" sz="1000" dirty="0">
                <a:solidFill>
                  <a:schemeClr val="tx1">
                    <a:lumMod val="75000"/>
                    <a:lumOff val="25000"/>
                  </a:schemeClr>
                </a:solidFill>
                <a:latin typeface="微软雅黑" panose="020B0503020204020204" charset="-122"/>
                <a:ea typeface="微软雅黑" panose="020B0503020204020204" charset="-122"/>
              </a:rPr>
              <a:t> that has been </a:t>
            </a:r>
            <a:r>
              <a:rPr lang="en-US" altLang="zh-CN" sz="1000">
                <a:solidFill>
                  <a:schemeClr val="tx1">
                    <a:lumMod val="75000"/>
                    <a:lumOff val="25000"/>
                  </a:schemeClr>
                </a:solidFill>
                <a:latin typeface="微软雅黑" panose="020B0503020204020204" charset="-122"/>
                <a:ea typeface="微软雅黑" panose="020B0503020204020204" charset="-122"/>
              </a:rPr>
              <a:t>specifically designed</a:t>
            </a:r>
            <a:endParaRPr lang="en-US" altLang="zh-CN" sz="1000" dirty="0">
              <a:solidFill>
                <a:schemeClr val="tx1">
                  <a:lumMod val="75000"/>
                  <a:lumOff val="25000"/>
                </a:schemeClr>
              </a:solidFill>
              <a:latin typeface="微软雅黑" panose="020B0503020204020204" charset="-122"/>
              <a:ea typeface="微软雅黑" panose="020B0503020204020204" charset="-122"/>
            </a:endParaRPr>
          </a:p>
        </p:txBody>
      </p:sp>
      <p:sp>
        <p:nvSpPr>
          <p:cNvPr id="38" name="Text Box 20"/>
          <p:cNvSpPr txBox="1">
            <a:spLocks noChangeArrowheads="1"/>
          </p:cNvSpPr>
          <p:nvPr/>
        </p:nvSpPr>
        <p:spPr bwMode="auto">
          <a:xfrm>
            <a:off x="2656844" y="3891652"/>
            <a:ext cx="795020" cy="6451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defPPr>
              <a:defRPr lang="zh-CN"/>
            </a:defPPr>
            <a:lvl1pPr algn="ctr" fontAlgn="base">
              <a:spcBef>
                <a:spcPct val="0"/>
              </a:spcBef>
              <a:spcAft>
                <a:spcPct val="0"/>
              </a:spcAft>
              <a:buFont typeface="Arial" panose="020B0604020202020204" pitchFamily="34" charset="0"/>
              <a:buNone/>
              <a:defRPr sz="1600" b="1">
                <a:solidFill>
                  <a:schemeClr val="bg1"/>
                </a:solidFill>
                <a:latin typeface="Arial" panose="020B0604020202020204" pitchFamily="34" charset="0"/>
              </a:defRPr>
            </a:lvl1pPr>
          </a:lstStyle>
          <a:p>
            <a:pPr>
              <a:lnSpc>
                <a:spcPct val="150000"/>
              </a:lnSpc>
            </a:pPr>
            <a:r>
              <a:rPr lang="zh-CN" altLang="zh-CN" sz="2400">
                <a:solidFill>
                  <a:prstClr val="white"/>
                </a:solidFill>
                <a:latin typeface="汉仪综艺体简" panose="02010600000101010101" charset="-122"/>
                <a:ea typeface="汉仪综艺体简" panose="02010600000101010101" charset="-122"/>
              </a:rPr>
              <a:t>201</a:t>
            </a:r>
            <a:r>
              <a:rPr lang="en-US" sz="2400">
                <a:solidFill>
                  <a:prstClr val="white"/>
                </a:solidFill>
                <a:latin typeface="汉仪综艺体简" panose="02010600000101010101" charset="-122"/>
                <a:ea typeface="汉仪综艺体简" panose="02010600000101010101" charset="-122"/>
              </a:rPr>
              <a:t>7</a:t>
            </a:r>
            <a:endParaRPr lang="en-US" sz="2400" dirty="0">
              <a:solidFill>
                <a:prstClr val="white"/>
              </a:solidFill>
              <a:latin typeface="汉仪综艺体简" panose="02010600000101010101" charset="-122"/>
              <a:ea typeface="汉仪综艺体简" panose="02010600000101010101" charset="-122"/>
            </a:endParaRPr>
          </a:p>
        </p:txBody>
      </p:sp>
      <p:sp>
        <p:nvSpPr>
          <p:cNvPr id="39" name="Text Box 21"/>
          <p:cNvSpPr txBox="1">
            <a:spLocks noChangeArrowheads="1"/>
          </p:cNvSpPr>
          <p:nvPr/>
        </p:nvSpPr>
        <p:spPr bwMode="auto">
          <a:xfrm>
            <a:off x="4552742" y="4914048"/>
            <a:ext cx="795020" cy="6451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defPPr>
              <a:defRPr lang="zh-CN"/>
            </a:defPPr>
            <a:lvl1pPr algn="ctr" fontAlgn="base">
              <a:spcBef>
                <a:spcPct val="0"/>
              </a:spcBef>
              <a:spcAft>
                <a:spcPct val="0"/>
              </a:spcAft>
              <a:buFont typeface="Arial" panose="020B0604020202020204" pitchFamily="34" charset="0"/>
              <a:buNone/>
              <a:defRPr sz="1600" b="1">
                <a:solidFill>
                  <a:schemeClr val="bg1"/>
                </a:solidFill>
                <a:latin typeface="Arial" panose="020B0604020202020204" pitchFamily="34" charset="0"/>
              </a:defRPr>
            </a:lvl1pPr>
          </a:lstStyle>
          <a:p>
            <a:pPr>
              <a:lnSpc>
                <a:spcPct val="150000"/>
              </a:lnSpc>
            </a:pPr>
            <a:r>
              <a:rPr lang="zh-CN" altLang="zh-CN" sz="2400">
                <a:solidFill>
                  <a:prstClr val="white"/>
                </a:solidFill>
                <a:latin typeface="汉仪综艺体简" panose="02010600000101010101" charset="-122"/>
                <a:ea typeface="汉仪综艺体简" panose="02010600000101010101" charset="-122"/>
              </a:rPr>
              <a:t>201</a:t>
            </a:r>
            <a:r>
              <a:rPr lang="en-US" sz="2400">
                <a:solidFill>
                  <a:prstClr val="white"/>
                </a:solidFill>
                <a:latin typeface="汉仪综艺体简" panose="02010600000101010101" charset="-122"/>
                <a:ea typeface="汉仪综艺体简" panose="02010600000101010101" charset="-122"/>
              </a:rPr>
              <a:t>8</a:t>
            </a:r>
            <a:endParaRPr lang="en-US" sz="2400" dirty="0">
              <a:solidFill>
                <a:prstClr val="white"/>
              </a:solidFill>
              <a:latin typeface="汉仪综艺体简" panose="02010600000101010101" charset="-122"/>
              <a:ea typeface="汉仪综艺体简" panose="02010600000101010101" charset="-122"/>
            </a:endParaRPr>
          </a:p>
        </p:txBody>
      </p:sp>
      <p:sp>
        <p:nvSpPr>
          <p:cNvPr id="40" name="Text Box 22"/>
          <p:cNvSpPr txBox="1">
            <a:spLocks noChangeArrowheads="1"/>
          </p:cNvSpPr>
          <p:nvPr/>
        </p:nvSpPr>
        <p:spPr bwMode="auto">
          <a:xfrm>
            <a:off x="6439327" y="3964667"/>
            <a:ext cx="795020" cy="6451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defPPr>
              <a:defRPr lang="zh-CN"/>
            </a:defPPr>
            <a:lvl1pPr algn="ctr" fontAlgn="base">
              <a:spcBef>
                <a:spcPct val="0"/>
              </a:spcBef>
              <a:spcAft>
                <a:spcPct val="0"/>
              </a:spcAft>
              <a:buFont typeface="Arial" panose="020B0604020202020204" pitchFamily="34" charset="0"/>
              <a:buNone/>
              <a:defRPr sz="1600" b="1">
                <a:solidFill>
                  <a:schemeClr val="bg1"/>
                </a:solidFill>
                <a:latin typeface="Arial" panose="020B0604020202020204" pitchFamily="34" charset="0"/>
              </a:defRPr>
            </a:lvl1pPr>
          </a:lstStyle>
          <a:p>
            <a:pPr>
              <a:lnSpc>
                <a:spcPct val="150000"/>
              </a:lnSpc>
            </a:pPr>
            <a:r>
              <a:rPr lang="zh-CN" altLang="zh-CN" sz="2400">
                <a:solidFill>
                  <a:prstClr val="white"/>
                </a:solidFill>
                <a:latin typeface="汉仪综艺体简" panose="02010600000101010101" charset="-122"/>
                <a:ea typeface="汉仪综艺体简" panose="02010600000101010101" charset="-122"/>
              </a:rPr>
              <a:t>201</a:t>
            </a:r>
            <a:r>
              <a:rPr lang="en-US" altLang="zh-CN" sz="2400">
                <a:solidFill>
                  <a:prstClr val="white"/>
                </a:solidFill>
                <a:latin typeface="汉仪综艺体简" panose="02010600000101010101" charset="-122"/>
                <a:ea typeface="汉仪综艺体简" panose="02010600000101010101" charset="-122"/>
              </a:rPr>
              <a:t>9</a:t>
            </a:r>
            <a:endParaRPr lang="zh-CN" altLang="zh-CN" sz="2400" dirty="0">
              <a:solidFill>
                <a:prstClr val="white"/>
              </a:solidFill>
              <a:latin typeface="汉仪综艺体简" panose="02010600000101010101" charset="-122"/>
              <a:ea typeface="汉仪综艺体简" panose="02010600000101010101" charset="-122"/>
            </a:endParaRPr>
          </a:p>
        </p:txBody>
      </p:sp>
      <p:sp>
        <p:nvSpPr>
          <p:cNvPr id="41" name="Text Box 23"/>
          <p:cNvSpPr txBox="1">
            <a:spLocks noChangeArrowheads="1"/>
          </p:cNvSpPr>
          <p:nvPr/>
        </p:nvSpPr>
        <p:spPr bwMode="auto">
          <a:xfrm>
            <a:off x="8321044" y="4922426"/>
            <a:ext cx="795020" cy="6451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defPPr>
              <a:defRPr lang="zh-CN"/>
            </a:defPPr>
            <a:lvl1pPr algn="ctr" fontAlgn="base">
              <a:spcBef>
                <a:spcPct val="0"/>
              </a:spcBef>
              <a:spcAft>
                <a:spcPct val="0"/>
              </a:spcAft>
              <a:buFont typeface="Arial" panose="020B0604020202020204" pitchFamily="34" charset="0"/>
              <a:buNone/>
              <a:defRPr sz="1600" b="1">
                <a:solidFill>
                  <a:schemeClr val="bg1"/>
                </a:solidFill>
                <a:latin typeface="Arial" panose="020B0604020202020204" pitchFamily="34" charset="0"/>
              </a:defRPr>
            </a:lvl1pPr>
          </a:lstStyle>
          <a:p>
            <a:pPr>
              <a:lnSpc>
                <a:spcPct val="150000"/>
              </a:lnSpc>
            </a:pPr>
            <a:r>
              <a:rPr lang="zh-CN" altLang="zh-CN" sz="2400">
                <a:solidFill>
                  <a:prstClr val="white"/>
                </a:solidFill>
                <a:latin typeface="汉仪综艺体简" panose="02010600000101010101" charset="-122"/>
                <a:ea typeface="汉仪综艺体简" panose="02010600000101010101" charset="-122"/>
              </a:rPr>
              <a:t>20</a:t>
            </a:r>
            <a:r>
              <a:rPr lang="en-US" sz="2400">
                <a:solidFill>
                  <a:prstClr val="white"/>
                </a:solidFill>
                <a:latin typeface="汉仪综艺体简" panose="02010600000101010101" charset="-122"/>
                <a:ea typeface="汉仪综艺体简" panose="02010600000101010101" charset="-122"/>
              </a:rPr>
              <a:t>20</a:t>
            </a:r>
            <a:endParaRPr lang="en-US" sz="2400" dirty="0">
              <a:solidFill>
                <a:prstClr val="white"/>
              </a:solidFill>
              <a:latin typeface="汉仪综艺体简" panose="02010600000101010101" charset="-122"/>
              <a:ea typeface="汉仪综艺体简" panose="02010600000101010101" charset="-122"/>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580231" y="488156"/>
            <a:ext cx="3070635" cy="521970"/>
          </a:xfrm>
          <a:prstGeom prst="rect">
            <a:avLst/>
          </a:prstGeom>
        </p:spPr>
        <p:txBody>
          <a:bodyPr wrap="square">
            <a:spAutoFit/>
          </a:bodyPr>
          <a:p>
            <a:pPr algn="dist"/>
            <a:r>
              <a:rPr lang="zh-CN" altLang="en-US" sz="2800" dirty="0">
                <a:solidFill>
                  <a:srgbClr val="5C6E7C"/>
                </a:solidFill>
                <a:latin typeface="汉仪大宋简" panose="02010600000101010101" pitchFamily="2" charset="-122"/>
                <a:ea typeface="汉仪大宋简" panose="02010600000101010101" pitchFamily="2" charset="-122"/>
              </a:rPr>
              <a:t>壹</a:t>
            </a:r>
            <a:r>
              <a:rPr lang="en-US" altLang="zh-CN" sz="2800" dirty="0">
                <a:solidFill>
                  <a:srgbClr val="5C6E7C"/>
                </a:solidFill>
                <a:latin typeface="汉仪大宋简" panose="02010600000101010101" pitchFamily="2" charset="-122"/>
                <a:ea typeface="汉仪大宋简" panose="02010600000101010101" pitchFamily="2" charset="-122"/>
              </a:rPr>
              <a:t>·</a:t>
            </a:r>
            <a:r>
              <a:rPr lang="zh-CN" altLang="en-US" sz="2800" dirty="0">
                <a:solidFill>
                  <a:srgbClr val="5C6E7C"/>
                </a:solidFill>
                <a:latin typeface="汉仪大宋简" panose="02010600000101010101" pitchFamily="2" charset="-122"/>
                <a:ea typeface="汉仪大宋简" panose="02010600000101010101" pitchFamily="2" charset="-122"/>
              </a:rPr>
              <a:t>输入标题内容</a:t>
            </a:r>
            <a:endParaRPr lang="zh-CN" altLang="en-US" sz="2800" dirty="0">
              <a:solidFill>
                <a:srgbClr val="5C6E7C"/>
              </a:solidFill>
              <a:latin typeface="汉仪大宋简" panose="02010600000101010101" pitchFamily="2" charset="-122"/>
              <a:ea typeface="汉仪大宋简" panose="02010600000101010101" pitchFamily="2" charset="-122"/>
            </a:endParaRPr>
          </a:p>
        </p:txBody>
      </p:sp>
      <p:sp>
        <p:nvSpPr>
          <p:cNvPr id="2" name="矩形 1"/>
          <p:cNvSpPr/>
          <p:nvPr/>
        </p:nvSpPr>
        <p:spPr>
          <a:xfrm>
            <a:off x="2441574" y="1553140"/>
            <a:ext cx="1800282" cy="398780"/>
          </a:xfrm>
          <a:prstGeom prst="rect">
            <a:avLst/>
          </a:prstGeom>
        </p:spPr>
        <p:txBody>
          <a:bodyPr wrap="square">
            <a:spAutoFit/>
          </a:bodyPr>
          <a:lstStyle/>
          <a:p>
            <a:pPr algn="dist"/>
            <a:r>
              <a:rPr lang="zh-CN" altLang="en-US" sz="2000" spc="600" dirty="0">
                <a:solidFill>
                  <a:schemeClr val="tx1">
                    <a:lumMod val="75000"/>
                    <a:lumOff val="25000"/>
                  </a:schemeClr>
                </a:solidFill>
                <a:latin typeface="微软雅黑" panose="020B0503020204020204" charset="-122"/>
                <a:ea typeface="微软雅黑" panose="020B0503020204020204" charset="-122"/>
              </a:rPr>
              <a:t>输入标题</a:t>
            </a:r>
            <a:endParaRPr lang="zh-CN" altLang="en-US" sz="2000" spc="600" dirty="0">
              <a:solidFill>
                <a:schemeClr val="tx1">
                  <a:lumMod val="75000"/>
                  <a:lumOff val="25000"/>
                </a:schemeClr>
              </a:solidFill>
              <a:latin typeface="微软雅黑" panose="020B0503020204020204" charset="-122"/>
              <a:ea typeface="微软雅黑" panose="020B0503020204020204" charset="-122"/>
            </a:endParaRPr>
          </a:p>
        </p:txBody>
      </p:sp>
      <p:sp>
        <p:nvSpPr>
          <p:cNvPr id="12" name="文本框 11"/>
          <p:cNvSpPr txBox="1"/>
          <p:nvPr/>
        </p:nvSpPr>
        <p:spPr>
          <a:xfrm>
            <a:off x="2451100" y="1965118"/>
            <a:ext cx="5101520" cy="645160"/>
          </a:xfrm>
          <a:prstGeom prst="rect">
            <a:avLst/>
          </a:prstGeom>
          <a:noFill/>
        </p:spPr>
        <p:txBody>
          <a:bodyPr wrap="square" rtlCol="0">
            <a:spAutoFit/>
          </a:bodyPr>
          <a:lstStyle/>
          <a:p>
            <a:pPr>
              <a:lnSpc>
                <a:spcPct val="150000"/>
              </a:lnSpc>
            </a:pPr>
            <a:r>
              <a:rPr lang="zh-CN" altLang="en-US" sz="12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您的内容打在这里，或者通过复制您的文本后，在此框中选择粘贴，并选择只保留文字。您的内容打在这里</a:t>
            </a:r>
            <a:r>
              <a:rPr lang="en-US" altLang="zh-CN" sz="12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a:t>
            </a:r>
            <a:endParaRPr lang="en-US" altLang="zh-CN" sz="12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endParaRPr>
          </a:p>
        </p:txBody>
      </p:sp>
      <p:sp>
        <p:nvSpPr>
          <p:cNvPr id="13" name="矩形 12"/>
          <p:cNvSpPr/>
          <p:nvPr/>
        </p:nvSpPr>
        <p:spPr>
          <a:xfrm>
            <a:off x="2441574" y="3168160"/>
            <a:ext cx="1800282" cy="398780"/>
          </a:xfrm>
          <a:prstGeom prst="rect">
            <a:avLst/>
          </a:prstGeom>
        </p:spPr>
        <p:txBody>
          <a:bodyPr wrap="square">
            <a:spAutoFit/>
          </a:bodyPr>
          <a:lstStyle/>
          <a:p>
            <a:pPr algn="dist"/>
            <a:r>
              <a:rPr lang="zh-CN" altLang="en-US" sz="2000" spc="600" dirty="0">
                <a:solidFill>
                  <a:schemeClr val="tx1">
                    <a:lumMod val="75000"/>
                    <a:lumOff val="25000"/>
                  </a:schemeClr>
                </a:solidFill>
                <a:latin typeface="微软雅黑" panose="020B0503020204020204" charset="-122"/>
                <a:ea typeface="微软雅黑" panose="020B0503020204020204" charset="-122"/>
              </a:rPr>
              <a:t>输入标题</a:t>
            </a:r>
            <a:endParaRPr lang="zh-CN" altLang="en-US" sz="2000" spc="600" dirty="0">
              <a:solidFill>
                <a:schemeClr val="tx1">
                  <a:lumMod val="75000"/>
                  <a:lumOff val="25000"/>
                </a:schemeClr>
              </a:solidFill>
              <a:latin typeface="微软雅黑" panose="020B0503020204020204" charset="-122"/>
              <a:ea typeface="微软雅黑" panose="020B0503020204020204" charset="-122"/>
            </a:endParaRPr>
          </a:p>
        </p:txBody>
      </p:sp>
      <p:sp>
        <p:nvSpPr>
          <p:cNvPr id="14" name="文本框 13"/>
          <p:cNvSpPr txBox="1"/>
          <p:nvPr/>
        </p:nvSpPr>
        <p:spPr>
          <a:xfrm>
            <a:off x="2451100" y="3580138"/>
            <a:ext cx="5101520" cy="645160"/>
          </a:xfrm>
          <a:prstGeom prst="rect">
            <a:avLst/>
          </a:prstGeom>
          <a:noFill/>
        </p:spPr>
        <p:txBody>
          <a:bodyPr wrap="square" rtlCol="0">
            <a:spAutoFit/>
          </a:bodyPr>
          <a:lstStyle/>
          <a:p>
            <a:pPr>
              <a:lnSpc>
                <a:spcPct val="150000"/>
              </a:lnSpc>
            </a:pPr>
            <a:r>
              <a:rPr lang="zh-CN" altLang="en-US" sz="12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您的内容打在这里，或者通过复制您的文本后，在此框中选择粘贴，并选择只保留文字。您的内容打在这里</a:t>
            </a:r>
            <a:r>
              <a:rPr lang="en-US" altLang="zh-CN" sz="12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a:t>
            </a:r>
            <a:endParaRPr lang="en-US" altLang="zh-CN" sz="12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endParaRPr>
          </a:p>
        </p:txBody>
      </p:sp>
      <p:sp>
        <p:nvSpPr>
          <p:cNvPr id="16" name="矩形 15"/>
          <p:cNvSpPr/>
          <p:nvPr/>
        </p:nvSpPr>
        <p:spPr>
          <a:xfrm>
            <a:off x="2441574" y="4726231"/>
            <a:ext cx="1800282" cy="398780"/>
          </a:xfrm>
          <a:prstGeom prst="rect">
            <a:avLst/>
          </a:prstGeom>
        </p:spPr>
        <p:txBody>
          <a:bodyPr wrap="square">
            <a:spAutoFit/>
          </a:bodyPr>
          <a:lstStyle/>
          <a:p>
            <a:pPr algn="dist"/>
            <a:r>
              <a:rPr lang="zh-CN" altLang="en-US" sz="2000" spc="600" dirty="0">
                <a:solidFill>
                  <a:schemeClr val="tx1">
                    <a:lumMod val="75000"/>
                    <a:lumOff val="25000"/>
                  </a:schemeClr>
                </a:solidFill>
                <a:latin typeface="微软雅黑" panose="020B0503020204020204" charset="-122"/>
                <a:ea typeface="微软雅黑" panose="020B0503020204020204" charset="-122"/>
              </a:rPr>
              <a:t>输入标题</a:t>
            </a:r>
            <a:endParaRPr lang="zh-CN" altLang="en-US" sz="2000" spc="600" dirty="0">
              <a:solidFill>
                <a:schemeClr val="tx1">
                  <a:lumMod val="75000"/>
                  <a:lumOff val="25000"/>
                </a:schemeClr>
              </a:solidFill>
              <a:latin typeface="微软雅黑" panose="020B0503020204020204" charset="-122"/>
              <a:ea typeface="微软雅黑" panose="020B0503020204020204" charset="-122"/>
            </a:endParaRPr>
          </a:p>
        </p:txBody>
      </p:sp>
      <p:sp>
        <p:nvSpPr>
          <p:cNvPr id="17" name="文本框 16"/>
          <p:cNvSpPr txBox="1"/>
          <p:nvPr/>
        </p:nvSpPr>
        <p:spPr>
          <a:xfrm>
            <a:off x="2451100" y="5138209"/>
            <a:ext cx="5101520" cy="645160"/>
          </a:xfrm>
          <a:prstGeom prst="rect">
            <a:avLst/>
          </a:prstGeom>
          <a:noFill/>
        </p:spPr>
        <p:txBody>
          <a:bodyPr wrap="square" rtlCol="0">
            <a:spAutoFit/>
          </a:bodyPr>
          <a:lstStyle/>
          <a:p>
            <a:pPr>
              <a:lnSpc>
                <a:spcPct val="150000"/>
              </a:lnSpc>
            </a:pPr>
            <a:r>
              <a:rPr lang="zh-CN" altLang="en-US" sz="12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您的内容打在这里，或者通过复制您的文本后，在此框中选择粘贴，并选择只保留文字。您的内容打在这里</a:t>
            </a:r>
            <a:r>
              <a:rPr lang="en-US" altLang="zh-CN" sz="12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a:t>
            </a:r>
            <a:endParaRPr lang="en-US" altLang="zh-CN" sz="12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endParaRPr>
          </a:p>
        </p:txBody>
      </p:sp>
      <p:sp>
        <p:nvSpPr>
          <p:cNvPr id="19" name="箭头: 下 18"/>
          <p:cNvSpPr/>
          <p:nvPr/>
        </p:nvSpPr>
        <p:spPr>
          <a:xfrm>
            <a:off x="1716844" y="2729870"/>
            <a:ext cx="267474" cy="309611"/>
          </a:xfrm>
          <a:prstGeom prst="downArrow">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tx1">
                  <a:lumMod val="75000"/>
                  <a:lumOff val="25000"/>
                </a:schemeClr>
              </a:solidFill>
              <a:latin typeface="微软雅黑" panose="020B0503020204020204" charset="-122"/>
              <a:ea typeface="微软雅黑" panose="020B0503020204020204" charset="-122"/>
            </a:endParaRPr>
          </a:p>
        </p:txBody>
      </p:sp>
      <p:sp>
        <p:nvSpPr>
          <p:cNvPr id="22" name="箭头: 下 21"/>
          <p:cNvSpPr/>
          <p:nvPr/>
        </p:nvSpPr>
        <p:spPr>
          <a:xfrm>
            <a:off x="1716844" y="4335706"/>
            <a:ext cx="267474" cy="309611"/>
          </a:xfrm>
          <a:prstGeom prst="downArrow">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tx1">
                  <a:lumMod val="75000"/>
                  <a:lumOff val="25000"/>
                </a:schemeClr>
              </a:solidFill>
              <a:latin typeface="微软雅黑" panose="020B0503020204020204" charset="-122"/>
              <a:ea typeface="微软雅黑" panose="020B0503020204020204" charset="-122"/>
            </a:endParaRPr>
          </a:p>
        </p:txBody>
      </p:sp>
      <p:sp>
        <p:nvSpPr>
          <p:cNvPr id="24" name="椭圆 23"/>
          <p:cNvSpPr/>
          <p:nvPr/>
        </p:nvSpPr>
        <p:spPr>
          <a:xfrm>
            <a:off x="1434883" y="1709768"/>
            <a:ext cx="811035" cy="811035"/>
          </a:xfrm>
          <a:prstGeom prst="ellipse">
            <a:avLst/>
          </a:prstGeom>
          <a:solidFill>
            <a:srgbClr val="5C6E7C"/>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1600" dirty="0">
              <a:solidFill>
                <a:schemeClr val="tx1">
                  <a:lumMod val="75000"/>
                  <a:lumOff val="25000"/>
                </a:schemeClr>
              </a:solidFill>
              <a:latin typeface="微软雅黑" panose="020B0503020204020204" charset="-122"/>
              <a:ea typeface="微软雅黑" panose="020B0503020204020204" charset="-122"/>
            </a:endParaRPr>
          </a:p>
        </p:txBody>
      </p:sp>
      <p:sp>
        <p:nvSpPr>
          <p:cNvPr id="27" name="椭圆 26"/>
          <p:cNvSpPr/>
          <p:nvPr/>
        </p:nvSpPr>
        <p:spPr>
          <a:xfrm>
            <a:off x="1434883" y="4856450"/>
            <a:ext cx="811035" cy="811035"/>
          </a:xfrm>
          <a:prstGeom prst="ellipse">
            <a:avLst/>
          </a:prstGeom>
          <a:solidFill>
            <a:srgbClr val="5C6E7C"/>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1600">
              <a:solidFill>
                <a:schemeClr val="tx1">
                  <a:lumMod val="75000"/>
                  <a:lumOff val="25000"/>
                </a:schemeClr>
              </a:solidFill>
              <a:latin typeface="微软雅黑" panose="020B0503020204020204" charset="-122"/>
              <a:ea typeface="微软雅黑" panose="020B0503020204020204" charset="-122"/>
            </a:endParaRPr>
          </a:p>
        </p:txBody>
      </p:sp>
      <p:sp>
        <p:nvSpPr>
          <p:cNvPr id="30" name="椭圆 29"/>
          <p:cNvSpPr/>
          <p:nvPr/>
        </p:nvSpPr>
        <p:spPr>
          <a:xfrm>
            <a:off x="1434882" y="3283109"/>
            <a:ext cx="811035" cy="811035"/>
          </a:xfrm>
          <a:prstGeom prst="ellipse">
            <a:avLst/>
          </a:prstGeom>
          <a:solidFill>
            <a:srgbClr val="5C6E7C"/>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1600" dirty="0">
              <a:solidFill>
                <a:schemeClr val="tx1">
                  <a:lumMod val="75000"/>
                  <a:lumOff val="25000"/>
                </a:schemeClr>
              </a:solidFill>
              <a:latin typeface="微软雅黑" panose="020B0503020204020204" charset="-122"/>
              <a:ea typeface="微软雅黑" panose="020B0503020204020204" charset="-122"/>
            </a:endParaRPr>
          </a:p>
        </p:txBody>
      </p:sp>
      <p:sp>
        <p:nvSpPr>
          <p:cNvPr id="5" name="iconfont-1187-868319"/>
          <p:cNvSpPr>
            <a:spLocks noChangeAspect="1"/>
          </p:cNvSpPr>
          <p:nvPr/>
        </p:nvSpPr>
        <p:spPr bwMode="auto">
          <a:xfrm>
            <a:off x="1608480" y="3447047"/>
            <a:ext cx="474500" cy="474108"/>
          </a:xfrm>
          <a:custGeom>
            <a:avLst/>
            <a:gdLst>
              <a:gd name="T0" fmla="*/ 11212 w 12607"/>
              <a:gd name="T1" fmla="*/ 4855 h 12594"/>
              <a:gd name="T2" fmla="*/ 11019 w 12607"/>
              <a:gd name="T3" fmla="*/ 4855 h 12594"/>
              <a:gd name="T4" fmla="*/ 10644 w 12607"/>
              <a:gd name="T5" fmla="*/ 3981 h 12594"/>
              <a:gd name="T6" fmla="*/ 10796 w 12607"/>
              <a:gd name="T7" fmla="*/ 3830 h 12594"/>
              <a:gd name="T8" fmla="*/ 10796 w 12607"/>
              <a:gd name="T9" fmla="*/ 1864 h 12594"/>
              <a:gd name="T10" fmla="*/ 10755 w 12607"/>
              <a:gd name="T11" fmla="*/ 1823 h 12594"/>
              <a:gd name="T12" fmla="*/ 8781 w 12607"/>
              <a:gd name="T13" fmla="*/ 1823 h 12594"/>
              <a:gd name="T14" fmla="*/ 8611 w 12607"/>
              <a:gd name="T15" fmla="*/ 1992 h 12594"/>
              <a:gd name="T16" fmla="*/ 7729 w 12607"/>
              <a:gd name="T17" fmla="*/ 1634 h 12594"/>
              <a:gd name="T18" fmla="*/ 7729 w 12607"/>
              <a:gd name="T19" fmla="*/ 1390 h 12594"/>
              <a:gd name="T20" fmla="*/ 6333 w 12607"/>
              <a:gd name="T21" fmla="*/ 0 h 12594"/>
              <a:gd name="T22" fmla="*/ 6274 w 12607"/>
              <a:gd name="T23" fmla="*/ 0 h 12594"/>
              <a:gd name="T24" fmla="*/ 4878 w 12607"/>
              <a:gd name="T25" fmla="*/ 1390 h 12594"/>
              <a:gd name="T26" fmla="*/ 4878 w 12607"/>
              <a:gd name="T27" fmla="*/ 1652 h 12594"/>
              <a:gd name="T28" fmla="*/ 4033 w 12607"/>
              <a:gd name="T29" fmla="*/ 2003 h 12594"/>
              <a:gd name="T30" fmla="*/ 3852 w 12607"/>
              <a:gd name="T31" fmla="*/ 1823 h 12594"/>
              <a:gd name="T32" fmla="*/ 1878 w 12607"/>
              <a:gd name="T33" fmla="*/ 1823 h 12594"/>
              <a:gd name="T34" fmla="*/ 1837 w 12607"/>
              <a:gd name="T35" fmla="*/ 1864 h 12594"/>
              <a:gd name="T36" fmla="*/ 1837 w 12607"/>
              <a:gd name="T37" fmla="*/ 3830 h 12594"/>
              <a:gd name="T38" fmla="*/ 2012 w 12607"/>
              <a:gd name="T39" fmla="*/ 4004 h 12594"/>
              <a:gd name="T40" fmla="*/ 1650 w 12607"/>
              <a:gd name="T41" fmla="*/ 4855 h 12594"/>
              <a:gd name="T42" fmla="*/ 1396 w 12607"/>
              <a:gd name="T43" fmla="*/ 4855 h 12594"/>
              <a:gd name="T44" fmla="*/ 0 w 12607"/>
              <a:gd name="T45" fmla="*/ 6245 h 12594"/>
              <a:gd name="T46" fmla="*/ 0 w 12607"/>
              <a:gd name="T47" fmla="*/ 6304 h 12594"/>
              <a:gd name="T48" fmla="*/ 1396 w 12607"/>
              <a:gd name="T49" fmla="*/ 7694 h 12594"/>
              <a:gd name="T50" fmla="*/ 1618 w 12607"/>
              <a:gd name="T51" fmla="*/ 7694 h 12594"/>
              <a:gd name="T52" fmla="*/ 1983 w 12607"/>
              <a:gd name="T53" fmla="*/ 8593 h 12594"/>
              <a:gd name="T54" fmla="*/ 1814 w 12607"/>
              <a:gd name="T55" fmla="*/ 8761 h 12594"/>
              <a:gd name="T56" fmla="*/ 1814 w 12607"/>
              <a:gd name="T57" fmla="*/ 10728 h 12594"/>
              <a:gd name="T58" fmla="*/ 1855 w 12607"/>
              <a:gd name="T59" fmla="*/ 10769 h 12594"/>
              <a:gd name="T60" fmla="*/ 3829 w 12607"/>
              <a:gd name="T61" fmla="*/ 10769 h 12594"/>
              <a:gd name="T62" fmla="*/ 3981 w 12607"/>
              <a:gd name="T63" fmla="*/ 10618 h 12594"/>
              <a:gd name="T64" fmla="*/ 4878 w 12607"/>
              <a:gd name="T65" fmla="*/ 10999 h 12594"/>
              <a:gd name="T66" fmla="*/ 4878 w 12607"/>
              <a:gd name="T67" fmla="*/ 11204 h 12594"/>
              <a:gd name="T68" fmla="*/ 6274 w 12607"/>
              <a:gd name="T69" fmla="*/ 12594 h 12594"/>
              <a:gd name="T70" fmla="*/ 6333 w 12607"/>
              <a:gd name="T71" fmla="*/ 12594 h 12594"/>
              <a:gd name="T72" fmla="*/ 7729 w 12607"/>
              <a:gd name="T73" fmla="*/ 11204 h 12594"/>
              <a:gd name="T74" fmla="*/ 7729 w 12607"/>
              <a:gd name="T75" fmla="*/ 11016 h 12594"/>
              <a:gd name="T76" fmla="*/ 8664 w 12607"/>
              <a:gd name="T77" fmla="*/ 10630 h 12594"/>
              <a:gd name="T78" fmla="*/ 8803 w 12607"/>
              <a:gd name="T79" fmla="*/ 10769 h 12594"/>
              <a:gd name="T80" fmla="*/ 10777 w 12607"/>
              <a:gd name="T81" fmla="*/ 10769 h 12594"/>
              <a:gd name="T82" fmla="*/ 10819 w 12607"/>
              <a:gd name="T83" fmla="*/ 10728 h 12594"/>
              <a:gd name="T84" fmla="*/ 10819 w 12607"/>
              <a:gd name="T85" fmla="*/ 8761 h 12594"/>
              <a:gd name="T86" fmla="*/ 10673 w 12607"/>
              <a:gd name="T87" fmla="*/ 8616 h 12594"/>
              <a:gd name="T88" fmla="*/ 11051 w 12607"/>
              <a:gd name="T89" fmla="*/ 7694 h 12594"/>
              <a:gd name="T90" fmla="*/ 11211 w 12607"/>
              <a:gd name="T91" fmla="*/ 7694 h 12594"/>
              <a:gd name="T92" fmla="*/ 12607 w 12607"/>
              <a:gd name="T93" fmla="*/ 6304 h 12594"/>
              <a:gd name="T94" fmla="*/ 12607 w 12607"/>
              <a:gd name="T95" fmla="*/ 6245 h 12594"/>
              <a:gd name="T96" fmla="*/ 11212 w 12607"/>
              <a:gd name="T97" fmla="*/ 4855 h 12594"/>
              <a:gd name="T98" fmla="*/ 6337 w 12607"/>
              <a:gd name="T99" fmla="*/ 8498 h 12594"/>
              <a:gd name="T100" fmla="*/ 4152 w 12607"/>
              <a:gd name="T101" fmla="*/ 6323 h 12594"/>
              <a:gd name="T102" fmla="*/ 6337 w 12607"/>
              <a:gd name="T103" fmla="*/ 4146 h 12594"/>
              <a:gd name="T104" fmla="*/ 8521 w 12607"/>
              <a:gd name="T105" fmla="*/ 6323 h 12594"/>
              <a:gd name="T106" fmla="*/ 6337 w 12607"/>
              <a:gd name="T107" fmla="*/ 8498 h 12594"/>
              <a:gd name="T108" fmla="*/ 6337 w 12607"/>
              <a:gd name="T109" fmla="*/ 8498 h 125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2607" h="12594">
                <a:moveTo>
                  <a:pt x="11212" y="4855"/>
                </a:moveTo>
                <a:lnTo>
                  <a:pt x="11019" y="4855"/>
                </a:lnTo>
                <a:cubicBezTo>
                  <a:pt x="10923" y="4550"/>
                  <a:pt x="10796" y="4258"/>
                  <a:pt x="10644" y="3981"/>
                </a:cubicBezTo>
                <a:lnTo>
                  <a:pt x="10796" y="3830"/>
                </a:lnTo>
                <a:cubicBezTo>
                  <a:pt x="11341" y="3287"/>
                  <a:pt x="11341" y="2407"/>
                  <a:pt x="10796" y="1864"/>
                </a:cubicBezTo>
                <a:lnTo>
                  <a:pt x="10755" y="1823"/>
                </a:lnTo>
                <a:cubicBezTo>
                  <a:pt x="10209" y="1279"/>
                  <a:pt x="9326" y="1279"/>
                  <a:pt x="8781" y="1823"/>
                </a:cubicBezTo>
                <a:lnTo>
                  <a:pt x="8611" y="1992"/>
                </a:lnTo>
                <a:cubicBezTo>
                  <a:pt x="8332" y="1846"/>
                  <a:pt x="8037" y="1725"/>
                  <a:pt x="7729" y="1634"/>
                </a:cubicBezTo>
                <a:lnTo>
                  <a:pt x="7729" y="1390"/>
                </a:lnTo>
                <a:cubicBezTo>
                  <a:pt x="7729" y="622"/>
                  <a:pt x="7104" y="0"/>
                  <a:pt x="6333" y="0"/>
                </a:cubicBezTo>
                <a:lnTo>
                  <a:pt x="6274" y="0"/>
                </a:lnTo>
                <a:cubicBezTo>
                  <a:pt x="5503" y="0"/>
                  <a:pt x="4878" y="622"/>
                  <a:pt x="4878" y="1390"/>
                </a:cubicBezTo>
                <a:lnTo>
                  <a:pt x="4878" y="1652"/>
                </a:lnTo>
                <a:cubicBezTo>
                  <a:pt x="4584" y="1742"/>
                  <a:pt x="4301" y="1861"/>
                  <a:pt x="4033" y="2003"/>
                </a:cubicBezTo>
                <a:lnTo>
                  <a:pt x="3852" y="1823"/>
                </a:lnTo>
                <a:cubicBezTo>
                  <a:pt x="3307" y="1280"/>
                  <a:pt x="2423" y="1280"/>
                  <a:pt x="1878" y="1823"/>
                </a:cubicBezTo>
                <a:lnTo>
                  <a:pt x="1837" y="1864"/>
                </a:lnTo>
                <a:cubicBezTo>
                  <a:pt x="1292" y="2407"/>
                  <a:pt x="1292" y="3287"/>
                  <a:pt x="1837" y="3830"/>
                </a:cubicBezTo>
                <a:lnTo>
                  <a:pt x="2012" y="4004"/>
                </a:lnTo>
                <a:cubicBezTo>
                  <a:pt x="1865" y="4274"/>
                  <a:pt x="1743" y="4558"/>
                  <a:pt x="1650" y="4855"/>
                </a:cubicBezTo>
                <a:lnTo>
                  <a:pt x="1396" y="4855"/>
                </a:lnTo>
                <a:cubicBezTo>
                  <a:pt x="625" y="4855"/>
                  <a:pt x="0" y="5478"/>
                  <a:pt x="0" y="6245"/>
                </a:cubicBezTo>
                <a:lnTo>
                  <a:pt x="0" y="6304"/>
                </a:lnTo>
                <a:cubicBezTo>
                  <a:pt x="0" y="7072"/>
                  <a:pt x="625" y="7694"/>
                  <a:pt x="1396" y="7694"/>
                </a:cubicBezTo>
                <a:lnTo>
                  <a:pt x="1618" y="7694"/>
                </a:lnTo>
                <a:cubicBezTo>
                  <a:pt x="1710" y="8008"/>
                  <a:pt x="1833" y="8308"/>
                  <a:pt x="1983" y="8593"/>
                </a:cubicBezTo>
                <a:lnTo>
                  <a:pt x="1814" y="8761"/>
                </a:lnTo>
                <a:cubicBezTo>
                  <a:pt x="1269" y="9304"/>
                  <a:pt x="1269" y="10185"/>
                  <a:pt x="1814" y="10728"/>
                </a:cubicBezTo>
                <a:lnTo>
                  <a:pt x="1855" y="10769"/>
                </a:lnTo>
                <a:cubicBezTo>
                  <a:pt x="2400" y="11312"/>
                  <a:pt x="3284" y="11312"/>
                  <a:pt x="3829" y="10769"/>
                </a:cubicBezTo>
                <a:lnTo>
                  <a:pt x="3981" y="10618"/>
                </a:lnTo>
                <a:cubicBezTo>
                  <a:pt x="4264" y="10773"/>
                  <a:pt x="4564" y="10902"/>
                  <a:pt x="4878" y="10999"/>
                </a:cubicBezTo>
                <a:lnTo>
                  <a:pt x="4878" y="11204"/>
                </a:lnTo>
                <a:cubicBezTo>
                  <a:pt x="4878" y="11972"/>
                  <a:pt x="5503" y="12594"/>
                  <a:pt x="6274" y="12594"/>
                </a:cubicBezTo>
                <a:lnTo>
                  <a:pt x="6333" y="12594"/>
                </a:lnTo>
                <a:cubicBezTo>
                  <a:pt x="7104" y="12594"/>
                  <a:pt x="7729" y="11972"/>
                  <a:pt x="7729" y="11204"/>
                </a:cubicBezTo>
                <a:lnTo>
                  <a:pt x="7729" y="11016"/>
                </a:lnTo>
                <a:cubicBezTo>
                  <a:pt x="8056" y="10920"/>
                  <a:pt x="8368" y="10788"/>
                  <a:pt x="8664" y="10630"/>
                </a:cubicBezTo>
                <a:lnTo>
                  <a:pt x="8803" y="10769"/>
                </a:lnTo>
                <a:cubicBezTo>
                  <a:pt x="9348" y="11312"/>
                  <a:pt x="10233" y="11312"/>
                  <a:pt x="10777" y="10769"/>
                </a:cubicBezTo>
                <a:lnTo>
                  <a:pt x="10819" y="10728"/>
                </a:lnTo>
                <a:cubicBezTo>
                  <a:pt x="11364" y="10185"/>
                  <a:pt x="11364" y="9304"/>
                  <a:pt x="10819" y="8761"/>
                </a:cubicBezTo>
                <a:lnTo>
                  <a:pt x="10673" y="8616"/>
                </a:lnTo>
                <a:cubicBezTo>
                  <a:pt x="10828" y="8324"/>
                  <a:pt x="10956" y="8017"/>
                  <a:pt x="11051" y="7694"/>
                </a:cubicBezTo>
                <a:lnTo>
                  <a:pt x="11211" y="7694"/>
                </a:lnTo>
                <a:cubicBezTo>
                  <a:pt x="11982" y="7694"/>
                  <a:pt x="12607" y="7071"/>
                  <a:pt x="12607" y="6304"/>
                </a:cubicBezTo>
                <a:lnTo>
                  <a:pt x="12607" y="6245"/>
                </a:lnTo>
                <a:cubicBezTo>
                  <a:pt x="12607" y="5477"/>
                  <a:pt x="11982" y="4855"/>
                  <a:pt x="11212" y="4855"/>
                </a:cubicBezTo>
                <a:close/>
                <a:moveTo>
                  <a:pt x="6337" y="8498"/>
                </a:moveTo>
                <a:cubicBezTo>
                  <a:pt x="5130" y="8498"/>
                  <a:pt x="4152" y="7524"/>
                  <a:pt x="4152" y="6323"/>
                </a:cubicBezTo>
                <a:cubicBezTo>
                  <a:pt x="4152" y="5120"/>
                  <a:pt x="5130" y="4146"/>
                  <a:pt x="6337" y="4146"/>
                </a:cubicBezTo>
                <a:cubicBezTo>
                  <a:pt x="7544" y="4146"/>
                  <a:pt x="8521" y="5120"/>
                  <a:pt x="8521" y="6323"/>
                </a:cubicBezTo>
                <a:cubicBezTo>
                  <a:pt x="8521" y="7524"/>
                  <a:pt x="7544" y="8498"/>
                  <a:pt x="6337" y="8498"/>
                </a:cubicBezTo>
                <a:close/>
                <a:moveTo>
                  <a:pt x="6337" y="8498"/>
                </a:moveTo>
                <a:close/>
              </a:path>
            </a:pathLst>
          </a:custGeom>
          <a:solidFill>
            <a:schemeClr val="bg1"/>
          </a:solidFill>
          <a:ln>
            <a:noFill/>
          </a:ln>
        </p:spPr>
      </p:sp>
      <p:sp>
        <p:nvSpPr>
          <p:cNvPr id="6" name="iconfont-1187-868319"/>
          <p:cNvSpPr>
            <a:spLocks noChangeAspect="1"/>
          </p:cNvSpPr>
          <p:nvPr/>
        </p:nvSpPr>
        <p:spPr bwMode="auto">
          <a:xfrm>
            <a:off x="1608479" y="5020523"/>
            <a:ext cx="474500" cy="474500"/>
          </a:xfrm>
          <a:custGeom>
            <a:avLst/>
            <a:gdLst>
              <a:gd name="T0" fmla="*/ 11492 w 12599"/>
              <a:gd name="T1" fmla="*/ 6299 h 12598"/>
              <a:gd name="T2" fmla="*/ 6299 w 12599"/>
              <a:gd name="T3" fmla="*/ 11492 h 12598"/>
              <a:gd name="T4" fmla="*/ 1107 w 12599"/>
              <a:gd name="T5" fmla="*/ 6299 h 12598"/>
              <a:gd name="T6" fmla="*/ 6299 w 12599"/>
              <a:gd name="T7" fmla="*/ 1106 h 12598"/>
              <a:gd name="T8" fmla="*/ 11492 w 12599"/>
              <a:gd name="T9" fmla="*/ 6299 h 12598"/>
              <a:gd name="T10" fmla="*/ 6299 w 12599"/>
              <a:gd name="T11" fmla="*/ 0 h 12598"/>
              <a:gd name="T12" fmla="*/ 0 w 12599"/>
              <a:gd name="T13" fmla="*/ 6299 h 12598"/>
              <a:gd name="T14" fmla="*/ 6299 w 12599"/>
              <a:gd name="T15" fmla="*/ 12598 h 12598"/>
              <a:gd name="T16" fmla="*/ 12599 w 12599"/>
              <a:gd name="T17" fmla="*/ 6299 h 12598"/>
              <a:gd name="T18" fmla="*/ 6299 w 12599"/>
              <a:gd name="T19" fmla="*/ 0 h 12598"/>
              <a:gd name="T20" fmla="*/ 6299 w 12599"/>
              <a:gd name="T21" fmla="*/ 0 h 12598"/>
              <a:gd name="T22" fmla="*/ 6299 w 12599"/>
              <a:gd name="T23" fmla="*/ 1586 h 12598"/>
              <a:gd name="T24" fmla="*/ 6299 w 12599"/>
              <a:gd name="T25" fmla="*/ 11012 h 12598"/>
              <a:gd name="T26" fmla="*/ 11013 w 12599"/>
              <a:gd name="T27" fmla="*/ 6299 h 12598"/>
              <a:gd name="T28" fmla="*/ 6299 w 12599"/>
              <a:gd name="T29" fmla="*/ 1586 h 12598"/>
              <a:gd name="T30" fmla="*/ 6299 w 12599"/>
              <a:gd name="T31" fmla="*/ 1586 h 125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2599" h="12598">
                <a:moveTo>
                  <a:pt x="11492" y="6299"/>
                </a:moveTo>
                <a:cubicBezTo>
                  <a:pt x="11492" y="9167"/>
                  <a:pt x="9167" y="11492"/>
                  <a:pt x="6299" y="11492"/>
                </a:cubicBezTo>
                <a:cubicBezTo>
                  <a:pt x="3432" y="11492"/>
                  <a:pt x="1107" y="9167"/>
                  <a:pt x="1107" y="6299"/>
                </a:cubicBezTo>
                <a:cubicBezTo>
                  <a:pt x="1107" y="3431"/>
                  <a:pt x="3432" y="1106"/>
                  <a:pt x="6299" y="1106"/>
                </a:cubicBezTo>
                <a:cubicBezTo>
                  <a:pt x="9167" y="1106"/>
                  <a:pt x="11492" y="3431"/>
                  <a:pt x="11492" y="6299"/>
                </a:cubicBezTo>
                <a:close/>
                <a:moveTo>
                  <a:pt x="6299" y="0"/>
                </a:moveTo>
                <a:cubicBezTo>
                  <a:pt x="2821" y="0"/>
                  <a:pt x="0" y="2820"/>
                  <a:pt x="0" y="6299"/>
                </a:cubicBezTo>
                <a:cubicBezTo>
                  <a:pt x="0" y="9778"/>
                  <a:pt x="2821" y="12598"/>
                  <a:pt x="6299" y="12598"/>
                </a:cubicBezTo>
                <a:cubicBezTo>
                  <a:pt x="9778" y="12598"/>
                  <a:pt x="12599" y="9778"/>
                  <a:pt x="12599" y="6299"/>
                </a:cubicBezTo>
                <a:cubicBezTo>
                  <a:pt x="12599" y="2820"/>
                  <a:pt x="9778" y="0"/>
                  <a:pt x="6299" y="0"/>
                </a:cubicBezTo>
                <a:close/>
                <a:moveTo>
                  <a:pt x="6299" y="0"/>
                </a:moveTo>
                <a:close/>
                <a:moveTo>
                  <a:pt x="6299" y="1586"/>
                </a:moveTo>
                <a:lnTo>
                  <a:pt x="6299" y="11012"/>
                </a:lnTo>
                <a:cubicBezTo>
                  <a:pt x="8902" y="11012"/>
                  <a:pt x="11013" y="8902"/>
                  <a:pt x="11013" y="6299"/>
                </a:cubicBezTo>
                <a:cubicBezTo>
                  <a:pt x="11013" y="3696"/>
                  <a:pt x="8902" y="1586"/>
                  <a:pt x="6299" y="1586"/>
                </a:cubicBezTo>
                <a:close/>
                <a:moveTo>
                  <a:pt x="6299" y="1586"/>
                </a:moveTo>
                <a:close/>
              </a:path>
            </a:pathLst>
          </a:custGeom>
          <a:solidFill>
            <a:schemeClr val="bg1"/>
          </a:solidFill>
          <a:ln>
            <a:noFill/>
          </a:ln>
        </p:spPr>
        <p:txBody>
          <a:bodyPr/>
          <a:lstStyle/>
          <a:p>
            <a:endParaRPr lang="zh-CN" altLang="en-US" sz="1600">
              <a:solidFill>
                <a:schemeClr val="tx1">
                  <a:lumMod val="75000"/>
                  <a:lumOff val="25000"/>
                </a:schemeClr>
              </a:solidFill>
              <a:latin typeface="微软雅黑" panose="020B0503020204020204" charset="-122"/>
              <a:ea typeface="微软雅黑" panose="020B0503020204020204" charset="-122"/>
            </a:endParaRPr>
          </a:p>
        </p:txBody>
      </p:sp>
      <p:sp>
        <p:nvSpPr>
          <p:cNvPr id="15" name="iconfont-1187-868319"/>
          <p:cNvSpPr>
            <a:spLocks noChangeAspect="1"/>
          </p:cNvSpPr>
          <p:nvPr/>
        </p:nvSpPr>
        <p:spPr bwMode="auto">
          <a:xfrm>
            <a:off x="1614651" y="1867103"/>
            <a:ext cx="474500" cy="469602"/>
          </a:xfrm>
          <a:custGeom>
            <a:avLst/>
            <a:gdLst>
              <a:gd name="T0" fmla="*/ 2709 w 7873"/>
              <a:gd name="T1" fmla="*/ 1592 h 7791"/>
              <a:gd name="T2" fmla="*/ 5329 w 7873"/>
              <a:gd name="T3" fmla="*/ 1624 h 7791"/>
              <a:gd name="T4" fmla="*/ 5782 w 7873"/>
              <a:gd name="T5" fmla="*/ 969 h 7791"/>
              <a:gd name="T6" fmla="*/ 5477 w 7873"/>
              <a:gd name="T7" fmla="*/ 432 h 7791"/>
              <a:gd name="T8" fmla="*/ 4004 w 7873"/>
              <a:gd name="T9" fmla="*/ 13 h 7791"/>
              <a:gd name="T10" fmla="*/ 2709 w 7873"/>
              <a:gd name="T11" fmla="*/ 368 h 7791"/>
              <a:gd name="T12" fmla="*/ 2352 w 7873"/>
              <a:gd name="T13" fmla="*/ 840 h 7791"/>
              <a:gd name="T14" fmla="*/ 2709 w 7873"/>
              <a:gd name="T15" fmla="*/ 1592 h 7791"/>
              <a:gd name="T16" fmla="*/ 2699 w 7873"/>
              <a:gd name="T17" fmla="*/ 2258 h 7791"/>
              <a:gd name="T18" fmla="*/ 3046 w 7873"/>
              <a:gd name="T19" fmla="*/ 2376 h 7791"/>
              <a:gd name="T20" fmla="*/ 3351 w 7873"/>
              <a:gd name="T21" fmla="*/ 2537 h 7791"/>
              <a:gd name="T22" fmla="*/ 4656 w 7873"/>
              <a:gd name="T23" fmla="*/ 2570 h 7791"/>
              <a:gd name="T24" fmla="*/ 5624 w 7873"/>
              <a:gd name="T25" fmla="*/ 2076 h 7791"/>
              <a:gd name="T26" fmla="*/ 5782 w 7873"/>
              <a:gd name="T27" fmla="*/ 1335 h 7791"/>
              <a:gd name="T28" fmla="*/ 5698 w 7873"/>
              <a:gd name="T29" fmla="*/ 1592 h 7791"/>
              <a:gd name="T30" fmla="*/ 2331 w 7873"/>
              <a:gd name="T31" fmla="*/ 1335 h 7791"/>
              <a:gd name="T32" fmla="*/ 2699 w 7873"/>
              <a:gd name="T33" fmla="*/ 2258 h 7791"/>
              <a:gd name="T34" fmla="*/ 3730 w 7873"/>
              <a:gd name="T35" fmla="*/ 2903 h 7791"/>
              <a:gd name="T36" fmla="*/ 3888 w 7873"/>
              <a:gd name="T37" fmla="*/ 3300 h 7791"/>
              <a:gd name="T38" fmla="*/ 4414 w 7873"/>
              <a:gd name="T39" fmla="*/ 3128 h 7791"/>
              <a:gd name="T40" fmla="*/ 5519 w 7873"/>
              <a:gd name="T41" fmla="*/ 2849 h 7791"/>
              <a:gd name="T42" fmla="*/ 5782 w 7873"/>
              <a:gd name="T43" fmla="*/ 2011 h 7791"/>
              <a:gd name="T44" fmla="*/ 5761 w 7873"/>
              <a:gd name="T45" fmla="*/ 2140 h 7791"/>
              <a:gd name="T46" fmla="*/ 3730 w 7873"/>
              <a:gd name="T47" fmla="*/ 2903 h 7791"/>
              <a:gd name="T48" fmla="*/ 3330 w 7873"/>
              <a:gd name="T49" fmla="*/ 2967 h 7791"/>
              <a:gd name="T50" fmla="*/ 1752 w 7873"/>
              <a:gd name="T51" fmla="*/ 2494 h 7791"/>
              <a:gd name="T52" fmla="*/ 742 w 7873"/>
              <a:gd name="T53" fmla="*/ 2709 h 7791"/>
              <a:gd name="T54" fmla="*/ 152 w 7873"/>
              <a:gd name="T55" fmla="*/ 3644 h 7791"/>
              <a:gd name="T56" fmla="*/ 1815 w 7873"/>
              <a:gd name="T57" fmla="*/ 4428 h 7791"/>
              <a:gd name="T58" fmla="*/ 3530 w 7873"/>
              <a:gd name="T59" fmla="*/ 3687 h 7791"/>
              <a:gd name="T60" fmla="*/ 3330 w 7873"/>
              <a:gd name="T61" fmla="*/ 2967 h 7791"/>
              <a:gd name="T62" fmla="*/ 3236 w 7873"/>
              <a:gd name="T63" fmla="*/ 4267 h 7791"/>
              <a:gd name="T64" fmla="*/ 100 w 7873"/>
              <a:gd name="T65" fmla="*/ 3837 h 7791"/>
              <a:gd name="T66" fmla="*/ 289 w 7873"/>
              <a:gd name="T67" fmla="*/ 4567 h 7791"/>
              <a:gd name="T68" fmla="*/ 3036 w 7873"/>
              <a:gd name="T69" fmla="*/ 4825 h 7791"/>
              <a:gd name="T70" fmla="*/ 3288 w 7873"/>
              <a:gd name="T71" fmla="*/ 4234 h 7791"/>
              <a:gd name="T72" fmla="*/ 3236 w 7873"/>
              <a:gd name="T73" fmla="*/ 4267 h 7791"/>
              <a:gd name="T74" fmla="*/ 7676 w 7873"/>
              <a:gd name="T75" fmla="*/ 4686 h 7791"/>
              <a:gd name="T76" fmla="*/ 5708 w 7873"/>
              <a:gd name="T77" fmla="*/ 3407 h 7791"/>
              <a:gd name="T78" fmla="*/ 4193 w 7873"/>
              <a:gd name="T79" fmla="*/ 4063 h 7791"/>
              <a:gd name="T80" fmla="*/ 3572 w 7873"/>
              <a:gd name="T81" fmla="*/ 5620 h 7791"/>
              <a:gd name="T82" fmla="*/ 4214 w 7873"/>
              <a:gd name="T83" fmla="*/ 7145 h 7791"/>
              <a:gd name="T84" fmla="*/ 5740 w 7873"/>
              <a:gd name="T85" fmla="*/ 7779 h 7791"/>
              <a:gd name="T86" fmla="*/ 7245 w 7873"/>
              <a:gd name="T87" fmla="*/ 7134 h 7791"/>
              <a:gd name="T88" fmla="*/ 7866 w 7873"/>
              <a:gd name="T89" fmla="*/ 5577 h 7791"/>
              <a:gd name="T90" fmla="*/ 7676 w 7873"/>
              <a:gd name="T91" fmla="*/ 4686 h 7791"/>
              <a:gd name="T92" fmla="*/ 5719 w 7873"/>
              <a:gd name="T93" fmla="*/ 6286 h 7791"/>
              <a:gd name="T94" fmla="*/ 4267 w 7873"/>
              <a:gd name="T95" fmla="*/ 5953 h 7791"/>
              <a:gd name="T96" fmla="*/ 4330 w 7873"/>
              <a:gd name="T97" fmla="*/ 5556 h 7791"/>
              <a:gd name="T98" fmla="*/ 5603 w 7873"/>
              <a:gd name="T99" fmla="*/ 5867 h 7791"/>
              <a:gd name="T100" fmla="*/ 6908 w 7873"/>
              <a:gd name="T101" fmla="*/ 3977 h 7791"/>
              <a:gd name="T102" fmla="*/ 7255 w 7873"/>
              <a:gd name="T103" fmla="*/ 4535 h 7791"/>
              <a:gd name="T104" fmla="*/ 5719 w 7873"/>
              <a:gd name="T105" fmla="*/ 6286 h 7791"/>
              <a:gd name="T106" fmla="*/ 121 w 7873"/>
              <a:gd name="T107" fmla="*/ 4492 h 7791"/>
              <a:gd name="T108" fmla="*/ 152 w 7873"/>
              <a:gd name="T109" fmla="*/ 5008 h 7791"/>
              <a:gd name="T110" fmla="*/ 1310 w 7873"/>
              <a:gd name="T111" fmla="*/ 5738 h 7791"/>
              <a:gd name="T112" fmla="*/ 2930 w 7873"/>
              <a:gd name="T113" fmla="*/ 5566 h 7791"/>
              <a:gd name="T114" fmla="*/ 2962 w 7873"/>
              <a:gd name="T115" fmla="*/ 5169 h 7791"/>
              <a:gd name="T116" fmla="*/ 121 w 7873"/>
              <a:gd name="T117" fmla="*/ 4492 h 77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7873" h="7791">
                <a:moveTo>
                  <a:pt x="2709" y="1592"/>
                </a:moveTo>
                <a:cubicBezTo>
                  <a:pt x="3377" y="2060"/>
                  <a:pt x="4681" y="2036"/>
                  <a:pt x="5329" y="1624"/>
                </a:cubicBezTo>
                <a:cubicBezTo>
                  <a:pt x="5545" y="1487"/>
                  <a:pt x="5785" y="1286"/>
                  <a:pt x="5782" y="969"/>
                </a:cubicBezTo>
                <a:cubicBezTo>
                  <a:pt x="5780" y="712"/>
                  <a:pt x="5610" y="541"/>
                  <a:pt x="5477" y="432"/>
                </a:cubicBezTo>
                <a:cubicBezTo>
                  <a:pt x="5134" y="153"/>
                  <a:pt x="4575" y="0"/>
                  <a:pt x="4004" y="13"/>
                </a:cubicBezTo>
                <a:cubicBezTo>
                  <a:pt x="3452" y="27"/>
                  <a:pt x="3028" y="142"/>
                  <a:pt x="2709" y="368"/>
                </a:cubicBezTo>
                <a:cubicBezTo>
                  <a:pt x="2579" y="460"/>
                  <a:pt x="2397" y="651"/>
                  <a:pt x="2352" y="840"/>
                </a:cubicBezTo>
                <a:cubicBezTo>
                  <a:pt x="2268" y="1188"/>
                  <a:pt x="2508" y="1452"/>
                  <a:pt x="2709" y="1592"/>
                </a:cubicBezTo>
                <a:close/>
                <a:moveTo>
                  <a:pt x="2699" y="2258"/>
                </a:moveTo>
                <a:cubicBezTo>
                  <a:pt x="2797" y="2310"/>
                  <a:pt x="2931" y="2327"/>
                  <a:pt x="3046" y="2376"/>
                </a:cubicBezTo>
                <a:cubicBezTo>
                  <a:pt x="3149" y="2421"/>
                  <a:pt x="3244" y="2499"/>
                  <a:pt x="3351" y="2537"/>
                </a:cubicBezTo>
                <a:cubicBezTo>
                  <a:pt x="3702" y="2664"/>
                  <a:pt x="4247" y="2653"/>
                  <a:pt x="4656" y="2570"/>
                </a:cubicBezTo>
                <a:cubicBezTo>
                  <a:pt x="5060" y="2487"/>
                  <a:pt x="5429" y="2312"/>
                  <a:pt x="5624" y="2076"/>
                </a:cubicBezTo>
                <a:cubicBezTo>
                  <a:pt x="5764" y="1906"/>
                  <a:pt x="5830" y="1635"/>
                  <a:pt x="5782" y="1335"/>
                </a:cubicBezTo>
                <a:cubicBezTo>
                  <a:pt x="5772" y="1424"/>
                  <a:pt x="5742" y="1519"/>
                  <a:pt x="5698" y="1592"/>
                </a:cubicBezTo>
                <a:cubicBezTo>
                  <a:pt x="5156" y="2500"/>
                  <a:pt x="2595" y="2483"/>
                  <a:pt x="2331" y="1335"/>
                </a:cubicBezTo>
                <a:cubicBezTo>
                  <a:pt x="2289" y="1782"/>
                  <a:pt x="2428" y="2114"/>
                  <a:pt x="2699" y="2258"/>
                </a:cubicBezTo>
                <a:close/>
                <a:moveTo>
                  <a:pt x="3730" y="2903"/>
                </a:moveTo>
                <a:cubicBezTo>
                  <a:pt x="3794" y="3024"/>
                  <a:pt x="3869" y="3133"/>
                  <a:pt x="3888" y="3300"/>
                </a:cubicBezTo>
                <a:cubicBezTo>
                  <a:pt x="4160" y="3343"/>
                  <a:pt x="4254" y="3211"/>
                  <a:pt x="4414" y="3128"/>
                </a:cubicBezTo>
                <a:cubicBezTo>
                  <a:pt x="4739" y="2959"/>
                  <a:pt x="5059" y="2880"/>
                  <a:pt x="5519" y="2849"/>
                </a:cubicBezTo>
                <a:cubicBezTo>
                  <a:pt x="5727" y="2700"/>
                  <a:pt x="5840" y="2396"/>
                  <a:pt x="5782" y="2011"/>
                </a:cubicBezTo>
                <a:cubicBezTo>
                  <a:pt x="5775" y="2060"/>
                  <a:pt x="5774" y="2105"/>
                  <a:pt x="5761" y="2140"/>
                </a:cubicBezTo>
                <a:cubicBezTo>
                  <a:pt x="5540" y="2743"/>
                  <a:pt x="4538" y="2972"/>
                  <a:pt x="3730" y="2903"/>
                </a:cubicBezTo>
                <a:close/>
                <a:moveTo>
                  <a:pt x="3330" y="2967"/>
                </a:moveTo>
                <a:cubicBezTo>
                  <a:pt x="2977" y="2629"/>
                  <a:pt x="2385" y="2464"/>
                  <a:pt x="1752" y="2494"/>
                </a:cubicBezTo>
                <a:cubicBezTo>
                  <a:pt x="1329" y="2515"/>
                  <a:pt x="1030" y="2573"/>
                  <a:pt x="742" y="2709"/>
                </a:cubicBezTo>
                <a:cubicBezTo>
                  <a:pt x="435" y="2855"/>
                  <a:pt x="0" y="3158"/>
                  <a:pt x="152" y="3644"/>
                </a:cubicBezTo>
                <a:cubicBezTo>
                  <a:pt x="317" y="4167"/>
                  <a:pt x="1145" y="4424"/>
                  <a:pt x="1815" y="4428"/>
                </a:cubicBezTo>
                <a:cubicBezTo>
                  <a:pt x="2518" y="4432"/>
                  <a:pt x="3327" y="4194"/>
                  <a:pt x="3530" y="3687"/>
                </a:cubicBezTo>
                <a:cubicBezTo>
                  <a:pt x="3654" y="3377"/>
                  <a:pt x="3498" y="3127"/>
                  <a:pt x="3330" y="2967"/>
                </a:cubicBezTo>
                <a:close/>
                <a:moveTo>
                  <a:pt x="3236" y="4267"/>
                </a:moveTo>
                <a:cubicBezTo>
                  <a:pt x="2479" y="4956"/>
                  <a:pt x="393" y="4883"/>
                  <a:pt x="100" y="3837"/>
                </a:cubicBezTo>
                <a:cubicBezTo>
                  <a:pt x="89" y="4158"/>
                  <a:pt x="149" y="4405"/>
                  <a:pt x="289" y="4567"/>
                </a:cubicBezTo>
                <a:cubicBezTo>
                  <a:pt x="809" y="5172"/>
                  <a:pt x="2306" y="5269"/>
                  <a:pt x="3036" y="4825"/>
                </a:cubicBezTo>
                <a:cubicBezTo>
                  <a:pt x="3102" y="4610"/>
                  <a:pt x="3176" y="4403"/>
                  <a:pt x="3288" y="4234"/>
                </a:cubicBezTo>
                <a:cubicBezTo>
                  <a:pt x="3260" y="4206"/>
                  <a:pt x="3247" y="4256"/>
                  <a:pt x="3236" y="4267"/>
                </a:cubicBezTo>
                <a:close/>
                <a:moveTo>
                  <a:pt x="7676" y="4686"/>
                </a:moveTo>
                <a:cubicBezTo>
                  <a:pt x="7360" y="3976"/>
                  <a:pt x="6678" y="3405"/>
                  <a:pt x="5708" y="3407"/>
                </a:cubicBezTo>
                <a:cubicBezTo>
                  <a:pt x="5002" y="3409"/>
                  <a:pt x="4538" y="3710"/>
                  <a:pt x="4193" y="4063"/>
                </a:cubicBezTo>
                <a:cubicBezTo>
                  <a:pt x="3851" y="4412"/>
                  <a:pt x="3559" y="4942"/>
                  <a:pt x="3572" y="5620"/>
                </a:cubicBezTo>
                <a:cubicBezTo>
                  <a:pt x="3585" y="6291"/>
                  <a:pt x="3852" y="6780"/>
                  <a:pt x="4214" y="7145"/>
                </a:cubicBezTo>
                <a:cubicBezTo>
                  <a:pt x="4572" y="7506"/>
                  <a:pt x="5098" y="7791"/>
                  <a:pt x="5740" y="7779"/>
                </a:cubicBezTo>
                <a:cubicBezTo>
                  <a:pt x="6380" y="7767"/>
                  <a:pt x="6891" y="7500"/>
                  <a:pt x="7245" y="7134"/>
                </a:cubicBezTo>
                <a:cubicBezTo>
                  <a:pt x="7592" y="6776"/>
                  <a:pt x="7873" y="6254"/>
                  <a:pt x="7866" y="5577"/>
                </a:cubicBezTo>
                <a:cubicBezTo>
                  <a:pt x="7862" y="5260"/>
                  <a:pt x="7791" y="4942"/>
                  <a:pt x="7676" y="4686"/>
                </a:cubicBezTo>
                <a:close/>
                <a:moveTo>
                  <a:pt x="5719" y="6286"/>
                </a:moveTo>
                <a:cubicBezTo>
                  <a:pt x="5246" y="6164"/>
                  <a:pt x="4746" y="6069"/>
                  <a:pt x="4267" y="5953"/>
                </a:cubicBezTo>
                <a:cubicBezTo>
                  <a:pt x="4280" y="5812"/>
                  <a:pt x="4304" y="5683"/>
                  <a:pt x="4330" y="5556"/>
                </a:cubicBezTo>
                <a:cubicBezTo>
                  <a:pt x="4751" y="5663"/>
                  <a:pt x="5186" y="5756"/>
                  <a:pt x="5603" y="5867"/>
                </a:cubicBezTo>
                <a:cubicBezTo>
                  <a:pt x="6042" y="5241"/>
                  <a:pt x="6475" y="4609"/>
                  <a:pt x="6908" y="3977"/>
                </a:cubicBezTo>
                <a:cubicBezTo>
                  <a:pt x="7035" y="4151"/>
                  <a:pt x="7136" y="4353"/>
                  <a:pt x="7255" y="4535"/>
                </a:cubicBezTo>
                <a:cubicBezTo>
                  <a:pt x="6754" y="5129"/>
                  <a:pt x="6248" y="5720"/>
                  <a:pt x="5719" y="6286"/>
                </a:cubicBezTo>
                <a:close/>
                <a:moveTo>
                  <a:pt x="121" y="4492"/>
                </a:moveTo>
                <a:cubicBezTo>
                  <a:pt x="128" y="4663"/>
                  <a:pt x="104" y="4863"/>
                  <a:pt x="152" y="5008"/>
                </a:cubicBezTo>
                <a:cubicBezTo>
                  <a:pt x="286" y="5405"/>
                  <a:pt x="816" y="5648"/>
                  <a:pt x="1310" y="5738"/>
                </a:cubicBezTo>
                <a:cubicBezTo>
                  <a:pt x="1869" y="5840"/>
                  <a:pt x="2512" y="5761"/>
                  <a:pt x="2930" y="5566"/>
                </a:cubicBezTo>
                <a:cubicBezTo>
                  <a:pt x="2928" y="5421"/>
                  <a:pt x="2946" y="5296"/>
                  <a:pt x="2962" y="5169"/>
                </a:cubicBezTo>
                <a:cubicBezTo>
                  <a:pt x="2038" y="5580"/>
                  <a:pt x="359" y="5455"/>
                  <a:pt x="121" y="4492"/>
                </a:cubicBezTo>
                <a:close/>
              </a:path>
            </a:pathLst>
          </a:custGeom>
          <a:solidFill>
            <a:schemeClr val="bg1"/>
          </a:solid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1600">
              <a:solidFill>
                <a:schemeClr val="tx1">
                  <a:lumMod val="75000"/>
                  <a:lumOff val="25000"/>
                </a:schemeClr>
              </a:solidFill>
              <a:latin typeface="微软雅黑" panose="020B0503020204020204" charset="-122"/>
              <a:ea typeface="微软雅黑" panose="020B0503020204020204" charset="-122"/>
            </a:endParaRPr>
          </a:p>
        </p:txBody>
      </p:sp>
      <p:pic>
        <p:nvPicPr>
          <p:cNvPr id="18" name="图片 17"/>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7430770" y="1527175"/>
            <a:ext cx="4312920" cy="4312920"/>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灰色渐变剪纸风城市剪影简约广告背景"/>
          <p:cNvPicPr>
            <a:picLocks noChangeAspect="1"/>
          </p:cNvPicPr>
          <p:nvPr/>
        </p:nvPicPr>
        <p:blipFill>
          <a:blip r:embed="rId1"/>
          <a:srcRect t="50611" b="7168"/>
          <a:stretch>
            <a:fillRect/>
          </a:stretch>
        </p:blipFill>
        <p:spPr>
          <a:xfrm>
            <a:off x="0" y="0"/>
            <a:ext cx="12192000" cy="6885940"/>
          </a:xfrm>
          <a:prstGeom prst="rect">
            <a:avLst/>
          </a:prstGeom>
        </p:spPr>
      </p:pic>
      <p:sp>
        <p:nvSpPr>
          <p:cNvPr id="4" name="文本框 3"/>
          <p:cNvSpPr txBox="1"/>
          <p:nvPr/>
        </p:nvSpPr>
        <p:spPr>
          <a:xfrm>
            <a:off x="4545129" y="1418957"/>
            <a:ext cx="675005" cy="1894840"/>
          </a:xfrm>
          <a:prstGeom prst="rect">
            <a:avLst/>
          </a:prstGeom>
          <a:noFill/>
        </p:spPr>
        <p:txBody>
          <a:bodyPr vert="eaVert" wrap="square" rtlCol="0">
            <a:spAutoFit/>
          </a:bodyPr>
          <a:lstStyle/>
          <a:p>
            <a:pPr algn="dist"/>
            <a:r>
              <a:rPr lang="zh-CN" altLang="en-US" sz="3200">
                <a:latin typeface="TypeLand 康熙字典體 Trial" panose="020B0502000000000001" charset="-122"/>
                <a:ea typeface="TypeLand 康熙字典體 Trial" panose="020B0502000000000001" charset="-122"/>
              </a:rPr>
              <a:t>第二章</a:t>
            </a:r>
            <a:endParaRPr lang="zh-CN" altLang="en-US" sz="3200">
              <a:latin typeface="TypeLand 康熙字典體 Trial" panose="020B0502000000000001" charset="-122"/>
              <a:ea typeface="TypeLand 康熙字典體 Trial" panose="020B0502000000000001" charset="-122"/>
            </a:endParaRPr>
          </a:p>
        </p:txBody>
      </p:sp>
      <p:sp>
        <p:nvSpPr>
          <p:cNvPr id="5" name="文本框 4"/>
          <p:cNvSpPr txBox="1"/>
          <p:nvPr/>
        </p:nvSpPr>
        <p:spPr>
          <a:xfrm>
            <a:off x="5950384" y="2669272"/>
            <a:ext cx="859790" cy="2802255"/>
          </a:xfrm>
          <a:prstGeom prst="rect">
            <a:avLst/>
          </a:prstGeom>
          <a:noFill/>
        </p:spPr>
        <p:txBody>
          <a:bodyPr vert="eaVert" wrap="square" rtlCol="0">
            <a:spAutoFit/>
          </a:bodyPr>
          <a:lstStyle/>
          <a:p>
            <a:pPr algn="dist"/>
            <a:r>
              <a:rPr lang="zh-CN" altLang="en-US" sz="4400">
                <a:solidFill>
                  <a:schemeClr val="tx1">
                    <a:lumMod val="75000"/>
                    <a:lumOff val="25000"/>
                  </a:schemeClr>
                </a:solidFill>
                <a:latin typeface="TypeLand 康熙字典體 Trial" panose="020B0502000000000001" charset="-122"/>
                <a:ea typeface="TypeLand 康熙字典體 Trial" panose="020B0502000000000001" charset="-122"/>
              </a:rPr>
              <a:t>章节标题</a:t>
            </a:r>
            <a:endParaRPr lang="zh-CN" altLang="en-US" sz="4400">
              <a:solidFill>
                <a:schemeClr val="tx1">
                  <a:lumMod val="75000"/>
                  <a:lumOff val="25000"/>
                </a:schemeClr>
              </a:solidFill>
              <a:latin typeface="TypeLand 康熙字典體 Trial" panose="020B0502000000000001" charset="-122"/>
              <a:ea typeface="TypeLand 康熙字典體 Trial" panose="020B0502000000000001" charset="-122"/>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1343218" y="2156193"/>
            <a:ext cx="1567815" cy="1416685"/>
          </a:xfrm>
          <a:prstGeom prst="rect">
            <a:avLst/>
          </a:prstGeom>
          <a:solidFill>
            <a:srgbClr val="5C6E7C"/>
          </a:solidFill>
          <a:ln w="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方正苏新诗柳楷简体" panose="02000000000000000000" charset="-122"/>
              <a:ea typeface="方正苏新诗柳楷简体" panose="02000000000000000000" charset="-122"/>
            </a:endParaRPr>
          </a:p>
        </p:txBody>
      </p:sp>
      <p:sp>
        <p:nvSpPr>
          <p:cNvPr id="7" name="文本框 6"/>
          <p:cNvSpPr txBox="1"/>
          <p:nvPr/>
        </p:nvSpPr>
        <p:spPr>
          <a:xfrm>
            <a:off x="1519113" y="2278113"/>
            <a:ext cx="1216025" cy="1173480"/>
          </a:xfrm>
          <a:prstGeom prst="rect">
            <a:avLst/>
          </a:prstGeom>
          <a:noFill/>
        </p:spPr>
        <p:txBody>
          <a:bodyPr vert="horz" wrap="square" rtlCol="0">
            <a:spAutoFit/>
          </a:bodyPr>
          <a:lstStyle/>
          <a:p>
            <a:pPr algn="dist">
              <a:lnSpc>
                <a:spcPct val="110000"/>
              </a:lnSpc>
            </a:pPr>
            <a:r>
              <a:rPr lang="zh-CN" altLang="en-US" sz="3200">
                <a:solidFill>
                  <a:schemeClr val="bg1"/>
                </a:solidFill>
                <a:latin typeface="方正苏新诗柳楷简体" panose="02000000000000000000" charset="-122"/>
                <a:ea typeface="方正苏新诗柳楷简体" panose="02000000000000000000" charset="-122"/>
              </a:rPr>
              <a:t>输入</a:t>
            </a:r>
            <a:endParaRPr lang="zh-CN" altLang="en-US" sz="3200">
              <a:solidFill>
                <a:schemeClr val="bg1"/>
              </a:solidFill>
              <a:latin typeface="方正苏新诗柳楷简体" panose="02000000000000000000" charset="-122"/>
              <a:ea typeface="方正苏新诗柳楷简体" panose="02000000000000000000" charset="-122"/>
            </a:endParaRPr>
          </a:p>
          <a:p>
            <a:pPr algn="dist">
              <a:lnSpc>
                <a:spcPct val="110000"/>
              </a:lnSpc>
            </a:pPr>
            <a:r>
              <a:rPr lang="zh-CN" altLang="en-US" sz="3200">
                <a:solidFill>
                  <a:schemeClr val="bg1"/>
                </a:solidFill>
                <a:latin typeface="方正苏新诗柳楷简体" panose="02000000000000000000" charset="-122"/>
                <a:ea typeface="方正苏新诗柳楷简体" panose="02000000000000000000" charset="-122"/>
              </a:rPr>
              <a:t>标题</a:t>
            </a:r>
            <a:endParaRPr lang="zh-CN" altLang="en-US" sz="3200">
              <a:solidFill>
                <a:schemeClr val="bg1"/>
              </a:solidFill>
              <a:latin typeface="方正苏新诗柳楷简体" panose="02000000000000000000" charset="-122"/>
              <a:ea typeface="方正苏新诗柳楷简体" panose="02000000000000000000" charset="-122"/>
            </a:endParaRPr>
          </a:p>
        </p:txBody>
      </p:sp>
      <p:sp>
        <p:nvSpPr>
          <p:cNvPr id="8" name="矩形 7"/>
          <p:cNvSpPr/>
          <p:nvPr/>
        </p:nvSpPr>
        <p:spPr>
          <a:xfrm>
            <a:off x="4025265" y="2156193"/>
            <a:ext cx="1567815" cy="1416685"/>
          </a:xfrm>
          <a:prstGeom prst="rect">
            <a:avLst/>
          </a:prstGeom>
          <a:solidFill>
            <a:srgbClr val="5C6E7C"/>
          </a:solidFill>
          <a:ln w="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方正苏新诗柳楷简体" panose="02000000000000000000" charset="-122"/>
              <a:ea typeface="方正苏新诗柳楷简体" panose="02000000000000000000" charset="-122"/>
            </a:endParaRPr>
          </a:p>
        </p:txBody>
      </p:sp>
      <p:sp>
        <p:nvSpPr>
          <p:cNvPr id="9" name="矩形 8"/>
          <p:cNvSpPr/>
          <p:nvPr/>
        </p:nvSpPr>
        <p:spPr>
          <a:xfrm>
            <a:off x="6522722" y="2156193"/>
            <a:ext cx="1567815" cy="1416685"/>
          </a:xfrm>
          <a:prstGeom prst="rect">
            <a:avLst/>
          </a:prstGeom>
          <a:solidFill>
            <a:srgbClr val="5C6E7C"/>
          </a:solidFill>
          <a:ln w="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方正苏新诗柳楷简体" panose="02000000000000000000" charset="-122"/>
              <a:ea typeface="方正苏新诗柳楷简体" panose="02000000000000000000" charset="-122"/>
            </a:endParaRPr>
          </a:p>
        </p:txBody>
      </p:sp>
      <p:sp>
        <p:nvSpPr>
          <p:cNvPr id="10" name="矩形 9"/>
          <p:cNvSpPr/>
          <p:nvPr/>
        </p:nvSpPr>
        <p:spPr>
          <a:xfrm>
            <a:off x="9020179" y="2156193"/>
            <a:ext cx="1567815" cy="1416685"/>
          </a:xfrm>
          <a:prstGeom prst="rect">
            <a:avLst/>
          </a:prstGeom>
          <a:solidFill>
            <a:srgbClr val="5C6E7C"/>
          </a:solidFill>
          <a:ln w="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方正苏新诗柳楷简体" panose="02000000000000000000" charset="-122"/>
              <a:ea typeface="方正苏新诗柳楷简体" panose="02000000000000000000" charset="-122"/>
            </a:endParaRPr>
          </a:p>
        </p:txBody>
      </p:sp>
      <p:sp>
        <p:nvSpPr>
          <p:cNvPr id="12" name="文本框 11"/>
          <p:cNvSpPr txBox="1"/>
          <p:nvPr/>
        </p:nvSpPr>
        <p:spPr>
          <a:xfrm>
            <a:off x="1122807" y="3869323"/>
            <a:ext cx="1959609" cy="1753235"/>
          </a:xfrm>
          <a:prstGeom prst="rect">
            <a:avLst/>
          </a:prstGeom>
          <a:noFill/>
        </p:spPr>
        <p:txBody>
          <a:bodyPr vert="horz" wrap="square" lIns="90170" rIns="90170" rtlCol="0">
            <a:spAutoFit/>
          </a:bodyPr>
          <a:lstStyle/>
          <a:p>
            <a:pPr algn="ctr" fontAlgn="base">
              <a:lnSpc>
                <a:spcPct val="150000"/>
              </a:lnSpc>
              <a:spcBef>
                <a:spcPct val="0"/>
              </a:spcBef>
              <a:spcAft>
                <a:spcPct val="0"/>
              </a:spcAft>
              <a:buFont typeface="Arial" panose="020B0604020202020204" pitchFamily="34" charset="0"/>
              <a:buNone/>
            </a:pPr>
            <a:r>
              <a:rPr lang="en-US" altLang="zh-CN" sz="1200" dirty="0">
                <a:solidFill>
                  <a:schemeClr val="tx1">
                    <a:lumMod val="75000"/>
                    <a:lumOff val="25000"/>
                  </a:schemeClr>
                </a:solidFill>
                <a:latin typeface="微软雅黑" panose="020B0503020204020204" charset="-122"/>
                <a:ea typeface="微软雅黑" panose="020B0503020204020204" charset="-122"/>
                <a:sym typeface="+mn-ea"/>
              </a:rPr>
              <a:t>We have many PowerPoint </a:t>
            </a:r>
            <a:r>
              <a:rPr lang="zh-CN" altLang="en-US" sz="1200">
                <a:solidFill>
                  <a:schemeClr val="tx1">
                    <a:lumMod val="75000"/>
                    <a:lumOff val="25000"/>
                  </a:schemeClr>
                </a:solidFill>
                <a:latin typeface="微软雅黑" panose="020B0503020204020204" charset="-122"/>
                <a:ea typeface="微软雅黑" panose="020B0503020204020204" charset="-122"/>
                <a:sym typeface="+mn-ea"/>
              </a:rPr>
              <a:t>templates</a:t>
            </a:r>
            <a:r>
              <a:rPr lang="en-US" altLang="zh-CN" sz="1200">
                <a:solidFill>
                  <a:schemeClr val="tx1">
                    <a:lumMod val="75000"/>
                    <a:lumOff val="25000"/>
                  </a:schemeClr>
                </a:solidFill>
                <a:latin typeface="微软雅黑" panose="020B0503020204020204" charset="-122"/>
                <a:ea typeface="微软雅黑" panose="020B0503020204020204" charset="-122"/>
                <a:sym typeface="+mn-ea"/>
              </a:rPr>
              <a:t> that</a:t>
            </a:r>
            <a:r>
              <a:rPr lang="en-US" altLang="zh-CN" sz="1200" dirty="0">
                <a:solidFill>
                  <a:schemeClr val="tx1">
                    <a:lumMod val="75000"/>
                    <a:lumOff val="25000"/>
                  </a:schemeClr>
                </a:solidFill>
                <a:latin typeface="微软雅黑" panose="020B0503020204020204" charset="-122"/>
                <a:ea typeface="微软雅黑" panose="020B0503020204020204" charset="-122"/>
                <a:sym typeface="+mn-ea"/>
              </a:rPr>
              <a:t>We have many PowerPoint </a:t>
            </a:r>
            <a:r>
              <a:rPr lang="zh-CN" altLang="en-US" sz="1200">
                <a:solidFill>
                  <a:schemeClr val="tx1">
                    <a:lumMod val="75000"/>
                    <a:lumOff val="25000"/>
                  </a:schemeClr>
                </a:solidFill>
                <a:latin typeface="微软雅黑" panose="020B0503020204020204" charset="-122"/>
                <a:ea typeface="微软雅黑" panose="020B0503020204020204" charset="-122"/>
                <a:sym typeface="+mn-ea"/>
              </a:rPr>
              <a:t>templates</a:t>
            </a:r>
            <a:r>
              <a:rPr lang="en-US" altLang="zh-CN" sz="1200">
                <a:solidFill>
                  <a:schemeClr val="tx1">
                    <a:lumMod val="75000"/>
                    <a:lumOff val="25000"/>
                  </a:schemeClr>
                </a:solidFill>
                <a:latin typeface="微软雅黑" panose="020B0503020204020204" charset="-122"/>
                <a:ea typeface="微软雅黑" panose="020B0503020204020204" charset="-122"/>
                <a:sym typeface="+mn-ea"/>
              </a:rPr>
              <a:t> that</a:t>
            </a:r>
            <a:endParaRPr lang="en-US" altLang="zh-CN" sz="1200" dirty="0">
              <a:solidFill>
                <a:schemeClr val="tx1">
                  <a:lumMod val="75000"/>
                  <a:lumOff val="25000"/>
                </a:schemeClr>
              </a:solidFill>
              <a:latin typeface="微软雅黑" panose="020B0503020204020204" charset="-122"/>
              <a:ea typeface="微软雅黑" panose="020B0503020204020204" charset="-122"/>
            </a:endParaRPr>
          </a:p>
          <a:p>
            <a:pPr algn="ctr" fontAlgn="base">
              <a:lnSpc>
                <a:spcPct val="150000"/>
              </a:lnSpc>
              <a:spcBef>
                <a:spcPct val="0"/>
              </a:spcBef>
              <a:spcAft>
                <a:spcPct val="0"/>
              </a:spcAft>
              <a:buFont typeface="Arial" panose="020B0604020202020204" pitchFamily="34" charset="0"/>
              <a:buNone/>
            </a:pPr>
            <a:endParaRPr lang="zh-CN" altLang="en-US" sz="1200" spc="100">
              <a:solidFill>
                <a:schemeClr val="tx1">
                  <a:lumMod val="75000"/>
                  <a:lumOff val="25000"/>
                </a:schemeClr>
              </a:solidFill>
              <a:uFillTx/>
              <a:latin typeface="方正苏新诗柳楷简体" panose="02000000000000000000" charset="-122"/>
              <a:ea typeface="方正苏新诗柳楷简体" panose="02000000000000000000" charset="-122"/>
              <a:sym typeface="+mn-ea"/>
            </a:endParaRPr>
          </a:p>
        </p:txBody>
      </p:sp>
      <p:sp>
        <p:nvSpPr>
          <p:cNvPr id="13" name="文本框 12"/>
          <p:cNvSpPr txBox="1"/>
          <p:nvPr/>
        </p:nvSpPr>
        <p:spPr>
          <a:xfrm>
            <a:off x="4213342" y="2278113"/>
            <a:ext cx="1216025" cy="1173480"/>
          </a:xfrm>
          <a:prstGeom prst="rect">
            <a:avLst/>
          </a:prstGeom>
          <a:noFill/>
        </p:spPr>
        <p:txBody>
          <a:bodyPr vert="horz" wrap="square" rtlCol="0">
            <a:spAutoFit/>
          </a:bodyPr>
          <a:lstStyle/>
          <a:p>
            <a:pPr algn="dist">
              <a:lnSpc>
                <a:spcPct val="110000"/>
              </a:lnSpc>
            </a:pPr>
            <a:r>
              <a:rPr lang="zh-CN" altLang="en-US" sz="3200">
                <a:solidFill>
                  <a:schemeClr val="bg1"/>
                </a:solidFill>
                <a:latin typeface="方正苏新诗柳楷简体" panose="02000000000000000000" charset="-122"/>
                <a:ea typeface="方正苏新诗柳楷简体" panose="02000000000000000000" charset="-122"/>
              </a:rPr>
              <a:t>输入</a:t>
            </a:r>
            <a:endParaRPr lang="zh-CN" altLang="en-US" sz="3200">
              <a:solidFill>
                <a:schemeClr val="bg1"/>
              </a:solidFill>
              <a:latin typeface="方正苏新诗柳楷简体" panose="02000000000000000000" charset="-122"/>
              <a:ea typeface="方正苏新诗柳楷简体" panose="02000000000000000000" charset="-122"/>
            </a:endParaRPr>
          </a:p>
          <a:p>
            <a:pPr algn="dist">
              <a:lnSpc>
                <a:spcPct val="110000"/>
              </a:lnSpc>
            </a:pPr>
            <a:r>
              <a:rPr lang="zh-CN" altLang="en-US" sz="3200">
                <a:solidFill>
                  <a:schemeClr val="bg1"/>
                </a:solidFill>
                <a:latin typeface="方正苏新诗柳楷简体" panose="02000000000000000000" charset="-122"/>
                <a:ea typeface="方正苏新诗柳楷简体" panose="02000000000000000000" charset="-122"/>
              </a:rPr>
              <a:t>标题</a:t>
            </a:r>
            <a:endParaRPr lang="zh-CN" altLang="en-US" sz="3200">
              <a:solidFill>
                <a:schemeClr val="bg1"/>
              </a:solidFill>
              <a:latin typeface="方正苏新诗柳楷简体" panose="02000000000000000000" charset="-122"/>
              <a:ea typeface="方正苏新诗柳楷简体" panose="02000000000000000000" charset="-122"/>
            </a:endParaRPr>
          </a:p>
        </p:txBody>
      </p:sp>
      <p:sp>
        <p:nvSpPr>
          <p:cNvPr id="14" name="文本框 13"/>
          <p:cNvSpPr txBox="1"/>
          <p:nvPr/>
        </p:nvSpPr>
        <p:spPr>
          <a:xfrm>
            <a:off x="6742616" y="2278113"/>
            <a:ext cx="1216025" cy="1173480"/>
          </a:xfrm>
          <a:prstGeom prst="rect">
            <a:avLst/>
          </a:prstGeom>
          <a:noFill/>
        </p:spPr>
        <p:txBody>
          <a:bodyPr vert="horz" wrap="square" rtlCol="0">
            <a:spAutoFit/>
          </a:bodyPr>
          <a:lstStyle/>
          <a:p>
            <a:pPr algn="dist">
              <a:lnSpc>
                <a:spcPct val="110000"/>
              </a:lnSpc>
            </a:pPr>
            <a:r>
              <a:rPr lang="zh-CN" altLang="en-US" sz="3200">
                <a:solidFill>
                  <a:schemeClr val="bg1"/>
                </a:solidFill>
                <a:latin typeface="方正苏新诗柳楷简体" panose="02000000000000000000" charset="-122"/>
                <a:ea typeface="方正苏新诗柳楷简体" panose="02000000000000000000" charset="-122"/>
              </a:rPr>
              <a:t>输入</a:t>
            </a:r>
            <a:endParaRPr lang="zh-CN" altLang="en-US" sz="3200">
              <a:solidFill>
                <a:schemeClr val="bg1"/>
              </a:solidFill>
              <a:latin typeface="方正苏新诗柳楷简体" panose="02000000000000000000" charset="-122"/>
              <a:ea typeface="方正苏新诗柳楷简体" panose="02000000000000000000" charset="-122"/>
            </a:endParaRPr>
          </a:p>
          <a:p>
            <a:pPr algn="dist">
              <a:lnSpc>
                <a:spcPct val="110000"/>
              </a:lnSpc>
            </a:pPr>
            <a:r>
              <a:rPr lang="zh-CN" altLang="en-US" sz="3200">
                <a:solidFill>
                  <a:schemeClr val="bg1"/>
                </a:solidFill>
                <a:latin typeface="方正苏新诗柳楷简体" panose="02000000000000000000" charset="-122"/>
                <a:ea typeface="方正苏新诗柳楷简体" panose="02000000000000000000" charset="-122"/>
              </a:rPr>
              <a:t>标题</a:t>
            </a:r>
            <a:endParaRPr lang="zh-CN" altLang="en-US" sz="3200">
              <a:solidFill>
                <a:schemeClr val="bg1"/>
              </a:solidFill>
              <a:latin typeface="方正苏新诗柳楷简体" panose="02000000000000000000" charset="-122"/>
              <a:ea typeface="方正苏新诗柳楷简体" panose="02000000000000000000" charset="-122"/>
            </a:endParaRPr>
          </a:p>
        </p:txBody>
      </p:sp>
      <p:sp>
        <p:nvSpPr>
          <p:cNvPr id="15" name="文本框 14"/>
          <p:cNvSpPr txBox="1"/>
          <p:nvPr/>
        </p:nvSpPr>
        <p:spPr>
          <a:xfrm>
            <a:off x="9196073" y="2278113"/>
            <a:ext cx="1216025" cy="1173480"/>
          </a:xfrm>
          <a:prstGeom prst="rect">
            <a:avLst/>
          </a:prstGeom>
          <a:noFill/>
        </p:spPr>
        <p:txBody>
          <a:bodyPr vert="horz" wrap="square" rtlCol="0">
            <a:spAutoFit/>
          </a:bodyPr>
          <a:lstStyle/>
          <a:p>
            <a:pPr algn="dist">
              <a:lnSpc>
                <a:spcPct val="110000"/>
              </a:lnSpc>
            </a:pPr>
            <a:r>
              <a:rPr lang="zh-CN" altLang="en-US" sz="3200">
                <a:solidFill>
                  <a:schemeClr val="bg1"/>
                </a:solidFill>
                <a:latin typeface="方正苏新诗柳楷简体" panose="02000000000000000000" charset="-122"/>
                <a:ea typeface="方正苏新诗柳楷简体" panose="02000000000000000000" charset="-122"/>
              </a:rPr>
              <a:t>输入</a:t>
            </a:r>
            <a:endParaRPr lang="zh-CN" altLang="en-US" sz="3200">
              <a:solidFill>
                <a:schemeClr val="bg1"/>
              </a:solidFill>
              <a:latin typeface="方正苏新诗柳楷简体" panose="02000000000000000000" charset="-122"/>
              <a:ea typeface="方正苏新诗柳楷简体" panose="02000000000000000000" charset="-122"/>
            </a:endParaRPr>
          </a:p>
          <a:p>
            <a:pPr algn="dist">
              <a:lnSpc>
                <a:spcPct val="110000"/>
              </a:lnSpc>
            </a:pPr>
            <a:r>
              <a:rPr lang="zh-CN" altLang="en-US" sz="3200">
                <a:solidFill>
                  <a:schemeClr val="bg1"/>
                </a:solidFill>
                <a:latin typeface="方正苏新诗柳楷简体" panose="02000000000000000000" charset="-122"/>
                <a:ea typeface="方正苏新诗柳楷简体" panose="02000000000000000000" charset="-122"/>
              </a:rPr>
              <a:t>标题</a:t>
            </a:r>
            <a:endParaRPr lang="zh-CN" altLang="en-US" sz="3200">
              <a:solidFill>
                <a:schemeClr val="bg1"/>
              </a:solidFill>
              <a:latin typeface="方正苏新诗柳楷简体" panose="02000000000000000000" charset="-122"/>
              <a:ea typeface="方正苏新诗柳楷简体" panose="02000000000000000000" charset="-122"/>
            </a:endParaRPr>
          </a:p>
        </p:txBody>
      </p:sp>
      <p:sp>
        <p:nvSpPr>
          <p:cNvPr id="16" name="文本框 15"/>
          <p:cNvSpPr txBox="1"/>
          <p:nvPr/>
        </p:nvSpPr>
        <p:spPr>
          <a:xfrm>
            <a:off x="3856823" y="3869323"/>
            <a:ext cx="1959609" cy="1753235"/>
          </a:xfrm>
          <a:prstGeom prst="rect">
            <a:avLst/>
          </a:prstGeom>
          <a:noFill/>
        </p:spPr>
        <p:txBody>
          <a:bodyPr vert="horz" wrap="square" lIns="90170" rIns="90170" rtlCol="0">
            <a:spAutoFit/>
          </a:bodyPr>
          <a:lstStyle/>
          <a:p>
            <a:pPr algn="ctr" fontAlgn="base">
              <a:lnSpc>
                <a:spcPct val="150000"/>
              </a:lnSpc>
              <a:spcBef>
                <a:spcPct val="0"/>
              </a:spcBef>
              <a:spcAft>
                <a:spcPct val="0"/>
              </a:spcAft>
              <a:buFont typeface="Arial" panose="020B0604020202020204" pitchFamily="34" charset="0"/>
              <a:buNone/>
            </a:pPr>
            <a:r>
              <a:rPr lang="en-US" altLang="zh-CN" sz="1200" dirty="0">
                <a:solidFill>
                  <a:schemeClr val="tx1">
                    <a:lumMod val="75000"/>
                    <a:lumOff val="25000"/>
                  </a:schemeClr>
                </a:solidFill>
                <a:latin typeface="微软雅黑" panose="020B0503020204020204" charset="-122"/>
                <a:ea typeface="微软雅黑" panose="020B0503020204020204" charset="-122"/>
                <a:sym typeface="+mn-ea"/>
              </a:rPr>
              <a:t>We have many PowerPoint </a:t>
            </a:r>
            <a:r>
              <a:rPr lang="zh-CN" altLang="en-US" sz="1200">
                <a:solidFill>
                  <a:schemeClr val="tx1">
                    <a:lumMod val="75000"/>
                    <a:lumOff val="25000"/>
                  </a:schemeClr>
                </a:solidFill>
                <a:latin typeface="微软雅黑" panose="020B0503020204020204" charset="-122"/>
                <a:ea typeface="微软雅黑" panose="020B0503020204020204" charset="-122"/>
                <a:sym typeface="+mn-ea"/>
              </a:rPr>
              <a:t>templates</a:t>
            </a:r>
            <a:r>
              <a:rPr lang="en-US" altLang="zh-CN" sz="1200">
                <a:solidFill>
                  <a:schemeClr val="tx1">
                    <a:lumMod val="75000"/>
                    <a:lumOff val="25000"/>
                  </a:schemeClr>
                </a:solidFill>
                <a:latin typeface="微软雅黑" panose="020B0503020204020204" charset="-122"/>
                <a:ea typeface="微软雅黑" panose="020B0503020204020204" charset="-122"/>
                <a:sym typeface="+mn-ea"/>
              </a:rPr>
              <a:t> that</a:t>
            </a:r>
            <a:r>
              <a:rPr lang="en-US" altLang="zh-CN" sz="1200" dirty="0">
                <a:solidFill>
                  <a:schemeClr val="tx1">
                    <a:lumMod val="75000"/>
                    <a:lumOff val="25000"/>
                  </a:schemeClr>
                </a:solidFill>
                <a:latin typeface="微软雅黑" panose="020B0503020204020204" charset="-122"/>
                <a:ea typeface="微软雅黑" panose="020B0503020204020204" charset="-122"/>
                <a:sym typeface="+mn-ea"/>
              </a:rPr>
              <a:t>We have many PowerPoint </a:t>
            </a:r>
            <a:r>
              <a:rPr lang="zh-CN" altLang="en-US" sz="1200">
                <a:solidFill>
                  <a:schemeClr val="tx1">
                    <a:lumMod val="75000"/>
                    <a:lumOff val="25000"/>
                  </a:schemeClr>
                </a:solidFill>
                <a:latin typeface="微软雅黑" panose="020B0503020204020204" charset="-122"/>
                <a:ea typeface="微软雅黑" panose="020B0503020204020204" charset="-122"/>
                <a:sym typeface="+mn-ea"/>
              </a:rPr>
              <a:t>templates</a:t>
            </a:r>
            <a:r>
              <a:rPr lang="en-US" altLang="zh-CN" sz="1200">
                <a:solidFill>
                  <a:schemeClr val="tx1">
                    <a:lumMod val="75000"/>
                    <a:lumOff val="25000"/>
                  </a:schemeClr>
                </a:solidFill>
                <a:latin typeface="微软雅黑" panose="020B0503020204020204" charset="-122"/>
                <a:ea typeface="微软雅黑" panose="020B0503020204020204" charset="-122"/>
                <a:sym typeface="+mn-ea"/>
              </a:rPr>
              <a:t> that</a:t>
            </a:r>
            <a:endParaRPr lang="en-US" altLang="zh-CN" sz="1200" dirty="0">
              <a:solidFill>
                <a:schemeClr val="tx1">
                  <a:lumMod val="75000"/>
                  <a:lumOff val="25000"/>
                </a:schemeClr>
              </a:solidFill>
              <a:latin typeface="微软雅黑" panose="020B0503020204020204" charset="-122"/>
              <a:ea typeface="微软雅黑" panose="020B0503020204020204" charset="-122"/>
            </a:endParaRPr>
          </a:p>
          <a:p>
            <a:pPr algn="ctr" fontAlgn="base">
              <a:lnSpc>
                <a:spcPct val="150000"/>
              </a:lnSpc>
              <a:spcBef>
                <a:spcPct val="0"/>
              </a:spcBef>
              <a:spcAft>
                <a:spcPct val="0"/>
              </a:spcAft>
              <a:buFont typeface="Arial" panose="020B0604020202020204" pitchFamily="34" charset="0"/>
              <a:buNone/>
            </a:pPr>
            <a:endParaRPr lang="zh-CN" altLang="en-US" sz="1200" spc="100">
              <a:solidFill>
                <a:schemeClr val="tx1">
                  <a:lumMod val="75000"/>
                  <a:lumOff val="25000"/>
                </a:schemeClr>
              </a:solidFill>
              <a:uFillTx/>
              <a:latin typeface="方正苏新诗柳楷简体" panose="02000000000000000000" charset="-122"/>
              <a:ea typeface="方正苏新诗柳楷简体" panose="02000000000000000000" charset="-122"/>
              <a:sym typeface="+mn-ea"/>
            </a:endParaRPr>
          </a:p>
        </p:txBody>
      </p:sp>
      <p:sp>
        <p:nvSpPr>
          <p:cNvPr id="17" name="文本框 16"/>
          <p:cNvSpPr txBox="1"/>
          <p:nvPr/>
        </p:nvSpPr>
        <p:spPr>
          <a:xfrm>
            <a:off x="6293821" y="3869323"/>
            <a:ext cx="1959609" cy="1753235"/>
          </a:xfrm>
          <a:prstGeom prst="rect">
            <a:avLst/>
          </a:prstGeom>
          <a:noFill/>
        </p:spPr>
        <p:txBody>
          <a:bodyPr vert="horz" wrap="square" lIns="90170" rIns="90170" rtlCol="0">
            <a:spAutoFit/>
          </a:bodyPr>
          <a:lstStyle/>
          <a:p>
            <a:pPr algn="ctr" fontAlgn="base">
              <a:lnSpc>
                <a:spcPct val="150000"/>
              </a:lnSpc>
              <a:spcBef>
                <a:spcPct val="0"/>
              </a:spcBef>
              <a:spcAft>
                <a:spcPct val="0"/>
              </a:spcAft>
              <a:buFont typeface="Arial" panose="020B0604020202020204" pitchFamily="34" charset="0"/>
              <a:buNone/>
            </a:pPr>
            <a:r>
              <a:rPr lang="en-US" altLang="zh-CN" sz="1200" dirty="0">
                <a:solidFill>
                  <a:schemeClr val="tx1">
                    <a:lumMod val="75000"/>
                    <a:lumOff val="25000"/>
                  </a:schemeClr>
                </a:solidFill>
                <a:latin typeface="微软雅黑" panose="020B0503020204020204" charset="-122"/>
                <a:ea typeface="微软雅黑" panose="020B0503020204020204" charset="-122"/>
                <a:sym typeface="+mn-ea"/>
              </a:rPr>
              <a:t>We have many PowerPoint </a:t>
            </a:r>
            <a:r>
              <a:rPr lang="zh-CN" altLang="en-US" sz="1200">
                <a:solidFill>
                  <a:schemeClr val="tx1">
                    <a:lumMod val="75000"/>
                    <a:lumOff val="25000"/>
                  </a:schemeClr>
                </a:solidFill>
                <a:latin typeface="微软雅黑" panose="020B0503020204020204" charset="-122"/>
                <a:ea typeface="微软雅黑" panose="020B0503020204020204" charset="-122"/>
                <a:sym typeface="+mn-ea"/>
              </a:rPr>
              <a:t>templates</a:t>
            </a:r>
            <a:r>
              <a:rPr lang="en-US" altLang="zh-CN" sz="1200">
                <a:solidFill>
                  <a:schemeClr val="tx1">
                    <a:lumMod val="75000"/>
                    <a:lumOff val="25000"/>
                  </a:schemeClr>
                </a:solidFill>
                <a:latin typeface="微软雅黑" panose="020B0503020204020204" charset="-122"/>
                <a:ea typeface="微软雅黑" panose="020B0503020204020204" charset="-122"/>
                <a:sym typeface="+mn-ea"/>
              </a:rPr>
              <a:t> that</a:t>
            </a:r>
            <a:r>
              <a:rPr lang="en-US" altLang="zh-CN" sz="1200" dirty="0">
                <a:solidFill>
                  <a:schemeClr val="tx1">
                    <a:lumMod val="75000"/>
                    <a:lumOff val="25000"/>
                  </a:schemeClr>
                </a:solidFill>
                <a:latin typeface="微软雅黑" panose="020B0503020204020204" charset="-122"/>
                <a:ea typeface="微软雅黑" panose="020B0503020204020204" charset="-122"/>
                <a:sym typeface="+mn-ea"/>
              </a:rPr>
              <a:t>We have many PowerPoint </a:t>
            </a:r>
            <a:r>
              <a:rPr lang="zh-CN" altLang="en-US" sz="1200">
                <a:solidFill>
                  <a:schemeClr val="tx1">
                    <a:lumMod val="75000"/>
                    <a:lumOff val="25000"/>
                  </a:schemeClr>
                </a:solidFill>
                <a:latin typeface="微软雅黑" panose="020B0503020204020204" charset="-122"/>
                <a:ea typeface="微软雅黑" panose="020B0503020204020204" charset="-122"/>
                <a:sym typeface="+mn-ea"/>
              </a:rPr>
              <a:t>templates</a:t>
            </a:r>
            <a:r>
              <a:rPr lang="en-US" altLang="zh-CN" sz="1200">
                <a:solidFill>
                  <a:schemeClr val="tx1">
                    <a:lumMod val="75000"/>
                    <a:lumOff val="25000"/>
                  </a:schemeClr>
                </a:solidFill>
                <a:latin typeface="微软雅黑" panose="020B0503020204020204" charset="-122"/>
                <a:ea typeface="微软雅黑" panose="020B0503020204020204" charset="-122"/>
                <a:sym typeface="+mn-ea"/>
              </a:rPr>
              <a:t> that</a:t>
            </a:r>
            <a:endParaRPr lang="en-US" altLang="zh-CN" sz="1200" dirty="0">
              <a:solidFill>
                <a:schemeClr val="tx1">
                  <a:lumMod val="75000"/>
                  <a:lumOff val="25000"/>
                </a:schemeClr>
              </a:solidFill>
              <a:latin typeface="微软雅黑" panose="020B0503020204020204" charset="-122"/>
              <a:ea typeface="微软雅黑" panose="020B0503020204020204" charset="-122"/>
            </a:endParaRPr>
          </a:p>
          <a:p>
            <a:pPr algn="ctr" fontAlgn="base">
              <a:lnSpc>
                <a:spcPct val="150000"/>
              </a:lnSpc>
              <a:spcBef>
                <a:spcPct val="0"/>
              </a:spcBef>
              <a:spcAft>
                <a:spcPct val="0"/>
              </a:spcAft>
              <a:buFont typeface="Arial" panose="020B0604020202020204" pitchFamily="34" charset="0"/>
              <a:buNone/>
            </a:pPr>
            <a:endParaRPr lang="zh-CN" altLang="en-US" sz="1200" spc="100">
              <a:solidFill>
                <a:schemeClr val="tx1">
                  <a:lumMod val="75000"/>
                  <a:lumOff val="25000"/>
                </a:schemeClr>
              </a:solidFill>
              <a:uFillTx/>
              <a:latin typeface="方正苏新诗柳楷简体" panose="02000000000000000000" charset="-122"/>
              <a:ea typeface="方正苏新诗柳楷简体" panose="02000000000000000000" charset="-122"/>
              <a:sym typeface="+mn-ea"/>
            </a:endParaRPr>
          </a:p>
        </p:txBody>
      </p:sp>
      <p:sp>
        <p:nvSpPr>
          <p:cNvPr id="18" name="文本框 17"/>
          <p:cNvSpPr txBox="1"/>
          <p:nvPr/>
        </p:nvSpPr>
        <p:spPr>
          <a:xfrm>
            <a:off x="8879380" y="3869323"/>
            <a:ext cx="1959609" cy="1753235"/>
          </a:xfrm>
          <a:prstGeom prst="rect">
            <a:avLst/>
          </a:prstGeom>
          <a:noFill/>
        </p:spPr>
        <p:txBody>
          <a:bodyPr vert="horz" wrap="square" lIns="90170" rIns="90170" rtlCol="0">
            <a:spAutoFit/>
          </a:bodyPr>
          <a:lstStyle/>
          <a:p>
            <a:pPr algn="ctr" fontAlgn="base">
              <a:lnSpc>
                <a:spcPct val="150000"/>
              </a:lnSpc>
              <a:spcBef>
                <a:spcPct val="0"/>
              </a:spcBef>
              <a:spcAft>
                <a:spcPct val="0"/>
              </a:spcAft>
              <a:buFont typeface="Arial" panose="020B0604020202020204" pitchFamily="34" charset="0"/>
              <a:buNone/>
            </a:pPr>
            <a:r>
              <a:rPr lang="en-US" altLang="zh-CN" sz="1200" dirty="0">
                <a:solidFill>
                  <a:schemeClr val="tx1">
                    <a:lumMod val="75000"/>
                    <a:lumOff val="25000"/>
                  </a:schemeClr>
                </a:solidFill>
                <a:latin typeface="微软雅黑" panose="020B0503020204020204" charset="-122"/>
                <a:ea typeface="微软雅黑" panose="020B0503020204020204" charset="-122"/>
                <a:sym typeface="+mn-ea"/>
              </a:rPr>
              <a:t>We have many PowerPoint </a:t>
            </a:r>
            <a:r>
              <a:rPr lang="zh-CN" altLang="en-US" sz="1200">
                <a:solidFill>
                  <a:schemeClr val="tx1">
                    <a:lumMod val="75000"/>
                    <a:lumOff val="25000"/>
                  </a:schemeClr>
                </a:solidFill>
                <a:latin typeface="微软雅黑" panose="020B0503020204020204" charset="-122"/>
                <a:ea typeface="微软雅黑" panose="020B0503020204020204" charset="-122"/>
                <a:sym typeface="+mn-ea"/>
              </a:rPr>
              <a:t>templates</a:t>
            </a:r>
            <a:r>
              <a:rPr lang="en-US" altLang="zh-CN" sz="1200">
                <a:solidFill>
                  <a:schemeClr val="tx1">
                    <a:lumMod val="75000"/>
                    <a:lumOff val="25000"/>
                  </a:schemeClr>
                </a:solidFill>
                <a:latin typeface="微软雅黑" panose="020B0503020204020204" charset="-122"/>
                <a:ea typeface="微软雅黑" panose="020B0503020204020204" charset="-122"/>
                <a:sym typeface="+mn-ea"/>
              </a:rPr>
              <a:t> that</a:t>
            </a:r>
            <a:r>
              <a:rPr lang="en-US" altLang="zh-CN" sz="1200" dirty="0">
                <a:solidFill>
                  <a:schemeClr val="tx1">
                    <a:lumMod val="75000"/>
                    <a:lumOff val="25000"/>
                  </a:schemeClr>
                </a:solidFill>
                <a:latin typeface="微软雅黑" panose="020B0503020204020204" charset="-122"/>
                <a:ea typeface="微软雅黑" panose="020B0503020204020204" charset="-122"/>
                <a:sym typeface="+mn-ea"/>
              </a:rPr>
              <a:t>We have many PowerPoint </a:t>
            </a:r>
            <a:r>
              <a:rPr lang="zh-CN" altLang="en-US" sz="1200">
                <a:solidFill>
                  <a:schemeClr val="tx1">
                    <a:lumMod val="75000"/>
                    <a:lumOff val="25000"/>
                  </a:schemeClr>
                </a:solidFill>
                <a:latin typeface="微软雅黑" panose="020B0503020204020204" charset="-122"/>
                <a:ea typeface="微软雅黑" panose="020B0503020204020204" charset="-122"/>
                <a:sym typeface="+mn-ea"/>
              </a:rPr>
              <a:t>templates</a:t>
            </a:r>
            <a:r>
              <a:rPr lang="en-US" altLang="zh-CN" sz="1200">
                <a:solidFill>
                  <a:schemeClr val="tx1">
                    <a:lumMod val="75000"/>
                    <a:lumOff val="25000"/>
                  </a:schemeClr>
                </a:solidFill>
                <a:latin typeface="微软雅黑" panose="020B0503020204020204" charset="-122"/>
                <a:ea typeface="微软雅黑" panose="020B0503020204020204" charset="-122"/>
                <a:sym typeface="+mn-ea"/>
              </a:rPr>
              <a:t> that</a:t>
            </a:r>
            <a:endParaRPr lang="en-US" altLang="zh-CN" sz="1200" dirty="0">
              <a:solidFill>
                <a:schemeClr val="tx1">
                  <a:lumMod val="75000"/>
                  <a:lumOff val="25000"/>
                </a:schemeClr>
              </a:solidFill>
              <a:latin typeface="微软雅黑" panose="020B0503020204020204" charset="-122"/>
              <a:ea typeface="微软雅黑" panose="020B0503020204020204" charset="-122"/>
            </a:endParaRPr>
          </a:p>
          <a:p>
            <a:pPr algn="ctr" fontAlgn="base">
              <a:lnSpc>
                <a:spcPct val="150000"/>
              </a:lnSpc>
              <a:spcBef>
                <a:spcPct val="0"/>
              </a:spcBef>
              <a:spcAft>
                <a:spcPct val="0"/>
              </a:spcAft>
              <a:buFont typeface="Arial" panose="020B0604020202020204" pitchFamily="34" charset="0"/>
              <a:buNone/>
            </a:pPr>
            <a:endParaRPr lang="zh-CN" altLang="en-US" sz="1200" spc="100">
              <a:solidFill>
                <a:schemeClr val="tx1">
                  <a:lumMod val="75000"/>
                  <a:lumOff val="25000"/>
                </a:schemeClr>
              </a:solidFill>
              <a:uFillTx/>
              <a:latin typeface="方正苏新诗柳楷简体" panose="02000000000000000000" charset="-122"/>
              <a:ea typeface="方正苏新诗柳楷简体" panose="02000000000000000000" charset="-122"/>
              <a:sym typeface="+mn-ea"/>
            </a:endParaRPr>
          </a:p>
        </p:txBody>
      </p:sp>
      <p:sp>
        <p:nvSpPr>
          <p:cNvPr id="3" name="矩形 2"/>
          <p:cNvSpPr/>
          <p:nvPr/>
        </p:nvSpPr>
        <p:spPr>
          <a:xfrm>
            <a:off x="580231" y="488156"/>
            <a:ext cx="3070635" cy="521970"/>
          </a:xfrm>
          <a:prstGeom prst="rect">
            <a:avLst/>
          </a:prstGeom>
        </p:spPr>
        <p:txBody>
          <a:bodyPr wrap="square">
            <a:spAutoFit/>
          </a:bodyPr>
          <a:p>
            <a:pPr algn="dist"/>
            <a:r>
              <a:rPr lang="zh-CN" altLang="en-US" sz="2800" dirty="0">
                <a:solidFill>
                  <a:srgbClr val="5C6E7C"/>
                </a:solidFill>
                <a:latin typeface="汉仪大宋简" panose="02010600000101010101" pitchFamily="2" charset="-122"/>
                <a:ea typeface="汉仪大宋简" panose="02010600000101010101" pitchFamily="2" charset="-122"/>
              </a:rPr>
              <a:t>贰</a:t>
            </a:r>
            <a:r>
              <a:rPr lang="en-US" altLang="zh-CN" sz="2800" dirty="0">
                <a:solidFill>
                  <a:srgbClr val="5C6E7C"/>
                </a:solidFill>
                <a:latin typeface="汉仪大宋简" panose="02010600000101010101" pitchFamily="2" charset="-122"/>
                <a:ea typeface="汉仪大宋简" panose="02010600000101010101" pitchFamily="2" charset="-122"/>
              </a:rPr>
              <a:t>·</a:t>
            </a:r>
            <a:r>
              <a:rPr lang="zh-CN" altLang="en-US" sz="2800" dirty="0">
                <a:solidFill>
                  <a:srgbClr val="5C6E7C"/>
                </a:solidFill>
                <a:latin typeface="汉仪大宋简" panose="02010600000101010101" pitchFamily="2" charset="-122"/>
                <a:ea typeface="汉仪大宋简" panose="02010600000101010101" pitchFamily="2" charset="-122"/>
              </a:rPr>
              <a:t>输入标题内容</a:t>
            </a:r>
            <a:endParaRPr lang="zh-CN" altLang="en-US" sz="2800" dirty="0">
              <a:solidFill>
                <a:srgbClr val="5C6E7C"/>
              </a:solidFill>
              <a:latin typeface="汉仪大宋简" panose="02010600000101010101" pitchFamily="2" charset="-122"/>
              <a:ea typeface="汉仪大宋简" panose="02010600000101010101" pitchFamily="2" charset="-122"/>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p:cNvSpPr txBox="1"/>
          <p:nvPr/>
        </p:nvSpPr>
        <p:spPr>
          <a:xfrm flipH="1">
            <a:off x="3084195" y="2065153"/>
            <a:ext cx="551815" cy="1625600"/>
          </a:xfrm>
          <a:prstGeom prst="rect">
            <a:avLst/>
          </a:prstGeom>
          <a:noFill/>
        </p:spPr>
        <p:txBody>
          <a:bodyPr vert="eaVert" wrap="square" rtlCol="0">
            <a:spAutoFit/>
          </a:bodyPr>
          <a:lstStyle/>
          <a:p>
            <a:pPr algn="dist"/>
            <a:r>
              <a:rPr lang="zh-CN" altLang="en-US" sz="2400">
                <a:solidFill>
                  <a:schemeClr val="tx1">
                    <a:lumMod val="75000"/>
                    <a:lumOff val="25000"/>
                  </a:schemeClr>
                </a:solidFill>
                <a:latin typeface="微软雅黑" panose="020B0503020204020204" charset="-122"/>
                <a:ea typeface="微软雅黑" panose="020B0503020204020204" charset="-122"/>
              </a:rPr>
              <a:t>输入标题</a:t>
            </a:r>
            <a:endParaRPr lang="zh-CN" altLang="en-US" sz="2400">
              <a:solidFill>
                <a:schemeClr val="tx1">
                  <a:lumMod val="75000"/>
                  <a:lumOff val="25000"/>
                </a:schemeClr>
              </a:solidFill>
              <a:latin typeface="微软雅黑" panose="020B0503020204020204" charset="-122"/>
              <a:ea typeface="微软雅黑" panose="020B0503020204020204" charset="-122"/>
            </a:endParaRPr>
          </a:p>
        </p:txBody>
      </p:sp>
      <p:sp>
        <p:nvSpPr>
          <p:cNvPr id="6" name="文本框 5"/>
          <p:cNvSpPr txBox="1"/>
          <p:nvPr/>
        </p:nvSpPr>
        <p:spPr>
          <a:xfrm flipH="1">
            <a:off x="1772285" y="2413133"/>
            <a:ext cx="1120775" cy="3282950"/>
          </a:xfrm>
          <a:prstGeom prst="rect">
            <a:avLst/>
          </a:prstGeom>
          <a:noFill/>
        </p:spPr>
        <p:txBody>
          <a:bodyPr vert="eaVert" wrap="square" lIns="90170" rIns="90170" rtlCol="0">
            <a:spAutoFit/>
          </a:bodyPr>
          <a:lstStyle/>
          <a:p>
            <a:pPr algn="l">
              <a:lnSpc>
                <a:spcPct val="170000"/>
              </a:lnSpc>
            </a:pPr>
            <a:r>
              <a:rPr lang="zh-CN" altLang="en-US" sz="1200" spc="100">
                <a:solidFill>
                  <a:schemeClr val="tx1"/>
                </a:solidFill>
                <a:uFillTx/>
                <a:latin typeface="微软雅黑" panose="020B0503020204020204" charset="-122"/>
                <a:ea typeface="微软雅黑" panose="020B0503020204020204" charset="-122"/>
              </a:rPr>
              <a:t>在此添加文本内容整齐的排版使界面看起来更加美观正文字体建议十到十四号大小</a:t>
            </a:r>
            <a:r>
              <a:rPr lang="zh-CN" altLang="en-US" sz="1200" spc="100">
                <a:uFillTx/>
                <a:latin typeface="微软雅黑" panose="020B0503020204020204" charset="-122"/>
                <a:ea typeface="微软雅黑" panose="020B0503020204020204" charset="-122"/>
                <a:sym typeface="+mn-ea"/>
              </a:rPr>
              <a:t>在此添加美观正文</a:t>
            </a:r>
            <a:endParaRPr lang="zh-CN" altLang="en-US" sz="1200" spc="100">
              <a:solidFill>
                <a:schemeClr val="tx1"/>
              </a:solidFill>
              <a:uFillTx/>
              <a:latin typeface="微软雅黑" panose="020B0503020204020204" charset="-122"/>
              <a:ea typeface="微软雅黑" panose="020B0503020204020204" charset="-122"/>
              <a:sym typeface="+mn-ea"/>
            </a:endParaRPr>
          </a:p>
        </p:txBody>
      </p:sp>
      <p:cxnSp>
        <p:nvCxnSpPr>
          <p:cNvPr id="7" name="直接连接符 6"/>
          <p:cNvCxnSpPr/>
          <p:nvPr/>
        </p:nvCxnSpPr>
        <p:spPr>
          <a:xfrm>
            <a:off x="2973705" y="2428373"/>
            <a:ext cx="0" cy="2030095"/>
          </a:xfrm>
          <a:prstGeom prst="line">
            <a:avLst/>
          </a:prstGeom>
          <a:ln w="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8" name="文本框 7"/>
          <p:cNvSpPr txBox="1"/>
          <p:nvPr/>
        </p:nvSpPr>
        <p:spPr>
          <a:xfrm>
            <a:off x="5499735" y="2595378"/>
            <a:ext cx="1193165" cy="395605"/>
          </a:xfrm>
          <a:prstGeom prst="rect">
            <a:avLst/>
          </a:prstGeom>
          <a:noFill/>
        </p:spPr>
        <p:txBody>
          <a:bodyPr vert="horz" wrap="square" rtlCol="0">
            <a:spAutoFit/>
          </a:bodyPr>
          <a:lstStyle/>
          <a:p>
            <a:pPr algn="dist">
              <a:lnSpc>
                <a:spcPct val="110000"/>
              </a:lnSpc>
            </a:pPr>
            <a:r>
              <a:rPr lang="zh-CN" altLang="en-US">
                <a:solidFill>
                  <a:schemeClr val="tx1">
                    <a:lumMod val="75000"/>
                    <a:lumOff val="25000"/>
                  </a:schemeClr>
                </a:solidFill>
                <a:latin typeface="微软雅黑" panose="020B0503020204020204" charset="-122"/>
                <a:ea typeface="微软雅黑" panose="020B0503020204020204" charset="-122"/>
              </a:rPr>
              <a:t>输入标题</a:t>
            </a:r>
            <a:endParaRPr lang="zh-CN" altLang="en-US">
              <a:solidFill>
                <a:schemeClr val="tx1">
                  <a:lumMod val="75000"/>
                  <a:lumOff val="25000"/>
                </a:schemeClr>
              </a:solidFill>
              <a:latin typeface="微软雅黑" panose="020B0503020204020204" charset="-122"/>
              <a:ea typeface="微软雅黑" panose="020B0503020204020204" charset="-122"/>
            </a:endParaRPr>
          </a:p>
        </p:txBody>
      </p:sp>
      <p:sp>
        <p:nvSpPr>
          <p:cNvPr id="9" name="文本框 8"/>
          <p:cNvSpPr txBox="1"/>
          <p:nvPr/>
        </p:nvSpPr>
        <p:spPr>
          <a:xfrm>
            <a:off x="7096760" y="2413133"/>
            <a:ext cx="4189095" cy="718185"/>
          </a:xfrm>
          <a:prstGeom prst="rect">
            <a:avLst/>
          </a:prstGeom>
          <a:noFill/>
        </p:spPr>
        <p:txBody>
          <a:bodyPr wrap="square" lIns="90170" rIns="90170" rtlCol="0">
            <a:spAutoFit/>
          </a:bodyPr>
          <a:lstStyle/>
          <a:p>
            <a:pPr algn="l">
              <a:lnSpc>
                <a:spcPct val="170000"/>
              </a:lnSpc>
            </a:pPr>
            <a:r>
              <a:rPr lang="zh-CN" altLang="en-US" sz="1200" spc="100">
                <a:solidFill>
                  <a:schemeClr val="tx1"/>
                </a:solidFill>
                <a:uFillTx/>
                <a:latin typeface="微软雅黑" panose="020B0503020204020204" charset="-122"/>
                <a:ea typeface="微软雅黑" panose="020B0503020204020204" charset="-122"/>
              </a:rPr>
              <a:t>在此添加文本内容整齐的排版使界面看起来更加美观正文字体建议十到十四号大小</a:t>
            </a:r>
            <a:endParaRPr lang="zh-CN" altLang="en-US" sz="1200" spc="100">
              <a:solidFill>
                <a:schemeClr val="tx1"/>
              </a:solidFill>
              <a:uFillTx/>
              <a:latin typeface="微软雅黑" panose="020B0503020204020204" charset="-122"/>
              <a:ea typeface="微软雅黑" panose="020B0503020204020204" charset="-122"/>
            </a:endParaRPr>
          </a:p>
        </p:txBody>
      </p:sp>
      <p:sp>
        <p:nvSpPr>
          <p:cNvPr id="10" name="文本框 9"/>
          <p:cNvSpPr txBox="1"/>
          <p:nvPr/>
        </p:nvSpPr>
        <p:spPr>
          <a:xfrm>
            <a:off x="5499735" y="4394367"/>
            <a:ext cx="1193165" cy="395605"/>
          </a:xfrm>
          <a:prstGeom prst="rect">
            <a:avLst/>
          </a:prstGeom>
          <a:noFill/>
        </p:spPr>
        <p:txBody>
          <a:bodyPr vert="horz" wrap="square" rtlCol="0">
            <a:spAutoFit/>
          </a:bodyPr>
          <a:lstStyle/>
          <a:p>
            <a:pPr algn="dist">
              <a:lnSpc>
                <a:spcPct val="110000"/>
              </a:lnSpc>
            </a:pPr>
            <a:r>
              <a:rPr lang="zh-CN" altLang="en-US">
                <a:solidFill>
                  <a:schemeClr val="tx1">
                    <a:lumMod val="75000"/>
                    <a:lumOff val="25000"/>
                  </a:schemeClr>
                </a:solidFill>
                <a:latin typeface="微软雅黑" panose="020B0503020204020204" charset="-122"/>
                <a:ea typeface="微软雅黑" panose="020B0503020204020204" charset="-122"/>
              </a:rPr>
              <a:t>输入标题</a:t>
            </a:r>
            <a:endParaRPr lang="zh-CN" altLang="en-US">
              <a:solidFill>
                <a:schemeClr val="tx1">
                  <a:lumMod val="75000"/>
                  <a:lumOff val="25000"/>
                </a:schemeClr>
              </a:solidFill>
              <a:latin typeface="微软雅黑" panose="020B0503020204020204" charset="-122"/>
              <a:ea typeface="微软雅黑" panose="020B0503020204020204" charset="-122"/>
            </a:endParaRPr>
          </a:p>
        </p:txBody>
      </p:sp>
      <p:sp>
        <p:nvSpPr>
          <p:cNvPr id="11" name="文本框 10"/>
          <p:cNvSpPr txBox="1"/>
          <p:nvPr/>
        </p:nvSpPr>
        <p:spPr>
          <a:xfrm>
            <a:off x="7096760" y="4212122"/>
            <a:ext cx="4189095" cy="718185"/>
          </a:xfrm>
          <a:prstGeom prst="rect">
            <a:avLst/>
          </a:prstGeom>
          <a:noFill/>
        </p:spPr>
        <p:txBody>
          <a:bodyPr wrap="square" lIns="90170" rIns="90170" rtlCol="0">
            <a:spAutoFit/>
          </a:bodyPr>
          <a:lstStyle/>
          <a:p>
            <a:pPr algn="l">
              <a:lnSpc>
                <a:spcPct val="170000"/>
              </a:lnSpc>
            </a:pPr>
            <a:r>
              <a:rPr lang="zh-CN" altLang="en-US" sz="1200" spc="100">
                <a:solidFill>
                  <a:schemeClr val="tx1"/>
                </a:solidFill>
                <a:uFillTx/>
                <a:latin typeface="微软雅黑" panose="020B0503020204020204" charset="-122"/>
                <a:ea typeface="微软雅黑" panose="020B0503020204020204" charset="-122"/>
              </a:rPr>
              <a:t>在此添加文本内容整齐的排版使界面看起来更加美观正文字体建议十到十四号大小</a:t>
            </a:r>
            <a:endParaRPr lang="zh-CN" altLang="en-US" sz="1200" spc="100">
              <a:solidFill>
                <a:schemeClr val="tx1"/>
              </a:solidFill>
              <a:uFillTx/>
              <a:latin typeface="微软雅黑" panose="020B0503020204020204" charset="-122"/>
              <a:ea typeface="微软雅黑" panose="020B0503020204020204" charset="-122"/>
            </a:endParaRPr>
          </a:p>
        </p:txBody>
      </p:sp>
      <p:sp>
        <p:nvSpPr>
          <p:cNvPr id="3" name="矩形 2"/>
          <p:cNvSpPr/>
          <p:nvPr/>
        </p:nvSpPr>
        <p:spPr>
          <a:xfrm>
            <a:off x="580231" y="488156"/>
            <a:ext cx="3070635" cy="521970"/>
          </a:xfrm>
          <a:prstGeom prst="rect">
            <a:avLst/>
          </a:prstGeom>
        </p:spPr>
        <p:txBody>
          <a:bodyPr wrap="square">
            <a:spAutoFit/>
          </a:bodyPr>
          <a:p>
            <a:pPr algn="dist"/>
            <a:r>
              <a:rPr lang="zh-CN" altLang="en-US" sz="2800" dirty="0">
                <a:solidFill>
                  <a:srgbClr val="5C6E7C"/>
                </a:solidFill>
                <a:latin typeface="汉仪大宋简" panose="02010600000101010101" pitchFamily="2" charset="-122"/>
                <a:ea typeface="汉仪大宋简" panose="02010600000101010101" pitchFamily="2" charset="-122"/>
              </a:rPr>
              <a:t>贰</a:t>
            </a:r>
            <a:r>
              <a:rPr lang="en-US" altLang="zh-CN" sz="2800" dirty="0">
                <a:solidFill>
                  <a:srgbClr val="5C6E7C"/>
                </a:solidFill>
                <a:latin typeface="汉仪大宋简" panose="02010600000101010101" pitchFamily="2" charset="-122"/>
                <a:ea typeface="汉仪大宋简" panose="02010600000101010101" pitchFamily="2" charset="-122"/>
              </a:rPr>
              <a:t>·</a:t>
            </a:r>
            <a:r>
              <a:rPr lang="zh-CN" altLang="en-US" sz="2800" dirty="0">
                <a:solidFill>
                  <a:srgbClr val="5C6E7C"/>
                </a:solidFill>
                <a:latin typeface="汉仪大宋简" panose="02010600000101010101" pitchFamily="2" charset="-122"/>
                <a:ea typeface="汉仪大宋简" panose="02010600000101010101" pitchFamily="2" charset="-122"/>
              </a:rPr>
              <a:t>输入标题内容</a:t>
            </a:r>
            <a:endParaRPr lang="zh-CN" altLang="en-US" sz="2800" dirty="0">
              <a:solidFill>
                <a:srgbClr val="5C6E7C"/>
              </a:solidFill>
              <a:latin typeface="汉仪大宋简" panose="02010600000101010101" pitchFamily="2" charset="-122"/>
              <a:ea typeface="汉仪大宋简" panose="02010600000101010101" pitchFamily="2" charset="-122"/>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580231" y="488156"/>
            <a:ext cx="3070635" cy="521970"/>
          </a:xfrm>
          <a:prstGeom prst="rect">
            <a:avLst/>
          </a:prstGeom>
        </p:spPr>
        <p:txBody>
          <a:bodyPr wrap="square">
            <a:spAutoFit/>
          </a:bodyPr>
          <a:p>
            <a:pPr algn="dist"/>
            <a:r>
              <a:rPr lang="zh-CN" altLang="en-US" sz="2800" dirty="0">
                <a:solidFill>
                  <a:srgbClr val="5C6E7C"/>
                </a:solidFill>
                <a:latin typeface="汉仪大宋简" panose="02010600000101010101" pitchFamily="2" charset="-122"/>
                <a:ea typeface="汉仪大宋简" panose="02010600000101010101" pitchFamily="2" charset="-122"/>
              </a:rPr>
              <a:t>贰</a:t>
            </a:r>
            <a:r>
              <a:rPr lang="en-US" altLang="zh-CN" sz="2800" dirty="0">
                <a:solidFill>
                  <a:srgbClr val="5C6E7C"/>
                </a:solidFill>
                <a:latin typeface="汉仪大宋简" panose="02010600000101010101" pitchFamily="2" charset="-122"/>
                <a:ea typeface="汉仪大宋简" panose="02010600000101010101" pitchFamily="2" charset="-122"/>
              </a:rPr>
              <a:t>·</a:t>
            </a:r>
            <a:r>
              <a:rPr lang="zh-CN" altLang="en-US" sz="2800" dirty="0">
                <a:solidFill>
                  <a:srgbClr val="5C6E7C"/>
                </a:solidFill>
                <a:latin typeface="汉仪大宋简" panose="02010600000101010101" pitchFamily="2" charset="-122"/>
                <a:ea typeface="汉仪大宋简" panose="02010600000101010101" pitchFamily="2" charset="-122"/>
              </a:rPr>
              <a:t>输入标题内容</a:t>
            </a:r>
            <a:endParaRPr lang="zh-CN" altLang="en-US" sz="2800" dirty="0">
              <a:solidFill>
                <a:srgbClr val="5C6E7C"/>
              </a:solidFill>
              <a:latin typeface="汉仪大宋简" panose="02010600000101010101" pitchFamily="2" charset="-122"/>
              <a:ea typeface="汉仪大宋简" panose="02010600000101010101" pitchFamily="2" charset="-122"/>
            </a:endParaRPr>
          </a:p>
        </p:txBody>
      </p:sp>
      <p:sp>
        <p:nvSpPr>
          <p:cNvPr id="55" name="Oval 5"/>
          <p:cNvSpPr>
            <a:spLocks noChangeArrowheads="1"/>
          </p:cNvSpPr>
          <p:nvPr/>
        </p:nvSpPr>
        <p:spPr bwMode="auto">
          <a:xfrm>
            <a:off x="5962651" y="3435897"/>
            <a:ext cx="508000" cy="508000"/>
          </a:xfrm>
          <a:prstGeom prst="ellipse">
            <a:avLst/>
          </a:prstGeom>
          <a:solidFill>
            <a:srgbClr val="BDBEC0">
              <a:alpha val="10000"/>
            </a:srgbClr>
          </a:solidFill>
          <a:ln>
            <a:noFill/>
          </a:ln>
        </p:spPr>
        <p:txBody>
          <a:bodyPr/>
          <a:p>
            <a:endParaRPr lang="zh-CN" altLang="en-US" sz="3200">
              <a:solidFill>
                <a:srgbClr val="949599"/>
              </a:solidFill>
              <a:latin typeface="微软雅黑" panose="020B0503020204020204" charset="-122"/>
              <a:ea typeface="微软雅黑" panose="020B0503020204020204" charset="-122"/>
            </a:endParaRPr>
          </a:p>
        </p:txBody>
      </p:sp>
      <p:sp>
        <p:nvSpPr>
          <p:cNvPr id="58" name="Oval 2"/>
          <p:cNvSpPr>
            <a:spLocks noChangeArrowheads="1"/>
          </p:cNvSpPr>
          <p:nvPr/>
        </p:nvSpPr>
        <p:spPr bwMode="auto">
          <a:xfrm>
            <a:off x="10394952" y="3251748"/>
            <a:ext cx="359833" cy="355600"/>
          </a:xfrm>
          <a:prstGeom prst="ellipse">
            <a:avLst/>
          </a:prstGeom>
          <a:solidFill>
            <a:srgbClr val="BDBEC0">
              <a:alpha val="10000"/>
            </a:srgbClr>
          </a:solidFill>
          <a:ln>
            <a:noFill/>
          </a:ln>
        </p:spPr>
        <p:txBody>
          <a:bodyPr/>
          <a:p>
            <a:endParaRPr lang="zh-CN" altLang="en-US" sz="3200">
              <a:solidFill>
                <a:srgbClr val="949599"/>
              </a:solidFill>
              <a:latin typeface="微软雅黑" panose="020B0503020204020204" charset="-122"/>
              <a:ea typeface="微软雅黑" panose="020B0503020204020204" charset="-122"/>
            </a:endParaRPr>
          </a:p>
        </p:txBody>
      </p:sp>
      <p:sp>
        <p:nvSpPr>
          <p:cNvPr id="59" name="Oval 3"/>
          <p:cNvSpPr>
            <a:spLocks noChangeArrowheads="1"/>
          </p:cNvSpPr>
          <p:nvPr/>
        </p:nvSpPr>
        <p:spPr bwMode="auto">
          <a:xfrm>
            <a:off x="8972552" y="2263265"/>
            <a:ext cx="359833" cy="359833"/>
          </a:xfrm>
          <a:prstGeom prst="ellipse">
            <a:avLst/>
          </a:prstGeom>
          <a:solidFill>
            <a:srgbClr val="BDBEC0">
              <a:alpha val="10000"/>
            </a:srgbClr>
          </a:solidFill>
          <a:ln>
            <a:noFill/>
          </a:ln>
        </p:spPr>
        <p:txBody>
          <a:bodyPr/>
          <a:p>
            <a:endParaRPr lang="zh-CN" altLang="en-US" sz="3200">
              <a:solidFill>
                <a:srgbClr val="949599"/>
              </a:solidFill>
              <a:latin typeface="微软雅黑" panose="020B0503020204020204" charset="-122"/>
              <a:ea typeface="微软雅黑" panose="020B0503020204020204" charset="-122"/>
            </a:endParaRPr>
          </a:p>
        </p:txBody>
      </p:sp>
      <p:sp>
        <p:nvSpPr>
          <p:cNvPr id="60" name="Oval 4"/>
          <p:cNvSpPr>
            <a:spLocks noChangeArrowheads="1"/>
          </p:cNvSpPr>
          <p:nvPr/>
        </p:nvSpPr>
        <p:spPr bwMode="auto">
          <a:xfrm>
            <a:off x="7125124" y="2059579"/>
            <a:ext cx="270933" cy="270933"/>
          </a:xfrm>
          <a:prstGeom prst="ellipse">
            <a:avLst/>
          </a:prstGeom>
          <a:solidFill>
            <a:srgbClr val="BDBEC0">
              <a:alpha val="10000"/>
            </a:srgbClr>
          </a:solidFill>
          <a:ln>
            <a:noFill/>
          </a:ln>
        </p:spPr>
        <p:txBody>
          <a:bodyPr/>
          <a:p>
            <a:endParaRPr lang="zh-CN" altLang="en-US" sz="3200">
              <a:solidFill>
                <a:srgbClr val="949599"/>
              </a:solidFill>
              <a:latin typeface="微软雅黑" panose="020B0503020204020204" charset="-122"/>
              <a:ea typeface="微软雅黑" panose="020B0503020204020204" charset="-122"/>
            </a:endParaRPr>
          </a:p>
        </p:txBody>
      </p:sp>
      <p:sp>
        <p:nvSpPr>
          <p:cNvPr id="61" name="Oval 6"/>
          <p:cNvSpPr>
            <a:spLocks noChangeArrowheads="1"/>
          </p:cNvSpPr>
          <p:nvPr/>
        </p:nvSpPr>
        <p:spPr bwMode="auto">
          <a:xfrm>
            <a:off x="6449484" y="4327014"/>
            <a:ext cx="218016" cy="218016"/>
          </a:xfrm>
          <a:prstGeom prst="ellipse">
            <a:avLst/>
          </a:prstGeom>
          <a:solidFill>
            <a:srgbClr val="BDBEC0">
              <a:alpha val="10000"/>
            </a:srgbClr>
          </a:solidFill>
          <a:ln>
            <a:noFill/>
          </a:ln>
        </p:spPr>
        <p:txBody>
          <a:bodyPr/>
          <a:p>
            <a:endParaRPr lang="zh-CN" altLang="en-US" sz="3200">
              <a:solidFill>
                <a:srgbClr val="949599"/>
              </a:solidFill>
              <a:latin typeface="微软雅黑" panose="020B0503020204020204" charset="-122"/>
              <a:ea typeface="微软雅黑" panose="020B0503020204020204" charset="-122"/>
            </a:endParaRPr>
          </a:p>
        </p:txBody>
      </p:sp>
      <p:sp>
        <p:nvSpPr>
          <p:cNvPr id="62" name="Oval 7"/>
          <p:cNvSpPr>
            <a:spLocks noChangeArrowheads="1"/>
          </p:cNvSpPr>
          <p:nvPr/>
        </p:nvSpPr>
        <p:spPr bwMode="auto">
          <a:xfrm>
            <a:off x="8636000" y="5038215"/>
            <a:ext cx="296333" cy="296333"/>
          </a:xfrm>
          <a:prstGeom prst="ellipse">
            <a:avLst/>
          </a:prstGeom>
          <a:solidFill>
            <a:srgbClr val="BDBEC0">
              <a:alpha val="10000"/>
            </a:srgbClr>
          </a:solidFill>
          <a:ln>
            <a:noFill/>
          </a:ln>
        </p:spPr>
        <p:txBody>
          <a:bodyPr/>
          <a:p>
            <a:endParaRPr lang="zh-CN" altLang="en-US" sz="3200">
              <a:solidFill>
                <a:srgbClr val="949599"/>
              </a:solidFill>
              <a:latin typeface="微软雅黑" panose="020B0503020204020204" charset="-122"/>
              <a:ea typeface="微软雅黑" panose="020B0503020204020204" charset="-122"/>
            </a:endParaRPr>
          </a:p>
        </p:txBody>
      </p:sp>
      <p:sp>
        <p:nvSpPr>
          <p:cNvPr id="63" name="Oval 12"/>
          <p:cNvSpPr>
            <a:spLocks noChangeArrowheads="1"/>
          </p:cNvSpPr>
          <p:nvPr/>
        </p:nvSpPr>
        <p:spPr bwMode="auto">
          <a:xfrm>
            <a:off x="6743700" y="4426497"/>
            <a:ext cx="558800" cy="558800"/>
          </a:xfrm>
          <a:prstGeom prst="ellipse">
            <a:avLst/>
          </a:prstGeom>
          <a:solidFill>
            <a:srgbClr val="BDBEC0">
              <a:alpha val="10000"/>
            </a:srgbClr>
          </a:solidFill>
          <a:ln>
            <a:noFill/>
          </a:ln>
        </p:spPr>
        <p:txBody>
          <a:bodyPr/>
          <a:p>
            <a:endParaRPr lang="zh-CN" altLang="en-US" sz="3200">
              <a:solidFill>
                <a:srgbClr val="949599"/>
              </a:solidFill>
              <a:latin typeface="微软雅黑" panose="020B0503020204020204" charset="-122"/>
              <a:ea typeface="微软雅黑" panose="020B0503020204020204" charset="-122"/>
            </a:endParaRPr>
          </a:p>
        </p:txBody>
      </p:sp>
      <p:grpSp>
        <p:nvGrpSpPr>
          <p:cNvPr id="78" name="组合 77"/>
          <p:cNvGrpSpPr/>
          <p:nvPr/>
        </p:nvGrpSpPr>
        <p:grpSpPr>
          <a:xfrm>
            <a:off x="7461252" y="4060315"/>
            <a:ext cx="1212849" cy="1214967"/>
            <a:chOff x="1643063" y="3189288"/>
            <a:chExt cx="909637" cy="911225"/>
          </a:xfrm>
          <a:solidFill>
            <a:srgbClr val="5C6E7C"/>
          </a:solidFill>
        </p:grpSpPr>
        <p:sp>
          <p:nvSpPr>
            <p:cNvPr id="79" name="Oval 21"/>
            <p:cNvSpPr>
              <a:spLocks noChangeArrowheads="1"/>
            </p:cNvSpPr>
            <p:nvPr/>
          </p:nvSpPr>
          <p:spPr bwMode="auto">
            <a:xfrm>
              <a:off x="1676400" y="3224213"/>
              <a:ext cx="842963" cy="841375"/>
            </a:xfrm>
            <a:prstGeom prst="ellipse">
              <a:avLst/>
            </a:prstGeom>
            <a:grpFill/>
            <a:ln>
              <a:noFill/>
            </a:ln>
            <a:effectLst>
              <a:innerShdw blurRad="88900" dir="13500000">
                <a:prstClr val="black">
                  <a:alpha val="51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3200">
                <a:solidFill>
                  <a:prstClr val="white"/>
                </a:solidFill>
                <a:latin typeface="微软雅黑" panose="020B0503020204020204" charset="-122"/>
                <a:ea typeface="微软雅黑" panose="020B0503020204020204" charset="-122"/>
              </a:endParaRPr>
            </a:p>
          </p:txBody>
        </p:sp>
        <p:sp>
          <p:nvSpPr>
            <p:cNvPr id="80" name="Oval 22"/>
            <p:cNvSpPr>
              <a:spLocks noChangeArrowheads="1"/>
            </p:cNvSpPr>
            <p:nvPr/>
          </p:nvSpPr>
          <p:spPr bwMode="auto">
            <a:xfrm>
              <a:off x="1643063" y="3189288"/>
              <a:ext cx="909637" cy="911225"/>
            </a:xfrm>
            <a:prstGeom prst="ellipse">
              <a:avLst/>
            </a:prstGeom>
            <a:grpFill/>
            <a:ln>
              <a:noFill/>
            </a:ln>
            <a:effectLst>
              <a:innerShdw blurRad="88900" dir="13500000">
                <a:prstClr val="black">
                  <a:alpha val="51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3200">
                <a:solidFill>
                  <a:prstClr val="white"/>
                </a:solidFill>
                <a:latin typeface="微软雅黑" panose="020B0503020204020204" charset="-122"/>
                <a:ea typeface="微软雅黑" panose="020B0503020204020204" charset="-122"/>
              </a:endParaRPr>
            </a:p>
          </p:txBody>
        </p:sp>
      </p:grpSp>
      <p:sp>
        <p:nvSpPr>
          <p:cNvPr id="81" name="Rectangle 31"/>
          <p:cNvSpPr>
            <a:spLocks noChangeArrowheads="1"/>
          </p:cNvSpPr>
          <p:nvPr/>
        </p:nvSpPr>
        <p:spPr bwMode="auto">
          <a:xfrm>
            <a:off x="846951" y="1744926"/>
            <a:ext cx="3345954" cy="461665"/>
          </a:xfrm>
          <a:prstGeom prst="rect">
            <a:avLst/>
          </a:prstGeom>
          <a:noFill/>
          <a:ln>
            <a:noFill/>
          </a:ln>
          <a:effectLst/>
        </p:spPr>
        <p:txBody>
          <a:bodyPr wrap="square">
            <a:spAutoFit/>
          </a:bodyPr>
          <a:p>
            <a:r>
              <a:rPr lang="zh-CN" altLang="en-US" sz="2400" b="1" dirty="0">
                <a:solidFill>
                  <a:schemeClr val="tx1">
                    <a:lumMod val="75000"/>
                    <a:lumOff val="25000"/>
                  </a:schemeClr>
                </a:solidFill>
                <a:latin typeface="微软雅黑" panose="020B0503020204020204" charset="-122"/>
                <a:ea typeface="微软雅黑" panose="020B0503020204020204" charset="-122"/>
              </a:rPr>
              <a:t>此处添加标题文本</a:t>
            </a:r>
            <a:endParaRPr lang="zh-CN" altLang="en-US" sz="2400" b="1" dirty="0">
              <a:solidFill>
                <a:schemeClr val="tx1">
                  <a:lumMod val="75000"/>
                  <a:lumOff val="25000"/>
                </a:schemeClr>
              </a:solidFill>
              <a:latin typeface="微软雅黑" panose="020B0503020204020204" charset="-122"/>
              <a:ea typeface="微软雅黑" panose="020B0503020204020204" charset="-122"/>
            </a:endParaRPr>
          </a:p>
        </p:txBody>
      </p:sp>
      <p:sp>
        <p:nvSpPr>
          <p:cNvPr id="82" name="Line 32"/>
          <p:cNvSpPr>
            <a:spLocks noChangeShapeType="1"/>
          </p:cNvSpPr>
          <p:nvPr/>
        </p:nvSpPr>
        <p:spPr bwMode="auto">
          <a:xfrm>
            <a:off x="989332" y="2939843"/>
            <a:ext cx="4537073" cy="0"/>
          </a:xfrm>
          <a:prstGeom prst="line">
            <a:avLst/>
          </a:prstGeom>
          <a:noFill/>
          <a:ln w="6350">
            <a:solidFill>
              <a:schemeClr val="tx1">
                <a:lumMod val="65000"/>
                <a:lumOff val="3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3200">
              <a:solidFill>
                <a:prstClr val="white"/>
              </a:solidFill>
              <a:latin typeface="微软雅黑" panose="020B0503020204020204" charset="-122"/>
              <a:ea typeface="微软雅黑" panose="020B0503020204020204" charset="-122"/>
            </a:endParaRPr>
          </a:p>
        </p:txBody>
      </p:sp>
      <p:sp>
        <p:nvSpPr>
          <p:cNvPr id="83" name="Rectangle 33"/>
          <p:cNvSpPr>
            <a:spLocks noChangeArrowheads="1"/>
          </p:cNvSpPr>
          <p:nvPr/>
        </p:nvSpPr>
        <p:spPr bwMode="auto">
          <a:xfrm>
            <a:off x="948305" y="3162990"/>
            <a:ext cx="4578100" cy="27699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p>
            <a:pPr>
              <a:lnSpc>
                <a:spcPct val="150000"/>
              </a:lnSpc>
            </a:pPr>
            <a:r>
              <a:rPr lang="en-US" altLang="zh-CN" sz="1200">
                <a:solidFill>
                  <a:schemeClr val="tx1">
                    <a:lumMod val="75000"/>
                    <a:lumOff val="25000"/>
                  </a:schemeClr>
                </a:solidFill>
                <a:latin typeface="微软雅黑" panose="020B0503020204020204" charset="-122"/>
                <a:ea typeface="微软雅黑" panose="020B0503020204020204" charset="-122"/>
              </a:rPr>
              <a:t>We have many PowerPoint </a:t>
            </a:r>
            <a:r>
              <a:rPr lang="zh-CN" altLang="en-US" sz="1200">
                <a:solidFill>
                  <a:schemeClr val="tx1">
                    <a:lumMod val="75000"/>
                    <a:lumOff val="25000"/>
                  </a:schemeClr>
                </a:solidFill>
                <a:latin typeface="微软雅黑" panose="020B0503020204020204" charset="-122"/>
                <a:ea typeface="微软雅黑" panose="020B0503020204020204" charset="-122"/>
              </a:rPr>
              <a:t>templates</a:t>
            </a:r>
            <a:r>
              <a:rPr lang="en-US" altLang="zh-CN" sz="1200">
                <a:solidFill>
                  <a:schemeClr val="tx1">
                    <a:lumMod val="75000"/>
                    <a:lumOff val="25000"/>
                  </a:schemeClr>
                </a:solidFill>
                <a:latin typeface="微软雅黑" panose="020B0503020204020204" charset="-122"/>
                <a:ea typeface="微软雅黑" panose="020B0503020204020204" charset="-122"/>
              </a:rPr>
              <a:t> that has been specifically designed to help anyone that is stepping into the world of PowerPoint for the very first time.</a:t>
            </a:r>
            <a:r>
              <a:rPr lang="zh-CN" altLang="en-US" sz="1200">
                <a:solidFill>
                  <a:schemeClr val="tx1">
                    <a:lumMod val="75000"/>
                    <a:lumOff val="25000"/>
                  </a:schemeClr>
                </a:solidFill>
                <a:latin typeface="微软雅黑" panose="020B0503020204020204" charset="-122"/>
                <a:ea typeface="微软雅黑" panose="020B0503020204020204" charset="-122"/>
              </a:rPr>
              <a:t> </a:t>
            </a:r>
            <a:r>
              <a:rPr lang="en-US" altLang="zh-CN" sz="1200">
                <a:solidFill>
                  <a:schemeClr val="tx1">
                    <a:lumMod val="75000"/>
                    <a:lumOff val="25000"/>
                  </a:schemeClr>
                </a:solidFill>
                <a:latin typeface="微软雅黑" panose="020B0503020204020204" charset="-122"/>
                <a:ea typeface="微软雅黑" panose="020B0503020204020204" charset="-122"/>
              </a:rPr>
              <a:t>We have many PowerPoint </a:t>
            </a:r>
            <a:r>
              <a:rPr lang="zh-CN" altLang="en-US" sz="1200">
                <a:solidFill>
                  <a:schemeClr val="tx1">
                    <a:lumMod val="75000"/>
                    <a:lumOff val="25000"/>
                  </a:schemeClr>
                </a:solidFill>
                <a:latin typeface="微软雅黑" panose="020B0503020204020204" charset="-122"/>
                <a:ea typeface="微软雅黑" panose="020B0503020204020204" charset="-122"/>
              </a:rPr>
              <a:t>templates</a:t>
            </a:r>
            <a:r>
              <a:rPr lang="en-US" altLang="zh-CN" sz="1200">
                <a:solidFill>
                  <a:schemeClr val="tx1">
                    <a:lumMod val="75000"/>
                    <a:lumOff val="25000"/>
                  </a:schemeClr>
                </a:solidFill>
                <a:latin typeface="微软雅黑" panose="020B0503020204020204" charset="-122"/>
                <a:ea typeface="微软雅黑" panose="020B0503020204020204" charset="-122"/>
              </a:rPr>
              <a:t> that has been specifically designed to help anyone that is stepping into the world of PowerPoint for the very first time.</a:t>
            </a:r>
            <a:endParaRPr lang="zh-CN" altLang="en-US" sz="1200">
              <a:solidFill>
                <a:schemeClr val="tx1">
                  <a:lumMod val="75000"/>
                  <a:lumOff val="25000"/>
                </a:schemeClr>
              </a:solidFill>
              <a:latin typeface="微软雅黑" panose="020B0503020204020204" charset="-122"/>
              <a:ea typeface="微软雅黑" panose="020B0503020204020204" charset="-122"/>
            </a:endParaRPr>
          </a:p>
          <a:p>
            <a:pPr>
              <a:lnSpc>
                <a:spcPct val="150000"/>
              </a:lnSpc>
            </a:pPr>
            <a:endParaRPr lang="zh-CN" altLang="en-US" sz="1200">
              <a:solidFill>
                <a:schemeClr val="tx1">
                  <a:lumMod val="75000"/>
                  <a:lumOff val="25000"/>
                </a:schemeClr>
              </a:solidFill>
              <a:latin typeface="微软雅黑" panose="020B0503020204020204" charset="-122"/>
              <a:ea typeface="微软雅黑" panose="020B0503020204020204" charset="-122"/>
            </a:endParaRPr>
          </a:p>
          <a:p>
            <a:pPr>
              <a:lnSpc>
                <a:spcPct val="150000"/>
              </a:lnSpc>
            </a:pPr>
            <a:r>
              <a:rPr lang="en-US" altLang="zh-CN" sz="1200">
                <a:solidFill>
                  <a:schemeClr val="tx1">
                    <a:lumMod val="75000"/>
                    <a:lumOff val="25000"/>
                  </a:schemeClr>
                </a:solidFill>
                <a:latin typeface="微软雅黑" panose="020B0503020204020204" charset="-122"/>
                <a:ea typeface="微软雅黑" panose="020B0503020204020204" charset="-122"/>
              </a:rPr>
              <a:t>We have many PowerPoint </a:t>
            </a:r>
            <a:r>
              <a:rPr lang="zh-CN" altLang="en-US" sz="1200">
                <a:solidFill>
                  <a:schemeClr val="tx1">
                    <a:lumMod val="75000"/>
                    <a:lumOff val="25000"/>
                  </a:schemeClr>
                </a:solidFill>
                <a:latin typeface="微软雅黑" panose="020B0503020204020204" charset="-122"/>
                <a:ea typeface="微软雅黑" panose="020B0503020204020204" charset="-122"/>
              </a:rPr>
              <a:t>templates</a:t>
            </a:r>
            <a:r>
              <a:rPr lang="en-US" altLang="zh-CN" sz="1200">
                <a:solidFill>
                  <a:schemeClr val="tx1">
                    <a:lumMod val="75000"/>
                    <a:lumOff val="25000"/>
                  </a:schemeClr>
                </a:solidFill>
                <a:latin typeface="微软雅黑" panose="020B0503020204020204" charset="-122"/>
                <a:ea typeface="微软雅黑" panose="020B0503020204020204" charset="-122"/>
              </a:rPr>
              <a:t> that has been specifically designed to help anyone that is stepping into the world of PowerPoint for the very first time. </a:t>
            </a:r>
            <a:endParaRPr lang="en-US" altLang="zh-CN" sz="1200">
              <a:solidFill>
                <a:schemeClr val="tx1">
                  <a:lumMod val="75000"/>
                  <a:lumOff val="25000"/>
                </a:schemeClr>
              </a:solidFill>
              <a:latin typeface="微软雅黑" panose="020B0503020204020204" charset="-122"/>
              <a:ea typeface="微软雅黑" panose="020B0503020204020204" charset="-122"/>
            </a:endParaRPr>
          </a:p>
        </p:txBody>
      </p:sp>
      <p:sp>
        <p:nvSpPr>
          <p:cNvPr id="84" name="Rectangle 34"/>
          <p:cNvSpPr>
            <a:spLocks noChangeArrowheads="1"/>
          </p:cNvSpPr>
          <p:nvPr/>
        </p:nvSpPr>
        <p:spPr bwMode="auto">
          <a:xfrm>
            <a:off x="1002032" y="2256295"/>
            <a:ext cx="1441449" cy="495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p>
            <a:pPr>
              <a:lnSpc>
                <a:spcPct val="120000"/>
              </a:lnSpc>
            </a:pPr>
            <a:r>
              <a:rPr lang="en-US" altLang="zh-CN" sz="1400" dirty="0">
                <a:solidFill>
                  <a:schemeClr val="tx1">
                    <a:lumMod val="75000"/>
                    <a:lumOff val="25000"/>
                  </a:schemeClr>
                </a:solidFill>
                <a:latin typeface="微软雅黑" panose="020B0503020204020204" charset="-122"/>
                <a:ea typeface="微软雅黑" panose="020B0503020204020204" charset="-122"/>
              </a:rPr>
              <a:t>Marketing Information</a:t>
            </a:r>
            <a:endParaRPr lang="en-US" altLang="zh-CN" sz="1400" dirty="0">
              <a:solidFill>
                <a:schemeClr val="tx1">
                  <a:lumMod val="75000"/>
                  <a:lumOff val="25000"/>
                </a:schemeClr>
              </a:solidFill>
              <a:latin typeface="微软雅黑" panose="020B0503020204020204" charset="-122"/>
              <a:ea typeface="微软雅黑" panose="020B0503020204020204" charset="-122"/>
            </a:endParaRPr>
          </a:p>
        </p:txBody>
      </p:sp>
      <p:grpSp>
        <p:nvGrpSpPr>
          <p:cNvPr id="85" name="组合 84"/>
          <p:cNvGrpSpPr/>
          <p:nvPr/>
        </p:nvGrpSpPr>
        <p:grpSpPr>
          <a:xfrm>
            <a:off x="6263218" y="2561714"/>
            <a:ext cx="1731433" cy="1735667"/>
            <a:chOff x="744538" y="2065338"/>
            <a:chExt cx="1298575" cy="1301750"/>
          </a:xfrm>
          <a:solidFill>
            <a:srgbClr val="5C6E7C"/>
          </a:solidFill>
        </p:grpSpPr>
        <p:sp>
          <p:nvSpPr>
            <p:cNvPr id="92" name="Oval 11"/>
            <p:cNvSpPr>
              <a:spLocks noChangeArrowheads="1"/>
            </p:cNvSpPr>
            <p:nvPr/>
          </p:nvSpPr>
          <p:spPr bwMode="auto">
            <a:xfrm>
              <a:off x="777875" y="2100263"/>
              <a:ext cx="1230313" cy="1231900"/>
            </a:xfrm>
            <a:prstGeom prst="ellipse">
              <a:avLst/>
            </a:prstGeom>
            <a:grpFill/>
            <a:ln>
              <a:noFill/>
            </a:ln>
            <a:effectLst>
              <a:innerShdw blurRad="88900" dir="13500000">
                <a:prstClr val="black">
                  <a:alpha val="51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3200">
                <a:solidFill>
                  <a:prstClr val="white"/>
                </a:solidFill>
                <a:latin typeface="微软雅黑" panose="020B0503020204020204" charset="-122"/>
                <a:ea typeface="微软雅黑" panose="020B0503020204020204" charset="-122"/>
              </a:endParaRPr>
            </a:p>
          </p:txBody>
        </p:sp>
        <p:sp>
          <p:nvSpPr>
            <p:cNvPr id="93" name="Oval 14"/>
            <p:cNvSpPr>
              <a:spLocks noChangeArrowheads="1"/>
            </p:cNvSpPr>
            <p:nvPr/>
          </p:nvSpPr>
          <p:spPr bwMode="auto">
            <a:xfrm>
              <a:off x="744538" y="2065338"/>
              <a:ext cx="1298575" cy="1301750"/>
            </a:xfrm>
            <a:prstGeom prst="ellipse">
              <a:avLst/>
            </a:prstGeom>
            <a:grpFill/>
            <a:ln>
              <a:noFill/>
            </a:ln>
            <a:effectLst>
              <a:innerShdw blurRad="88900" dir="13500000">
                <a:prstClr val="black">
                  <a:alpha val="51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3200">
                <a:solidFill>
                  <a:prstClr val="white"/>
                </a:solidFill>
                <a:latin typeface="微软雅黑" panose="020B0503020204020204" charset="-122"/>
                <a:ea typeface="微软雅黑" panose="020B0503020204020204" charset="-122"/>
              </a:endParaRPr>
            </a:p>
          </p:txBody>
        </p:sp>
      </p:grpSp>
      <p:grpSp>
        <p:nvGrpSpPr>
          <p:cNvPr id="98" name="组合 97"/>
          <p:cNvGrpSpPr/>
          <p:nvPr/>
        </p:nvGrpSpPr>
        <p:grpSpPr>
          <a:xfrm>
            <a:off x="8142817" y="2847464"/>
            <a:ext cx="1310216" cy="1312333"/>
            <a:chOff x="2154238" y="2279650"/>
            <a:chExt cx="982662" cy="984250"/>
          </a:xfrm>
          <a:solidFill>
            <a:srgbClr val="5C6E7C"/>
          </a:solidFill>
        </p:grpSpPr>
        <p:sp>
          <p:nvSpPr>
            <p:cNvPr id="99" name="Oval 15"/>
            <p:cNvSpPr>
              <a:spLocks noChangeArrowheads="1"/>
            </p:cNvSpPr>
            <p:nvPr/>
          </p:nvSpPr>
          <p:spPr bwMode="auto">
            <a:xfrm>
              <a:off x="2192338" y="2317750"/>
              <a:ext cx="908050" cy="908050"/>
            </a:xfrm>
            <a:prstGeom prst="ellipse">
              <a:avLst/>
            </a:prstGeom>
            <a:grpFill/>
            <a:ln>
              <a:noFill/>
            </a:ln>
            <a:effectLst>
              <a:innerShdw blurRad="88900" dir="13500000">
                <a:prstClr val="black">
                  <a:alpha val="51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3200">
                <a:solidFill>
                  <a:prstClr val="white"/>
                </a:solidFill>
                <a:latin typeface="微软雅黑" panose="020B0503020204020204" charset="-122"/>
                <a:ea typeface="微软雅黑" panose="020B0503020204020204" charset="-122"/>
              </a:endParaRPr>
            </a:p>
          </p:txBody>
        </p:sp>
        <p:sp>
          <p:nvSpPr>
            <p:cNvPr id="100" name="Oval 16"/>
            <p:cNvSpPr>
              <a:spLocks noChangeArrowheads="1"/>
            </p:cNvSpPr>
            <p:nvPr/>
          </p:nvSpPr>
          <p:spPr bwMode="auto">
            <a:xfrm>
              <a:off x="2154238" y="2279650"/>
              <a:ext cx="982662" cy="984250"/>
            </a:xfrm>
            <a:prstGeom prst="ellipse">
              <a:avLst/>
            </a:prstGeom>
            <a:grpFill/>
            <a:ln>
              <a:noFill/>
            </a:ln>
            <a:effectLst>
              <a:innerShdw blurRad="88900" dir="13500000">
                <a:prstClr val="black">
                  <a:alpha val="51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3200">
                <a:solidFill>
                  <a:prstClr val="white"/>
                </a:solidFill>
                <a:latin typeface="微软雅黑" panose="020B0503020204020204" charset="-122"/>
                <a:ea typeface="微软雅黑" panose="020B0503020204020204" charset="-122"/>
              </a:endParaRPr>
            </a:p>
          </p:txBody>
        </p:sp>
      </p:grpSp>
      <p:grpSp>
        <p:nvGrpSpPr>
          <p:cNvPr id="101" name="组合 100"/>
          <p:cNvGrpSpPr/>
          <p:nvPr/>
        </p:nvGrpSpPr>
        <p:grpSpPr>
          <a:xfrm>
            <a:off x="9249833" y="3577715"/>
            <a:ext cx="1676400" cy="1672167"/>
            <a:chOff x="2984500" y="2827338"/>
            <a:chExt cx="1257300" cy="1254125"/>
          </a:xfrm>
          <a:solidFill>
            <a:srgbClr val="5C6E7C"/>
          </a:solidFill>
        </p:grpSpPr>
        <p:sp>
          <p:nvSpPr>
            <p:cNvPr id="102" name="Oval 17"/>
            <p:cNvSpPr>
              <a:spLocks noChangeArrowheads="1"/>
            </p:cNvSpPr>
            <p:nvPr/>
          </p:nvSpPr>
          <p:spPr bwMode="auto">
            <a:xfrm>
              <a:off x="3019425" y="2859088"/>
              <a:ext cx="1187450" cy="1192212"/>
            </a:xfrm>
            <a:prstGeom prst="ellipse">
              <a:avLst/>
            </a:prstGeom>
            <a:grpFill/>
            <a:ln>
              <a:noFill/>
            </a:ln>
            <a:effectLst>
              <a:innerShdw blurRad="88900" dir="13500000">
                <a:prstClr val="black">
                  <a:alpha val="51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3200">
                <a:solidFill>
                  <a:prstClr val="white"/>
                </a:solidFill>
                <a:latin typeface="微软雅黑" panose="020B0503020204020204" charset="-122"/>
                <a:ea typeface="微软雅黑" panose="020B0503020204020204" charset="-122"/>
              </a:endParaRPr>
            </a:p>
          </p:txBody>
        </p:sp>
        <p:sp>
          <p:nvSpPr>
            <p:cNvPr id="103" name="Oval 18"/>
            <p:cNvSpPr>
              <a:spLocks noChangeArrowheads="1"/>
            </p:cNvSpPr>
            <p:nvPr/>
          </p:nvSpPr>
          <p:spPr bwMode="auto">
            <a:xfrm>
              <a:off x="2984500" y="2827338"/>
              <a:ext cx="1257300" cy="1254125"/>
            </a:xfrm>
            <a:prstGeom prst="ellipse">
              <a:avLst/>
            </a:prstGeom>
            <a:grpFill/>
            <a:ln>
              <a:noFill/>
            </a:ln>
            <a:effectLst>
              <a:innerShdw blurRad="88900" dir="13500000">
                <a:prstClr val="black">
                  <a:alpha val="51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3200">
                <a:solidFill>
                  <a:prstClr val="white"/>
                </a:solidFill>
                <a:latin typeface="微软雅黑" panose="020B0503020204020204" charset="-122"/>
                <a:ea typeface="微软雅黑" panose="020B0503020204020204" charset="-122"/>
              </a:endParaRPr>
            </a:p>
          </p:txBody>
        </p:sp>
      </p:grpSp>
      <p:grpSp>
        <p:nvGrpSpPr>
          <p:cNvPr id="104" name="组合 103"/>
          <p:cNvGrpSpPr/>
          <p:nvPr/>
        </p:nvGrpSpPr>
        <p:grpSpPr>
          <a:xfrm>
            <a:off x="9334501" y="2263264"/>
            <a:ext cx="1214967" cy="1214967"/>
            <a:chOff x="3048000" y="1841500"/>
            <a:chExt cx="911225" cy="911225"/>
          </a:xfrm>
          <a:solidFill>
            <a:srgbClr val="5C6E7C"/>
          </a:solidFill>
        </p:grpSpPr>
        <p:sp>
          <p:nvSpPr>
            <p:cNvPr id="105" name="Oval 19"/>
            <p:cNvSpPr>
              <a:spLocks noChangeArrowheads="1"/>
            </p:cNvSpPr>
            <p:nvPr/>
          </p:nvSpPr>
          <p:spPr bwMode="auto">
            <a:xfrm>
              <a:off x="3082925" y="1876425"/>
              <a:ext cx="841375" cy="842963"/>
            </a:xfrm>
            <a:prstGeom prst="ellipse">
              <a:avLst/>
            </a:prstGeom>
            <a:grpFill/>
            <a:ln>
              <a:noFill/>
            </a:ln>
            <a:effectLst>
              <a:innerShdw blurRad="88900" dir="13500000">
                <a:prstClr val="black">
                  <a:alpha val="51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3200">
                <a:solidFill>
                  <a:prstClr val="white"/>
                </a:solidFill>
                <a:latin typeface="微软雅黑" panose="020B0503020204020204" charset="-122"/>
                <a:ea typeface="微软雅黑" panose="020B0503020204020204" charset="-122"/>
              </a:endParaRPr>
            </a:p>
          </p:txBody>
        </p:sp>
        <p:sp>
          <p:nvSpPr>
            <p:cNvPr id="106" name="Oval 20"/>
            <p:cNvSpPr>
              <a:spLocks noChangeArrowheads="1"/>
            </p:cNvSpPr>
            <p:nvPr/>
          </p:nvSpPr>
          <p:spPr bwMode="auto">
            <a:xfrm>
              <a:off x="3048000" y="1841500"/>
              <a:ext cx="911225" cy="911225"/>
            </a:xfrm>
            <a:prstGeom prst="ellipse">
              <a:avLst/>
            </a:prstGeom>
            <a:grpFill/>
            <a:ln>
              <a:noFill/>
            </a:ln>
            <a:effectLst>
              <a:innerShdw blurRad="88900" dir="13500000">
                <a:prstClr val="black">
                  <a:alpha val="51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3200">
                <a:solidFill>
                  <a:prstClr val="white"/>
                </a:solidFill>
                <a:latin typeface="微软雅黑" panose="020B0503020204020204" charset="-122"/>
                <a:ea typeface="微软雅黑" panose="020B0503020204020204" charset="-122"/>
              </a:endParaRPr>
            </a:p>
          </p:txBody>
        </p:sp>
      </p:grpSp>
      <p:sp>
        <p:nvSpPr>
          <p:cNvPr id="110" name="Rectangle 25"/>
          <p:cNvSpPr>
            <a:spLocks noChangeArrowheads="1"/>
          </p:cNvSpPr>
          <p:nvPr/>
        </p:nvSpPr>
        <p:spPr bwMode="auto">
          <a:xfrm>
            <a:off x="8297334" y="3143797"/>
            <a:ext cx="992717"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p>
            <a:pPr algn="ctr"/>
            <a:r>
              <a:rPr lang="zh-CN" altLang="zh-CN" sz="1600" dirty="0">
                <a:solidFill>
                  <a:prstClr val="white"/>
                </a:solidFill>
                <a:latin typeface="微软雅黑" panose="020B0503020204020204" charset="-122"/>
                <a:ea typeface="微软雅黑" panose="020B0503020204020204" charset="-122"/>
                <a:cs typeface="Arial" panose="020B0604020202020204" pitchFamily="34" charset="0"/>
              </a:rPr>
              <a:t>Insert  content </a:t>
            </a:r>
            <a:r>
              <a:rPr lang="zh-CN" altLang="zh-CN" sz="1600">
                <a:solidFill>
                  <a:prstClr val="white"/>
                </a:solidFill>
                <a:latin typeface="微软雅黑" panose="020B0503020204020204" charset="-122"/>
                <a:ea typeface="微软雅黑" panose="020B0503020204020204" charset="-122"/>
                <a:cs typeface="Arial" panose="020B0604020202020204" pitchFamily="34" charset="0"/>
              </a:rPr>
              <a:t>in this</a:t>
            </a:r>
            <a:endParaRPr lang="zh-CN" altLang="zh-CN" sz="1600" dirty="0">
              <a:solidFill>
                <a:prstClr val="white"/>
              </a:solidFill>
              <a:latin typeface="微软雅黑" panose="020B0503020204020204" charset="-122"/>
              <a:ea typeface="微软雅黑" panose="020B0503020204020204" charset="-122"/>
              <a:cs typeface="Arial" panose="020B0604020202020204" pitchFamily="34" charset="0"/>
            </a:endParaRPr>
          </a:p>
        </p:txBody>
      </p:sp>
      <p:sp>
        <p:nvSpPr>
          <p:cNvPr id="111" name="Rectangle 29"/>
          <p:cNvSpPr>
            <a:spLocks noChangeArrowheads="1"/>
          </p:cNvSpPr>
          <p:nvPr/>
        </p:nvSpPr>
        <p:spPr bwMode="auto">
          <a:xfrm>
            <a:off x="6507690" y="2925270"/>
            <a:ext cx="1270000" cy="9848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p>
            <a:pPr algn="ctr"/>
            <a:r>
              <a:rPr lang="en-US" altLang="zh-CN" sz="1600" dirty="0">
                <a:solidFill>
                  <a:prstClr val="white"/>
                </a:solidFill>
                <a:latin typeface="微软雅黑" panose="020B0503020204020204" charset="-122"/>
                <a:ea typeface="微软雅黑" panose="020B0503020204020204" charset="-122"/>
              </a:rPr>
              <a:t>We have many </a:t>
            </a:r>
            <a:r>
              <a:rPr lang="en-US" altLang="zh-CN" sz="1600">
                <a:solidFill>
                  <a:prstClr val="white"/>
                </a:solidFill>
                <a:latin typeface="微软雅黑" panose="020B0503020204020204" charset="-122"/>
                <a:ea typeface="微软雅黑" panose="020B0503020204020204" charset="-122"/>
              </a:rPr>
              <a:t>PowerPoint </a:t>
            </a:r>
            <a:r>
              <a:rPr lang="zh-CN" altLang="en-US" sz="1600">
                <a:solidFill>
                  <a:prstClr val="white"/>
                </a:solidFill>
                <a:latin typeface="微软雅黑" panose="020B0503020204020204" charset="-122"/>
                <a:ea typeface="微软雅黑" panose="020B0503020204020204" charset="-122"/>
              </a:rPr>
              <a:t>templates</a:t>
            </a:r>
            <a:endParaRPr lang="zh-CN" altLang="en-US" sz="1600" dirty="0">
              <a:solidFill>
                <a:prstClr val="white"/>
              </a:solidFill>
              <a:latin typeface="微软雅黑" panose="020B0503020204020204" charset="-122"/>
              <a:ea typeface="微软雅黑" panose="020B0503020204020204" charset="-122"/>
            </a:endParaRPr>
          </a:p>
        </p:txBody>
      </p:sp>
      <p:sp>
        <p:nvSpPr>
          <p:cNvPr id="112" name="Rectangle 26"/>
          <p:cNvSpPr>
            <a:spLocks noChangeArrowheads="1"/>
          </p:cNvSpPr>
          <p:nvPr/>
        </p:nvSpPr>
        <p:spPr bwMode="auto">
          <a:xfrm>
            <a:off x="7727951" y="2253765"/>
            <a:ext cx="992716"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p>
            <a:pPr algn="ctr"/>
            <a:r>
              <a:rPr lang="zh-CN" altLang="zh-CN" sz="2000" b="1" dirty="0">
                <a:solidFill>
                  <a:prstClr val="white"/>
                </a:solidFill>
                <a:latin typeface="微软雅黑" panose="020B0503020204020204" charset="-122"/>
                <a:ea typeface="微软雅黑" panose="020B0503020204020204" charset="-122"/>
              </a:rPr>
              <a:t>10%</a:t>
            </a:r>
            <a:endParaRPr lang="zh-CN" altLang="zh-CN" sz="2000" b="1" dirty="0">
              <a:solidFill>
                <a:prstClr val="white"/>
              </a:solidFill>
              <a:latin typeface="微软雅黑" panose="020B0503020204020204" charset="-122"/>
              <a:ea typeface="微软雅黑" panose="020B0503020204020204" charset="-122"/>
            </a:endParaRPr>
          </a:p>
        </p:txBody>
      </p:sp>
      <p:sp>
        <p:nvSpPr>
          <p:cNvPr id="113" name="Rectangle 27"/>
          <p:cNvSpPr>
            <a:spLocks noChangeArrowheads="1"/>
          </p:cNvSpPr>
          <p:nvPr/>
        </p:nvSpPr>
        <p:spPr bwMode="auto">
          <a:xfrm>
            <a:off x="7443261" y="4383850"/>
            <a:ext cx="1272118"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p>
            <a:pPr algn="ctr"/>
            <a:r>
              <a:rPr lang="zh-CN" altLang="zh-CN" sz="3200" b="1" dirty="0">
                <a:solidFill>
                  <a:prstClr val="white"/>
                </a:solidFill>
                <a:latin typeface="微软雅黑" panose="020B0503020204020204" charset="-122"/>
                <a:ea typeface="微软雅黑" panose="020B0503020204020204" charset="-122"/>
              </a:rPr>
              <a:t>20%</a:t>
            </a:r>
            <a:endParaRPr lang="zh-CN" altLang="zh-CN" sz="3200" b="1" dirty="0">
              <a:solidFill>
                <a:prstClr val="white"/>
              </a:solidFill>
              <a:latin typeface="微软雅黑" panose="020B0503020204020204" charset="-122"/>
              <a:ea typeface="微软雅黑" panose="020B0503020204020204" charset="-122"/>
            </a:endParaRPr>
          </a:p>
        </p:txBody>
      </p:sp>
      <p:sp>
        <p:nvSpPr>
          <p:cNvPr id="114" name="Rectangle 28"/>
          <p:cNvSpPr>
            <a:spLocks noChangeArrowheads="1"/>
          </p:cNvSpPr>
          <p:nvPr/>
        </p:nvSpPr>
        <p:spPr bwMode="auto">
          <a:xfrm>
            <a:off x="9455151" y="2687139"/>
            <a:ext cx="992716"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p>
            <a:pPr algn="ctr"/>
            <a:r>
              <a:rPr lang="zh-CN" altLang="zh-CN" sz="2000" b="1">
                <a:solidFill>
                  <a:prstClr val="white"/>
                </a:solidFill>
                <a:latin typeface="微软雅黑" panose="020B0503020204020204" charset="-122"/>
                <a:ea typeface="微软雅黑" panose="020B0503020204020204" charset="-122"/>
              </a:rPr>
              <a:t>$</a:t>
            </a:r>
            <a:r>
              <a:rPr lang="en-US" altLang="zh-CN" sz="2000" b="1">
                <a:solidFill>
                  <a:prstClr val="white"/>
                </a:solidFill>
                <a:latin typeface="微软雅黑" panose="020B0503020204020204" charset="-122"/>
                <a:ea typeface="微软雅黑" panose="020B0503020204020204" charset="-122"/>
              </a:rPr>
              <a:t>1</a:t>
            </a:r>
            <a:r>
              <a:rPr lang="zh-CN" altLang="zh-CN" sz="2000" b="1">
                <a:solidFill>
                  <a:prstClr val="white"/>
                </a:solidFill>
                <a:latin typeface="微软雅黑" panose="020B0503020204020204" charset="-122"/>
                <a:ea typeface="微软雅黑" panose="020B0503020204020204" charset="-122"/>
              </a:rPr>
              <a:t>50</a:t>
            </a:r>
            <a:endParaRPr lang="zh-CN" altLang="zh-CN" sz="2000" b="1" dirty="0">
              <a:solidFill>
                <a:prstClr val="white"/>
              </a:solidFill>
              <a:latin typeface="微软雅黑" panose="020B0503020204020204" charset="-122"/>
              <a:ea typeface="微软雅黑" panose="020B0503020204020204" charset="-122"/>
            </a:endParaRPr>
          </a:p>
        </p:txBody>
      </p:sp>
      <p:sp>
        <p:nvSpPr>
          <p:cNvPr id="115" name="Rectangle 30"/>
          <p:cNvSpPr>
            <a:spLocks noChangeArrowheads="1"/>
          </p:cNvSpPr>
          <p:nvPr/>
        </p:nvSpPr>
        <p:spPr bwMode="auto">
          <a:xfrm>
            <a:off x="9480550" y="3967181"/>
            <a:ext cx="1270000" cy="9848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p>
            <a:pPr algn="ctr"/>
            <a:r>
              <a:rPr lang="en-US" altLang="zh-CN" sz="1600" dirty="0">
                <a:solidFill>
                  <a:prstClr val="white"/>
                </a:solidFill>
                <a:latin typeface="微软雅黑" panose="020B0503020204020204" charset="-122"/>
                <a:ea typeface="微软雅黑" panose="020B0503020204020204" charset="-122"/>
              </a:rPr>
              <a:t>We have many </a:t>
            </a:r>
            <a:r>
              <a:rPr lang="en-US" altLang="zh-CN" sz="1600">
                <a:solidFill>
                  <a:prstClr val="white"/>
                </a:solidFill>
                <a:latin typeface="微软雅黑" panose="020B0503020204020204" charset="-122"/>
                <a:ea typeface="微软雅黑" panose="020B0503020204020204" charset="-122"/>
              </a:rPr>
              <a:t>PowerPoint </a:t>
            </a:r>
            <a:r>
              <a:rPr lang="zh-CN" altLang="en-US" sz="1600">
                <a:solidFill>
                  <a:prstClr val="white"/>
                </a:solidFill>
                <a:latin typeface="微软雅黑" panose="020B0503020204020204" charset="-122"/>
                <a:ea typeface="微软雅黑" panose="020B0503020204020204" charset="-122"/>
              </a:rPr>
              <a:t>templates</a:t>
            </a:r>
            <a:endParaRPr lang="zh-CN" altLang="en-US" sz="1600" dirty="0">
              <a:solidFill>
                <a:prstClr val="white"/>
              </a:solidFill>
              <a:latin typeface="微软雅黑" panose="020B0503020204020204" charset="-122"/>
              <a:ea typeface="微软雅黑" panose="020B0503020204020204" charset="-122"/>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灰色渐变剪纸风城市剪影简约广告背景"/>
          <p:cNvPicPr>
            <a:picLocks noChangeAspect="1"/>
          </p:cNvPicPr>
          <p:nvPr/>
        </p:nvPicPr>
        <p:blipFill>
          <a:blip r:embed="rId1"/>
          <a:srcRect t="50611" b="7168"/>
          <a:stretch>
            <a:fillRect/>
          </a:stretch>
        </p:blipFill>
        <p:spPr>
          <a:xfrm>
            <a:off x="0" y="0"/>
            <a:ext cx="12192000" cy="6885940"/>
          </a:xfrm>
          <a:prstGeom prst="rect">
            <a:avLst/>
          </a:prstGeom>
        </p:spPr>
      </p:pic>
      <p:sp>
        <p:nvSpPr>
          <p:cNvPr id="4" name="文本框 3"/>
          <p:cNvSpPr txBox="1"/>
          <p:nvPr/>
        </p:nvSpPr>
        <p:spPr>
          <a:xfrm>
            <a:off x="4545129" y="1418957"/>
            <a:ext cx="675005" cy="1894840"/>
          </a:xfrm>
          <a:prstGeom prst="rect">
            <a:avLst/>
          </a:prstGeom>
          <a:noFill/>
        </p:spPr>
        <p:txBody>
          <a:bodyPr vert="eaVert" wrap="square" rtlCol="0">
            <a:spAutoFit/>
          </a:bodyPr>
          <a:lstStyle/>
          <a:p>
            <a:pPr algn="dist"/>
            <a:r>
              <a:rPr lang="zh-CN" altLang="en-US" sz="3200">
                <a:latin typeface="TypeLand 康熙字典體 Trial" panose="020B0502000000000001" charset="-122"/>
                <a:ea typeface="TypeLand 康熙字典體 Trial" panose="020B0502000000000001" charset="-122"/>
              </a:rPr>
              <a:t>第三章</a:t>
            </a:r>
            <a:endParaRPr lang="zh-CN" altLang="en-US" sz="3200">
              <a:latin typeface="TypeLand 康熙字典體 Trial" panose="020B0502000000000001" charset="-122"/>
              <a:ea typeface="TypeLand 康熙字典體 Trial" panose="020B0502000000000001" charset="-122"/>
            </a:endParaRPr>
          </a:p>
        </p:txBody>
      </p:sp>
      <p:sp>
        <p:nvSpPr>
          <p:cNvPr id="5" name="文本框 4"/>
          <p:cNvSpPr txBox="1"/>
          <p:nvPr/>
        </p:nvSpPr>
        <p:spPr>
          <a:xfrm>
            <a:off x="5950384" y="2669272"/>
            <a:ext cx="859790" cy="2802255"/>
          </a:xfrm>
          <a:prstGeom prst="rect">
            <a:avLst/>
          </a:prstGeom>
          <a:noFill/>
        </p:spPr>
        <p:txBody>
          <a:bodyPr vert="eaVert" wrap="square" rtlCol="0">
            <a:spAutoFit/>
          </a:bodyPr>
          <a:lstStyle/>
          <a:p>
            <a:pPr algn="dist"/>
            <a:r>
              <a:rPr lang="zh-CN" altLang="en-US" sz="4400">
                <a:solidFill>
                  <a:schemeClr val="tx1">
                    <a:lumMod val="75000"/>
                    <a:lumOff val="25000"/>
                  </a:schemeClr>
                </a:solidFill>
                <a:latin typeface="TypeLand 康熙字典體 Trial" panose="020B0502000000000001" charset="-122"/>
                <a:ea typeface="TypeLand 康熙字典體 Trial" panose="020B0502000000000001" charset="-122"/>
              </a:rPr>
              <a:t>章节标题</a:t>
            </a:r>
            <a:endParaRPr lang="zh-CN" altLang="en-US" sz="4400">
              <a:solidFill>
                <a:schemeClr val="tx1">
                  <a:lumMod val="75000"/>
                  <a:lumOff val="25000"/>
                </a:schemeClr>
              </a:solidFill>
              <a:latin typeface="TypeLand 康熙字典體 Trial" panose="020B0502000000000001" charset="-122"/>
              <a:ea typeface="TypeLand 康熙字典體 Trial" panose="020B0502000000000001" charset="-122"/>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580231" y="488156"/>
            <a:ext cx="3070635" cy="521970"/>
          </a:xfrm>
          <a:prstGeom prst="rect">
            <a:avLst/>
          </a:prstGeom>
        </p:spPr>
        <p:txBody>
          <a:bodyPr wrap="square">
            <a:spAutoFit/>
          </a:bodyPr>
          <a:p>
            <a:pPr algn="dist"/>
            <a:r>
              <a:rPr lang="zh-CN" altLang="en-US" sz="2800" dirty="0">
                <a:solidFill>
                  <a:srgbClr val="5C6E7C"/>
                </a:solidFill>
                <a:latin typeface="汉仪大宋简" panose="02010600000101010101" pitchFamily="2" charset="-122"/>
                <a:ea typeface="汉仪大宋简" panose="02010600000101010101" pitchFamily="2" charset="-122"/>
              </a:rPr>
              <a:t>叁</a:t>
            </a:r>
            <a:r>
              <a:rPr lang="en-US" altLang="zh-CN" sz="2800" dirty="0">
                <a:solidFill>
                  <a:srgbClr val="5C6E7C"/>
                </a:solidFill>
                <a:latin typeface="汉仪大宋简" panose="02010600000101010101" pitchFamily="2" charset="-122"/>
                <a:ea typeface="汉仪大宋简" panose="02010600000101010101" pitchFamily="2" charset="-122"/>
              </a:rPr>
              <a:t>·</a:t>
            </a:r>
            <a:r>
              <a:rPr lang="zh-CN" altLang="en-US" sz="2800" dirty="0">
                <a:solidFill>
                  <a:srgbClr val="5C6E7C"/>
                </a:solidFill>
                <a:latin typeface="汉仪大宋简" panose="02010600000101010101" pitchFamily="2" charset="-122"/>
                <a:ea typeface="汉仪大宋简" panose="02010600000101010101" pitchFamily="2" charset="-122"/>
              </a:rPr>
              <a:t>输入标题内容</a:t>
            </a:r>
            <a:endParaRPr lang="zh-CN" altLang="en-US" sz="2800" dirty="0">
              <a:solidFill>
                <a:srgbClr val="5C6E7C"/>
              </a:solidFill>
              <a:latin typeface="汉仪大宋简" panose="02010600000101010101" pitchFamily="2" charset="-122"/>
              <a:ea typeface="汉仪大宋简" panose="02010600000101010101" pitchFamily="2" charset="-122"/>
            </a:endParaRPr>
          </a:p>
        </p:txBody>
      </p:sp>
      <p:sp>
        <p:nvSpPr>
          <p:cNvPr id="21" name="椭圆 20"/>
          <p:cNvSpPr/>
          <p:nvPr/>
        </p:nvSpPr>
        <p:spPr>
          <a:xfrm>
            <a:off x="762919" y="2258503"/>
            <a:ext cx="3041579" cy="3041579"/>
          </a:xfrm>
          <a:prstGeom prst="ellipse">
            <a:avLst/>
          </a:prstGeom>
          <a:solidFill>
            <a:srgbClr val="5C6E7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schemeClr val="tx1">
                  <a:lumMod val="75000"/>
                  <a:lumOff val="25000"/>
                </a:schemeClr>
              </a:solidFill>
              <a:latin typeface="微软雅黑" panose="020B0503020204020204" charset="-122"/>
              <a:ea typeface="微软雅黑" panose="020B0503020204020204" charset="-122"/>
            </a:endParaRPr>
          </a:p>
        </p:txBody>
      </p:sp>
      <p:grpSp>
        <p:nvGrpSpPr>
          <p:cNvPr id="3" name="ïṣ1iḓê"/>
          <p:cNvGrpSpPr/>
          <p:nvPr/>
        </p:nvGrpSpPr>
        <p:grpSpPr>
          <a:xfrm>
            <a:off x="4456299" y="2111343"/>
            <a:ext cx="3335896" cy="3335897"/>
            <a:chOff x="2478354" y="1962568"/>
            <a:chExt cx="3335896" cy="3335897"/>
          </a:xfrm>
        </p:grpSpPr>
        <p:sp>
          <p:nvSpPr>
            <p:cNvPr id="4" name="îṩ1íďe"/>
            <p:cNvSpPr/>
            <p:nvPr/>
          </p:nvSpPr>
          <p:spPr>
            <a:xfrm>
              <a:off x="2478354" y="1962568"/>
              <a:ext cx="3335896" cy="3335897"/>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D6D4D8"/>
            </a:solidFill>
            <a:ln w="12700" cap="flat">
              <a:noFill/>
              <a:miter lim="400000"/>
            </a:ln>
            <a:effectLst/>
          </p:spPr>
          <p:txBody>
            <a:bodyPr anchor="ctr"/>
            <a:p>
              <a:pPr algn="ctr"/>
              <a:endParaRPr>
                <a:solidFill>
                  <a:schemeClr val="tx1">
                    <a:lumMod val="75000"/>
                    <a:lumOff val="25000"/>
                  </a:schemeClr>
                </a:solidFill>
                <a:latin typeface="微软雅黑" panose="020B0503020204020204" charset="-122"/>
                <a:ea typeface="微软雅黑" panose="020B0503020204020204" charset="-122"/>
              </a:endParaRPr>
            </a:p>
          </p:txBody>
        </p:sp>
        <p:sp>
          <p:nvSpPr>
            <p:cNvPr id="5" name="ïŝľiḋè"/>
            <p:cNvSpPr/>
            <p:nvPr/>
          </p:nvSpPr>
          <p:spPr>
            <a:xfrm>
              <a:off x="2676982" y="2161197"/>
              <a:ext cx="2938660" cy="2938660"/>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5C6E7C"/>
            </a:solidFill>
            <a:ln w="12700" cap="flat">
              <a:noFill/>
              <a:miter lim="400000"/>
            </a:ln>
            <a:effectLst/>
          </p:spPr>
          <p:txBody>
            <a:bodyPr anchor="ctr"/>
            <a:p>
              <a:pPr algn="ctr"/>
              <a:endParaRPr>
                <a:solidFill>
                  <a:schemeClr val="tx1">
                    <a:lumMod val="75000"/>
                    <a:lumOff val="25000"/>
                  </a:schemeClr>
                </a:solidFill>
                <a:latin typeface="微软雅黑" panose="020B0503020204020204" charset="-122"/>
                <a:ea typeface="微软雅黑" panose="020B0503020204020204" charset="-122"/>
              </a:endParaRPr>
            </a:p>
          </p:txBody>
        </p:sp>
        <p:grpSp>
          <p:nvGrpSpPr>
            <p:cNvPr id="6" name="îṩlidè"/>
            <p:cNvGrpSpPr>
              <a:grpSpLocks noChangeAspect="1"/>
            </p:cNvGrpSpPr>
            <p:nvPr/>
          </p:nvGrpSpPr>
          <p:grpSpPr bwMode="auto">
            <a:xfrm>
              <a:off x="2747626" y="2419694"/>
              <a:ext cx="2795748" cy="2368216"/>
              <a:chOff x="2884" y="1335"/>
              <a:chExt cx="1916" cy="1623"/>
            </a:xfrm>
            <a:solidFill>
              <a:schemeClr val="bg1">
                <a:lumMod val="75000"/>
              </a:schemeClr>
            </a:solidFill>
          </p:grpSpPr>
          <p:sp>
            <p:nvSpPr>
              <p:cNvPr id="7" name="ïSľïďê"/>
              <p:cNvSpPr/>
              <p:nvPr/>
            </p:nvSpPr>
            <p:spPr bwMode="auto">
              <a:xfrm>
                <a:off x="3818" y="1613"/>
                <a:ext cx="982" cy="1345"/>
              </a:xfrm>
              <a:custGeom>
                <a:avLst/>
                <a:gdLst>
                  <a:gd name="T0" fmla="*/ 194 w 472"/>
                  <a:gd name="T1" fmla="*/ 274 h 647"/>
                  <a:gd name="T2" fmla="*/ 236 w 472"/>
                  <a:gd name="T3" fmla="*/ 252 h 647"/>
                  <a:gd name="T4" fmla="*/ 203 w 472"/>
                  <a:gd name="T5" fmla="*/ 228 h 647"/>
                  <a:gd name="T6" fmla="*/ 181 w 472"/>
                  <a:gd name="T7" fmla="*/ 238 h 647"/>
                  <a:gd name="T8" fmla="*/ 150 w 472"/>
                  <a:gd name="T9" fmla="*/ 192 h 647"/>
                  <a:gd name="T10" fmla="*/ 146 w 472"/>
                  <a:gd name="T11" fmla="*/ 211 h 647"/>
                  <a:gd name="T12" fmla="*/ 102 w 472"/>
                  <a:gd name="T13" fmla="*/ 197 h 647"/>
                  <a:gd name="T14" fmla="*/ 72 w 472"/>
                  <a:gd name="T15" fmla="*/ 225 h 647"/>
                  <a:gd name="T16" fmla="*/ 37 w 472"/>
                  <a:gd name="T17" fmla="*/ 204 h 647"/>
                  <a:gd name="T18" fmla="*/ 68 w 472"/>
                  <a:gd name="T19" fmla="*/ 173 h 647"/>
                  <a:gd name="T20" fmla="*/ 105 w 472"/>
                  <a:gd name="T21" fmla="*/ 134 h 647"/>
                  <a:gd name="T22" fmla="*/ 164 w 472"/>
                  <a:gd name="T23" fmla="*/ 125 h 647"/>
                  <a:gd name="T24" fmla="*/ 192 w 472"/>
                  <a:gd name="T25" fmla="*/ 89 h 647"/>
                  <a:gd name="T26" fmla="*/ 195 w 472"/>
                  <a:gd name="T27" fmla="*/ 84 h 647"/>
                  <a:gd name="T28" fmla="*/ 189 w 472"/>
                  <a:gd name="T29" fmla="*/ 42 h 647"/>
                  <a:gd name="T30" fmla="*/ 161 w 472"/>
                  <a:gd name="T31" fmla="*/ 81 h 647"/>
                  <a:gd name="T32" fmla="*/ 139 w 472"/>
                  <a:gd name="T33" fmla="*/ 104 h 647"/>
                  <a:gd name="T34" fmla="*/ 115 w 472"/>
                  <a:gd name="T35" fmla="*/ 63 h 647"/>
                  <a:gd name="T36" fmla="*/ 182 w 472"/>
                  <a:gd name="T37" fmla="*/ 6 h 647"/>
                  <a:gd name="T38" fmla="*/ 267 w 472"/>
                  <a:gd name="T39" fmla="*/ 25 h 647"/>
                  <a:gd name="T40" fmla="*/ 289 w 472"/>
                  <a:gd name="T41" fmla="*/ 20 h 647"/>
                  <a:gd name="T42" fmla="*/ 338 w 472"/>
                  <a:gd name="T43" fmla="*/ 19 h 647"/>
                  <a:gd name="T44" fmla="*/ 409 w 472"/>
                  <a:gd name="T45" fmla="*/ 37 h 647"/>
                  <a:gd name="T46" fmla="*/ 449 w 472"/>
                  <a:gd name="T47" fmla="*/ 364 h 647"/>
                  <a:gd name="T48" fmla="*/ 427 w 472"/>
                  <a:gd name="T49" fmla="*/ 394 h 647"/>
                  <a:gd name="T50" fmla="*/ 400 w 472"/>
                  <a:gd name="T51" fmla="*/ 335 h 647"/>
                  <a:gd name="T52" fmla="*/ 348 w 472"/>
                  <a:gd name="T53" fmla="*/ 323 h 647"/>
                  <a:gd name="T54" fmla="*/ 316 w 472"/>
                  <a:gd name="T55" fmla="*/ 374 h 647"/>
                  <a:gd name="T56" fmla="*/ 260 w 472"/>
                  <a:gd name="T57" fmla="*/ 329 h 647"/>
                  <a:gd name="T58" fmla="*/ 255 w 472"/>
                  <a:gd name="T59" fmla="*/ 359 h 647"/>
                  <a:gd name="T60" fmla="*/ 302 w 472"/>
                  <a:gd name="T61" fmla="*/ 389 h 647"/>
                  <a:gd name="T62" fmla="*/ 259 w 472"/>
                  <a:gd name="T63" fmla="*/ 492 h 647"/>
                  <a:gd name="T64" fmla="*/ 232 w 472"/>
                  <a:gd name="T65" fmla="*/ 583 h 647"/>
                  <a:gd name="T66" fmla="*/ 153 w 472"/>
                  <a:gd name="T67" fmla="*/ 641 h 647"/>
                  <a:gd name="T68" fmla="*/ 136 w 472"/>
                  <a:gd name="T69" fmla="*/ 532 h 647"/>
                  <a:gd name="T70" fmla="*/ 85 w 472"/>
                  <a:gd name="T71" fmla="*/ 417 h 647"/>
                  <a:gd name="T72" fmla="*/ 8 w 472"/>
                  <a:gd name="T73" fmla="*/ 383 h 647"/>
                  <a:gd name="T74" fmla="*/ 20 w 472"/>
                  <a:gd name="T75" fmla="*/ 298 h 647"/>
                  <a:gd name="T76" fmla="*/ 53 w 472"/>
                  <a:gd name="T77" fmla="*/ 245 h 647"/>
                  <a:gd name="T78" fmla="*/ 125 w 472"/>
                  <a:gd name="T79" fmla="*/ 243 h 647"/>
                  <a:gd name="T80" fmla="*/ 297 w 472"/>
                  <a:gd name="T81" fmla="*/ 190 h 647"/>
                  <a:gd name="T82" fmla="*/ 305 w 472"/>
                  <a:gd name="T83" fmla="*/ 232 h 647"/>
                  <a:gd name="T84" fmla="*/ 332 w 472"/>
                  <a:gd name="T85" fmla="*/ 234 h 647"/>
                  <a:gd name="T86" fmla="*/ 311 w 472"/>
                  <a:gd name="T87" fmla="*/ 182 h 6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472" h="647">
                    <a:moveTo>
                      <a:pt x="166" y="279"/>
                    </a:moveTo>
                    <a:cubicBezTo>
                      <a:pt x="167" y="266"/>
                      <a:pt x="173" y="267"/>
                      <a:pt x="180" y="271"/>
                    </a:cubicBezTo>
                    <a:cubicBezTo>
                      <a:pt x="184" y="273"/>
                      <a:pt x="189" y="273"/>
                      <a:pt x="194" y="274"/>
                    </a:cubicBezTo>
                    <a:cubicBezTo>
                      <a:pt x="202" y="276"/>
                      <a:pt x="210" y="276"/>
                      <a:pt x="217" y="278"/>
                    </a:cubicBezTo>
                    <a:cubicBezTo>
                      <a:pt x="226" y="280"/>
                      <a:pt x="233" y="276"/>
                      <a:pt x="236" y="271"/>
                    </a:cubicBezTo>
                    <a:cubicBezTo>
                      <a:pt x="239" y="266"/>
                      <a:pt x="238" y="257"/>
                      <a:pt x="236" y="252"/>
                    </a:cubicBezTo>
                    <a:cubicBezTo>
                      <a:pt x="234" y="248"/>
                      <a:pt x="227" y="247"/>
                      <a:pt x="222" y="245"/>
                    </a:cubicBezTo>
                    <a:cubicBezTo>
                      <a:pt x="222" y="245"/>
                      <a:pt x="221" y="245"/>
                      <a:pt x="220" y="245"/>
                    </a:cubicBezTo>
                    <a:cubicBezTo>
                      <a:pt x="203" y="245"/>
                      <a:pt x="203" y="246"/>
                      <a:pt x="203" y="228"/>
                    </a:cubicBezTo>
                    <a:cubicBezTo>
                      <a:pt x="203" y="219"/>
                      <a:pt x="197" y="214"/>
                      <a:pt x="189" y="217"/>
                    </a:cubicBezTo>
                    <a:cubicBezTo>
                      <a:pt x="186" y="219"/>
                      <a:pt x="183" y="224"/>
                      <a:pt x="182" y="228"/>
                    </a:cubicBezTo>
                    <a:cubicBezTo>
                      <a:pt x="181" y="230"/>
                      <a:pt x="181" y="234"/>
                      <a:pt x="181" y="238"/>
                    </a:cubicBezTo>
                    <a:cubicBezTo>
                      <a:pt x="171" y="233"/>
                      <a:pt x="165" y="228"/>
                      <a:pt x="165" y="217"/>
                    </a:cubicBezTo>
                    <a:cubicBezTo>
                      <a:pt x="165" y="212"/>
                      <a:pt x="161" y="208"/>
                      <a:pt x="159" y="204"/>
                    </a:cubicBezTo>
                    <a:cubicBezTo>
                      <a:pt x="156" y="200"/>
                      <a:pt x="153" y="196"/>
                      <a:pt x="150" y="192"/>
                    </a:cubicBezTo>
                    <a:cubicBezTo>
                      <a:pt x="147" y="190"/>
                      <a:pt x="144" y="189"/>
                      <a:pt x="141" y="187"/>
                    </a:cubicBezTo>
                    <a:cubicBezTo>
                      <a:pt x="139" y="191"/>
                      <a:pt x="136" y="196"/>
                      <a:pt x="137" y="200"/>
                    </a:cubicBezTo>
                    <a:cubicBezTo>
                      <a:pt x="138" y="204"/>
                      <a:pt x="143" y="208"/>
                      <a:pt x="146" y="211"/>
                    </a:cubicBezTo>
                    <a:cubicBezTo>
                      <a:pt x="147" y="212"/>
                      <a:pt x="148" y="214"/>
                      <a:pt x="147" y="217"/>
                    </a:cubicBezTo>
                    <a:cubicBezTo>
                      <a:pt x="144" y="214"/>
                      <a:pt x="139" y="211"/>
                      <a:pt x="136" y="207"/>
                    </a:cubicBezTo>
                    <a:cubicBezTo>
                      <a:pt x="127" y="195"/>
                      <a:pt x="116" y="192"/>
                      <a:pt x="102" y="197"/>
                    </a:cubicBezTo>
                    <a:cubicBezTo>
                      <a:pt x="98" y="198"/>
                      <a:pt x="95" y="202"/>
                      <a:pt x="92" y="204"/>
                    </a:cubicBezTo>
                    <a:cubicBezTo>
                      <a:pt x="87" y="208"/>
                      <a:pt x="83" y="212"/>
                      <a:pt x="78" y="214"/>
                    </a:cubicBezTo>
                    <a:cubicBezTo>
                      <a:pt x="72" y="216"/>
                      <a:pt x="72" y="220"/>
                      <a:pt x="72" y="225"/>
                    </a:cubicBezTo>
                    <a:cubicBezTo>
                      <a:pt x="70" y="238"/>
                      <a:pt x="64" y="242"/>
                      <a:pt x="52" y="236"/>
                    </a:cubicBezTo>
                    <a:cubicBezTo>
                      <a:pt x="47" y="233"/>
                      <a:pt x="39" y="231"/>
                      <a:pt x="38" y="228"/>
                    </a:cubicBezTo>
                    <a:cubicBezTo>
                      <a:pt x="35" y="221"/>
                      <a:pt x="36" y="212"/>
                      <a:pt x="37" y="204"/>
                    </a:cubicBezTo>
                    <a:cubicBezTo>
                      <a:pt x="37" y="201"/>
                      <a:pt x="42" y="198"/>
                      <a:pt x="46" y="196"/>
                    </a:cubicBezTo>
                    <a:cubicBezTo>
                      <a:pt x="49" y="195"/>
                      <a:pt x="52" y="195"/>
                      <a:pt x="55" y="195"/>
                    </a:cubicBezTo>
                    <a:cubicBezTo>
                      <a:pt x="74" y="191"/>
                      <a:pt x="74" y="190"/>
                      <a:pt x="68" y="173"/>
                    </a:cubicBezTo>
                    <a:cubicBezTo>
                      <a:pt x="67" y="170"/>
                      <a:pt x="68" y="165"/>
                      <a:pt x="71" y="163"/>
                    </a:cubicBezTo>
                    <a:cubicBezTo>
                      <a:pt x="80" y="153"/>
                      <a:pt x="89" y="145"/>
                      <a:pt x="99" y="136"/>
                    </a:cubicBezTo>
                    <a:cubicBezTo>
                      <a:pt x="101" y="135"/>
                      <a:pt x="103" y="134"/>
                      <a:pt x="105" y="134"/>
                    </a:cubicBezTo>
                    <a:cubicBezTo>
                      <a:pt x="116" y="134"/>
                      <a:pt x="119" y="129"/>
                      <a:pt x="120" y="119"/>
                    </a:cubicBezTo>
                    <a:cubicBezTo>
                      <a:pt x="120" y="116"/>
                      <a:pt x="121" y="112"/>
                      <a:pt x="122" y="108"/>
                    </a:cubicBezTo>
                    <a:cubicBezTo>
                      <a:pt x="130" y="130"/>
                      <a:pt x="149" y="121"/>
                      <a:pt x="164" y="125"/>
                    </a:cubicBezTo>
                    <a:cubicBezTo>
                      <a:pt x="166" y="125"/>
                      <a:pt x="171" y="120"/>
                      <a:pt x="173" y="117"/>
                    </a:cubicBezTo>
                    <a:cubicBezTo>
                      <a:pt x="175" y="112"/>
                      <a:pt x="175" y="107"/>
                      <a:pt x="176" y="102"/>
                    </a:cubicBezTo>
                    <a:cubicBezTo>
                      <a:pt x="190" y="105"/>
                      <a:pt x="190" y="105"/>
                      <a:pt x="192" y="89"/>
                    </a:cubicBezTo>
                    <a:cubicBezTo>
                      <a:pt x="195" y="89"/>
                      <a:pt x="198" y="88"/>
                      <a:pt x="202" y="87"/>
                    </a:cubicBezTo>
                    <a:cubicBezTo>
                      <a:pt x="202" y="87"/>
                      <a:pt x="202" y="86"/>
                      <a:pt x="202" y="85"/>
                    </a:cubicBezTo>
                    <a:cubicBezTo>
                      <a:pt x="199" y="85"/>
                      <a:pt x="197" y="85"/>
                      <a:pt x="195" y="84"/>
                    </a:cubicBezTo>
                    <a:cubicBezTo>
                      <a:pt x="190" y="82"/>
                      <a:pt x="183" y="81"/>
                      <a:pt x="181" y="77"/>
                    </a:cubicBezTo>
                    <a:cubicBezTo>
                      <a:pt x="178" y="71"/>
                      <a:pt x="178" y="63"/>
                      <a:pt x="184" y="56"/>
                    </a:cubicBezTo>
                    <a:cubicBezTo>
                      <a:pt x="187" y="53"/>
                      <a:pt x="190" y="46"/>
                      <a:pt x="189" y="42"/>
                    </a:cubicBezTo>
                    <a:cubicBezTo>
                      <a:pt x="187" y="35"/>
                      <a:pt x="182" y="35"/>
                      <a:pt x="177" y="42"/>
                    </a:cubicBezTo>
                    <a:cubicBezTo>
                      <a:pt x="172" y="50"/>
                      <a:pt x="166" y="59"/>
                      <a:pt x="161" y="68"/>
                    </a:cubicBezTo>
                    <a:cubicBezTo>
                      <a:pt x="159" y="71"/>
                      <a:pt x="160" y="77"/>
                      <a:pt x="161" y="81"/>
                    </a:cubicBezTo>
                    <a:cubicBezTo>
                      <a:pt x="163" y="87"/>
                      <a:pt x="163" y="91"/>
                      <a:pt x="157" y="95"/>
                    </a:cubicBezTo>
                    <a:cubicBezTo>
                      <a:pt x="152" y="99"/>
                      <a:pt x="148" y="104"/>
                      <a:pt x="142" y="110"/>
                    </a:cubicBezTo>
                    <a:cubicBezTo>
                      <a:pt x="141" y="108"/>
                      <a:pt x="140" y="106"/>
                      <a:pt x="139" y="104"/>
                    </a:cubicBezTo>
                    <a:cubicBezTo>
                      <a:pt x="136" y="94"/>
                      <a:pt x="130" y="91"/>
                      <a:pt x="120" y="91"/>
                    </a:cubicBezTo>
                    <a:cubicBezTo>
                      <a:pt x="110" y="91"/>
                      <a:pt x="110" y="82"/>
                      <a:pt x="109" y="75"/>
                    </a:cubicBezTo>
                    <a:cubicBezTo>
                      <a:pt x="108" y="72"/>
                      <a:pt x="112" y="66"/>
                      <a:pt x="115" y="63"/>
                    </a:cubicBezTo>
                    <a:cubicBezTo>
                      <a:pt x="127" y="53"/>
                      <a:pt x="140" y="44"/>
                      <a:pt x="152" y="34"/>
                    </a:cubicBezTo>
                    <a:cubicBezTo>
                      <a:pt x="153" y="33"/>
                      <a:pt x="153" y="32"/>
                      <a:pt x="154" y="31"/>
                    </a:cubicBezTo>
                    <a:cubicBezTo>
                      <a:pt x="156" y="14"/>
                      <a:pt x="170" y="10"/>
                      <a:pt x="182" y="6"/>
                    </a:cubicBezTo>
                    <a:cubicBezTo>
                      <a:pt x="193" y="2"/>
                      <a:pt x="206" y="0"/>
                      <a:pt x="217" y="3"/>
                    </a:cubicBezTo>
                    <a:cubicBezTo>
                      <a:pt x="230" y="7"/>
                      <a:pt x="243" y="12"/>
                      <a:pt x="256" y="14"/>
                    </a:cubicBezTo>
                    <a:cubicBezTo>
                      <a:pt x="260" y="15"/>
                      <a:pt x="264" y="22"/>
                      <a:pt x="267" y="25"/>
                    </a:cubicBezTo>
                    <a:cubicBezTo>
                      <a:pt x="271" y="29"/>
                      <a:pt x="275" y="33"/>
                      <a:pt x="279" y="36"/>
                    </a:cubicBezTo>
                    <a:cubicBezTo>
                      <a:pt x="282" y="32"/>
                      <a:pt x="285" y="27"/>
                      <a:pt x="288" y="23"/>
                    </a:cubicBezTo>
                    <a:cubicBezTo>
                      <a:pt x="288" y="22"/>
                      <a:pt x="289" y="21"/>
                      <a:pt x="289" y="20"/>
                    </a:cubicBezTo>
                    <a:cubicBezTo>
                      <a:pt x="290" y="20"/>
                      <a:pt x="291" y="20"/>
                      <a:pt x="291" y="20"/>
                    </a:cubicBezTo>
                    <a:cubicBezTo>
                      <a:pt x="299" y="34"/>
                      <a:pt x="299" y="34"/>
                      <a:pt x="311" y="24"/>
                    </a:cubicBezTo>
                    <a:cubicBezTo>
                      <a:pt x="319" y="18"/>
                      <a:pt x="327" y="14"/>
                      <a:pt x="338" y="19"/>
                    </a:cubicBezTo>
                    <a:cubicBezTo>
                      <a:pt x="342" y="21"/>
                      <a:pt x="350" y="19"/>
                      <a:pt x="354" y="16"/>
                    </a:cubicBezTo>
                    <a:cubicBezTo>
                      <a:pt x="367" y="8"/>
                      <a:pt x="378" y="7"/>
                      <a:pt x="390" y="16"/>
                    </a:cubicBezTo>
                    <a:cubicBezTo>
                      <a:pt x="397" y="22"/>
                      <a:pt x="404" y="29"/>
                      <a:pt x="409" y="37"/>
                    </a:cubicBezTo>
                    <a:cubicBezTo>
                      <a:pt x="454" y="115"/>
                      <a:pt x="472" y="200"/>
                      <a:pt x="467" y="290"/>
                    </a:cubicBezTo>
                    <a:cubicBezTo>
                      <a:pt x="466" y="308"/>
                      <a:pt x="463" y="325"/>
                      <a:pt x="460" y="342"/>
                    </a:cubicBezTo>
                    <a:cubicBezTo>
                      <a:pt x="458" y="349"/>
                      <a:pt x="454" y="357"/>
                      <a:pt x="449" y="364"/>
                    </a:cubicBezTo>
                    <a:cubicBezTo>
                      <a:pt x="442" y="374"/>
                      <a:pt x="440" y="384"/>
                      <a:pt x="442" y="396"/>
                    </a:cubicBezTo>
                    <a:cubicBezTo>
                      <a:pt x="443" y="401"/>
                      <a:pt x="443" y="405"/>
                      <a:pt x="444" y="411"/>
                    </a:cubicBezTo>
                    <a:cubicBezTo>
                      <a:pt x="433" y="408"/>
                      <a:pt x="429" y="403"/>
                      <a:pt x="427" y="394"/>
                    </a:cubicBezTo>
                    <a:cubicBezTo>
                      <a:pt x="424" y="384"/>
                      <a:pt x="419" y="375"/>
                      <a:pt x="415" y="365"/>
                    </a:cubicBezTo>
                    <a:cubicBezTo>
                      <a:pt x="414" y="362"/>
                      <a:pt x="412" y="358"/>
                      <a:pt x="412" y="354"/>
                    </a:cubicBezTo>
                    <a:cubicBezTo>
                      <a:pt x="411" y="345"/>
                      <a:pt x="410" y="338"/>
                      <a:pt x="400" y="335"/>
                    </a:cubicBezTo>
                    <a:cubicBezTo>
                      <a:pt x="396" y="334"/>
                      <a:pt x="393" y="327"/>
                      <a:pt x="391" y="323"/>
                    </a:cubicBezTo>
                    <a:cubicBezTo>
                      <a:pt x="385" y="309"/>
                      <a:pt x="369" y="301"/>
                      <a:pt x="356" y="308"/>
                    </a:cubicBezTo>
                    <a:cubicBezTo>
                      <a:pt x="352" y="310"/>
                      <a:pt x="349" y="318"/>
                      <a:pt x="348" y="323"/>
                    </a:cubicBezTo>
                    <a:cubicBezTo>
                      <a:pt x="347" y="332"/>
                      <a:pt x="348" y="340"/>
                      <a:pt x="338" y="345"/>
                    </a:cubicBezTo>
                    <a:cubicBezTo>
                      <a:pt x="336" y="346"/>
                      <a:pt x="336" y="353"/>
                      <a:pt x="334" y="354"/>
                    </a:cubicBezTo>
                    <a:cubicBezTo>
                      <a:pt x="324" y="357"/>
                      <a:pt x="323" y="370"/>
                      <a:pt x="316" y="374"/>
                    </a:cubicBezTo>
                    <a:cubicBezTo>
                      <a:pt x="305" y="379"/>
                      <a:pt x="294" y="383"/>
                      <a:pt x="282" y="376"/>
                    </a:cubicBezTo>
                    <a:cubicBezTo>
                      <a:pt x="280" y="374"/>
                      <a:pt x="278" y="371"/>
                      <a:pt x="277" y="369"/>
                    </a:cubicBezTo>
                    <a:cubicBezTo>
                      <a:pt x="271" y="356"/>
                      <a:pt x="266" y="342"/>
                      <a:pt x="260" y="329"/>
                    </a:cubicBezTo>
                    <a:cubicBezTo>
                      <a:pt x="256" y="320"/>
                      <a:pt x="251" y="313"/>
                      <a:pt x="246" y="305"/>
                    </a:cubicBezTo>
                    <a:cubicBezTo>
                      <a:pt x="243" y="302"/>
                      <a:pt x="240" y="299"/>
                      <a:pt x="236" y="296"/>
                    </a:cubicBezTo>
                    <a:cubicBezTo>
                      <a:pt x="243" y="317"/>
                      <a:pt x="241" y="340"/>
                      <a:pt x="255" y="359"/>
                    </a:cubicBezTo>
                    <a:cubicBezTo>
                      <a:pt x="262" y="367"/>
                      <a:pt x="266" y="377"/>
                      <a:pt x="277" y="380"/>
                    </a:cubicBezTo>
                    <a:cubicBezTo>
                      <a:pt x="278" y="380"/>
                      <a:pt x="279" y="381"/>
                      <a:pt x="280" y="382"/>
                    </a:cubicBezTo>
                    <a:cubicBezTo>
                      <a:pt x="284" y="394"/>
                      <a:pt x="292" y="392"/>
                      <a:pt x="302" y="389"/>
                    </a:cubicBezTo>
                    <a:cubicBezTo>
                      <a:pt x="309" y="387"/>
                      <a:pt x="314" y="392"/>
                      <a:pt x="311" y="398"/>
                    </a:cubicBezTo>
                    <a:cubicBezTo>
                      <a:pt x="301" y="417"/>
                      <a:pt x="291" y="434"/>
                      <a:pt x="281" y="452"/>
                    </a:cubicBezTo>
                    <a:cubicBezTo>
                      <a:pt x="274" y="466"/>
                      <a:pt x="266" y="478"/>
                      <a:pt x="259" y="492"/>
                    </a:cubicBezTo>
                    <a:cubicBezTo>
                      <a:pt x="257" y="495"/>
                      <a:pt x="259" y="501"/>
                      <a:pt x="260" y="506"/>
                    </a:cubicBezTo>
                    <a:cubicBezTo>
                      <a:pt x="263" y="522"/>
                      <a:pt x="266" y="539"/>
                      <a:pt x="251" y="551"/>
                    </a:cubicBezTo>
                    <a:cubicBezTo>
                      <a:pt x="241" y="560"/>
                      <a:pt x="237" y="571"/>
                      <a:pt x="232" y="583"/>
                    </a:cubicBezTo>
                    <a:cubicBezTo>
                      <a:pt x="223" y="603"/>
                      <a:pt x="214" y="623"/>
                      <a:pt x="196" y="638"/>
                    </a:cubicBezTo>
                    <a:cubicBezTo>
                      <a:pt x="185" y="647"/>
                      <a:pt x="172" y="645"/>
                      <a:pt x="160" y="646"/>
                    </a:cubicBezTo>
                    <a:cubicBezTo>
                      <a:pt x="158" y="646"/>
                      <a:pt x="155" y="643"/>
                      <a:pt x="153" y="641"/>
                    </a:cubicBezTo>
                    <a:cubicBezTo>
                      <a:pt x="152" y="639"/>
                      <a:pt x="151" y="636"/>
                      <a:pt x="151" y="634"/>
                    </a:cubicBezTo>
                    <a:cubicBezTo>
                      <a:pt x="145" y="604"/>
                      <a:pt x="140" y="575"/>
                      <a:pt x="135" y="545"/>
                    </a:cubicBezTo>
                    <a:cubicBezTo>
                      <a:pt x="134" y="541"/>
                      <a:pt x="134" y="535"/>
                      <a:pt x="136" y="532"/>
                    </a:cubicBezTo>
                    <a:cubicBezTo>
                      <a:pt x="149" y="512"/>
                      <a:pt x="141" y="492"/>
                      <a:pt x="134" y="473"/>
                    </a:cubicBezTo>
                    <a:cubicBezTo>
                      <a:pt x="130" y="462"/>
                      <a:pt x="126" y="452"/>
                      <a:pt x="124" y="441"/>
                    </a:cubicBezTo>
                    <a:cubicBezTo>
                      <a:pt x="120" y="422"/>
                      <a:pt x="102" y="414"/>
                      <a:pt x="85" y="417"/>
                    </a:cubicBezTo>
                    <a:cubicBezTo>
                      <a:pt x="75" y="420"/>
                      <a:pt x="64" y="422"/>
                      <a:pt x="54" y="423"/>
                    </a:cubicBezTo>
                    <a:cubicBezTo>
                      <a:pt x="42" y="425"/>
                      <a:pt x="34" y="418"/>
                      <a:pt x="28" y="409"/>
                    </a:cubicBezTo>
                    <a:cubicBezTo>
                      <a:pt x="21" y="401"/>
                      <a:pt x="14" y="392"/>
                      <a:pt x="8" y="383"/>
                    </a:cubicBezTo>
                    <a:cubicBezTo>
                      <a:pt x="5" y="378"/>
                      <a:pt x="2" y="372"/>
                      <a:pt x="1" y="366"/>
                    </a:cubicBezTo>
                    <a:cubicBezTo>
                      <a:pt x="0" y="355"/>
                      <a:pt x="1" y="345"/>
                      <a:pt x="1" y="334"/>
                    </a:cubicBezTo>
                    <a:cubicBezTo>
                      <a:pt x="1" y="319"/>
                      <a:pt x="7" y="307"/>
                      <a:pt x="20" y="298"/>
                    </a:cubicBezTo>
                    <a:cubicBezTo>
                      <a:pt x="28" y="292"/>
                      <a:pt x="34" y="285"/>
                      <a:pt x="33" y="273"/>
                    </a:cubicBezTo>
                    <a:cubicBezTo>
                      <a:pt x="33" y="270"/>
                      <a:pt x="35" y="266"/>
                      <a:pt x="37" y="263"/>
                    </a:cubicBezTo>
                    <a:cubicBezTo>
                      <a:pt x="42" y="257"/>
                      <a:pt x="47" y="252"/>
                      <a:pt x="53" y="245"/>
                    </a:cubicBezTo>
                    <a:cubicBezTo>
                      <a:pt x="60" y="253"/>
                      <a:pt x="68" y="247"/>
                      <a:pt x="74" y="243"/>
                    </a:cubicBezTo>
                    <a:cubicBezTo>
                      <a:pt x="87" y="234"/>
                      <a:pt x="102" y="233"/>
                      <a:pt x="117" y="236"/>
                    </a:cubicBezTo>
                    <a:cubicBezTo>
                      <a:pt x="120" y="236"/>
                      <a:pt x="125" y="241"/>
                      <a:pt x="125" y="243"/>
                    </a:cubicBezTo>
                    <a:cubicBezTo>
                      <a:pt x="123" y="258"/>
                      <a:pt x="129" y="266"/>
                      <a:pt x="144" y="268"/>
                    </a:cubicBezTo>
                    <a:cubicBezTo>
                      <a:pt x="151" y="270"/>
                      <a:pt x="157" y="275"/>
                      <a:pt x="166" y="279"/>
                    </a:cubicBezTo>
                    <a:close/>
                    <a:moveTo>
                      <a:pt x="297" y="190"/>
                    </a:moveTo>
                    <a:cubicBezTo>
                      <a:pt x="294" y="188"/>
                      <a:pt x="291" y="186"/>
                      <a:pt x="287" y="184"/>
                    </a:cubicBezTo>
                    <a:cubicBezTo>
                      <a:pt x="289" y="190"/>
                      <a:pt x="289" y="193"/>
                      <a:pt x="291" y="196"/>
                    </a:cubicBezTo>
                    <a:cubicBezTo>
                      <a:pt x="297" y="208"/>
                      <a:pt x="304" y="218"/>
                      <a:pt x="305" y="232"/>
                    </a:cubicBezTo>
                    <a:cubicBezTo>
                      <a:pt x="306" y="239"/>
                      <a:pt x="313" y="242"/>
                      <a:pt x="320" y="241"/>
                    </a:cubicBezTo>
                    <a:cubicBezTo>
                      <a:pt x="328" y="241"/>
                      <a:pt x="335" y="240"/>
                      <a:pt x="345" y="239"/>
                    </a:cubicBezTo>
                    <a:cubicBezTo>
                      <a:pt x="340" y="237"/>
                      <a:pt x="337" y="235"/>
                      <a:pt x="332" y="234"/>
                    </a:cubicBezTo>
                    <a:cubicBezTo>
                      <a:pt x="326" y="232"/>
                      <a:pt x="321" y="230"/>
                      <a:pt x="320" y="222"/>
                    </a:cubicBezTo>
                    <a:cubicBezTo>
                      <a:pt x="318" y="212"/>
                      <a:pt x="316" y="202"/>
                      <a:pt x="314" y="191"/>
                    </a:cubicBezTo>
                    <a:cubicBezTo>
                      <a:pt x="314" y="188"/>
                      <a:pt x="312" y="185"/>
                      <a:pt x="311" y="182"/>
                    </a:cubicBezTo>
                    <a:cubicBezTo>
                      <a:pt x="308" y="183"/>
                      <a:pt x="305" y="184"/>
                      <a:pt x="301" y="185"/>
                    </a:cubicBezTo>
                    <a:cubicBezTo>
                      <a:pt x="300" y="186"/>
                      <a:pt x="299" y="188"/>
                      <a:pt x="297" y="190"/>
                    </a:cubicBezTo>
                    <a:close/>
                  </a:path>
                </a:pathLst>
              </a:custGeom>
              <a:grpFill/>
              <a:ln w="9525">
                <a:noFill/>
                <a:round/>
              </a:ln>
            </p:spPr>
            <p:txBody>
              <a:bodyPr anchor="ctr"/>
              <a:p>
                <a:pPr algn="ctr"/>
                <a:endParaRPr>
                  <a:solidFill>
                    <a:schemeClr val="tx1">
                      <a:lumMod val="75000"/>
                      <a:lumOff val="25000"/>
                    </a:schemeClr>
                  </a:solidFill>
                  <a:latin typeface="微软雅黑" panose="020B0503020204020204" charset="-122"/>
                  <a:ea typeface="微软雅黑" panose="020B0503020204020204" charset="-122"/>
                </a:endParaRPr>
              </a:p>
            </p:txBody>
          </p:sp>
          <p:sp>
            <p:nvSpPr>
              <p:cNvPr id="8" name="íṡľîďê"/>
              <p:cNvSpPr/>
              <p:nvPr/>
            </p:nvSpPr>
            <p:spPr bwMode="auto">
              <a:xfrm>
                <a:off x="3054" y="2426"/>
                <a:ext cx="467" cy="526"/>
              </a:xfrm>
              <a:custGeom>
                <a:avLst/>
                <a:gdLst>
                  <a:gd name="T0" fmla="*/ 9 w 224"/>
                  <a:gd name="T1" fmla="*/ 18 h 253"/>
                  <a:gd name="T2" fmla="*/ 40 w 224"/>
                  <a:gd name="T3" fmla="*/ 2 h 253"/>
                  <a:gd name="T4" fmla="*/ 63 w 224"/>
                  <a:gd name="T5" fmla="*/ 3 h 253"/>
                  <a:gd name="T6" fmla="*/ 88 w 224"/>
                  <a:gd name="T7" fmla="*/ 10 h 253"/>
                  <a:gd name="T8" fmla="*/ 109 w 224"/>
                  <a:gd name="T9" fmla="*/ 25 h 253"/>
                  <a:gd name="T10" fmla="*/ 120 w 224"/>
                  <a:gd name="T11" fmla="*/ 34 h 253"/>
                  <a:gd name="T12" fmla="*/ 146 w 224"/>
                  <a:gd name="T13" fmla="*/ 69 h 253"/>
                  <a:gd name="T14" fmla="*/ 147 w 224"/>
                  <a:gd name="T15" fmla="*/ 74 h 253"/>
                  <a:gd name="T16" fmla="*/ 150 w 224"/>
                  <a:gd name="T17" fmla="*/ 77 h 253"/>
                  <a:gd name="T18" fmla="*/ 174 w 224"/>
                  <a:gd name="T19" fmla="*/ 77 h 253"/>
                  <a:gd name="T20" fmla="*/ 202 w 224"/>
                  <a:gd name="T21" fmla="*/ 95 h 253"/>
                  <a:gd name="T22" fmla="*/ 209 w 224"/>
                  <a:gd name="T23" fmla="*/ 97 h 253"/>
                  <a:gd name="T24" fmla="*/ 220 w 224"/>
                  <a:gd name="T25" fmla="*/ 101 h 253"/>
                  <a:gd name="T26" fmla="*/ 217 w 224"/>
                  <a:gd name="T27" fmla="*/ 118 h 253"/>
                  <a:gd name="T28" fmla="*/ 206 w 224"/>
                  <a:gd name="T29" fmla="*/ 131 h 253"/>
                  <a:gd name="T30" fmla="*/ 184 w 224"/>
                  <a:gd name="T31" fmla="*/ 183 h 253"/>
                  <a:gd name="T32" fmla="*/ 174 w 224"/>
                  <a:gd name="T33" fmla="*/ 192 h 253"/>
                  <a:gd name="T34" fmla="*/ 142 w 224"/>
                  <a:gd name="T35" fmla="*/ 231 h 253"/>
                  <a:gd name="T36" fmla="*/ 140 w 224"/>
                  <a:gd name="T37" fmla="*/ 239 h 253"/>
                  <a:gd name="T38" fmla="*/ 120 w 224"/>
                  <a:gd name="T39" fmla="*/ 245 h 253"/>
                  <a:gd name="T40" fmla="*/ 54 w 224"/>
                  <a:gd name="T41" fmla="*/ 190 h 253"/>
                  <a:gd name="T42" fmla="*/ 47 w 224"/>
                  <a:gd name="T43" fmla="*/ 181 h 253"/>
                  <a:gd name="T44" fmla="*/ 15 w 224"/>
                  <a:gd name="T45" fmla="*/ 110 h 253"/>
                  <a:gd name="T46" fmla="*/ 13 w 224"/>
                  <a:gd name="T47" fmla="*/ 107 h 253"/>
                  <a:gd name="T48" fmla="*/ 5 w 224"/>
                  <a:gd name="T49" fmla="*/ 77 h 253"/>
                  <a:gd name="T50" fmla="*/ 8 w 224"/>
                  <a:gd name="T51" fmla="*/ 71 h 253"/>
                  <a:gd name="T52" fmla="*/ 9 w 224"/>
                  <a:gd name="T53" fmla="*/ 18 h 2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24" h="253">
                    <a:moveTo>
                      <a:pt x="9" y="18"/>
                    </a:moveTo>
                    <a:cubicBezTo>
                      <a:pt x="19" y="13"/>
                      <a:pt x="29" y="6"/>
                      <a:pt x="40" y="2"/>
                    </a:cubicBezTo>
                    <a:cubicBezTo>
                      <a:pt x="47" y="0"/>
                      <a:pt x="55" y="2"/>
                      <a:pt x="63" y="3"/>
                    </a:cubicBezTo>
                    <a:cubicBezTo>
                      <a:pt x="71" y="5"/>
                      <a:pt x="80" y="8"/>
                      <a:pt x="88" y="10"/>
                    </a:cubicBezTo>
                    <a:cubicBezTo>
                      <a:pt x="98" y="12"/>
                      <a:pt x="105" y="16"/>
                      <a:pt x="109" y="25"/>
                    </a:cubicBezTo>
                    <a:cubicBezTo>
                      <a:pt x="111" y="28"/>
                      <a:pt x="116" y="32"/>
                      <a:pt x="120" y="34"/>
                    </a:cubicBezTo>
                    <a:cubicBezTo>
                      <a:pt x="138" y="39"/>
                      <a:pt x="149" y="48"/>
                      <a:pt x="146" y="69"/>
                    </a:cubicBezTo>
                    <a:cubicBezTo>
                      <a:pt x="146" y="71"/>
                      <a:pt x="147" y="72"/>
                      <a:pt x="147" y="74"/>
                    </a:cubicBezTo>
                    <a:cubicBezTo>
                      <a:pt x="148" y="75"/>
                      <a:pt x="148" y="76"/>
                      <a:pt x="150" y="77"/>
                    </a:cubicBezTo>
                    <a:cubicBezTo>
                      <a:pt x="158" y="67"/>
                      <a:pt x="166" y="71"/>
                      <a:pt x="174" y="77"/>
                    </a:cubicBezTo>
                    <a:cubicBezTo>
                      <a:pt x="184" y="83"/>
                      <a:pt x="196" y="84"/>
                      <a:pt x="202" y="95"/>
                    </a:cubicBezTo>
                    <a:cubicBezTo>
                      <a:pt x="203" y="96"/>
                      <a:pt x="207" y="96"/>
                      <a:pt x="209" y="97"/>
                    </a:cubicBezTo>
                    <a:cubicBezTo>
                      <a:pt x="213" y="98"/>
                      <a:pt x="219" y="99"/>
                      <a:pt x="220" y="101"/>
                    </a:cubicBezTo>
                    <a:cubicBezTo>
                      <a:pt x="223" y="107"/>
                      <a:pt x="224" y="113"/>
                      <a:pt x="217" y="118"/>
                    </a:cubicBezTo>
                    <a:cubicBezTo>
                      <a:pt x="213" y="121"/>
                      <a:pt x="209" y="126"/>
                      <a:pt x="206" y="131"/>
                    </a:cubicBezTo>
                    <a:cubicBezTo>
                      <a:pt x="198" y="148"/>
                      <a:pt x="192" y="166"/>
                      <a:pt x="184" y="183"/>
                    </a:cubicBezTo>
                    <a:cubicBezTo>
                      <a:pt x="182" y="187"/>
                      <a:pt x="178" y="190"/>
                      <a:pt x="174" y="192"/>
                    </a:cubicBezTo>
                    <a:cubicBezTo>
                      <a:pt x="156" y="199"/>
                      <a:pt x="145" y="212"/>
                      <a:pt x="142" y="231"/>
                    </a:cubicBezTo>
                    <a:cubicBezTo>
                      <a:pt x="142" y="234"/>
                      <a:pt x="141" y="237"/>
                      <a:pt x="140" y="239"/>
                    </a:cubicBezTo>
                    <a:cubicBezTo>
                      <a:pt x="134" y="251"/>
                      <a:pt x="130" y="253"/>
                      <a:pt x="120" y="245"/>
                    </a:cubicBezTo>
                    <a:cubicBezTo>
                      <a:pt x="97" y="227"/>
                      <a:pt x="76" y="208"/>
                      <a:pt x="54" y="190"/>
                    </a:cubicBezTo>
                    <a:cubicBezTo>
                      <a:pt x="51" y="188"/>
                      <a:pt x="47" y="184"/>
                      <a:pt x="47" y="181"/>
                    </a:cubicBezTo>
                    <a:cubicBezTo>
                      <a:pt x="43" y="154"/>
                      <a:pt x="21" y="136"/>
                      <a:pt x="15" y="110"/>
                    </a:cubicBezTo>
                    <a:cubicBezTo>
                      <a:pt x="14" y="109"/>
                      <a:pt x="14" y="107"/>
                      <a:pt x="13" y="107"/>
                    </a:cubicBezTo>
                    <a:cubicBezTo>
                      <a:pt x="0" y="99"/>
                      <a:pt x="8" y="87"/>
                      <a:pt x="5" y="77"/>
                    </a:cubicBezTo>
                    <a:cubicBezTo>
                      <a:pt x="5" y="75"/>
                      <a:pt x="6" y="73"/>
                      <a:pt x="8" y="71"/>
                    </a:cubicBezTo>
                    <a:cubicBezTo>
                      <a:pt x="23" y="53"/>
                      <a:pt x="23" y="36"/>
                      <a:pt x="9" y="18"/>
                    </a:cubicBezTo>
                    <a:close/>
                  </a:path>
                </a:pathLst>
              </a:custGeom>
              <a:grpFill/>
              <a:ln w="9525">
                <a:noFill/>
                <a:round/>
              </a:ln>
            </p:spPr>
            <p:txBody>
              <a:bodyPr anchor="ctr"/>
              <a:p>
                <a:pPr algn="ctr"/>
                <a:endParaRPr>
                  <a:solidFill>
                    <a:schemeClr val="tx1">
                      <a:lumMod val="75000"/>
                      <a:lumOff val="25000"/>
                    </a:schemeClr>
                  </a:solidFill>
                  <a:latin typeface="微软雅黑" panose="020B0503020204020204" charset="-122"/>
                  <a:ea typeface="微软雅黑" panose="020B0503020204020204" charset="-122"/>
                </a:endParaRPr>
              </a:p>
            </p:txBody>
          </p:sp>
          <p:sp>
            <p:nvSpPr>
              <p:cNvPr id="9" name="ïśliḓê"/>
              <p:cNvSpPr/>
              <p:nvPr/>
            </p:nvSpPr>
            <p:spPr bwMode="auto">
              <a:xfrm>
                <a:off x="2884" y="1775"/>
                <a:ext cx="443" cy="684"/>
              </a:xfrm>
              <a:custGeom>
                <a:avLst/>
                <a:gdLst>
                  <a:gd name="T0" fmla="*/ 168 w 213"/>
                  <a:gd name="T1" fmla="*/ 137 h 329"/>
                  <a:gd name="T2" fmla="*/ 165 w 213"/>
                  <a:gd name="T3" fmla="*/ 139 h 329"/>
                  <a:gd name="T4" fmla="*/ 153 w 213"/>
                  <a:gd name="T5" fmla="*/ 134 h 329"/>
                  <a:gd name="T6" fmla="*/ 137 w 213"/>
                  <a:gd name="T7" fmla="*/ 147 h 329"/>
                  <a:gd name="T8" fmla="*/ 125 w 213"/>
                  <a:gd name="T9" fmla="*/ 175 h 329"/>
                  <a:gd name="T10" fmla="*/ 121 w 213"/>
                  <a:gd name="T11" fmla="*/ 185 h 329"/>
                  <a:gd name="T12" fmla="*/ 109 w 213"/>
                  <a:gd name="T13" fmla="*/ 225 h 329"/>
                  <a:gd name="T14" fmla="*/ 109 w 213"/>
                  <a:gd name="T15" fmla="*/ 238 h 329"/>
                  <a:gd name="T16" fmla="*/ 94 w 213"/>
                  <a:gd name="T17" fmla="*/ 225 h 329"/>
                  <a:gd name="T18" fmla="*/ 71 w 213"/>
                  <a:gd name="T19" fmla="*/ 213 h 329"/>
                  <a:gd name="T20" fmla="*/ 53 w 213"/>
                  <a:gd name="T21" fmla="*/ 215 h 329"/>
                  <a:gd name="T22" fmla="*/ 31 w 213"/>
                  <a:gd name="T23" fmla="*/ 225 h 329"/>
                  <a:gd name="T24" fmla="*/ 32 w 213"/>
                  <a:gd name="T25" fmla="*/ 271 h 329"/>
                  <a:gd name="T26" fmla="*/ 49 w 213"/>
                  <a:gd name="T27" fmla="*/ 281 h 329"/>
                  <a:gd name="T28" fmla="*/ 59 w 213"/>
                  <a:gd name="T29" fmla="*/ 275 h 329"/>
                  <a:gd name="T30" fmla="*/ 73 w 213"/>
                  <a:gd name="T31" fmla="*/ 261 h 329"/>
                  <a:gd name="T32" fmla="*/ 77 w 213"/>
                  <a:gd name="T33" fmla="*/ 262 h 329"/>
                  <a:gd name="T34" fmla="*/ 83 w 213"/>
                  <a:gd name="T35" fmla="*/ 329 h 329"/>
                  <a:gd name="T36" fmla="*/ 63 w 213"/>
                  <a:gd name="T37" fmla="*/ 314 h 329"/>
                  <a:gd name="T38" fmla="*/ 57 w 213"/>
                  <a:gd name="T39" fmla="*/ 305 h 329"/>
                  <a:gd name="T40" fmla="*/ 19 w 213"/>
                  <a:gd name="T41" fmla="*/ 287 h 329"/>
                  <a:gd name="T42" fmla="*/ 14 w 213"/>
                  <a:gd name="T43" fmla="*/ 279 h 329"/>
                  <a:gd name="T44" fmla="*/ 7 w 213"/>
                  <a:gd name="T45" fmla="*/ 133 h 329"/>
                  <a:gd name="T46" fmla="*/ 28 w 213"/>
                  <a:gd name="T47" fmla="*/ 35 h 329"/>
                  <a:gd name="T48" fmla="*/ 34 w 213"/>
                  <a:gd name="T49" fmla="*/ 25 h 329"/>
                  <a:gd name="T50" fmla="*/ 43 w 213"/>
                  <a:gd name="T51" fmla="*/ 32 h 329"/>
                  <a:gd name="T52" fmla="*/ 45 w 213"/>
                  <a:gd name="T53" fmla="*/ 34 h 329"/>
                  <a:gd name="T54" fmla="*/ 79 w 213"/>
                  <a:gd name="T55" fmla="*/ 51 h 329"/>
                  <a:gd name="T56" fmla="*/ 93 w 213"/>
                  <a:gd name="T57" fmla="*/ 64 h 329"/>
                  <a:gd name="T58" fmla="*/ 97 w 213"/>
                  <a:gd name="T59" fmla="*/ 73 h 329"/>
                  <a:gd name="T60" fmla="*/ 106 w 213"/>
                  <a:gd name="T61" fmla="*/ 71 h 329"/>
                  <a:gd name="T62" fmla="*/ 116 w 213"/>
                  <a:gd name="T63" fmla="*/ 49 h 329"/>
                  <a:gd name="T64" fmla="*/ 114 w 213"/>
                  <a:gd name="T65" fmla="*/ 30 h 329"/>
                  <a:gd name="T66" fmla="*/ 117 w 213"/>
                  <a:gd name="T67" fmla="*/ 1 h 329"/>
                  <a:gd name="T68" fmla="*/ 122 w 213"/>
                  <a:gd name="T69" fmla="*/ 0 h 329"/>
                  <a:gd name="T70" fmla="*/ 141 w 213"/>
                  <a:gd name="T71" fmla="*/ 9 h 329"/>
                  <a:gd name="T72" fmla="*/ 151 w 213"/>
                  <a:gd name="T73" fmla="*/ 21 h 329"/>
                  <a:gd name="T74" fmla="*/ 164 w 213"/>
                  <a:gd name="T75" fmla="*/ 24 h 329"/>
                  <a:gd name="T76" fmla="*/ 180 w 213"/>
                  <a:gd name="T77" fmla="*/ 27 h 329"/>
                  <a:gd name="T78" fmla="*/ 193 w 213"/>
                  <a:gd name="T79" fmla="*/ 51 h 329"/>
                  <a:gd name="T80" fmla="*/ 205 w 213"/>
                  <a:gd name="T81" fmla="*/ 60 h 329"/>
                  <a:gd name="T82" fmla="*/ 210 w 213"/>
                  <a:gd name="T83" fmla="*/ 72 h 329"/>
                  <a:gd name="T84" fmla="*/ 190 w 213"/>
                  <a:gd name="T85" fmla="*/ 86 h 329"/>
                  <a:gd name="T86" fmla="*/ 165 w 213"/>
                  <a:gd name="T87" fmla="*/ 92 h 329"/>
                  <a:gd name="T88" fmla="*/ 162 w 213"/>
                  <a:gd name="T89" fmla="*/ 98 h 329"/>
                  <a:gd name="T90" fmla="*/ 166 w 213"/>
                  <a:gd name="T91" fmla="*/ 101 h 329"/>
                  <a:gd name="T92" fmla="*/ 194 w 213"/>
                  <a:gd name="T93" fmla="*/ 118 h 329"/>
                  <a:gd name="T94" fmla="*/ 165 w 213"/>
                  <a:gd name="T95" fmla="*/ 117 h 329"/>
                  <a:gd name="T96" fmla="*/ 165 w 213"/>
                  <a:gd name="T97" fmla="*/ 128 h 329"/>
                  <a:gd name="T98" fmla="*/ 168 w 213"/>
                  <a:gd name="T99" fmla="*/ 137 h 3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13" h="329">
                    <a:moveTo>
                      <a:pt x="168" y="137"/>
                    </a:moveTo>
                    <a:cubicBezTo>
                      <a:pt x="167" y="138"/>
                      <a:pt x="166" y="139"/>
                      <a:pt x="165" y="139"/>
                    </a:cubicBezTo>
                    <a:cubicBezTo>
                      <a:pt x="161" y="137"/>
                      <a:pt x="156" y="133"/>
                      <a:pt x="153" y="134"/>
                    </a:cubicBezTo>
                    <a:cubicBezTo>
                      <a:pt x="147" y="137"/>
                      <a:pt x="141" y="141"/>
                      <a:pt x="137" y="147"/>
                    </a:cubicBezTo>
                    <a:cubicBezTo>
                      <a:pt x="132" y="156"/>
                      <a:pt x="129" y="166"/>
                      <a:pt x="125" y="175"/>
                    </a:cubicBezTo>
                    <a:cubicBezTo>
                      <a:pt x="124" y="178"/>
                      <a:pt x="123" y="182"/>
                      <a:pt x="121" y="185"/>
                    </a:cubicBezTo>
                    <a:cubicBezTo>
                      <a:pt x="111" y="197"/>
                      <a:pt x="106" y="210"/>
                      <a:pt x="109" y="225"/>
                    </a:cubicBezTo>
                    <a:cubicBezTo>
                      <a:pt x="110" y="229"/>
                      <a:pt x="109" y="233"/>
                      <a:pt x="109" y="238"/>
                    </a:cubicBezTo>
                    <a:cubicBezTo>
                      <a:pt x="100" y="237"/>
                      <a:pt x="95" y="233"/>
                      <a:pt x="94" y="225"/>
                    </a:cubicBezTo>
                    <a:cubicBezTo>
                      <a:pt x="93" y="215"/>
                      <a:pt x="80" y="209"/>
                      <a:pt x="71" y="213"/>
                    </a:cubicBezTo>
                    <a:cubicBezTo>
                      <a:pt x="65" y="215"/>
                      <a:pt x="59" y="215"/>
                      <a:pt x="53" y="215"/>
                    </a:cubicBezTo>
                    <a:cubicBezTo>
                      <a:pt x="42" y="213"/>
                      <a:pt x="34" y="215"/>
                      <a:pt x="31" y="225"/>
                    </a:cubicBezTo>
                    <a:cubicBezTo>
                      <a:pt x="25" y="240"/>
                      <a:pt x="23" y="256"/>
                      <a:pt x="32" y="271"/>
                    </a:cubicBezTo>
                    <a:cubicBezTo>
                      <a:pt x="35" y="276"/>
                      <a:pt x="43" y="279"/>
                      <a:pt x="49" y="281"/>
                    </a:cubicBezTo>
                    <a:cubicBezTo>
                      <a:pt x="52" y="282"/>
                      <a:pt x="56" y="278"/>
                      <a:pt x="59" y="275"/>
                    </a:cubicBezTo>
                    <a:cubicBezTo>
                      <a:pt x="64" y="271"/>
                      <a:pt x="68" y="266"/>
                      <a:pt x="73" y="261"/>
                    </a:cubicBezTo>
                    <a:cubicBezTo>
                      <a:pt x="74" y="261"/>
                      <a:pt x="75" y="262"/>
                      <a:pt x="77" y="262"/>
                    </a:cubicBezTo>
                    <a:cubicBezTo>
                      <a:pt x="79" y="284"/>
                      <a:pt x="80" y="306"/>
                      <a:pt x="83" y="329"/>
                    </a:cubicBezTo>
                    <a:cubicBezTo>
                      <a:pt x="71" y="327"/>
                      <a:pt x="65" y="325"/>
                      <a:pt x="63" y="314"/>
                    </a:cubicBezTo>
                    <a:cubicBezTo>
                      <a:pt x="63" y="311"/>
                      <a:pt x="60" y="306"/>
                      <a:pt x="57" y="305"/>
                    </a:cubicBezTo>
                    <a:cubicBezTo>
                      <a:pt x="44" y="298"/>
                      <a:pt x="31" y="293"/>
                      <a:pt x="19" y="287"/>
                    </a:cubicBezTo>
                    <a:cubicBezTo>
                      <a:pt x="17" y="286"/>
                      <a:pt x="15" y="282"/>
                      <a:pt x="14" y="279"/>
                    </a:cubicBezTo>
                    <a:cubicBezTo>
                      <a:pt x="4" y="230"/>
                      <a:pt x="0" y="181"/>
                      <a:pt x="7" y="133"/>
                    </a:cubicBezTo>
                    <a:cubicBezTo>
                      <a:pt x="12" y="100"/>
                      <a:pt x="21" y="67"/>
                      <a:pt x="28" y="35"/>
                    </a:cubicBezTo>
                    <a:cubicBezTo>
                      <a:pt x="29" y="31"/>
                      <a:pt x="32" y="29"/>
                      <a:pt x="34" y="25"/>
                    </a:cubicBezTo>
                    <a:cubicBezTo>
                      <a:pt x="37" y="28"/>
                      <a:pt x="40" y="30"/>
                      <a:pt x="43" y="32"/>
                    </a:cubicBezTo>
                    <a:cubicBezTo>
                      <a:pt x="44" y="32"/>
                      <a:pt x="44" y="34"/>
                      <a:pt x="45" y="34"/>
                    </a:cubicBezTo>
                    <a:cubicBezTo>
                      <a:pt x="58" y="36"/>
                      <a:pt x="68" y="46"/>
                      <a:pt x="79" y="51"/>
                    </a:cubicBezTo>
                    <a:cubicBezTo>
                      <a:pt x="86" y="54"/>
                      <a:pt x="90" y="57"/>
                      <a:pt x="93" y="64"/>
                    </a:cubicBezTo>
                    <a:cubicBezTo>
                      <a:pt x="94" y="67"/>
                      <a:pt x="95" y="70"/>
                      <a:pt x="97" y="73"/>
                    </a:cubicBezTo>
                    <a:cubicBezTo>
                      <a:pt x="100" y="76"/>
                      <a:pt x="104" y="77"/>
                      <a:pt x="106" y="71"/>
                    </a:cubicBezTo>
                    <a:cubicBezTo>
                      <a:pt x="109" y="64"/>
                      <a:pt x="112" y="56"/>
                      <a:pt x="116" y="49"/>
                    </a:cubicBezTo>
                    <a:cubicBezTo>
                      <a:pt x="120" y="42"/>
                      <a:pt x="120" y="36"/>
                      <a:pt x="114" y="30"/>
                    </a:cubicBezTo>
                    <a:cubicBezTo>
                      <a:pt x="110" y="25"/>
                      <a:pt x="113" y="4"/>
                      <a:pt x="117" y="1"/>
                    </a:cubicBezTo>
                    <a:cubicBezTo>
                      <a:pt x="118" y="0"/>
                      <a:pt x="120" y="0"/>
                      <a:pt x="122" y="0"/>
                    </a:cubicBezTo>
                    <a:cubicBezTo>
                      <a:pt x="128" y="3"/>
                      <a:pt x="135" y="6"/>
                      <a:pt x="141" y="9"/>
                    </a:cubicBezTo>
                    <a:cubicBezTo>
                      <a:pt x="145" y="12"/>
                      <a:pt x="148" y="17"/>
                      <a:pt x="151" y="21"/>
                    </a:cubicBezTo>
                    <a:cubicBezTo>
                      <a:pt x="154" y="29"/>
                      <a:pt x="158" y="30"/>
                      <a:pt x="164" y="24"/>
                    </a:cubicBezTo>
                    <a:cubicBezTo>
                      <a:pt x="172" y="16"/>
                      <a:pt x="176" y="17"/>
                      <a:pt x="180" y="27"/>
                    </a:cubicBezTo>
                    <a:cubicBezTo>
                      <a:pt x="184" y="36"/>
                      <a:pt x="188" y="44"/>
                      <a:pt x="193" y="51"/>
                    </a:cubicBezTo>
                    <a:cubicBezTo>
                      <a:pt x="196" y="55"/>
                      <a:pt x="200" y="58"/>
                      <a:pt x="205" y="60"/>
                    </a:cubicBezTo>
                    <a:cubicBezTo>
                      <a:pt x="213" y="62"/>
                      <a:pt x="213" y="67"/>
                      <a:pt x="210" y="72"/>
                    </a:cubicBezTo>
                    <a:cubicBezTo>
                      <a:pt x="206" y="81"/>
                      <a:pt x="199" y="85"/>
                      <a:pt x="190" y="86"/>
                    </a:cubicBezTo>
                    <a:cubicBezTo>
                      <a:pt x="181" y="87"/>
                      <a:pt x="173" y="90"/>
                      <a:pt x="165" y="92"/>
                    </a:cubicBezTo>
                    <a:cubicBezTo>
                      <a:pt x="164" y="93"/>
                      <a:pt x="163" y="96"/>
                      <a:pt x="162" y="98"/>
                    </a:cubicBezTo>
                    <a:cubicBezTo>
                      <a:pt x="162" y="99"/>
                      <a:pt x="165" y="101"/>
                      <a:pt x="166" y="101"/>
                    </a:cubicBezTo>
                    <a:cubicBezTo>
                      <a:pt x="178" y="103"/>
                      <a:pt x="186" y="108"/>
                      <a:pt x="194" y="118"/>
                    </a:cubicBezTo>
                    <a:cubicBezTo>
                      <a:pt x="186" y="130"/>
                      <a:pt x="181" y="131"/>
                      <a:pt x="165" y="117"/>
                    </a:cubicBezTo>
                    <a:cubicBezTo>
                      <a:pt x="165" y="122"/>
                      <a:pt x="165" y="125"/>
                      <a:pt x="165" y="128"/>
                    </a:cubicBezTo>
                    <a:cubicBezTo>
                      <a:pt x="166" y="132"/>
                      <a:pt x="167" y="135"/>
                      <a:pt x="168" y="137"/>
                    </a:cubicBezTo>
                    <a:close/>
                  </a:path>
                </a:pathLst>
              </a:custGeom>
              <a:grpFill/>
              <a:ln w="9525">
                <a:noFill/>
                <a:round/>
              </a:ln>
            </p:spPr>
            <p:txBody>
              <a:bodyPr anchor="ctr"/>
              <a:p>
                <a:pPr algn="ctr"/>
                <a:endParaRPr>
                  <a:solidFill>
                    <a:schemeClr val="tx1">
                      <a:lumMod val="75000"/>
                      <a:lumOff val="25000"/>
                    </a:schemeClr>
                  </a:solidFill>
                  <a:latin typeface="微软雅黑" panose="020B0503020204020204" charset="-122"/>
                  <a:ea typeface="微软雅黑" panose="020B0503020204020204" charset="-122"/>
                </a:endParaRPr>
              </a:p>
            </p:txBody>
          </p:sp>
          <p:sp>
            <p:nvSpPr>
              <p:cNvPr id="10" name="íṧ1ïde"/>
              <p:cNvSpPr/>
              <p:nvPr/>
            </p:nvSpPr>
            <p:spPr bwMode="auto">
              <a:xfrm>
                <a:off x="3335" y="1335"/>
                <a:ext cx="560" cy="395"/>
              </a:xfrm>
              <a:custGeom>
                <a:avLst/>
                <a:gdLst>
                  <a:gd name="T0" fmla="*/ 221 w 269"/>
                  <a:gd name="T1" fmla="*/ 20 h 190"/>
                  <a:gd name="T2" fmla="*/ 238 w 269"/>
                  <a:gd name="T3" fmla="*/ 14 h 190"/>
                  <a:gd name="T4" fmla="*/ 261 w 269"/>
                  <a:gd name="T5" fmla="*/ 9 h 190"/>
                  <a:gd name="T6" fmla="*/ 269 w 269"/>
                  <a:gd name="T7" fmla="*/ 13 h 190"/>
                  <a:gd name="T8" fmla="*/ 263 w 269"/>
                  <a:gd name="T9" fmla="*/ 19 h 190"/>
                  <a:gd name="T10" fmla="*/ 240 w 269"/>
                  <a:gd name="T11" fmla="*/ 33 h 190"/>
                  <a:gd name="T12" fmla="*/ 235 w 269"/>
                  <a:gd name="T13" fmla="*/ 49 h 190"/>
                  <a:gd name="T14" fmla="*/ 237 w 269"/>
                  <a:gd name="T15" fmla="*/ 80 h 190"/>
                  <a:gd name="T16" fmla="*/ 229 w 269"/>
                  <a:gd name="T17" fmla="*/ 86 h 190"/>
                  <a:gd name="T18" fmla="*/ 214 w 269"/>
                  <a:gd name="T19" fmla="*/ 88 h 190"/>
                  <a:gd name="T20" fmla="*/ 220 w 269"/>
                  <a:gd name="T21" fmla="*/ 102 h 190"/>
                  <a:gd name="T22" fmla="*/ 220 w 269"/>
                  <a:gd name="T23" fmla="*/ 104 h 190"/>
                  <a:gd name="T24" fmla="*/ 216 w 269"/>
                  <a:gd name="T25" fmla="*/ 119 h 190"/>
                  <a:gd name="T26" fmla="*/ 209 w 269"/>
                  <a:gd name="T27" fmla="*/ 130 h 190"/>
                  <a:gd name="T28" fmla="*/ 185 w 269"/>
                  <a:gd name="T29" fmla="*/ 135 h 190"/>
                  <a:gd name="T30" fmla="*/ 149 w 269"/>
                  <a:gd name="T31" fmla="*/ 153 h 190"/>
                  <a:gd name="T32" fmla="*/ 131 w 269"/>
                  <a:gd name="T33" fmla="*/ 180 h 190"/>
                  <a:gd name="T34" fmla="*/ 120 w 269"/>
                  <a:gd name="T35" fmla="*/ 189 h 190"/>
                  <a:gd name="T36" fmla="*/ 102 w 269"/>
                  <a:gd name="T37" fmla="*/ 174 h 190"/>
                  <a:gd name="T38" fmla="*/ 89 w 269"/>
                  <a:gd name="T39" fmla="*/ 141 h 190"/>
                  <a:gd name="T40" fmla="*/ 88 w 269"/>
                  <a:gd name="T41" fmla="*/ 138 h 190"/>
                  <a:gd name="T42" fmla="*/ 88 w 269"/>
                  <a:gd name="T43" fmla="*/ 117 h 190"/>
                  <a:gd name="T44" fmla="*/ 55 w 269"/>
                  <a:gd name="T45" fmla="*/ 71 h 190"/>
                  <a:gd name="T46" fmla="*/ 26 w 269"/>
                  <a:gd name="T47" fmla="*/ 64 h 190"/>
                  <a:gd name="T48" fmla="*/ 16 w 269"/>
                  <a:gd name="T49" fmla="*/ 55 h 190"/>
                  <a:gd name="T50" fmla="*/ 4 w 269"/>
                  <a:gd name="T51" fmla="*/ 45 h 190"/>
                  <a:gd name="T52" fmla="*/ 1 w 269"/>
                  <a:gd name="T53" fmla="*/ 44 h 190"/>
                  <a:gd name="T54" fmla="*/ 0 w 269"/>
                  <a:gd name="T55" fmla="*/ 42 h 190"/>
                  <a:gd name="T56" fmla="*/ 13 w 269"/>
                  <a:gd name="T57" fmla="*/ 41 h 190"/>
                  <a:gd name="T58" fmla="*/ 24 w 269"/>
                  <a:gd name="T59" fmla="*/ 40 h 190"/>
                  <a:gd name="T60" fmla="*/ 33 w 269"/>
                  <a:gd name="T61" fmla="*/ 29 h 190"/>
                  <a:gd name="T62" fmla="*/ 21 w 269"/>
                  <a:gd name="T63" fmla="*/ 22 h 190"/>
                  <a:gd name="T64" fmla="*/ 31 w 269"/>
                  <a:gd name="T65" fmla="*/ 20 h 190"/>
                  <a:gd name="T66" fmla="*/ 58 w 269"/>
                  <a:gd name="T67" fmla="*/ 12 h 190"/>
                  <a:gd name="T68" fmla="*/ 79 w 269"/>
                  <a:gd name="T69" fmla="*/ 12 h 190"/>
                  <a:gd name="T70" fmla="*/ 101 w 269"/>
                  <a:gd name="T71" fmla="*/ 12 h 190"/>
                  <a:gd name="T72" fmla="*/ 159 w 269"/>
                  <a:gd name="T73" fmla="*/ 5 h 190"/>
                  <a:gd name="T74" fmla="*/ 176 w 269"/>
                  <a:gd name="T75" fmla="*/ 2 h 190"/>
                  <a:gd name="T76" fmla="*/ 216 w 269"/>
                  <a:gd name="T77" fmla="*/ 2 h 190"/>
                  <a:gd name="T78" fmla="*/ 221 w 269"/>
                  <a:gd name="T79" fmla="*/ 20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69" h="190">
                    <a:moveTo>
                      <a:pt x="221" y="20"/>
                    </a:moveTo>
                    <a:cubicBezTo>
                      <a:pt x="226" y="18"/>
                      <a:pt x="232" y="15"/>
                      <a:pt x="238" y="14"/>
                    </a:cubicBezTo>
                    <a:cubicBezTo>
                      <a:pt x="246" y="11"/>
                      <a:pt x="254" y="10"/>
                      <a:pt x="261" y="9"/>
                    </a:cubicBezTo>
                    <a:cubicBezTo>
                      <a:pt x="264" y="9"/>
                      <a:pt x="266" y="12"/>
                      <a:pt x="269" y="13"/>
                    </a:cubicBezTo>
                    <a:cubicBezTo>
                      <a:pt x="267" y="15"/>
                      <a:pt x="265" y="18"/>
                      <a:pt x="263" y="19"/>
                    </a:cubicBezTo>
                    <a:cubicBezTo>
                      <a:pt x="255" y="24"/>
                      <a:pt x="247" y="28"/>
                      <a:pt x="240" y="33"/>
                    </a:cubicBezTo>
                    <a:cubicBezTo>
                      <a:pt x="234" y="36"/>
                      <a:pt x="233" y="41"/>
                      <a:pt x="235" y="49"/>
                    </a:cubicBezTo>
                    <a:cubicBezTo>
                      <a:pt x="238" y="59"/>
                      <a:pt x="237" y="70"/>
                      <a:pt x="237" y="80"/>
                    </a:cubicBezTo>
                    <a:cubicBezTo>
                      <a:pt x="237" y="82"/>
                      <a:pt x="232" y="85"/>
                      <a:pt x="229" y="86"/>
                    </a:cubicBezTo>
                    <a:cubicBezTo>
                      <a:pt x="224" y="87"/>
                      <a:pt x="219" y="87"/>
                      <a:pt x="214" y="88"/>
                    </a:cubicBezTo>
                    <a:cubicBezTo>
                      <a:pt x="216" y="93"/>
                      <a:pt x="218" y="97"/>
                      <a:pt x="220" y="102"/>
                    </a:cubicBezTo>
                    <a:cubicBezTo>
                      <a:pt x="220" y="103"/>
                      <a:pt x="220" y="103"/>
                      <a:pt x="220" y="104"/>
                    </a:cubicBezTo>
                    <a:cubicBezTo>
                      <a:pt x="215" y="108"/>
                      <a:pt x="205" y="110"/>
                      <a:pt x="216" y="119"/>
                    </a:cubicBezTo>
                    <a:cubicBezTo>
                      <a:pt x="220" y="122"/>
                      <a:pt x="215" y="129"/>
                      <a:pt x="209" y="130"/>
                    </a:cubicBezTo>
                    <a:cubicBezTo>
                      <a:pt x="201" y="132"/>
                      <a:pt x="193" y="132"/>
                      <a:pt x="185" y="135"/>
                    </a:cubicBezTo>
                    <a:cubicBezTo>
                      <a:pt x="173" y="140"/>
                      <a:pt x="160" y="145"/>
                      <a:pt x="149" y="153"/>
                    </a:cubicBezTo>
                    <a:cubicBezTo>
                      <a:pt x="141" y="159"/>
                      <a:pt x="137" y="171"/>
                      <a:pt x="131" y="180"/>
                    </a:cubicBezTo>
                    <a:cubicBezTo>
                      <a:pt x="128" y="184"/>
                      <a:pt x="121" y="190"/>
                      <a:pt x="120" y="189"/>
                    </a:cubicBezTo>
                    <a:cubicBezTo>
                      <a:pt x="113" y="186"/>
                      <a:pt x="105" y="181"/>
                      <a:pt x="102" y="174"/>
                    </a:cubicBezTo>
                    <a:cubicBezTo>
                      <a:pt x="96" y="164"/>
                      <a:pt x="93" y="152"/>
                      <a:pt x="89" y="141"/>
                    </a:cubicBezTo>
                    <a:cubicBezTo>
                      <a:pt x="89" y="140"/>
                      <a:pt x="88" y="138"/>
                      <a:pt x="88" y="138"/>
                    </a:cubicBezTo>
                    <a:cubicBezTo>
                      <a:pt x="94" y="131"/>
                      <a:pt x="88" y="124"/>
                      <a:pt x="88" y="117"/>
                    </a:cubicBezTo>
                    <a:cubicBezTo>
                      <a:pt x="87" y="94"/>
                      <a:pt x="72" y="81"/>
                      <a:pt x="55" y="71"/>
                    </a:cubicBezTo>
                    <a:cubicBezTo>
                      <a:pt x="47" y="66"/>
                      <a:pt x="36" y="66"/>
                      <a:pt x="26" y="64"/>
                    </a:cubicBezTo>
                    <a:cubicBezTo>
                      <a:pt x="21" y="63"/>
                      <a:pt x="14" y="65"/>
                      <a:pt x="16" y="55"/>
                    </a:cubicBezTo>
                    <a:cubicBezTo>
                      <a:pt x="17" y="52"/>
                      <a:pt x="9" y="48"/>
                      <a:pt x="4" y="45"/>
                    </a:cubicBezTo>
                    <a:cubicBezTo>
                      <a:pt x="3" y="45"/>
                      <a:pt x="2" y="45"/>
                      <a:pt x="1" y="44"/>
                    </a:cubicBezTo>
                    <a:cubicBezTo>
                      <a:pt x="1" y="43"/>
                      <a:pt x="0" y="43"/>
                      <a:pt x="0" y="42"/>
                    </a:cubicBezTo>
                    <a:cubicBezTo>
                      <a:pt x="4" y="41"/>
                      <a:pt x="8" y="41"/>
                      <a:pt x="13" y="41"/>
                    </a:cubicBezTo>
                    <a:cubicBezTo>
                      <a:pt x="16" y="40"/>
                      <a:pt x="21" y="42"/>
                      <a:pt x="24" y="40"/>
                    </a:cubicBezTo>
                    <a:cubicBezTo>
                      <a:pt x="27" y="38"/>
                      <a:pt x="30" y="33"/>
                      <a:pt x="33" y="29"/>
                    </a:cubicBezTo>
                    <a:cubicBezTo>
                      <a:pt x="29" y="27"/>
                      <a:pt x="26" y="25"/>
                      <a:pt x="21" y="22"/>
                    </a:cubicBezTo>
                    <a:cubicBezTo>
                      <a:pt x="25" y="21"/>
                      <a:pt x="28" y="20"/>
                      <a:pt x="31" y="20"/>
                    </a:cubicBezTo>
                    <a:cubicBezTo>
                      <a:pt x="41" y="20"/>
                      <a:pt x="50" y="19"/>
                      <a:pt x="58" y="12"/>
                    </a:cubicBezTo>
                    <a:cubicBezTo>
                      <a:pt x="62" y="8"/>
                      <a:pt x="73" y="9"/>
                      <a:pt x="79" y="12"/>
                    </a:cubicBezTo>
                    <a:cubicBezTo>
                      <a:pt x="87" y="14"/>
                      <a:pt x="92" y="16"/>
                      <a:pt x="101" y="12"/>
                    </a:cubicBezTo>
                    <a:cubicBezTo>
                      <a:pt x="119" y="6"/>
                      <a:pt x="139" y="2"/>
                      <a:pt x="159" y="5"/>
                    </a:cubicBezTo>
                    <a:cubicBezTo>
                      <a:pt x="165" y="6"/>
                      <a:pt x="171" y="2"/>
                      <a:pt x="176" y="2"/>
                    </a:cubicBezTo>
                    <a:cubicBezTo>
                      <a:pt x="190" y="1"/>
                      <a:pt x="203" y="0"/>
                      <a:pt x="216" y="2"/>
                    </a:cubicBezTo>
                    <a:cubicBezTo>
                      <a:pt x="218" y="2"/>
                      <a:pt x="219" y="12"/>
                      <a:pt x="221" y="20"/>
                    </a:cubicBezTo>
                    <a:close/>
                  </a:path>
                </a:pathLst>
              </a:custGeom>
              <a:grpFill/>
              <a:ln w="9525">
                <a:noFill/>
                <a:round/>
              </a:ln>
            </p:spPr>
            <p:txBody>
              <a:bodyPr anchor="ctr"/>
              <a:p>
                <a:pPr algn="ctr"/>
                <a:endParaRPr>
                  <a:solidFill>
                    <a:schemeClr val="tx1">
                      <a:lumMod val="75000"/>
                      <a:lumOff val="25000"/>
                    </a:schemeClr>
                  </a:solidFill>
                  <a:latin typeface="微软雅黑" panose="020B0503020204020204" charset="-122"/>
                  <a:ea typeface="微软雅黑" panose="020B0503020204020204" charset="-122"/>
                </a:endParaRPr>
              </a:p>
            </p:txBody>
          </p:sp>
          <p:sp>
            <p:nvSpPr>
              <p:cNvPr id="11" name="iṡľíḍê"/>
              <p:cNvSpPr/>
              <p:nvPr/>
            </p:nvSpPr>
            <p:spPr bwMode="auto">
              <a:xfrm>
                <a:off x="2977" y="1584"/>
                <a:ext cx="302" cy="196"/>
              </a:xfrm>
              <a:custGeom>
                <a:avLst/>
                <a:gdLst>
                  <a:gd name="T0" fmla="*/ 0 w 145"/>
                  <a:gd name="T1" fmla="*/ 84 h 94"/>
                  <a:gd name="T2" fmla="*/ 24 w 145"/>
                  <a:gd name="T3" fmla="*/ 38 h 94"/>
                  <a:gd name="T4" fmla="*/ 44 w 145"/>
                  <a:gd name="T5" fmla="*/ 39 h 94"/>
                  <a:gd name="T6" fmla="*/ 37 w 145"/>
                  <a:gd name="T7" fmla="*/ 21 h 94"/>
                  <a:gd name="T8" fmla="*/ 52 w 145"/>
                  <a:gd name="T9" fmla="*/ 2 h 94"/>
                  <a:gd name="T10" fmla="*/ 55 w 145"/>
                  <a:gd name="T11" fmla="*/ 0 h 94"/>
                  <a:gd name="T12" fmla="*/ 85 w 145"/>
                  <a:gd name="T13" fmla="*/ 8 h 94"/>
                  <a:gd name="T14" fmla="*/ 106 w 145"/>
                  <a:gd name="T15" fmla="*/ 17 h 94"/>
                  <a:gd name="T16" fmla="*/ 118 w 145"/>
                  <a:gd name="T17" fmla="*/ 38 h 94"/>
                  <a:gd name="T18" fmla="*/ 123 w 145"/>
                  <a:gd name="T19" fmla="*/ 49 h 94"/>
                  <a:gd name="T20" fmla="*/ 145 w 145"/>
                  <a:gd name="T21" fmla="*/ 58 h 94"/>
                  <a:gd name="T22" fmla="*/ 132 w 145"/>
                  <a:gd name="T23" fmla="*/ 74 h 94"/>
                  <a:gd name="T24" fmla="*/ 120 w 145"/>
                  <a:gd name="T25" fmla="*/ 66 h 94"/>
                  <a:gd name="T26" fmla="*/ 118 w 145"/>
                  <a:gd name="T27" fmla="*/ 68 h 94"/>
                  <a:gd name="T28" fmla="*/ 124 w 145"/>
                  <a:gd name="T29" fmla="*/ 77 h 94"/>
                  <a:gd name="T30" fmla="*/ 122 w 145"/>
                  <a:gd name="T31" fmla="*/ 88 h 94"/>
                  <a:gd name="T32" fmla="*/ 110 w 145"/>
                  <a:gd name="T33" fmla="*/ 94 h 94"/>
                  <a:gd name="T34" fmla="*/ 79 w 145"/>
                  <a:gd name="T35" fmla="*/ 70 h 94"/>
                  <a:gd name="T36" fmla="*/ 92 w 145"/>
                  <a:gd name="T37" fmla="*/ 42 h 94"/>
                  <a:gd name="T38" fmla="*/ 86 w 145"/>
                  <a:gd name="T39" fmla="*/ 36 h 94"/>
                  <a:gd name="T40" fmla="*/ 66 w 145"/>
                  <a:gd name="T41" fmla="*/ 26 h 94"/>
                  <a:gd name="T42" fmla="*/ 52 w 145"/>
                  <a:gd name="T43" fmla="*/ 31 h 94"/>
                  <a:gd name="T44" fmla="*/ 58 w 145"/>
                  <a:gd name="T45" fmla="*/ 42 h 94"/>
                  <a:gd name="T46" fmla="*/ 40 w 145"/>
                  <a:gd name="T47" fmla="*/ 67 h 94"/>
                  <a:gd name="T48" fmla="*/ 55 w 145"/>
                  <a:gd name="T49" fmla="*/ 78 h 94"/>
                  <a:gd name="T50" fmla="*/ 28 w 145"/>
                  <a:gd name="T51" fmla="*/ 66 h 94"/>
                  <a:gd name="T52" fmla="*/ 2 w 145"/>
                  <a:gd name="T53" fmla="*/ 87 h 94"/>
                  <a:gd name="T54" fmla="*/ 0 w 145"/>
                  <a:gd name="T55" fmla="*/ 84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45" h="94">
                    <a:moveTo>
                      <a:pt x="0" y="84"/>
                    </a:moveTo>
                    <a:cubicBezTo>
                      <a:pt x="8" y="69"/>
                      <a:pt x="16" y="54"/>
                      <a:pt x="24" y="38"/>
                    </a:cubicBezTo>
                    <a:cubicBezTo>
                      <a:pt x="32" y="41"/>
                      <a:pt x="37" y="48"/>
                      <a:pt x="44" y="39"/>
                    </a:cubicBezTo>
                    <a:cubicBezTo>
                      <a:pt x="51" y="29"/>
                      <a:pt x="39" y="27"/>
                      <a:pt x="37" y="21"/>
                    </a:cubicBezTo>
                    <a:cubicBezTo>
                      <a:pt x="42" y="15"/>
                      <a:pt x="47" y="8"/>
                      <a:pt x="52" y="2"/>
                    </a:cubicBezTo>
                    <a:cubicBezTo>
                      <a:pt x="53" y="1"/>
                      <a:pt x="54" y="0"/>
                      <a:pt x="55" y="0"/>
                    </a:cubicBezTo>
                    <a:cubicBezTo>
                      <a:pt x="65" y="2"/>
                      <a:pt x="75" y="5"/>
                      <a:pt x="85" y="8"/>
                    </a:cubicBezTo>
                    <a:cubicBezTo>
                      <a:pt x="92" y="10"/>
                      <a:pt x="99" y="15"/>
                      <a:pt x="106" y="17"/>
                    </a:cubicBezTo>
                    <a:cubicBezTo>
                      <a:pt x="117" y="20"/>
                      <a:pt x="122" y="27"/>
                      <a:pt x="118" y="38"/>
                    </a:cubicBezTo>
                    <a:cubicBezTo>
                      <a:pt x="115" y="44"/>
                      <a:pt x="117" y="47"/>
                      <a:pt x="123" y="49"/>
                    </a:cubicBezTo>
                    <a:cubicBezTo>
                      <a:pt x="130" y="51"/>
                      <a:pt x="137" y="55"/>
                      <a:pt x="145" y="58"/>
                    </a:cubicBezTo>
                    <a:cubicBezTo>
                      <a:pt x="141" y="64"/>
                      <a:pt x="137" y="69"/>
                      <a:pt x="132" y="74"/>
                    </a:cubicBezTo>
                    <a:cubicBezTo>
                      <a:pt x="128" y="71"/>
                      <a:pt x="124" y="69"/>
                      <a:pt x="120" y="66"/>
                    </a:cubicBezTo>
                    <a:cubicBezTo>
                      <a:pt x="119" y="67"/>
                      <a:pt x="119" y="67"/>
                      <a:pt x="118" y="68"/>
                    </a:cubicBezTo>
                    <a:cubicBezTo>
                      <a:pt x="120" y="71"/>
                      <a:pt x="122" y="74"/>
                      <a:pt x="124" y="77"/>
                    </a:cubicBezTo>
                    <a:cubicBezTo>
                      <a:pt x="128" y="82"/>
                      <a:pt x="128" y="85"/>
                      <a:pt x="122" y="88"/>
                    </a:cubicBezTo>
                    <a:cubicBezTo>
                      <a:pt x="117" y="89"/>
                      <a:pt x="114" y="92"/>
                      <a:pt x="110" y="94"/>
                    </a:cubicBezTo>
                    <a:cubicBezTo>
                      <a:pt x="99" y="86"/>
                      <a:pt x="89" y="77"/>
                      <a:pt x="79" y="70"/>
                    </a:cubicBezTo>
                    <a:cubicBezTo>
                      <a:pt x="86" y="67"/>
                      <a:pt x="94" y="51"/>
                      <a:pt x="92" y="42"/>
                    </a:cubicBezTo>
                    <a:cubicBezTo>
                      <a:pt x="91" y="40"/>
                      <a:pt x="88" y="37"/>
                      <a:pt x="86" y="36"/>
                    </a:cubicBezTo>
                    <a:cubicBezTo>
                      <a:pt x="80" y="32"/>
                      <a:pt x="73" y="29"/>
                      <a:pt x="66" y="26"/>
                    </a:cubicBezTo>
                    <a:cubicBezTo>
                      <a:pt x="61" y="24"/>
                      <a:pt x="55" y="24"/>
                      <a:pt x="52" y="31"/>
                    </a:cubicBezTo>
                    <a:cubicBezTo>
                      <a:pt x="52" y="33"/>
                      <a:pt x="56" y="37"/>
                      <a:pt x="58" y="42"/>
                    </a:cubicBezTo>
                    <a:cubicBezTo>
                      <a:pt x="53" y="49"/>
                      <a:pt x="47" y="57"/>
                      <a:pt x="40" y="67"/>
                    </a:cubicBezTo>
                    <a:cubicBezTo>
                      <a:pt x="44" y="70"/>
                      <a:pt x="49" y="74"/>
                      <a:pt x="55" y="78"/>
                    </a:cubicBezTo>
                    <a:cubicBezTo>
                      <a:pt x="41" y="85"/>
                      <a:pt x="34" y="82"/>
                      <a:pt x="28" y="66"/>
                    </a:cubicBezTo>
                    <a:cubicBezTo>
                      <a:pt x="19" y="73"/>
                      <a:pt x="11" y="80"/>
                      <a:pt x="2" y="87"/>
                    </a:cubicBezTo>
                    <a:cubicBezTo>
                      <a:pt x="2" y="86"/>
                      <a:pt x="1" y="85"/>
                      <a:pt x="0" y="84"/>
                    </a:cubicBezTo>
                    <a:close/>
                  </a:path>
                </a:pathLst>
              </a:custGeom>
              <a:grpFill/>
              <a:ln w="9525">
                <a:noFill/>
                <a:round/>
              </a:ln>
            </p:spPr>
            <p:txBody>
              <a:bodyPr anchor="ctr"/>
              <a:p>
                <a:pPr algn="ctr"/>
                <a:endParaRPr>
                  <a:solidFill>
                    <a:schemeClr val="tx1">
                      <a:lumMod val="75000"/>
                      <a:lumOff val="25000"/>
                    </a:schemeClr>
                  </a:solidFill>
                  <a:latin typeface="微软雅黑" panose="020B0503020204020204" charset="-122"/>
                  <a:ea typeface="微软雅黑" panose="020B0503020204020204" charset="-122"/>
                </a:endParaRPr>
              </a:p>
            </p:txBody>
          </p:sp>
          <p:sp>
            <p:nvSpPr>
              <p:cNvPr id="12" name="îṥ1îḑè"/>
              <p:cNvSpPr/>
              <p:nvPr/>
            </p:nvSpPr>
            <p:spPr bwMode="auto">
              <a:xfrm>
                <a:off x="3891" y="1817"/>
                <a:ext cx="91" cy="100"/>
              </a:xfrm>
              <a:custGeom>
                <a:avLst/>
                <a:gdLst>
                  <a:gd name="T0" fmla="*/ 19 w 44"/>
                  <a:gd name="T1" fmla="*/ 0 h 48"/>
                  <a:gd name="T2" fmla="*/ 42 w 44"/>
                  <a:gd name="T3" fmla="*/ 31 h 48"/>
                  <a:gd name="T4" fmla="*/ 44 w 44"/>
                  <a:gd name="T5" fmla="*/ 48 h 48"/>
                  <a:gd name="T6" fmla="*/ 19 w 44"/>
                  <a:gd name="T7" fmla="*/ 48 h 48"/>
                  <a:gd name="T8" fmla="*/ 19 w 44"/>
                  <a:gd name="T9" fmla="*/ 42 h 48"/>
                  <a:gd name="T10" fmla="*/ 22 w 44"/>
                  <a:gd name="T11" fmla="*/ 33 h 48"/>
                  <a:gd name="T12" fmla="*/ 20 w 44"/>
                  <a:gd name="T13" fmla="*/ 25 h 48"/>
                  <a:gd name="T14" fmla="*/ 14 w 44"/>
                  <a:gd name="T15" fmla="*/ 31 h 48"/>
                  <a:gd name="T16" fmla="*/ 13 w 44"/>
                  <a:gd name="T17" fmla="*/ 37 h 48"/>
                  <a:gd name="T18" fmla="*/ 3 w 44"/>
                  <a:gd name="T19" fmla="*/ 43 h 48"/>
                  <a:gd name="T20" fmla="*/ 1 w 44"/>
                  <a:gd name="T21" fmla="*/ 33 h 48"/>
                  <a:gd name="T22" fmla="*/ 15 w 44"/>
                  <a:gd name="T23" fmla="*/ 16 h 48"/>
                  <a:gd name="T24" fmla="*/ 18 w 44"/>
                  <a:gd name="T25" fmla="*/ 9 h 48"/>
                  <a:gd name="T26" fmla="*/ 19 w 44"/>
                  <a:gd name="T27" fmla="*/ 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4" h="48">
                    <a:moveTo>
                      <a:pt x="19" y="0"/>
                    </a:moveTo>
                    <a:cubicBezTo>
                      <a:pt x="27" y="10"/>
                      <a:pt x="35" y="20"/>
                      <a:pt x="42" y="31"/>
                    </a:cubicBezTo>
                    <a:cubicBezTo>
                      <a:pt x="44" y="36"/>
                      <a:pt x="43" y="43"/>
                      <a:pt x="44" y="48"/>
                    </a:cubicBezTo>
                    <a:cubicBezTo>
                      <a:pt x="36" y="48"/>
                      <a:pt x="27" y="48"/>
                      <a:pt x="19" y="48"/>
                    </a:cubicBezTo>
                    <a:cubicBezTo>
                      <a:pt x="19" y="48"/>
                      <a:pt x="18" y="44"/>
                      <a:pt x="19" y="42"/>
                    </a:cubicBezTo>
                    <a:cubicBezTo>
                      <a:pt x="20" y="39"/>
                      <a:pt x="22" y="36"/>
                      <a:pt x="22" y="33"/>
                    </a:cubicBezTo>
                    <a:cubicBezTo>
                      <a:pt x="23" y="30"/>
                      <a:pt x="21" y="28"/>
                      <a:pt x="20" y="25"/>
                    </a:cubicBezTo>
                    <a:cubicBezTo>
                      <a:pt x="18" y="27"/>
                      <a:pt x="15" y="29"/>
                      <a:pt x="14" y="31"/>
                    </a:cubicBezTo>
                    <a:cubicBezTo>
                      <a:pt x="13" y="33"/>
                      <a:pt x="14" y="36"/>
                      <a:pt x="13" y="37"/>
                    </a:cubicBezTo>
                    <a:cubicBezTo>
                      <a:pt x="10" y="39"/>
                      <a:pt x="6" y="41"/>
                      <a:pt x="3" y="43"/>
                    </a:cubicBezTo>
                    <a:cubicBezTo>
                      <a:pt x="2" y="39"/>
                      <a:pt x="0" y="34"/>
                      <a:pt x="1" y="33"/>
                    </a:cubicBezTo>
                    <a:cubicBezTo>
                      <a:pt x="6" y="28"/>
                      <a:pt x="5" y="18"/>
                      <a:pt x="15" y="16"/>
                    </a:cubicBezTo>
                    <a:cubicBezTo>
                      <a:pt x="17" y="16"/>
                      <a:pt x="18" y="12"/>
                      <a:pt x="18" y="9"/>
                    </a:cubicBezTo>
                    <a:cubicBezTo>
                      <a:pt x="19" y="6"/>
                      <a:pt x="19" y="3"/>
                      <a:pt x="19" y="0"/>
                    </a:cubicBezTo>
                    <a:close/>
                  </a:path>
                </a:pathLst>
              </a:custGeom>
              <a:grpFill/>
              <a:ln w="9525">
                <a:noFill/>
                <a:round/>
              </a:ln>
            </p:spPr>
            <p:txBody>
              <a:bodyPr anchor="ctr"/>
              <a:p>
                <a:pPr algn="ctr"/>
                <a:endParaRPr>
                  <a:solidFill>
                    <a:schemeClr val="tx1">
                      <a:lumMod val="75000"/>
                      <a:lumOff val="25000"/>
                    </a:schemeClr>
                  </a:solidFill>
                  <a:latin typeface="微软雅黑" panose="020B0503020204020204" charset="-122"/>
                  <a:ea typeface="微软雅黑" panose="020B0503020204020204" charset="-122"/>
                </a:endParaRPr>
              </a:p>
            </p:txBody>
          </p:sp>
          <p:sp>
            <p:nvSpPr>
              <p:cNvPr id="13" name="ïš1ïḋé"/>
              <p:cNvSpPr/>
              <p:nvPr/>
            </p:nvSpPr>
            <p:spPr bwMode="auto">
              <a:xfrm>
                <a:off x="4382" y="2713"/>
                <a:ext cx="79" cy="122"/>
              </a:xfrm>
              <a:custGeom>
                <a:avLst/>
                <a:gdLst>
                  <a:gd name="T0" fmla="*/ 33 w 38"/>
                  <a:gd name="T1" fmla="*/ 0 h 59"/>
                  <a:gd name="T2" fmla="*/ 32 w 38"/>
                  <a:gd name="T3" fmla="*/ 27 h 59"/>
                  <a:gd name="T4" fmla="*/ 24 w 38"/>
                  <a:gd name="T5" fmla="*/ 43 h 59"/>
                  <a:gd name="T6" fmla="*/ 9 w 38"/>
                  <a:gd name="T7" fmla="*/ 59 h 59"/>
                  <a:gd name="T8" fmla="*/ 33 w 38"/>
                  <a:gd name="T9" fmla="*/ 0 h 59"/>
                </a:gdLst>
                <a:ahLst/>
                <a:cxnLst>
                  <a:cxn ang="0">
                    <a:pos x="T0" y="T1"/>
                  </a:cxn>
                  <a:cxn ang="0">
                    <a:pos x="T2" y="T3"/>
                  </a:cxn>
                  <a:cxn ang="0">
                    <a:pos x="T4" y="T5"/>
                  </a:cxn>
                  <a:cxn ang="0">
                    <a:pos x="T6" y="T7"/>
                  </a:cxn>
                  <a:cxn ang="0">
                    <a:pos x="T8" y="T9"/>
                  </a:cxn>
                </a:cxnLst>
                <a:rect l="0" t="0" r="r" b="b"/>
                <a:pathLst>
                  <a:path w="38" h="59">
                    <a:moveTo>
                      <a:pt x="33" y="0"/>
                    </a:moveTo>
                    <a:cubicBezTo>
                      <a:pt x="38" y="8"/>
                      <a:pt x="38" y="19"/>
                      <a:pt x="32" y="27"/>
                    </a:cubicBezTo>
                    <a:cubicBezTo>
                      <a:pt x="29" y="32"/>
                      <a:pt x="26" y="38"/>
                      <a:pt x="24" y="43"/>
                    </a:cubicBezTo>
                    <a:cubicBezTo>
                      <a:pt x="21" y="51"/>
                      <a:pt x="17" y="57"/>
                      <a:pt x="9" y="59"/>
                    </a:cubicBezTo>
                    <a:cubicBezTo>
                      <a:pt x="0" y="45"/>
                      <a:pt x="12" y="16"/>
                      <a:pt x="33" y="0"/>
                    </a:cubicBezTo>
                    <a:close/>
                  </a:path>
                </a:pathLst>
              </a:custGeom>
              <a:grpFill/>
              <a:ln w="9525">
                <a:noFill/>
                <a:round/>
              </a:ln>
            </p:spPr>
            <p:txBody>
              <a:bodyPr anchor="ctr"/>
              <a:p>
                <a:pPr algn="ctr"/>
                <a:endParaRPr>
                  <a:solidFill>
                    <a:schemeClr val="tx1">
                      <a:lumMod val="75000"/>
                      <a:lumOff val="25000"/>
                    </a:schemeClr>
                  </a:solidFill>
                  <a:latin typeface="微软雅黑" panose="020B0503020204020204" charset="-122"/>
                  <a:ea typeface="微软雅黑" panose="020B0503020204020204" charset="-122"/>
                </a:endParaRPr>
              </a:p>
            </p:txBody>
          </p:sp>
          <p:sp>
            <p:nvSpPr>
              <p:cNvPr id="14" name="isļiḍé"/>
              <p:cNvSpPr/>
              <p:nvPr/>
            </p:nvSpPr>
            <p:spPr bwMode="auto">
              <a:xfrm>
                <a:off x="3768" y="1688"/>
                <a:ext cx="88" cy="38"/>
              </a:xfrm>
              <a:custGeom>
                <a:avLst/>
                <a:gdLst>
                  <a:gd name="T0" fmla="*/ 0 w 42"/>
                  <a:gd name="T1" fmla="*/ 2 h 18"/>
                  <a:gd name="T2" fmla="*/ 35 w 42"/>
                  <a:gd name="T3" fmla="*/ 0 h 18"/>
                  <a:gd name="T4" fmla="*/ 42 w 42"/>
                  <a:gd name="T5" fmla="*/ 4 h 18"/>
                  <a:gd name="T6" fmla="*/ 34 w 42"/>
                  <a:gd name="T7" fmla="*/ 13 h 18"/>
                  <a:gd name="T8" fmla="*/ 17 w 42"/>
                  <a:gd name="T9" fmla="*/ 16 h 18"/>
                  <a:gd name="T10" fmla="*/ 0 w 42"/>
                  <a:gd name="T11" fmla="*/ 2 h 18"/>
                </a:gdLst>
                <a:ahLst/>
                <a:cxnLst>
                  <a:cxn ang="0">
                    <a:pos x="T0" y="T1"/>
                  </a:cxn>
                  <a:cxn ang="0">
                    <a:pos x="T2" y="T3"/>
                  </a:cxn>
                  <a:cxn ang="0">
                    <a:pos x="T4" y="T5"/>
                  </a:cxn>
                  <a:cxn ang="0">
                    <a:pos x="T6" y="T7"/>
                  </a:cxn>
                  <a:cxn ang="0">
                    <a:pos x="T8" y="T9"/>
                  </a:cxn>
                  <a:cxn ang="0">
                    <a:pos x="T10" y="T11"/>
                  </a:cxn>
                </a:cxnLst>
                <a:rect l="0" t="0" r="r" b="b"/>
                <a:pathLst>
                  <a:path w="42" h="18">
                    <a:moveTo>
                      <a:pt x="0" y="2"/>
                    </a:moveTo>
                    <a:cubicBezTo>
                      <a:pt x="11" y="1"/>
                      <a:pt x="23" y="0"/>
                      <a:pt x="35" y="0"/>
                    </a:cubicBezTo>
                    <a:cubicBezTo>
                      <a:pt x="37" y="0"/>
                      <a:pt x="39" y="3"/>
                      <a:pt x="42" y="4"/>
                    </a:cubicBezTo>
                    <a:cubicBezTo>
                      <a:pt x="39" y="7"/>
                      <a:pt x="37" y="12"/>
                      <a:pt x="34" y="13"/>
                    </a:cubicBezTo>
                    <a:cubicBezTo>
                      <a:pt x="29" y="15"/>
                      <a:pt x="23" y="15"/>
                      <a:pt x="17" y="16"/>
                    </a:cubicBezTo>
                    <a:cubicBezTo>
                      <a:pt x="10" y="18"/>
                      <a:pt x="2" y="12"/>
                      <a:pt x="0" y="2"/>
                    </a:cubicBezTo>
                    <a:close/>
                  </a:path>
                </a:pathLst>
              </a:custGeom>
              <a:grpFill/>
              <a:ln w="9525">
                <a:noFill/>
                <a:round/>
              </a:ln>
            </p:spPr>
            <p:txBody>
              <a:bodyPr anchor="ctr"/>
              <a:p>
                <a:pPr algn="ctr"/>
                <a:endParaRPr>
                  <a:solidFill>
                    <a:schemeClr val="tx1">
                      <a:lumMod val="75000"/>
                      <a:lumOff val="25000"/>
                    </a:schemeClr>
                  </a:solidFill>
                  <a:latin typeface="微软雅黑" panose="020B0503020204020204" charset="-122"/>
                  <a:ea typeface="微软雅黑" panose="020B0503020204020204" charset="-122"/>
                </a:endParaRPr>
              </a:p>
            </p:txBody>
          </p:sp>
          <p:sp>
            <p:nvSpPr>
              <p:cNvPr id="15" name="ïş1íďé"/>
              <p:cNvSpPr/>
              <p:nvPr/>
            </p:nvSpPr>
            <p:spPr bwMode="auto">
              <a:xfrm>
                <a:off x="4101" y="1447"/>
                <a:ext cx="65" cy="58"/>
              </a:xfrm>
              <a:custGeom>
                <a:avLst/>
                <a:gdLst>
                  <a:gd name="T0" fmla="*/ 24 w 31"/>
                  <a:gd name="T1" fmla="*/ 28 h 28"/>
                  <a:gd name="T2" fmla="*/ 0 w 31"/>
                  <a:gd name="T3" fmla="*/ 7 h 28"/>
                  <a:gd name="T4" fmla="*/ 28 w 31"/>
                  <a:gd name="T5" fmla="*/ 4 h 28"/>
                  <a:gd name="T6" fmla="*/ 31 w 31"/>
                  <a:gd name="T7" fmla="*/ 15 h 28"/>
                  <a:gd name="T8" fmla="*/ 24 w 31"/>
                  <a:gd name="T9" fmla="*/ 28 h 28"/>
                </a:gdLst>
                <a:ahLst/>
                <a:cxnLst>
                  <a:cxn ang="0">
                    <a:pos x="T0" y="T1"/>
                  </a:cxn>
                  <a:cxn ang="0">
                    <a:pos x="T2" y="T3"/>
                  </a:cxn>
                  <a:cxn ang="0">
                    <a:pos x="T4" y="T5"/>
                  </a:cxn>
                  <a:cxn ang="0">
                    <a:pos x="T6" y="T7"/>
                  </a:cxn>
                  <a:cxn ang="0">
                    <a:pos x="T8" y="T9"/>
                  </a:cxn>
                </a:cxnLst>
                <a:rect l="0" t="0" r="r" b="b"/>
                <a:pathLst>
                  <a:path w="31" h="28">
                    <a:moveTo>
                      <a:pt x="24" y="28"/>
                    </a:moveTo>
                    <a:cubicBezTo>
                      <a:pt x="15" y="20"/>
                      <a:pt x="8" y="14"/>
                      <a:pt x="0" y="7"/>
                    </a:cubicBezTo>
                    <a:cubicBezTo>
                      <a:pt x="5" y="3"/>
                      <a:pt x="23" y="0"/>
                      <a:pt x="28" y="4"/>
                    </a:cubicBezTo>
                    <a:cubicBezTo>
                      <a:pt x="30" y="6"/>
                      <a:pt x="31" y="11"/>
                      <a:pt x="31" y="15"/>
                    </a:cubicBezTo>
                    <a:cubicBezTo>
                      <a:pt x="30" y="19"/>
                      <a:pt x="27" y="24"/>
                      <a:pt x="24" y="28"/>
                    </a:cubicBezTo>
                    <a:close/>
                  </a:path>
                </a:pathLst>
              </a:custGeom>
              <a:grpFill/>
              <a:ln w="9525">
                <a:noFill/>
                <a:round/>
              </a:ln>
            </p:spPr>
            <p:txBody>
              <a:bodyPr anchor="ctr"/>
              <a:p>
                <a:pPr algn="ctr"/>
                <a:endParaRPr>
                  <a:solidFill>
                    <a:schemeClr val="tx1">
                      <a:lumMod val="75000"/>
                      <a:lumOff val="25000"/>
                    </a:schemeClr>
                  </a:solidFill>
                  <a:latin typeface="微软雅黑" panose="020B0503020204020204" charset="-122"/>
                  <a:ea typeface="微软雅黑" panose="020B0503020204020204" charset="-122"/>
                </a:endParaRPr>
              </a:p>
            </p:txBody>
          </p:sp>
          <p:sp>
            <p:nvSpPr>
              <p:cNvPr id="16" name="išḻíďé"/>
              <p:cNvSpPr/>
              <p:nvPr/>
            </p:nvSpPr>
            <p:spPr bwMode="auto">
              <a:xfrm>
                <a:off x="3196" y="1401"/>
                <a:ext cx="89" cy="63"/>
              </a:xfrm>
              <a:custGeom>
                <a:avLst/>
                <a:gdLst>
                  <a:gd name="T0" fmla="*/ 42 w 43"/>
                  <a:gd name="T1" fmla="*/ 11 h 30"/>
                  <a:gd name="T2" fmla="*/ 2 w 43"/>
                  <a:gd name="T3" fmla="*/ 30 h 30"/>
                  <a:gd name="T4" fmla="*/ 0 w 43"/>
                  <a:gd name="T5" fmla="*/ 28 h 30"/>
                  <a:gd name="T6" fmla="*/ 33 w 43"/>
                  <a:gd name="T7" fmla="*/ 1 h 30"/>
                  <a:gd name="T8" fmla="*/ 43 w 43"/>
                  <a:gd name="T9" fmla="*/ 6 h 30"/>
                  <a:gd name="T10" fmla="*/ 42 w 43"/>
                  <a:gd name="T11" fmla="*/ 11 h 30"/>
                </a:gdLst>
                <a:ahLst/>
                <a:cxnLst>
                  <a:cxn ang="0">
                    <a:pos x="T0" y="T1"/>
                  </a:cxn>
                  <a:cxn ang="0">
                    <a:pos x="T2" y="T3"/>
                  </a:cxn>
                  <a:cxn ang="0">
                    <a:pos x="T4" y="T5"/>
                  </a:cxn>
                  <a:cxn ang="0">
                    <a:pos x="T6" y="T7"/>
                  </a:cxn>
                  <a:cxn ang="0">
                    <a:pos x="T8" y="T9"/>
                  </a:cxn>
                  <a:cxn ang="0">
                    <a:pos x="T10" y="T11"/>
                  </a:cxn>
                </a:cxnLst>
                <a:rect l="0" t="0" r="r" b="b"/>
                <a:pathLst>
                  <a:path w="43" h="30">
                    <a:moveTo>
                      <a:pt x="42" y="11"/>
                    </a:moveTo>
                    <a:cubicBezTo>
                      <a:pt x="28" y="17"/>
                      <a:pt x="15" y="24"/>
                      <a:pt x="2" y="30"/>
                    </a:cubicBezTo>
                    <a:cubicBezTo>
                      <a:pt x="1" y="29"/>
                      <a:pt x="1" y="28"/>
                      <a:pt x="0" y="28"/>
                    </a:cubicBezTo>
                    <a:cubicBezTo>
                      <a:pt x="11" y="19"/>
                      <a:pt x="22" y="9"/>
                      <a:pt x="33" y="1"/>
                    </a:cubicBezTo>
                    <a:cubicBezTo>
                      <a:pt x="35" y="0"/>
                      <a:pt x="40" y="5"/>
                      <a:pt x="43" y="6"/>
                    </a:cubicBezTo>
                    <a:cubicBezTo>
                      <a:pt x="43" y="8"/>
                      <a:pt x="42" y="9"/>
                      <a:pt x="42" y="11"/>
                    </a:cubicBezTo>
                    <a:close/>
                  </a:path>
                </a:pathLst>
              </a:custGeom>
              <a:grpFill/>
              <a:ln w="9525">
                <a:noFill/>
                <a:round/>
              </a:ln>
            </p:spPr>
            <p:txBody>
              <a:bodyPr anchor="ctr"/>
              <a:p>
                <a:pPr algn="ctr"/>
                <a:endParaRPr>
                  <a:solidFill>
                    <a:schemeClr val="tx1">
                      <a:lumMod val="75000"/>
                      <a:lumOff val="25000"/>
                    </a:schemeClr>
                  </a:solidFill>
                  <a:latin typeface="微软雅黑" panose="020B0503020204020204" charset="-122"/>
                  <a:ea typeface="微软雅黑" panose="020B0503020204020204" charset="-122"/>
                </a:endParaRPr>
              </a:p>
            </p:txBody>
          </p:sp>
          <p:sp>
            <p:nvSpPr>
              <p:cNvPr id="17" name="íşḻíďè"/>
              <p:cNvSpPr/>
              <p:nvPr/>
            </p:nvSpPr>
            <p:spPr bwMode="auto">
              <a:xfrm>
                <a:off x="4492" y="1528"/>
                <a:ext cx="69" cy="85"/>
              </a:xfrm>
              <a:custGeom>
                <a:avLst/>
                <a:gdLst>
                  <a:gd name="T0" fmla="*/ 0 w 33"/>
                  <a:gd name="T1" fmla="*/ 34 h 41"/>
                  <a:gd name="T2" fmla="*/ 16 w 33"/>
                  <a:gd name="T3" fmla="*/ 9 h 41"/>
                  <a:gd name="T4" fmla="*/ 28 w 33"/>
                  <a:gd name="T5" fmla="*/ 0 h 41"/>
                  <a:gd name="T6" fmla="*/ 32 w 33"/>
                  <a:gd name="T7" fmla="*/ 5 h 41"/>
                  <a:gd name="T8" fmla="*/ 23 w 33"/>
                  <a:gd name="T9" fmla="*/ 16 h 41"/>
                  <a:gd name="T10" fmla="*/ 10 w 33"/>
                  <a:gd name="T11" fmla="*/ 33 h 41"/>
                  <a:gd name="T12" fmla="*/ 0 w 33"/>
                  <a:gd name="T13" fmla="*/ 34 h 41"/>
                </a:gdLst>
                <a:ahLst/>
                <a:cxnLst>
                  <a:cxn ang="0">
                    <a:pos x="T0" y="T1"/>
                  </a:cxn>
                  <a:cxn ang="0">
                    <a:pos x="T2" y="T3"/>
                  </a:cxn>
                  <a:cxn ang="0">
                    <a:pos x="T4" y="T5"/>
                  </a:cxn>
                  <a:cxn ang="0">
                    <a:pos x="T6" y="T7"/>
                  </a:cxn>
                  <a:cxn ang="0">
                    <a:pos x="T8" y="T9"/>
                  </a:cxn>
                  <a:cxn ang="0">
                    <a:pos x="T10" y="T11"/>
                  </a:cxn>
                  <a:cxn ang="0">
                    <a:pos x="T12" y="T13"/>
                  </a:cxn>
                </a:cxnLst>
                <a:rect l="0" t="0" r="r" b="b"/>
                <a:pathLst>
                  <a:path w="33" h="41">
                    <a:moveTo>
                      <a:pt x="0" y="34"/>
                    </a:moveTo>
                    <a:cubicBezTo>
                      <a:pt x="6" y="25"/>
                      <a:pt x="10" y="17"/>
                      <a:pt x="16" y="9"/>
                    </a:cubicBezTo>
                    <a:cubicBezTo>
                      <a:pt x="19" y="5"/>
                      <a:pt x="24" y="3"/>
                      <a:pt x="28" y="0"/>
                    </a:cubicBezTo>
                    <a:cubicBezTo>
                      <a:pt x="28" y="0"/>
                      <a:pt x="33" y="4"/>
                      <a:pt x="32" y="5"/>
                    </a:cubicBezTo>
                    <a:cubicBezTo>
                      <a:pt x="30" y="9"/>
                      <a:pt x="27" y="14"/>
                      <a:pt x="23" y="16"/>
                    </a:cubicBezTo>
                    <a:cubicBezTo>
                      <a:pt x="16" y="20"/>
                      <a:pt x="10" y="24"/>
                      <a:pt x="10" y="33"/>
                    </a:cubicBezTo>
                    <a:cubicBezTo>
                      <a:pt x="9" y="41"/>
                      <a:pt x="4" y="38"/>
                      <a:pt x="0" y="34"/>
                    </a:cubicBezTo>
                    <a:close/>
                  </a:path>
                </a:pathLst>
              </a:custGeom>
              <a:grpFill/>
              <a:ln w="9525">
                <a:noFill/>
                <a:round/>
              </a:ln>
            </p:spPr>
            <p:txBody>
              <a:bodyPr anchor="ctr"/>
              <a:p>
                <a:pPr algn="ctr"/>
                <a:endParaRPr>
                  <a:solidFill>
                    <a:schemeClr val="tx1">
                      <a:lumMod val="75000"/>
                      <a:lumOff val="25000"/>
                    </a:schemeClr>
                  </a:solidFill>
                  <a:latin typeface="微软雅黑" panose="020B0503020204020204" charset="-122"/>
                  <a:ea typeface="微软雅黑" panose="020B0503020204020204" charset="-122"/>
                </a:endParaRPr>
              </a:p>
            </p:txBody>
          </p:sp>
          <p:sp>
            <p:nvSpPr>
              <p:cNvPr id="18" name="îṡḷïdê"/>
              <p:cNvSpPr/>
              <p:nvPr/>
            </p:nvSpPr>
            <p:spPr bwMode="auto">
              <a:xfrm>
                <a:off x="3104" y="2299"/>
                <a:ext cx="44" cy="36"/>
              </a:xfrm>
              <a:custGeom>
                <a:avLst/>
                <a:gdLst>
                  <a:gd name="T0" fmla="*/ 21 w 21"/>
                  <a:gd name="T1" fmla="*/ 16 h 17"/>
                  <a:gd name="T2" fmla="*/ 0 w 21"/>
                  <a:gd name="T3" fmla="*/ 1 h 17"/>
                  <a:gd name="T4" fmla="*/ 21 w 21"/>
                  <a:gd name="T5" fmla="*/ 16 h 17"/>
                </a:gdLst>
                <a:ahLst/>
                <a:cxnLst>
                  <a:cxn ang="0">
                    <a:pos x="T0" y="T1"/>
                  </a:cxn>
                  <a:cxn ang="0">
                    <a:pos x="T2" y="T3"/>
                  </a:cxn>
                  <a:cxn ang="0">
                    <a:pos x="T4" y="T5"/>
                  </a:cxn>
                </a:cxnLst>
                <a:rect l="0" t="0" r="r" b="b"/>
                <a:pathLst>
                  <a:path w="21" h="17">
                    <a:moveTo>
                      <a:pt x="21" y="16"/>
                    </a:moveTo>
                    <a:cubicBezTo>
                      <a:pt x="9" y="17"/>
                      <a:pt x="6" y="7"/>
                      <a:pt x="0" y="1"/>
                    </a:cubicBezTo>
                    <a:cubicBezTo>
                      <a:pt x="11" y="0"/>
                      <a:pt x="12" y="13"/>
                      <a:pt x="21" y="16"/>
                    </a:cubicBezTo>
                    <a:close/>
                  </a:path>
                </a:pathLst>
              </a:custGeom>
              <a:grpFill/>
              <a:ln w="9525">
                <a:noFill/>
                <a:round/>
              </a:ln>
            </p:spPr>
            <p:txBody>
              <a:bodyPr anchor="ctr"/>
              <a:p>
                <a:pPr algn="ctr"/>
                <a:endParaRPr>
                  <a:solidFill>
                    <a:schemeClr val="tx1">
                      <a:lumMod val="75000"/>
                      <a:lumOff val="25000"/>
                    </a:schemeClr>
                  </a:solidFill>
                  <a:latin typeface="微软雅黑" panose="020B0503020204020204" charset="-122"/>
                  <a:ea typeface="微软雅黑" panose="020B0503020204020204" charset="-122"/>
                </a:endParaRPr>
              </a:p>
            </p:txBody>
          </p:sp>
          <p:sp>
            <p:nvSpPr>
              <p:cNvPr id="19" name="ïṩļîḓê"/>
              <p:cNvSpPr/>
              <p:nvPr/>
            </p:nvSpPr>
            <p:spPr bwMode="auto">
              <a:xfrm>
                <a:off x="3177" y="2349"/>
                <a:ext cx="29" cy="17"/>
              </a:xfrm>
              <a:custGeom>
                <a:avLst/>
                <a:gdLst>
                  <a:gd name="T0" fmla="*/ 0 w 14"/>
                  <a:gd name="T1" fmla="*/ 2 h 8"/>
                  <a:gd name="T2" fmla="*/ 12 w 14"/>
                  <a:gd name="T3" fmla="*/ 0 h 8"/>
                  <a:gd name="T4" fmla="*/ 14 w 14"/>
                  <a:gd name="T5" fmla="*/ 5 h 8"/>
                  <a:gd name="T6" fmla="*/ 2 w 14"/>
                  <a:gd name="T7" fmla="*/ 8 h 8"/>
                  <a:gd name="T8" fmla="*/ 0 w 14"/>
                  <a:gd name="T9" fmla="*/ 2 h 8"/>
                </a:gdLst>
                <a:ahLst/>
                <a:cxnLst>
                  <a:cxn ang="0">
                    <a:pos x="T0" y="T1"/>
                  </a:cxn>
                  <a:cxn ang="0">
                    <a:pos x="T2" y="T3"/>
                  </a:cxn>
                  <a:cxn ang="0">
                    <a:pos x="T4" y="T5"/>
                  </a:cxn>
                  <a:cxn ang="0">
                    <a:pos x="T6" y="T7"/>
                  </a:cxn>
                  <a:cxn ang="0">
                    <a:pos x="T8" y="T9"/>
                  </a:cxn>
                </a:cxnLst>
                <a:rect l="0" t="0" r="r" b="b"/>
                <a:pathLst>
                  <a:path w="14" h="8">
                    <a:moveTo>
                      <a:pt x="0" y="2"/>
                    </a:moveTo>
                    <a:cubicBezTo>
                      <a:pt x="4" y="1"/>
                      <a:pt x="8" y="0"/>
                      <a:pt x="12" y="0"/>
                    </a:cubicBezTo>
                    <a:cubicBezTo>
                      <a:pt x="13" y="0"/>
                      <a:pt x="13" y="3"/>
                      <a:pt x="14" y="5"/>
                    </a:cubicBezTo>
                    <a:cubicBezTo>
                      <a:pt x="10" y="6"/>
                      <a:pt x="6" y="7"/>
                      <a:pt x="2" y="8"/>
                    </a:cubicBezTo>
                    <a:cubicBezTo>
                      <a:pt x="1" y="6"/>
                      <a:pt x="1" y="4"/>
                      <a:pt x="0" y="2"/>
                    </a:cubicBezTo>
                    <a:close/>
                  </a:path>
                </a:pathLst>
              </a:custGeom>
              <a:grpFill/>
              <a:ln w="9525">
                <a:noFill/>
                <a:round/>
              </a:ln>
            </p:spPr>
            <p:txBody>
              <a:bodyPr anchor="ctr"/>
              <a:p>
                <a:pPr algn="ctr"/>
                <a:endParaRPr>
                  <a:solidFill>
                    <a:schemeClr val="tx1">
                      <a:lumMod val="75000"/>
                      <a:lumOff val="25000"/>
                    </a:schemeClr>
                  </a:solidFill>
                  <a:latin typeface="微软雅黑" panose="020B0503020204020204" charset="-122"/>
                  <a:ea typeface="微软雅黑" panose="020B0503020204020204" charset="-122"/>
                </a:endParaRPr>
              </a:p>
            </p:txBody>
          </p:sp>
        </p:grpSp>
      </p:grpSp>
      <p:sp>
        <p:nvSpPr>
          <p:cNvPr id="20" name="文本框 19"/>
          <p:cNvSpPr txBox="1"/>
          <p:nvPr/>
        </p:nvSpPr>
        <p:spPr>
          <a:xfrm>
            <a:off x="1345695" y="2857261"/>
            <a:ext cx="1921958" cy="1800493"/>
          </a:xfrm>
          <a:prstGeom prst="rect">
            <a:avLst/>
          </a:prstGeom>
          <a:noFill/>
        </p:spPr>
        <p:txBody>
          <a:bodyPr wrap="square" rtlCol="0">
            <a:spAutoFit/>
          </a:bodyPr>
          <a:p>
            <a:pPr algn="ctr">
              <a:lnSpc>
                <a:spcPct val="150000"/>
              </a:lnSpc>
            </a:pPr>
            <a:r>
              <a:rPr lang="zh-CN" altLang="en-US" b="1" kern="1100" spc="150" dirty="0" smtClean="0">
                <a:solidFill>
                  <a:schemeClr val="bg1"/>
                </a:solidFill>
                <a:latin typeface="微软雅黑" panose="020B0503020204020204" charset="-122"/>
                <a:ea typeface="微软雅黑" panose="020B0503020204020204" charset="-122"/>
              </a:rPr>
              <a:t>添加标题</a:t>
            </a:r>
            <a:endParaRPr lang="en-US" altLang="zh-CN" b="1" kern="1100" spc="150" dirty="0" smtClean="0">
              <a:solidFill>
                <a:schemeClr val="bg1"/>
              </a:solidFill>
              <a:latin typeface="微软雅黑" panose="020B0503020204020204" charset="-122"/>
              <a:ea typeface="微软雅黑" panose="020B0503020204020204" charset="-122"/>
            </a:endParaRPr>
          </a:p>
          <a:p>
            <a:pPr algn="ctr">
              <a:lnSpc>
                <a:spcPct val="150000"/>
              </a:lnSpc>
            </a:pPr>
            <a:r>
              <a:rPr lang="zh-CN" altLang="en-US" sz="1400" kern="1100" spc="150" dirty="0" smtClean="0">
                <a:solidFill>
                  <a:schemeClr val="bg1"/>
                </a:solidFill>
                <a:latin typeface="微软雅黑" panose="020B0503020204020204" charset="-122"/>
                <a:ea typeface="微软雅黑" panose="020B0503020204020204" charset="-122"/>
              </a:rPr>
              <a:t>此处</a:t>
            </a:r>
            <a:r>
              <a:rPr lang="zh-CN" altLang="en-US" sz="1400" kern="1100" spc="150" dirty="0">
                <a:solidFill>
                  <a:schemeClr val="bg1"/>
                </a:solidFill>
                <a:latin typeface="微软雅黑" panose="020B0503020204020204" charset="-122"/>
                <a:ea typeface="微软雅黑" panose="020B0503020204020204" charset="-122"/>
              </a:rPr>
              <a:t>添加你的信息此处添加你的</a:t>
            </a:r>
            <a:r>
              <a:rPr lang="zh-CN" altLang="en-US" sz="1400" kern="1100" spc="150" dirty="0" smtClean="0">
                <a:solidFill>
                  <a:schemeClr val="bg1"/>
                </a:solidFill>
                <a:latin typeface="微软雅黑" panose="020B0503020204020204" charset="-122"/>
                <a:ea typeface="微软雅黑" panose="020B0503020204020204" charset="-122"/>
              </a:rPr>
              <a:t>信息此处添加你的信息此处添加你的信息</a:t>
            </a:r>
            <a:endParaRPr lang="zh-CN" altLang="en-US" sz="1400" kern="1100" spc="150" dirty="0" smtClean="0">
              <a:solidFill>
                <a:schemeClr val="bg1"/>
              </a:solidFill>
              <a:latin typeface="微软雅黑" panose="020B0503020204020204" charset="-122"/>
              <a:ea typeface="微软雅黑" panose="020B0503020204020204" charset="-122"/>
            </a:endParaRPr>
          </a:p>
        </p:txBody>
      </p:sp>
      <p:sp>
        <p:nvSpPr>
          <p:cNvPr id="22" name="椭圆 21"/>
          <p:cNvSpPr/>
          <p:nvPr/>
        </p:nvSpPr>
        <p:spPr>
          <a:xfrm>
            <a:off x="8443996" y="2349932"/>
            <a:ext cx="2616259" cy="2616259"/>
          </a:xfrm>
          <a:prstGeom prst="ellipse">
            <a:avLst/>
          </a:prstGeom>
          <a:noFill/>
          <a:ln>
            <a:solidFill>
              <a:srgbClr val="62707B"/>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schemeClr val="tx1">
                  <a:lumMod val="75000"/>
                  <a:lumOff val="25000"/>
                </a:schemeClr>
              </a:solidFill>
              <a:latin typeface="微软雅黑" panose="020B0503020204020204" charset="-122"/>
              <a:ea typeface="微软雅黑" panose="020B0503020204020204" charset="-122"/>
            </a:endParaRPr>
          </a:p>
        </p:txBody>
      </p:sp>
      <p:sp>
        <p:nvSpPr>
          <p:cNvPr id="23" name="文本框 22"/>
          <p:cNvSpPr txBox="1"/>
          <p:nvPr/>
        </p:nvSpPr>
        <p:spPr>
          <a:xfrm>
            <a:off x="8899844" y="3052551"/>
            <a:ext cx="1704561" cy="1338828"/>
          </a:xfrm>
          <a:prstGeom prst="rect">
            <a:avLst/>
          </a:prstGeom>
          <a:noFill/>
        </p:spPr>
        <p:txBody>
          <a:bodyPr wrap="square" rtlCol="0">
            <a:spAutoFit/>
          </a:bodyPr>
          <a:p>
            <a:pPr algn="ctr"/>
            <a:r>
              <a:rPr lang="zh-CN" altLang="en-US" b="1" kern="1100" spc="150" dirty="0" smtClean="0">
                <a:solidFill>
                  <a:schemeClr val="tx1">
                    <a:lumMod val="75000"/>
                    <a:lumOff val="25000"/>
                  </a:schemeClr>
                </a:solidFill>
                <a:latin typeface="微软雅黑" panose="020B0503020204020204" charset="-122"/>
                <a:ea typeface="微软雅黑" panose="020B0503020204020204" charset="-122"/>
              </a:rPr>
              <a:t>添加标题</a:t>
            </a:r>
            <a:endParaRPr lang="en-US" altLang="zh-CN" b="1" kern="1100" spc="150" dirty="0" smtClean="0">
              <a:solidFill>
                <a:schemeClr val="tx1">
                  <a:lumMod val="75000"/>
                  <a:lumOff val="25000"/>
                </a:schemeClr>
              </a:solidFill>
              <a:latin typeface="微软雅黑" panose="020B0503020204020204" charset="-122"/>
              <a:ea typeface="微软雅黑" panose="020B0503020204020204" charset="-122"/>
            </a:endParaRPr>
          </a:p>
          <a:p>
            <a:pPr algn="ctr">
              <a:lnSpc>
                <a:spcPct val="150000"/>
              </a:lnSpc>
            </a:pPr>
            <a:r>
              <a:rPr lang="zh-CN" altLang="en-US" sz="1400" kern="1100" spc="150" dirty="0" smtClean="0">
                <a:solidFill>
                  <a:schemeClr val="tx1">
                    <a:lumMod val="75000"/>
                    <a:lumOff val="25000"/>
                  </a:schemeClr>
                </a:solidFill>
                <a:latin typeface="微软雅黑" panose="020B0503020204020204" charset="-122"/>
                <a:ea typeface="微软雅黑" panose="020B0503020204020204" charset="-122"/>
              </a:rPr>
              <a:t>此处</a:t>
            </a:r>
            <a:r>
              <a:rPr lang="zh-CN" altLang="en-US" sz="1400" kern="1100" spc="150" dirty="0">
                <a:solidFill>
                  <a:schemeClr val="tx1">
                    <a:lumMod val="75000"/>
                    <a:lumOff val="25000"/>
                  </a:schemeClr>
                </a:solidFill>
                <a:latin typeface="微软雅黑" panose="020B0503020204020204" charset="-122"/>
                <a:ea typeface="微软雅黑" panose="020B0503020204020204" charset="-122"/>
              </a:rPr>
              <a:t>添加你的信息此处添加你的</a:t>
            </a:r>
            <a:r>
              <a:rPr lang="zh-CN" altLang="en-US" sz="1400" kern="1100" spc="150" dirty="0" smtClean="0">
                <a:solidFill>
                  <a:schemeClr val="tx1">
                    <a:lumMod val="75000"/>
                    <a:lumOff val="25000"/>
                  </a:schemeClr>
                </a:solidFill>
                <a:latin typeface="微软雅黑" panose="020B0503020204020204" charset="-122"/>
                <a:ea typeface="微软雅黑" panose="020B0503020204020204" charset="-122"/>
              </a:rPr>
              <a:t>信息此处添加你</a:t>
            </a:r>
            <a:endParaRPr lang="zh-CN" altLang="en-US" sz="1400" kern="1100" spc="150" dirty="0" smtClean="0">
              <a:solidFill>
                <a:schemeClr val="tx1">
                  <a:lumMod val="75000"/>
                  <a:lumOff val="25000"/>
                </a:schemeClr>
              </a:solidFill>
              <a:latin typeface="微软雅黑" panose="020B0503020204020204" charset="-122"/>
              <a:ea typeface="微软雅黑" panose="020B0503020204020204" charset="-122"/>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580231" y="488156"/>
            <a:ext cx="3070635" cy="521970"/>
          </a:xfrm>
          <a:prstGeom prst="rect">
            <a:avLst/>
          </a:prstGeom>
        </p:spPr>
        <p:txBody>
          <a:bodyPr wrap="square">
            <a:spAutoFit/>
          </a:bodyPr>
          <a:p>
            <a:pPr algn="dist"/>
            <a:r>
              <a:rPr lang="zh-CN" altLang="en-US" sz="2800" dirty="0">
                <a:solidFill>
                  <a:srgbClr val="5C6E7C"/>
                </a:solidFill>
                <a:latin typeface="汉仪大宋简" panose="02010600000101010101" pitchFamily="2" charset="-122"/>
                <a:ea typeface="汉仪大宋简" panose="02010600000101010101" pitchFamily="2" charset="-122"/>
              </a:rPr>
              <a:t>叁</a:t>
            </a:r>
            <a:r>
              <a:rPr lang="en-US" altLang="zh-CN" sz="2800" dirty="0">
                <a:solidFill>
                  <a:srgbClr val="5C6E7C"/>
                </a:solidFill>
                <a:latin typeface="汉仪大宋简" panose="02010600000101010101" pitchFamily="2" charset="-122"/>
                <a:ea typeface="汉仪大宋简" panose="02010600000101010101" pitchFamily="2" charset="-122"/>
              </a:rPr>
              <a:t>·</a:t>
            </a:r>
            <a:r>
              <a:rPr lang="zh-CN" altLang="en-US" sz="2800" dirty="0">
                <a:solidFill>
                  <a:srgbClr val="5C6E7C"/>
                </a:solidFill>
                <a:latin typeface="汉仪大宋简" panose="02010600000101010101" pitchFamily="2" charset="-122"/>
                <a:ea typeface="汉仪大宋简" panose="02010600000101010101" pitchFamily="2" charset="-122"/>
              </a:rPr>
              <a:t>输入标题内容</a:t>
            </a:r>
            <a:endParaRPr lang="zh-CN" altLang="en-US" sz="2800" dirty="0">
              <a:solidFill>
                <a:srgbClr val="5C6E7C"/>
              </a:solidFill>
              <a:latin typeface="汉仪大宋简" panose="02010600000101010101" pitchFamily="2" charset="-122"/>
              <a:ea typeface="汉仪大宋简" panose="02010600000101010101" pitchFamily="2" charset="-122"/>
            </a:endParaRPr>
          </a:p>
        </p:txBody>
      </p:sp>
      <p:sp>
        <p:nvSpPr>
          <p:cNvPr id="117" name="椭圆 116"/>
          <p:cNvSpPr/>
          <p:nvPr/>
        </p:nvSpPr>
        <p:spPr>
          <a:xfrm>
            <a:off x="6652093" y="4261786"/>
            <a:ext cx="1400871" cy="1400869"/>
          </a:xfrm>
          <a:prstGeom prst="ellipse">
            <a:avLst/>
          </a:prstGeom>
          <a:noFill/>
          <a:ln w="6350">
            <a:solidFill>
              <a:schemeClr val="tx1">
                <a:lumMod val="65000"/>
                <a:lumOff val="3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lnSpc>
                <a:spcPct val="150000"/>
              </a:lnSpc>
            </a:pPr>
            <a:endParaRPr lang="zh-CN" altLang="en-US" sz="3200">
              <a:solidFill>
                <a:prstClr val="white"/>
              </a:solidFill>
              <a:latin typeface="微软雅黑" panose="020B0503020204020204" charset="-122"/>
              <a:ea typeface="微软雅黑" panose="020B0503020204020204" charset="-122"/>
            </a:endParaRPr>
          </a:p>
        </p:txBody>
      </p:sp>
      <p:sp>
        <p:nvSpPr>
          <p:cNvPr id="118" name="椭圆 117"/>
          <p:cNvSpPr/>
          <p:nvPr/>
        </p:nvSpPr>
        <p:spPr>
          <a:xfrm>
            <a:off x="4154426" y="4261786"/>
            <a:ext cx="1400871" cy="1400869"/>
          </a:xfrm>
          <a:prstGeom prst="ellipse">
            <a:avLst/>
          </a:prstGeom>
          <a:noFill/>
          <a:ln w="6350">
            <a:solidFill>
              <a:schemeClr val="tx1">
                <a:lumMod val="65000"/>
                <a:lumOff val="3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lnSpc>
                <a:spcPct val="150000"/>
              </a:lnSpc>
            </a:pPr>
            <a:endParaRPr lang="zh-CN" altLang="en-US" sz="3200">
              <a:solidFill>
                <a:prstClr val="white"/>
              </a:solidFill>
              <a:latin typeface="微软雅黑" panose="020B0503020204020204" charset="-122"/>
              <a:ea typeface="微软雅黑" panose="020B0503020204020204" charset="-122"/>
            </a:endParaRPr>
          </a:p>
        </p:txBody>
      </p:sp>
      <p:sp>
        <p:nvSpPr>
          <p:cNvPr id="107" name="椭圆 106"/>
          <p:cNvSpPr/>
          <p:nvPr/>
        </p:nvSpPr>
        <p:spPr>
          <a:xfrm>
            <a:off x="6652093" y="1831852"/>
            <a:ext cx="1400871" cy="1400869"/>
          </a:xfrm>
          <a:prstGeom prst="ellipse">
            <a:avLst/>
          </a:prstGeom>
          <a:noFill/>
          <a:ln w="6350">
            <a:solidFill>
              <a:schemeClr val="tx1">
                <a:lumMod val="65000"/>
                <a:lumOff val="3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lnSpc>
                <a:spcPct val="150000"/>
              </a:lnSpc>
            </a:pPr>
            <a:endParaRPr lang="zh-CN" altLang="en-US" sz="3200">
              <a:solidFill>
                <a:prstClr val="white"/>
              </a:solidFill>
              <a:latin typeface="微软雅黑" panose="020B0503020204020204" charset="-122"/>
              <a:ea typeface="微软雅黑" panose="020B0503020204020204" charset="-122"/>
            </a:endParaRPr>
          </a:p>
        </p:txBody>
      </p:sp>
      <p:sp>
        <p:nvSpPr>
          <p:cNvPr id="86" name="椭圆 85"/>
          <p:cNvSpPr/>
          <p:nvPr/>
        </p:nvSpPr>
        <p:spPr>
          <a:xfrm>
            <a:off x="4154426" y="1831852"/>
            <a:ext cx="1400871" cy="1400869"/>
          </a:xfrm>
          <a:prstGeom prst="ellipse">
            <a:avLst/>
          </a:prstGeom>
          <a:noFill/>
          <a:ln w="6350">
            <a:solidFill>
              <a:schemeClr val="tx1">
                <a:lumMod val="65000"/>
                <a:lumOff val="3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lnSpc>
                <a:spcPct val="150000"/>
              </a:lnSpc>
            </a:pPr>
            <a:endParaRPr lang="zh-CN" altLang="en-US" sz="3200">
              <a:solidFill>
                <a:prstClr val="white"/>
              </a:solidFill>
              <a:latin typeface="微软雅黑" panose="020B0503020204020204" charset="-122"/>
              <a:ea typeface="微软雅黑" panose="020B0503020204020204" charset="-122"/>
            </a:endParaRPr>
          </a:p>
        </p:txBody>
      </p:sp>
      <p:sp>
        <p:nvSpPr>
          <p:cNvPr id="52" name="Rectangle 38"/>
          <p:cNvSpPr>
            <a:spLocks noChangeArrowheads="1"/>
          </p:cNvSpPr>
          <p:nvPr/>
        </p:nvSpPr>
        <p:spPr bwMode="auto">
          <a:xfrm>
            <a:off x="1283869" y="4910985"/>
            <a:ext cx="2493433"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p>
            <a:pPr algn="r">
              <a:lnSpc>
                <a:spcPct val="150000"/>
              </a:lnSpc>
            </a:pPr>
            <a:r>
              <a:rPr lang="zh-CN" altLang="en-US" sz="1600" b="1">
                <a:solidFill>
                  <a:schemeClr val="tx1">
                    <a:lumMod val="75000"/>
                    <a:lumOff val="25000"/>
                  </a:schemeClr>
                </a:solidFill>
                <a:latin typeface="微软雅黑" panose="020B0503020204020204" charset="-122"/>
                <a:ea typeface="微软雅黑" panose="020B0503020204020204" charset="-122"/>
              </a:rPr>
              <a:t>OPPORTUNITIES</a:t>
            </a:r>
            <a:endParaRPr lang="zh-CN" altLang="en-US" sz="1600" b="1">
              <a:solidFill>
                <a:schemeClr val="tx1">
                  <a:lumMod val="75000"/>
                  <a:lumOff val="25000"/>
                </a:schemeClr>
              </a:solidFill>
              <a:latin typeface="微软雅黑" panose="020B0503020204020204" charset="-122"/>
              <a:ea typeface="微软雅黑" panose="020B0503020204020204" charset="-122"/>
            </a:endParaRPr>
          </a:p>
          <a:p>
            <a:pPr algn="r">
              <a:lnSpc>
                <a:spcPct val="150000"/>
              </a:lnSpc>
            </a:pPr>
            <a:r>
              <a:rPr lang="en-US" altLang="zh-CN" sz="1200">
                <a:solidFill>
                  <a:schemeClr val="tx1">
                    <a:lumMod val="75000"/>
                    <a:lumOff val="25000"/>
                  </a:schemeClr>
                </a:solidFill>
                <a:latin typeface="微软雅黑" panose="020B0503020204020204" charset="-122"/>
                <a:ea typeface="微软雅黑" panose="020B0503020204020204" charset="-122"/>
              </a:rPr>
              <a:t>We </a:t>
            </a:r>
            <a:r>
              <a:rPr lang="en-US" altLang="zh-CN" sz="1200" dirty="0">
                <a:solidFill>
                  <a:schemeClr val="tx1">
                    <a:lumMod val="75000"/>
                    <a:lumOff val="25000"/>
                  </a:schemeClr>
                </a:solidFill>
                <a:latin typeface="微软雅黑" panose="020B0503020204020204" charset="-122"/>
                <a:ea typeface="微软雅黑" panose="020B0503020204020204" charset="-122"/>
              </a:rPr>
              <a:t>have many PowerPoint </a:t>
            </a:r>
            <a:r>
              <a:rPr lang="zh-CN" altLang="en-US" sz="1200" dirty="0">
                <a:solidFill>
                  <a:schemeClr val="tx1">
                    <a:lumMod val="75000"/>
                    <a:lumOff val="25000"/>
                  </a:schemeClr>
                </a:solidFill>
                <a:latin typeface="微软雅黑" panose="020B0503020204020204" charset="-122"/>
                <a:ea typeface="微软雅黑" panose="020B0503020204020204" charset="-122"/>
              </a:rPr>
              <a:t>templates</a:t>
            </a:r>
            <a:r>
              <a:rPr lang="en-US" altLang="zh-CN" sz="1200" dirty="0">
                <a:solidFill>
                  <a:schemeClr val="tx1">
                    <a:lumMod val="75000"/>
                    <a:lumOff val="25000"/>
                  </a:schemeClr>
                </a:solidFill>
                <a:latin typeface="微软雅黑" panose="020B0503020204020204" charset="-122"/>
                <a:ea typeface="微软雅黑" panose="020B0503020204020204" charset="-122"/>
              </a:rPr>
              <a:t> that has been specifically designed</a:t>
            </a:r>
            <a:r>
              <a:rPr lang="zh-CN" altLang="en-US" sz="1200" dirty="0">
                <a:solidFill>
                  <a:schemeClr val="tx1">
                    <a:lumMod val="75000"/>
                    <a:lumOff val="25000"/>
                  </a:schemeClr>
                </a:solidFill>
                <a:latin typeface="微软雅黑" panose="020B0503020204020204" charset="-122"/>
                <a:ea typeface="微软雅黑" panose="020B0503020204020204" charset="-122"/>
              </a:rPr>
              <a:t>.</a:t>
            </a:r>
            <a:endParaRPr lang="zh-CN" altLang="en-US" sz="1200" dirty="0">
              <a:solidFill>
                <a:schemeClr val="tx1">
                  <a:lumMod val="75000"/>
                  <a:lumOff val="25000"/>
                </a:schemeClr>
              </a:solidFill>
              <a:latin typeface="微软雅黑" panose="020B0503020204020204" charset="-122"/>
              <a:ea typeface="微软雅黑" panose="020B0503020204020204" charset="-122"/>
            </a:endParaRPr>
          </a:p>
        </p:txBody>
      </p:sp>
      <p:sp>
        <p:nvSpPr>
          <p:cNvPr id="53" name="Rectangle 39"/>
          <p:cNvSpPr>
            <a:spLocks noChangeArrowheads="1"/>
          </p:cNvSpPr>
          <p:nvPr/>
        </p:nvSpPr>
        <p:spPr bwMode="auto">
          <a:xfrm>
            <a:off x="8466260" y="2067011"/>
            <a:ext cx="2493433"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p>
            <a:pPr>
              <a:lnSpc>
                <a:spcPct val="150000"/>
              </a:lnSpc>
            </a:pPr>
            <a:r>
              <a:rPr lang="zh-CN" altLang="en-US" sz="1600" b="1">
                <a:solidFill>
                  <a:schemeClr val="tx1">
                    <a:lumMod val="75000"/>
                    <a:lumOff val="25000"/>
                  </a:schemeClr>
                </a:solidFill>
                <a:latin typeface="微软雅黑" panose="020B0503020204020204" charset="-122"/>
                <a:ea typeface="微软雅黑" panose="020B0503020204020204" charset="-122"/>
              </a:rPr>
              <a:t>WEAKNESS</a:t>
            </a:r>
            <a:endParaRPr lang="zh-CN" altLang="en-US" sz="1600" b="1">
              <a:solidFill>
                <a:schemeClr val="tx1">
                  <a:lumMod val="75000"/>
                  <a:lumOff val="25000"/>
                </a:schemeClr>
              </a:solidFill>
              <a:latin typeface="微软雅黑" panose="020B0503020204020204" charset="-122"/>
              <a:ea typeface="微软雅黑" panose="020B0503020204020204" charset="-122"/>
            </a:endParaRPr>
          </a:p>
          <a:p>
            <a:pPr>
              <a:lnSpc>
                <a:spcPct val="150000"/>
              </a:lnSpc>
            </a:pPr>
            <a:r>
              <a:rPr lang="en-US" altLang="zh-CN" sz="1200">
                <a:solidFill>
                  <a:schemeClr val="tx1">
                    <a:lumMod val="75000"/>
                    <a:lumOff val="25000"/>
                  </a:schemeClr>
                </a:solidFill>
                <a:latin typeface="微软雅黑" panose="020B0503020204020204" charset="-122"/>
                <a:ea typeface="微软雅黑" panose="020B0503020204020204" charset="-122"/>
              </a:rPr>
              <a:t>We </a:t>
            </a:r>
            <a:r>
              <a:rPr lang="en-US" altLang="zh-CN" sz="1200" dirty="0">
                <a:solidFill>
                  <a:schemeClr val="tx1">
                    <a:lumMod val="75000"/>
                    <a:lumOff val="25000"/>
                  </a:schemeClr>
                </a:solidFill>
                <a:latin typeface="微软雅黑" panose="020B0503020204020204" charset="-122"/>
                <a:ea typeface="微软雅黑" panose="020B0503020204020204" charset="-122"/>
              </a:rPr>
              <a:t>have many PowerPoint </a:t>
            </a:r>
            <a:r>
              <a:rPr lang="zh-CN" altLang="en-US" sz="1200" dirty="0">
                <a:solidFill>
                  <a:schemeClr val="tx1">
                    <a:lumMod val="75000"/>
                    <a:lumOff val="25000"/>
                  </a:schemeClr>
                </a:solidFill>
                <a:latin typeface="微软雅黑" panose="020B0503020204020204" charset="-122"/>
                <a:ea typeface="微软雅黑" panose="020B0503020204020204" charset="-122"/>
              </a:rPr>
              <a:t>templates</a:t>
            </a:r>
            <a:r>
              <a:rPr lang="en-US" altLang="zh-CN" sz="1200" dirty="0">
                <a:solidFill>
                  <a:schemeClr val="tx1">
                    <a:lumMod val="75000"/>
                    <a:lumOff val="25000"/>
                  </a:schemeClr>
                </a:solidFill>
                <a:latin typeface="微软雅黑" panose="020B0503020204020204" charset="-122"/>
                <a:ea typeface="微软雅黑" panose="020B0503020204020204" charset="-122"/>
              </a:rPr>
              <a:t> that has been specifically designed</a:t>
            </a:r>
            <a:r>
              <a:rPr lang="zh-CN" altLang="en-US" sz="1200" dirty="0">
                <a:solidFill>
                  <a:schemeClr val="tx1">
                    <a:lumMod val="75000"/>
                    <a:lumOff val="25000"/>
                  </a:schemeClr>
                </a:solidFill>
                <a:latin typeface="微软雅黑" panose="020B0503020204020204" charset="-122"/>
                <a:ea typeface="微软雅黑" panose="020B0503020204020204" charset="-122"/>
              </a:rPr>
              <a:t>.</a:t>
            </a:r>
            <a:endParaRPr lang="zh-CN" altLang="en-US" sz="1200" dirty="0">
              <a:solidFill>
                <a:schemeClr val="tx1">
                  <a:lumMod val="75000"/>
                  <a:lumOff val="25000"/>
                </a:schemeClr>
              </a:solidFill>
              <a:latin typeface="微软雅黑" panose="020B0503020204020204" charset="-122"/>
              <a:ea typeface="微软雅黑" panose="020B0503020204020204" charset="-122"/>
            </a:endParaRPr>
          </a:p>
        </p:txBody>
      </p:sp>
      <p:sp>
        <p:nvSpPr>
          <p:cNvPr id="78" name="Rectangle 40"/>
          <p:cNvSpPr>
            <a:spLocks noChangeArrowheads="1"/>
          </p:cNvSpPr>
          <p:nvPr/>
        </p:nvSpPr>
        <p:spPr bwMode="auto">
          <a:xfrm>
            <a:off x="8466260" y="4934659"/>
            <a:ext cx="2493433"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p>
            <a:pPr>
              <a:lnSpc>
                <a:spcPct val="150000"/>
              </a:lnSpc>
            </a:pPr>
            <a:r>
              <a:rPr lang="zh-CN" altLang="en-US" sz="1600" b="1">
                <a:solidFill>
                  <a:schemeClr val="tx1">
                    <a:lumMod val="75000"/>
                    <a:lumOff val="25000"/>
                  </a:schemeClr>
                </a:solidFill>
                <a:latin typeface="微软雅黑" panose="020B0503020204020204" charset="-122"/>
                <a:ea typeface="微软雅黑" panose="020B0503020204020204" charset="-122"/>
              </a:rPr>
              <a:t>THREATS</a:t>
            </a:r>
            <a:endParaRPr lang="zh-CN" altLang="en-US" sz="1600" b="1">
              <a:solidFill>
                <a:schemeClr val="tx1">
                  <a:lumMod val="75000"/>
                  <a:lumOff val="25000"/>
                </a:schemeClr>
              </a:solidFill>
              <a:latin typeface="微软雅黑" panose="020B0503020204020204" charset="-122"/>
              <a:ea typeface="微软雅黑" panose="020B0503020204020204" charset="-122"/>
            </a:endParaRPr>
          </a:p>
          <a:p>
            <a:pPr>
              <a:lnSpc>
                <a:spcPct val="150000"/>
              </a:lnSpc>
            </a:pPr>
            <a:r>
              <a:rPr lang="en-US" altLang="zh-CN" sz="1200">
                <a:solidFill>
                  <a:schemeClr val="tx1">
                    <a:lumMod val="75000"/>
                    <a:lumOff val="25000"/>
                  </a:schemeClr>
                </a:solidFill>
                <a:latin typeface="微软雅黑" panose="020B0503020204020204" charset="-122"/>
                <a:ea typeface="微软雅黑" panose="020B0503020204020204" charset="-122"/>
              </a:rPr>
              <a:t>We </a:t>
            </a:r>
            <a:r>
              <a:rPr lang="en-US" altLang="zh-CN" sz="1200" dirty="0">
                <a:solidFill>
                  <a:schemeClr val="tx1">
                    <a:lumMod val="75000"/>
                    <a:lumOff val="25000"/>
                  </a:schemeClr>
                </a:solidFill>
                <a:latin typeface="微软雅黑" panose="020B0503020204020204" charset="-122"/>
                <a:ea typeface="微软雅黑" panose="020B0503020204020204" charset="-122"/>
              </a:rPr>
              <a:t>have many PowerPoint </a:t>
            </a:r>
            <a:r>
              <a:rPr lang="zh-CN" altLang="en-US" sz="1200" dirty="0">
                <a:solidFill>
                  <a:schemeClr val="tx1">
                    <a:lumMod val="75000"/>
                    <a:lumOff val="25000"/>
                  </a:schemeClr>
                </a:solidFill>
                <a:latin typeface="微软雅黑" panose="020B0503020204020204" charset="-122"/>
                <a:ea typeface="微软雅黑" panose="020B0503020204020204" charset="-122"/>
              </a:rPr>
              <a:t>templates</a:t>
            </a:r>
            <a:r>
              <a:rPr lang="en-US" altLang="zh-CN" sz="1200" dirty="0">
                <a:solidFill>
                  <a:schemeClr val="tx1">
                    <a:lumMod val="75000"/>
                    <a:lumOff val="25000"/>
                  </a:schemeClr>
                </a:solidFill>
                <a:latin typeface="微软雅黑" panose="020B0503020204020204" charset="-122"/>
                <a:ea typeface="微软雅黑" panose="020B0503020204020204" charset="-122"/>
              </a:rPr>
              <a:t> that has been specifically designed</a:t>
            </a:r>
            <a:r>
              <a:rPr lang="zh-CN" altLang="en-US" sz="1200" dirty="0">
                <a:solidFill>
                  <a:schemeClr val="tx1">
                    <a:lumMod val="75000"/>
                    <a:lumOff val="25000"/>
                  </a:schemeClr>
                </a:solidFill>
                <a:latin typeface="微软雅黑" panose="020B0503020204020204" charset="-122"/>
                <a:ea typeface="微软雅黑" panose="020B0503020204020204" charset="-122"/>
              </a:rPr>
              <a:t>.</a:t>
            </a:r>
            <a:endParaRPr lang="zh-CN" altLang="en-US" sz="1200" dirty="0">
              <a:solidFill>
                <a:schemeClr val="tx1">
                  <a:lumMod val="75000"/>
                  <a:lumOff val="25000"/>
                </a:schemeClr>
              </a:solidFill>
              <a:latin typeface="微软雅黑" panose="020B0503020204020204" charset="-122"/>
              <a:ea typeface="微软雅黑" panose="020B0503020204020204" charset="-122"/>
            </a:endParaRPr>
          </a:p>
        </p:txBody>
      </p:sp>
      <p:sp>
        <p:nvSpPr>
          <p:cNvPr id="84" name="椭圆 83"/>
          <p:cNvSpPr/>
          <p:nvPr/>
        </p:nvSpPr>
        <p:spPr>
          <a:xfrm>
            <a:off x="4854861" y="2408100"/>
            <a:ext cx="1105627" cy="1105624"/>
          </a:xfrm>
          <a:prstGeom prst="ellipse">
            <a:avLst/>
          </a:prstGeom>
          <a:solidFill>
            <a:srgbClr val="5C6E7C"/>
          </a:solidFill>
          <a:ln>
            <a:noFill/>
          </a:ln>
          <a:effectLst>
            <a:innerShdw blurRad="88900" dir="13500000">
              <a:prstClr val="black">
                <a:alpha val="51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lnSpc>
                <a:spcPct val="150000"/>
              </a:lnSpc>
            </a:pPr>
            <a:endParaRPr lang="zh-CN" altLang="en-US" sz="3200">
              <a:solidFill>
                <a:prstClr val="white"/>
              </a:solidFill>
              <a:latin typeface="微软雅黑" panose="020B0503020204020204" charset="-122"/>
              <a:ea typeface="微软雅黑" panose="020B0503020204020204" charset="-122"/>
            </a:endParaRPr>
          </a:p>
        </p:txBody>
      </p:sp>
      <p:sp>
        <p:nvSpPr>
          <p:cNvPr id="85" name="TextBox 84"/>
          <p:cNvSpPr txBox="1"/>
          <p:nvPr/>
        </p:nvSpPr>
        <p:spPr>
          <a:xfrm>
            <a:off x="4986601" y="2165089"/>
            <a:ext cx="917635" cy="1477328"/>
          </a:xfrm>
          <a:prstGeom prst="rect">
            <a:avLst/>
          </a:prstGeom>
          <a:noFill/>
        </p:spPr>
        <p:txBody>
          <a:bodyPr wrap="square" rtlCol="0">
            <a:spAutoFit/>
          </a:bodyPr>
          <a:p>
            <a:pPr algn="ctr">
              <a:lnSpc>
                <a:spcPct val="150000"/>
              </a:lnSpc>
            </a:pPr>
            <a:r>
              <a:rPr lang="en-US" altLang="zh-CN" sz="6000" dirty="0">
                <a:solidFill>
                  <a:prstClr val="white"/>
                </a:solidFill>
                <a:latin typeface="微软雅黑" panose="020B0503020204020204" charset="-122"/>
                <a:ea typeface="微软雅黑" panose="020B0503020204020204" charset="-122"/>
              </a:rPr>
              <a:t>S</a:t>
            </a:r>
            <a:endParaRPr lang="zh-CN" altLang="en-US" sz="6000" dirty="0">
              <a:solidFill>
                <a:prstClr val="white"/>
              </a:solidFill>
              <a:latin typeface="微软雅黑" panose="020B0503020204020204" charset="-122"/>
              <a:ea typeface="微软雅黑" panose="020B0503020204020204" charset="-122"/>
            </a:endParaRPr>
          </a:p>
        </p:txBody>
      </p:sp>
      <p:sp>
        <p:nvSpPr>
          <p:cNvPr id="88" name="椭圆 87"/>
          <p:cNvSpPr/>
          <p:nvPr/>
        </p:nvSpPr>
        <p:spPr>
          <a:xfrm>
            <a:off x="3966355" y="2019663"/>
            <a:ext cx="576517" cy="576515"/>
          </a:xfrm>
          <a:prstGeom prst="ellipse">
            <a:avLst/>
          </a:prstGeom>
          <a:solidFill>
            <a:srgbClr val="BDBEC0"/>
          </a:solidFill>
          <a:ln>
            <a:solidFill>
              <a:schemeClr val="bg1"/>
            </a:solidFill>
          </a:ln>
          <a:effectLst>
            <a:innerShdw blurRad="88900" dir="13500000">
              <a:prstClr val="black">
                <a:alpha val="51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lnSpc>
                <a:spcPct val="150000"/>
              </a:lnSpc>
            </a:pPr>
            <a:endParaRPr lang="zh-CN" altLang="en-US" sz="3200">
              <a:solidFill>
                <a:schemeClr val="tx1">
                  <a:lumMod val="75000"/>
                  <a:lumOff val="25000"/>
                </a:schemeClr>
              </a:solidFill>
              <a:latin typeface="微软雅黑" panose="020B0503020204020204" charset="-122"/>
              <a:ea typeface="微软雅黑" panose="020B0503020204020204" charset="-122"/>
            </a:endParaRPr>
          </a:p>
        </p:txBody>
      </p:sp>
      <p:sp>
        <p:nvSpPr>
          <p:cNvPr id="44" name="Freeform 30"/>
          <p:cNvSpPr>
            <a:spLocks noEditPoints="1"/>
          </p:cNvSpPr>
          <p:nvPr/>
        </p:nvSpPr>
        <p:spPr bwMode="auto">
          <a:xfrm>
            <a:off x="4143489" y="2202124"/>
            <a:ext cx="222249" cy="222251"/>
          </a:xfrm>
          <a:custGeom>
            <a:avLst/>
            <a:gdLst>
              <a:gd name="T0" fmla="*/ 96 w 97"/>
              <a:gd name="T1" fmla="*/ 6 h 97"/>
              <a:gd name="T2" fmla="*/ 65 w 97"/>
              <a:gd name="T3" fmla="*/ 94 h 97"/>
              <a:gd name="T4" fmla="*/ 61 w 97"/>
              <a:gd name="T5" fmla="*/ 97 h 97"/>
              <a:gd name="T6" fmla="*/ 59 w 97"/>
              <a:gd name="T7" fmla="*/ 96 h 97"/>
              <a:gd name="T8" fmla="*/ 2 w 97"/>
              <a:gd name="T9" fmla="*/ 38 h 97"/>
              <a:gd name="T10" fmla="*/ 2 w 97"/>
              <a:gd name="T11" fmla="*/ 33 h 97"/>
              <a:gd name="T12" fmla="*/ 3 w 97"/>
              <a:gd name="T13" fmla="*/ 32 h 97"/>
              <a:gd name="T14" fmla="*/ 91 w 97"/>
              <a:gd name="T15" fmla="*/ 1 h 97"/>
              <a:gd name="T16" fmla="*/ 96 w 97"/>
              <a:gd name="T17" fmla="*/ 3 h 97"/>
              <a:gd name="T18" fmla="*/ 96 w 97"/>
              <a:gd name="T19" fmla="*/ 6 h 97"/>
              <a:gd name="T20" fmla="*/ 12 w 97"/>
              <a:gd name="T21" fmla="*/ 37 h 97"/>
              <a:gd name="T22" fmla="*/ 12 w 97"/>
              <a:gd name="T23" fmla="*/ 37 h 97"/>
              <a:gd name="T24" fmla="*/ 44 w 97"/>
              <a:gd name="T25" fmla="*/ 50 h 97"/>
              <a:gd name="T26" fmla="*/ 81 w 97"/>
              <a:gd name="T27" fmla="*/ 13 h 97"/>
              <a:gd name="T28" fmla="*/ 12 w 97"/>
              <a:gd name="T29" fmla="*/ 37 h 97"/>
              <a:gd name="T30" fmla="*/ 47 w 97"/>
              <a:gd name="T31" fmla="*/ 54 h 97"/>
              <a:gd name="T32" fmla="*/ 47 w 97"/>
              <a:gd name="T33" fmla="*/ 54 h 97"/>
              <a:gd name="T34" fmla="*/ 60 w 97"/>
              <a:gd name="T35" fmla="*/ 85 h 97"/>
              <a:gd name="T36" fmla="*/ 85 w 97"/>
              <a:gd name="T37" fmla="*/ 16 h 97"/>
              <a:gd name="T38" fmla="*/ 47 w 97"/>
              <a:gd name="T39" fmla="*/ 54 h 97"/>
              <a:gd name="T40" fmla="*/ 52 w 97"/>
              <a:gd name="T41" fmla="*/ 78 h 97"/>
              <a:gd name="T42" fmla="*/ 52 w 97"/>
              <a:gd name="T43" fmla="*/ 78 h 97"/>
              <a:gd name="T44" fmla="*/ 42 w 97"/>
              <a:gd name="T45" fmla="*/ 55 h 97"/>
              <a:gd name="T46" fmla="*/ 19 w 97"/>
              <a:gd name="T47" fmla="*/ 45 h 97"/>
              <a:gd name="T48" fmla="*/ 34 w 97"/>
              <a:gd name="T49" fmla="*/ 60 h 97"/>
              <a:gd name="T50" fmla="*/ 34 w 97"/>
              <a:gd name="T51" fmla="*/ 60 h 97"/>
              <a:gd name="T52" fmla="*/ 37 w 97"/>
              <a:gd name="T53" fmla="*/ 63 h 97"/>
              <a:gd name="T54" fmla="*/ 38 w 97"/>
              <a:gd name="T55" fmla="*/ 64 h 97"/>
              <a:gd name="T56" fmla="*/ 52 w 97"/>
              <a:gd name="T57" fmla="*/ 78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97" h="97">
                <a:moveTo>
                  <a:pt x="96" y="6"/>
                </a:moveTo>
                <a:cubicBezTo>
                  <a:pt x="65" y="94"/>
                  <a:pt x="65" y="94"/>
                  <a:pt x="65" y="94"/>
                </a:cubicBezTo>
                <a:cubicBezTo>
                  <a:pt x="65" y="96"/>
                  <a:pt x="63" y="97"/>
                  <a:pt x="61" y="97"/>
                </a:cubicBezTo>
                <a:cubicBezTo>
                  <a:pt x="60" y="96"/>
                  <a:pt x="59" y="96"/>
                  <a:pt x="59" y="96"/>
                </a:cubicBezTo>
                <a:cubicBezTo>
                  <a:pt x="2" y="38"/>
                  <a:pt x="2" y="38"/>
                  <a:pt x="2" y="38"/>
                </a:cubicBezTo>
                <a:cubicBezTo>
                  <a:pt x="0" y="37"/>
                  <a:pt x="0" y="34"/>
                  <a:pt x="2" y="33"/>
                </a:cubicBezTo>
                <a:cubicBezTo>
                  <a:pt x="2" y="32"/>
                  <a:pt x="2" y="32"/>
                  <a:pt x="3" y="32"/>
                </a:cubicBezTo>
                <a:cubicBezTo>
                  <a:pt x="91" y="1"/>
                  <a:pt x="91" y="1"/>
                  <a:pt x="91" y="1"/>
                </a:cubicBezTo>
                <a:cubicBezTo>
                  <a:pt x="93" y="0"/>
                  <a:pt x="96" y="1"/>
                  <a:pt x="96" y="3"/>
                </a:cubicBezTo>
                <a:cubicBezTo>
                  <a:pt x="97" y="4"/>
                  <a:pt x="97" y="5"/>
                  <a:pt x="96" y="6"/>
                </a:cubicBezTo>
                <a:close/>
                <a:moveTo>
                  <a:pt x="12" y="37"/>
                </a:moveTo>
                <a:cubicBezTo>
                  <a:pt x="12" y="37"/>
                  <a:pt x="12" y="37"/>
                  <a:pt x="12" y="37"/>
                </a:cubicBezTo>
                <a:cubicBezTo>
                  <a:pt x="44" y="50"/>
                  <a:pt x="44" y="50"/>
                  <a:pt x="44" y="50"/>
                </a:cubicBezTo>
                <a:cubicBezTo>
                  <a:pt x="81" y="13"/>
                  <a:pt x="81" y="13"/>
                  <a:pt x="81" y="13"/>
                </a:cubicBezTo>
                <a:cubicBezTo>
                  <a:pt x="12" y="37"/>
                  <a:pt x="12" y="37"/>
                  <a:pt x="12" y="37"/>
                </a:cubicBezTo>
                <a:close/>
                <a:moveTo>
                  <a:pt x="47" y="54"/>
                </a:moveTo>
                <a:cubicBezTo>
                  <a:pt x="47" y="54"/>
                  <a:pt x="47" y="54"/>
                  <a:pt x="47" y="54"/>
                </a:cubicBezTo>
                <a:cubicBezTo>
                  <a:pt x="60" y="85"/>
                  <a:pt x="60" y="85"/>
                  <a:pt x="60" y="85"/>
                </a:cubicBezTo>
                <a:cubicBezTo>
                  <a:pt x="85" y="16"/>
                  <a:pt x="85" y="16"/>
                  <a:pt x="85" y="16"/>
                </a:cubicBezTo>
                <a:cubicBezTo>
                  <a:pt x="47" y="54"/>
                  <a:pt x="47" y="54"/>
                  <a:pt x="47" y="54"/>
                </a:cubicBezTo>
                <a:close/>
                <a:moveTo>
                  <a:pt x="52" y="78"/>
                </a:moveTo>
                <a:cubicBezTo>
                  <a:pt x="52" y="78"/>
                  <a:pt x="52" y="78"/>
                  <a:pt x="52" y="78"/>
                </a:cubicBezTo>
                <a:cubicBezTo>
                  <a:pt x="42" y="55"/>
                  <a:pt x="42" y="55"/>
                  <a:pt x="42" y="55"/>
                </a:cubicBezTo>
                <a:cubicBezTo>
                  <a:pt x="19" y="45"/>
                  <a:pt x="19" y="45"/>
                  <a:pt x="19" y="45"/>
                </a:cubicBezTo>
                <a:cubicBezTo>
                  <a:pt x="34" y="60"/>
                  <a:pt x="34" y="60"/>
                  <a:pt x="34" y="60"/>
                </a:cubicBezTo>
                <a:cubicBezTo>
                  <a:pt x="34" y="60"/>
                  <a:pt x="34" y="60"/>
                  <a:pt x="34" y="60"/>
                </a:cubicBezTo>
                <a:cubicBezTo>
                  <a:pt x="37" y="63"/>
                  <a:pt x="37" y="63"/>
                  <a:pt x="37" y="63"/>
                </a:cubicBezTo>
                <a:cubicBezTo>
                  <a:pt x="38" y="64"/>
                  <a:pt x="38" y="64"/>
                  <a:pt x="38" y="64"/>
                </a:cubicBezTo>
                <a:cubicBezTo>
                  <a:pt x="52" y="78"/>
                  <a:pt x="52" y="78"/>
                  <a:pt x="52" y="78"/>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p>
            <a:pPr>
              <a:lnSpc>
                <a:spcPct val="150000"/>
              </a:lnSpc>
            </a:pPr>
            <a:endParaRPr lang="zh-CN" altLang="en-US" sz="3200">
              <a:solidFill>
                <a:schemeClr val="tx1">
                  <a:lumMod val="75000"/>
                  <a:lumOff val="25000"/>
                </a:schemeClr>
              </a:solidFill>
              <a:latin typeface="微软雅黑" panose="020B0503020204020204" charset="-122"/>
              <a:ea typeface="微软雅黑" panose="020B0503020204020204" charset="-122"/>
            </a:endParaRPr>
          </a:p>
        </p:txBody>
      </p:sp>
      <p:sp>
        <p:nvSpPr>
          <p:cNvPr id="51" name="Rectangle 37"/>
          <p:cNvSpPr>
            <a:spLocks noChangeArrowheads="1"/>
          </p:cNvSpPr>
          <p:nvPr/>
        </p:nvSpPr>
        <p:spPr bwMode="auto">
          <a:xfrm>
            <a:off x="1283869" y="2031482"/>
            <a:ext cx="2493433"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p>
            <a:pPr algn="r">
              <a:lnSpc>
                <a:spcPct val="150000"/>
              </a:lnSpc>
            </a:pPr>
            <a:r>
              <a:rPr lang="zh-CN" altLang="en-US" sz="1600" b="1">
                <a:solidFill>
                  <a:schemeClr val="tx1">
                    <a:lumMod val="75000"/>
                    <a:lumOff val="25000"/>
                  </a:schemeClr>
                </a:solidFill>
                <a:latin typeface="微软雅黑" panose="020B0503020204020204" charset="-122"/>
                <a:ea typeface="微软雅黑" panose="020B0503020204020204" charset="-122"/>
              </a:rPr>
              <a:t>STRENGTHS</a:t>
            </a:r>
            <a:endParaRPr lang="zh-CN" altLang="en-US" sz="1600" b="1">
              <a:solidFill>
                <a:schemeClr val="tx1">
                  <a:lumMod val="75000"/>
                  <a:lumOff val="25000"/>
                </a:schemeClr>
              </a:solidFill>
              <a:latin typeface="微软雅黑" panose="020B0503020204020204" charset="-122"/>
              <a:ea typeface="微软雅黑" panose="020B0503020204020204" charset="-122"/>
            </a:endParaRPr>
          </a:p>
          <a:p>
            <a:pPr algn="r">
              <a:lnSpc>
                <a:spcPct val="150000"/>
              </a:lnSpc>
            </a:pPr>
            <a:r>
              <a:rPr lang="en-US" altLang="zh-CN" sz="1200">
                <a:solidFill>
                  <a:schemeClr val="tx1">
                    <a:lumMod val="75000"/>
                    <a:lumOff val="25000"/>
                  </a:schemeClr>
                </a:solidFill>
                <a:latin typeface="微软雅黑" panose="020B0503020204020204" charset="-122"/>
                <a:ea typeface="微软雅黑" panose="020B0503020204020204" charset="-122"/>
              </a:rPr>
              <a:t>We </a:t>
            </a:r>
            <a:r>
              <a:rPr lang="en-US" altLang="zh-CN" sz="1200" dirty="0">
                <a:solidFill>
                  <a:schemeClr val="tx1">
                    <a:lumMod val="75000"/>
                    <a:lumOff val="25000"/>
                  </a:schemeClr>
                </a:solidFill>
                <a:latin typeface="微软雅黑" panose="020B0503020204020204" charset="-122"/>
                <a:ea typeface="微软雅黑" panose="020B0503020204020204" charset="-122"/>
              </a:rPr>
              <a:t>have many PowerPoint </a:t>
            </a:r>
            <a:r>
              <a:rPr lang="zh-CN" altLang="en-US" sz="1200" dirty="0">
                <a:solidFill>
                  <a:schemeClr val="tx1">
                    <a:lumMod val="75000"/>
                    <a:lumOff val="25000"/>
                  </a:schemeClr>
                </a:solidFill>
                <a:latin typeface="微软雅黑" panose="020B0503020204020204" charset="-122"/>
                <a:ea typeface="微软雅黑" panose="020B0503020204020204" charset="-122"/>
              </a:rPr>
              <a:t>templates</a:t>
            </a:r>
            <a:r>
              <a:rPr lang="en-US" altLang="zh-CN" sz="1200" dirty="0">
                <a:solidFill>
                  <a:schemeClr val="tx1">
                    <a:lumMod val="75000"/>
                    <a:lumOff val="25000"/>
                  </a:schemeClr>
                </a:solidFill>
                <a:latin typeface="微软雅黑" panose="020B0503020204020204" charset="-122"/>
                <a:ea typeface="微软雅黑" panose="020B0503020204020204" charset="-122"/>
              </a:rPr>
              <a:t> that has been specifically designed</a:t>
            </a:r>
            <a:r>
              <a:rPr lang="zh-CN" altLang="en-US" sz="1200" dirty="0">
                <a:solidFill>
                  <a:schemeClr val="tx1">
                    <a:lumMod val="75000"/>
                    <a:lumOff val="25000"/>
                  </a:schemeClr>
                </a:solidFill>
                <a:latin typeface="微软雅黑" panose="020B0503020204020204" charset="-122"/>
                <a:ea typeface="微软雅黑" panose="020B0503020204020204" charset="-122"/>
              </a:rPr>
              <a:t>.</a:t>
            </a:r>
            <a:endParaRPr lang="zh-CN" altLang="en-US" sz="1200" dirty="0">
              <a:solidFill>
                <a:schemeClr val="tx1">
                  <a:lumMod val="75000"/>
                  <a:lumOff val="25000"/>
                </a:schemeClr>
              </a:solidFill>
              <a:latin typeface="微软雅黑" panose="020B0503020204020204" charset="-122"/>
              <a:ea typeface="微软雅黑" panose="020B0503020204020204" charset="-122"/>
            </a:endParaRPr>
          </a:p>
        </p:txBody>
      </p:sp>
      <p:sp>
        <p:nvSpPr>
          <p:cNvPr id="105" name="椭圆 104"/>
          <p:cNvSpPr/>
          <p:nvPr/>
        </p:nvSpPr>
        <p:spPr>
          <a:xfrm>
            <a:off x="6234929" y="2408100"/>
            <a:ext cx="1105627" cy="1105624"/>
          </a:xfrm>
          <a:prstGeom prst="ellipse">
            <a:avLst/>
          </a:prstGeom>
          <a:solidFill>
            <a:srgbClr val="5C6E7C"/>
          </a:solidFill>
          <a:ln>
            <a:noFill/>
          </a:ln>
          <a:effectLst>
            <a:innerShdw blurRad="88900" dir="13500000">
              <a:prstClr val="black">
                <a:alpha val="51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lnSpc>
                <a:spcPct val="150000"/>
              </a:lnSpc>
            </a:pPr>
            <a:endParaRPr lang="zh-CN" altLang="en-US" sz="3200">
              <a:solidFill>
                <a:prstClr val="white"/>
              </a:solidFill>
              <a:latin typeface="微软雅黑" panose="020B0503020204020204" charset="-122"/>
              <a:ea typeface="微软雅黑" panose="020B0503020204020204" charset="-122"/>
            </a:endParaRPr>
          </a:p>
        </p:txBody>
      </p:sp>
      <p:sp>
        <p:nvSpPr>
          <p:cNvPr id="106" name="TextBox 105"/>
          <p:cNvSpPr txBox="1"/>
          <p:nvPr/>
        </p:nvSpPr>
        <p:spPr>
          <a:xfrm>
            <a:off x="6366473" y="2195971"/>
            <a:ext cx="917635" cy="1477328"/>
          </a:xfrm>
          <a:prstGeom prst="rect">
            <a:avLst/>
          </a:prstGeom>
          <a:noFill/>
        </p:spPr>
        <p:txBody>
          <a:bodyPr wrap="square" rtlCol="0">
            <a:spAutoFit/>
          </a:bodyPr>
          <a:p>
            <a:pPr algn="ctr">
              <a:lnSpc>
                <a:spcPct val="150000"/>
              </a:lnSpc>
            </a:pPr>
            <a:r>
              <a:rPr lang="en-US" altLang="zh-CN" sz="6000" dirty="0">
                <a:solidFill>
                  <a:prstClr val="white"/>
                </a:solidFill>
                <a:latin typeface="微软雅黑" panose="020B0503020204020204" charset="-122"/>
                <a:ea typeface="微软雅黑" panose="020B0503020204020204" charset="-122"/>
              </a:rPr>
              <a:t>W</a:t>
            </a:r>
            <a:endParaRPr lang="zh-CN" altLang="en-US" sz="6000" dirty="0">
              <a:solidFill>
                <a:prstClr val="white"/>
              </a:solidFill>
              <a:latin typeface="微软雅黑" panose="020B0503020204020204" charset="-122"/>
              <a:ea typeface="微软雅黑" panose="020B0503020204020204" charset="-122"/>
            </a:endParaRPr>
          </a:p>
        </p:txBody>
      </p:sp>
      <p:sp>
        <p:nvSpPr>
          <p:cNvPr id="109" name="椭圆 108"/>
          <p:cNvSpPr/>
          <p:nvPr/>
        </p:nvSpPr>
        <p:spPr>
          <a:xfrm>
            <a:off x="7725555" y="2019663"/>
            <a:ext cx="576517" cy="576515"/>
          </a:xfrm>
          <a:prstGeom prst="ellipse">
            <a:avLst/>
          </a:prstGeom>
          <a:solidFill>
            <a:srgbClr val="BDBEC0"/>
          </a:solidFill>
          <a:ln>
            <a:solidFill>
              <a:schemeClr val="bg1"/>
            </a:solidFill>
          </a:ln>
          <a:effectLst>
            <a:innerShdw blurRad="88900" dir="13500000">
              <a:prstClr val="black">
                <a:alpha val="51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lnSpc>
                <a:spcPct val="150000"/>
              </a:lnSpc>
            </a:pPr>
            <a:endParaRPr lang="zh-CN" altLang="en-US" sz="3200">
              <a:solidFill>
                <a:prstClr val="white"/>
              </a:solidFill>
              <a:latin typeface="微软雅黑" panose="020B0503020204020204" charset="-122"/>
              <a:ea typeface="微软雅黑" panose="020B0503020204020204" charset="-122"/>
            </a:endParaRPr>
          </a:p>
        </p:txBody>
      </p:sp>
      <p:sp>
        <p:nvSpPr>
          <p:cNvPr id="48" name="Freeform 34"/>
          <p:cNvSpPr>
            <a:spLocks noEditPoints="1"/>
          </p:cNvSpPr>
          <p:nvPr/>
        </p:nvSpPr>
        <p:spPr bwMode="auto">
          <a:xfrm>
            <a:off x="7897397" y="2202124"/>
            <a:ext cx="232833" cy="230717"/>
          </a:xfrm>
          <a:custGeom>
            <a:avLst/>
            <a:gdLst>
              <a:gd name="T0" fmla="*/ 96 w 101"/>
              <a:gd name="T1" fmla="*/ 12 h 101"/>
              <a:gd name="T2" fmla="*/ 101 w 101"/>
              <a:gd name="T3" fmla="*/ 25 h 101"/>
              <a:gd name="T4" fmla="*/ 96 w 101"/>
              <a:gd name="T5" fmla="*/ 37 h 101"/>
              <a:gd name="T6" fmla="*/ 81 w 101"/>
              <a:gd name="T7" fmla="*/ 52 h 101"/>
              <a:gd name="T8" fmla="*/ 69 w 101"/>
              <a:gd name="T9" fmla="*/ 57 h 101"/>
              <a:gd name="T10" fmla="*/ 56 w 101"/>
              <a:gd name="T11" fmla="*/ 52 h 101"/>
              <a:gd name="T12" fmla="*/ 51 w 101"/>
              <a:gd name="T13" fmla="*/ 56 h 101"/>
              <a:gd name="T14" fmla="*/ 57 w 101"/>
              <a:gd name="T15" fmla="*/ 69 h 101"/>
              <a:gd name="T16" fmla="*/ 51 w 101"/>
              <a:gd name="T17" fmla="*/ 82 h 101"/>
              <a:gd name="T18" fmla="*/ 24 w 101"/>
              <a:gd name="T19" fmla="*/ 101 h 101"/>
              <a:gd name="T20" fmla="*/ 5 w 101"/>
              <a:gd name="T21" fmla="*/ 90 h 101"/>
              <a:gd name="T22" fmla="*/ 0 w 101"/>
              <a:gd name="T23" fmla="*/ 77 h 101"/>
              <a:gd name="T24" fmla="*/ 5 w 101"/>
              <a:gd name="T25" fmla="*/ 64 h 101"/>
              <a:gd name="T26" fmla="*/ 5 w 101"/>
              <a:gd name="T27" fmla="*/ 64 h 101"/>
              <a:gd name="T28" fmla="*/ 32 w 101"/>
              <a:gd name="T29" fmla="*/ 45 h 101"/>
              <a:gd name="T30" fmla="*/ 45 w 101"/>
              <a:gd name="T31" fmla="*/ 50 h 101"/>
              <a:gd name="T32" fmla="*/ 45 w 101"/>
              <a:gd name="T33" fmla="*/ 50 h 101"/>
              <a:gd name="T34" fmla="*/ 49 w 101"/>
              <a:gd name="T35" fmla="*/ 45 h 101"/>
              <a:gd name="T36" fmla="*/ 44 w 101"/>
              <a:gd name="T37" fmla="*/ 32 h 101"/>
              <a:gd name="T38" fmla="*/ 49 w 101"/>
              <a:gd name="T39" fmla="*/ 20 h 101"/>
              <a:gd name="T40" fmla="*/ 64 w 101"/>
              <a:gd name="T41" fmla="*/ 5 h 101"/>
              <a:gd name="T42" fmla="*/ 89 w 101"/>
              <a:gd name="T43" fmla="*/ 5 h 101"/>
              <a:gd name="T44" fmla="*/ 90 w 101"/>
              <a:gd name="T45" fmla="*/ 18 h 101"/>
              <a:gd name="T46" fmla="*/ 84 w 101"/>
              <a:gd name="T47" fmla="*/ 11 h 101"/>
              <a:gd name="T48" fmla="*/ 76 w 101"/>
              <a:gd name="T49" fmla="*/ 8 h 101"/>
              <a:gd name="T50" fmla="*/ 69 w 101"/>
              <a:gd name="T51" fmla="*/ 11 h 101"/>
              <a:gd name="T52" fmla="*/ 52 w 101"/>
              <a:gd name="T53" fmla="*/ 32 h 101"/>
              <a:gd name="T54" fmla="*/ 55 w 101"/>
              <a:gd name="T55" fmla="*/ 40 h 101"/>
              <a:gd name="T56" fmla="*/ 55 w 101"/>
              <a:gd name="T57" fmla="*/ 40 h 101"/>
              <a:gd name="T58" fmla="*/ 68 w 101"/>
              <a:gd name="T59" fmla="*/ 33 h 101"/>
              <a:gd name="T60" fmla="*/ 61 w 101"/>
              <a:gd name="T61" fmla="*/ 46 h 101"/>
              <a:gd name="T62" fmla="*/ 62 w 101"/>
              <a:gd name="T63" fmla="*/ 46 h 101"/>
              <a:gd name="T64" fmla="*/ 76 w 101"/>
              <a:gd name="T65" fmla="*/ 46 h 101"/>
              <a:gd name="T66" fmla="*/ 90 w 101"/>
              <a:gd name="T67" fmla="*/ 32 h 101"/>
              <a:gd name="T68" fmla="*/ 93 w 101"/>
              <a:gd name="T69" fmla="*/ 25 h 101"/>
              <a:gd name="T70" fmla="*/ 90 w 101"/>
              <a:gd name="T71" fmla="*/ 18 h 101"/>
              <a:gd name="T72" fmla="*/ 46 w 101"/>
              <a:gd name="T73" fmla="*/ 62 h 101"/>
              <a:gd name="T74" fmla="*/ 38 w 101"/>
              <a:gd name="T75" fmla="*/ 68 h 101"/>
              <a:gd name="T76" fmla="*/ 33 w 101"/>
              <a:gd name="T77" fmla="*/ 63 h 101"/>
              <a:gd name="T78" fmla="*/ 39 w 101"/>
              <a:gd name="T79" fmla="*/ 55 h 101"/>
              <a:gd name="T80" fmla="*/ 39 w 101"/>
              <a:gd name="T81" fmla="*/ 55 h 101"/>
              <a:gd name="T82" fmla="*/ 25 w 101"/>
              <a:gd name="T83" fmla="*/ 55 h 101"/>
              <a:gd name="T84" fmla="*/ 10 w 101"/>
              <a:gd name="T85" fmla="*/ 70 h 101"/>
              <a:gd name="T86" fmla="*/ 8 w 101"/>
              <a:gd name="T87" fmla="*/ 77 h 101"/>
              <a:gd name="T88" fmla="*/ 17 w 101"/>
              <a:gd name="T89" fmla="*/ 91 h 101"/>
              <a:gd name="T90" fmla="*/ 32 w 101"/>
              <a:gd name="T91" fmla="*/ 91 h 101"/>
              <a:gd name="T92" fmla="*/ 46 w 101"/>
              <a:gd name="T93" fmla="*/ 77 h 101"/>
              <a:gd name="T94" fmla="*/ 49 w 101"/>
              <a:gd name="T95" fmla="*/ 69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01" h="101">
                <a:moveTo>
                  <a:pt x="89" y="6"/>
                </a:moveTo>
                <a:cubicBezTo>
                  <a:pt x="96" y="12"/>
                  <a:pt x="96" y="12"/>
                  <a:pt x="96" y="12"/>
                </a:cubicBezTo>
                <a:cubicBezTo>
                  <a:pt x="96" y="12"/>
                  <a:pt x="96" y="12"/>
                  <a:pt x="96" y="12"/>
                </a:cubicBezTo>
                <a:cubicBezTo>
                  <a:pt x="99" y="15"/>
                  <a:pt x="101" y="20"/>
                  <a:pt x="101" y="25"/>
                </a:cubicBezTo>
                <a:cubicBezTo>
                  <a:pt x="101" y="25"/>
                  <a:pt x="101" y="25"/>
                  <a:pt x="101" y="25"/>
                </a:cubicBezTo>
                <a:cubicBezTo>
                  <a:pt x="101" y="29"/>
                  <a:pt x="99" y="34"/>
                  <a:pt x="96" y="37"/>
                </a:cubicBezTo>
                <a:cubicBezTo>
                  <a:pt x="95" y="38"/>
                  <a:pt x="95" y="38"/>
                  <a:pt x="95" y="38"/>
                </a:cubicBezTo>
                <a:cubicBezTo>
                  <a:pt x="81" y="52"/>
                  <a:pt x="81" y="52"/>
                  <a:pt x="81" y="52"/>
                </a:cubicBezTo>
                <a:cubicBezTo>
                  <a:pt x="81" y="52"/>
                  <a:pt x="81" y="52"/>
                  <a:pt x="81" y="52"/>
                </a:cubicBezTo>
                <a:cubicBezTo>
                  <a:pt x="78" y="55"/>
                  <a:pt x="73" y="57"/>
                  <a:pt x="69" y="57"/>
                </a:cubicBezTo>
                <a:cubicBezTo>
                  <a:pt x="64" y="57"/>
                  <a:pt x="60" y="55"/>
                  <a:pt x="56" y="52"/>
                </a:cubicBezTo>
                <a:cubicBezTo>
                  <a:pt x="56" y="52"/>
                  <a:pt x="56" y="52"/>
                  <a:pt x="56" y="52"/>
                </a:cubicBezTo>
                <a:cubicBezTo>
                  <a:pt x="55" y="51"/>
                  <a:pt x="55" y="51"/>
                  <a:pt x="55" y="51"/>
                </a:cubicBezTo>
                <a:cubicBezTo>
                  <a:pt x="51" y="56"/>
                  <a:pt x="51" y="56"/>
                  <a:pt x="51" y="56"/>
                </a:cubicBezTo>
                <a:cubicBezTo>
                  <a:pt x="51" y="56"/>
                  <a:pt x="51" y="56"/>
                  <a:pt x="51" y="56"/>
                </a:cubicBezTo>
                <a:cubicBezTo>
                  <a:pt x="55" y="60"/>
                  <a:pt x="57" y="65"/>
                  <a:pt x="57" y="69"/>
                </a:cubicBezTo>
                <a:cubicBezTo>
                  <a:pt x="57" y="74"/>
                  <a:pt x="55" y="78"/>
                  <a:pt x="51" y="82"/>
                </a:cubicBezTo>
                <a:cubicBezTo>
                  <a:pt x="51" y="82"/>
                  <a:pt x="51" y="82"/>
                  <a:pt x="51" y="82"/>
                </a:cubicBezTo>
                <a:cubicBezTo>
                  <a:pt x="37" y="96"/>
                  <a:pt x="37" y="96"/>
                  <a:pt x="37" y="96"/>
                </a:cubicBezTo>
                <a:cubicBezTo>
                  <a:pt x="34" y="100"/>
                  <a:pt x="29" y="101"/>
                  <a:pt x="24" y="101"/>
                </a:cubicBezTo>
                <a:cubicBezTo>
                  <a:pt x="20" y="101"/>
                  <a:pt x="15" y="100"/>
                  <a:pt x="12" y="96"/>
                </a:cubicBezTo>
                <a:cubicBezTo>
                  <a:pt x="5" y="90"/>
                  <a:pt x="5" y="90"/>
                  <a:pt x="5" y="90"/>
                </a:cubicBezTo>
                <a:cubicBezTo>
                  <a:pt x="5" y="90"/>
                  <a:pt x="5" y="90"/>
                  <a:pt x="5" y="90"/>
                </a:cubicBezTo>
                <a:cubicBezTo>
                  <a:pt x="2" y="86"/>
                  <a:pt x="0" y="81"/>
                  <a:pt x="0" y="77"/>
                </a:cubicBezTo>
                <a:cubicBezTo>
                  <a:pt x="0" y="72"/>
                  <a:pt x="2" y="68"/>
                  <a:pt x="5" y="64"/>
                </a:cubicBezTo>
                <a:cubicBezTo>
                  <a:pt x="5" y="64"/>
                  <a:pt x="5" y="64"/>
                  <a:pt x="5" y="64"/>
                </a:cubicBezTo>
                <a:cubicBezTo>
                  <a:pt x="5" y="64"/>
                  <a:pt x="5" y="64"/>
                  <a:pt x="5" y="64"/>
                </a:cubicBezTo>
                <a:cubicBezTo>
                  <a:pt x="5" y="64"/>
                  <a:pt x="5" y="64"/>
                  <a:pt x="5" y="64"/>
                </a:cubicBezTo>
                <a:cubicBezTo>
                  <a:pt x="19" y="50"/>
                  <a:pt x="19" y="50"/>
                  <a:pt x="19" y="50"/>
                </a:cubicBezTo>
                <a:cubicBezTo>
                  <a:pt x="23" y="46"/>
                  <a:pt x="27" y="45"/>
                  <a:pt x="32" y="45"/>
                </a:cubicBezTo>
                <a:cubicBezTo>
                  <a:pt x="37" y="45"/>
                  <a:pt x="41" y="46"/>
                  <a:pt x="45" y="50"/>
                </a:cubicBezTo>
                <a:cubicBezTo>
                  <a:pt x="45" y="50"/>
                  <a:pt x="45" y="50"/>
                  <a:pt x="45" y="50"/>
                </a:cubicBezTo>
                <a:cubicBezTo>
                  <a:pt x="45" y="50"/>
                  <a:pt x="45" y="50"/>
                  <a:pt x="45" y="50"/>
                </a:cubicBezTo>
                <a:cubicBezTo>
                  <a:pt x="45" y="50"/>
                  <a:pt x="45" y="50"/>
                  <a:pt x="45" y="50"/>
                </a:cubicBezTo>
                <a:cubicBezTo>
                  <a:pt x="50" y="46"/>
                  <a:pt x="50" y="46"/>
                  <a:pt x="50" y="46"/>
                </a:cubicBezTo>
                <a:cubicBezTo>
                  <a:pt x="49" y="45"/>
                  <a:pt x="49" y="45"/>
                  <a:pt x="49" y="45"/>
                </a:cubicBezTo>
                <a:cubicBezTo>
                  <a:pt x="46" y="42"/>
                  <a:pt x="44" y="37"/>
                  <a:pt x="44" y="32"/>
                </a:cubicBezTo>
                <a:cubicBezTo>
                  <a:pt x="44" y="32"/>
                  <a:pt x="44" y="32"/>
                  <a:pt x="44" y="32"/>
                </a:cubicBezTo>
                <a:cubicBezTo>
                  <a:pt x="44" y="28"/>
                  <a:pt x="46" y="23"/>
                  <a:pt x="49" y="20"/>
                </a:cubicBezTo>
                <a:cubicBezTo>
                  <a:pt x="49" y="20"/>
                  <a:pt x="49" y="20"/>
                  <a:pt x="49" y="20"/>
                </a:cubicBezTo>
                <a:cubicBezTo>
                  <a:pt x="49" y="20"/>
                  <a:pt x="49" y="20"/>
                  <a:pt x="49" y="20"/>
                </a:cubicBezTo>
                <a:cubicBezTo>
                  <a:pt x="64" y="5"/>
                  <a:pt x="64" y="5"/>
                  <a:pt x="64" y="5"/>
                </a:cubicBezTo>
                <a:cubicBezTo>
                  <a:pt x="67" y="2"/>
                  <a:pt x="72" y="0"/>
                  <a:pt x="76" y="0"/>
                </a:cubicBezTo>
                <a:cubicBezTo>
                  <a:pt x="81" y="0"/>
                  <a:pt x="86" y="2"/>
                  <a:pt x="89" y="5"/>
                </a:cubicBezTo>
                <a:cubicBezTo>
                  <a:pt x="89" y="6"/>
                  <a:pt x="89" y="6"/>
                  <a:pt x="89" y="6"/>
                </a:cubicBezTo>
                <a:close/>
                <a:moveTo>
                  <a:pt x="90" y="18"/>
                </a:moveTo>
                <a:cubicBezTo>
                  <a:pt x="90" y="18"/>
                  <a:pt x="90" y="18"/>
                  <a:pt x="90" y="18"/>
                </a:cubicBezTo>
                <a:cubicBezTo>
                  <a:pt x="84" y="11"/>
                  <a:pt x="84" y="11"/>
                  <a:pt x="84" y="11"/>
                </a:cubicBezTo>
                <a:cubicBezTo>
                  <a:pt x="84" y="11"/>
                  <a:pt x="84" y="11"/>
                  <a:pt x="84" y="11"/>
                </a:cubicBezTo>
                <a:cubicBezTo>
                  <a:pt x="82" y="9"/>
                  <a:pt x="79" y="8"/>
                  <a:pt x="76" y="8"/>
                </a:cubicBezTo>
                <a:cubicBezTo>
                  <a:pt x="74" y="8"/>
                  <a:pt x="71" y="9"/>
                  <a:pt x="69" y="11"/>
                </a:cubicBezTo>
                <a:cubicBezTo>
                  <a:pt x="69" y="11"/>
                  <a:pt x="69" y="11"/>
                  <a:pt x="69" y="11"/>
                </a:cubicBezTo>
                <a:cubicBezTo>
                  <a:pt x="55" y="25"/>
                  <a:pt x="55" y="25"/>
                  <a:pt x="55" y="25"/>
                </a:cubicBezTo>
                <a:cubicBezTo>
                  <a:pt x="53" y="27"/>
                  <a:pt x="52" y="30"/>
                  <a:pt x="52" y="32"/>
                </a:cubicBezTo>
                <a:cubicBezTo>
                  <a:pt x="52" y="32"/>
                  <a:pt x="52" y="32"/>
                  <a:pt x="52" y="32"/>
                </a:cubicBezTo>
                <a:cubicBezTo>
                  <a:pt x="52" y="35"/>
                  <a:pt x="53" y="38"/>
                  <a:pt x="55" y="40"/>
                </a:cubicBezTo>
                <a:cubicBezTo>
                  <a:pt x="55" y="40"/>
                  <a:pt x="55" y="40"/>
                  <a:pt x="55" y="40"/>
                </a:cubicBezTo>
                <a:cubicBezTo>
                  <a:pt x="55" y="40"/>
                  <a:pt x="55" y="40"/>
                  <a:pt x="55" y="40"/>
                </a:cubicBezTo>
                <a:cubicBezTo>
                  <a:pt x="62" y="33"/>
                  <a:pt x="62" y="33"/>
                  <a:pt x="62" y="33"/>
                </a:cubicBezTo>
                <a:cubicBezTo>
                  <a:pt x="64" y="32"/>
                  <a:pt x="66" y="32"/>
                  <a:pt x="68" y="33"/>
                </a:cubicBezTo>
                <a:cubicBezTo>
                  <a:pt x="69" y="35"/>
                  <a:pt x="69" y="37"/>
                  <a:pt x="68" y="39"/>
                </a:cubicBezTo>
                <a:cubicBezTo>
                  <a:pt x="61" y="46"/>
                  <a:pt x="61" y="46"/>
                  <a:pt x="61" y="46"/>
                </a:cubicBezTo>
                <a:cubicBezTo>
                  <a:pt x="61" y="46"/>
                  <a:pt x="61" y="46"/>
                  <a:pt x="61" y="46"/>
                </a:cubicBezTo>
                <a:cubicBezTo>
                  <a:pt x="62" y="46"/>
                  <a:pt x="62" y="46"/>
                  <a:pt x="62" y="46"/>
                </a:cubicBezTo>
                <a:cubicBezTo>
                  <a:pt x="63" y="48"/>
                  <a:pt x="66" y="49"/>
                  <a:pt x="69" y="49"/>
                </a:cubicBezTo>
                <a:cubicBezTo>
                  <a:pt x="71" y="49"/>
                  <a:pt x="74" y="48"/>
                  <a:pt x="76" y="46"/>
                </a:cubicBezTo>
                <a:cubicBezTo>
                  <a:pt x="90" y="32"/>
                  <a:pt x="90" y="32"/>
                  <a:pt x="90" y="32"/>
                </a:cubicBezTo>
                <a:cubicBezTo>
                  <a:pt x="90" y="32"/>
                  <a:pt x="90" y="32"/>
                  <a:pt x="90" y="32"/>
                </a:cubicBezTo>
                <a:cubicBezTo>
                  <a:pt x="92" y="30"/>
                  <a:pt x="93" y="27"/>
                  <a:pt x="93" y="25"/>
                </a:cubicBezTo>
                <a:cubicBezTo>
                  <a:pt x="93" y="25"/>
                  <a:pt x="93" y="25"/>
                  <a:pt x="93" y="25"/>
                </a:cubicBezTo>
                <a:cubicBezTo>
                  <a:pt x="93" y="22"/>
                  <a:pt x="92" y="20"/>
                  <a:pt x="90" y="18"/>
                </a:cubicBezTo>
                <a:cubicBezTo>
                  <a:pt x="90" y="18"/>
                  <a:pt x="90" y="18"/>
                  <a:pt x="90" y="18"/>
                </a:cubicBezTo>
                <a:close/>
                <a:moveTo>
                  <a:pt x="46" y="62"/>
                </a:moveTo>
                <a:cubicBezTo>
                  <a:pt x="46" y="62"/>
                  <a:pt x="46" y="62"/>
                  <a:pt x="46" y="62"/>
                </a:cubicBezTo>
                <a:cubicBezTo>
                  <a:pt x="45" y="61"/>
                  <a:pt x="45" y="61"/>
                  <a:pt x="45" y="61"/>
                </a:cubicBezTo>
                <a:cubicBezTo>
                  <a:pt x="38" y="68"/>
                  <a:pt x="38" y="68"/>
                  <a:pt x="38" y="68"/>
                </a:cubicBezTo>
                <a:cubicBezTo>
                  <a:pt x="37" y="70"/>
                  <a:pt x="34" y="70"/>
                  <a:pt x="33" y="68"/>
                </a:cubicBezTo>
                <a:cubicBezTo>
                  <a:pt x="31" y="67"/>
                  <a:pt x="31" y="64"/>
                  <a:pt x="33" y="63"/>
                </a:cubicBezTo>
                <a:cubicBezTo>
                  <a:pt x="40" y="56"/>
                  <a:pt x="40" y="56"/>
                  <a:pt x="40" y="56"/>
                </a:cubicBezTo>
                <a:cubicBezTo>
                  <a:pt x="39" y="55"/>
                  <a:pt x="39" y="55"/>
                  <a:pt x="39" y="55"/>
                </a:cubicBezTo>
                <a:cubicBezTo>
                  <a:pt x="39" y="55"/>
                  <a:pt x="39" y="55"/>
                  <a:pt x="39" y="55"/>
                </a:cubicBezTo>
                <a:cubicBezTo>
                  <a:pt x="39" y="55"/>
                  <a:pt x="39" y="55"/>
                  <a:pt x="39" y="55"/>
                </a:cubicBezTo>
                <a:cubicBezTo>
                  <a:pt x="37" y="53"/>
                  <a:pt x="35" y="52"/>
                  <a:pt x="32" y="52"/>
                </a:cubicBezTo>
                <a:cubicBezTo>
                  <a:pt x="29" y="52"/>
                  <a:pt x="27" y="53"/>
                  <a:pt x="25" y="55"/>
                </a:cubicBezTo>
                <a:cubicBezTo>
                  <a:pt x="25" y="55"/>
                  <a:pt x="25" y="55"/>
                  <a:pt x="25" y="55"/>
                </a:cubicBezTo>
                <a:cubicBezTo>
                  <a:pt x="10" y="70"/>
                  <a:pt x="10" y="70"/>
                  <a:pt x="10" y="70"/>
                </a:cubicBezTo>
                <a:cubicBezTo>
                  <a:pt x="10" y="70"/>
                  <a:pt x="10" y="70"/>
                  <a:pt x="10" y="70"/>
                </a:cubicBezTo>
                <a:cubicBezTo>
                  <a:pt x="8" y="72"/>
                  <a:pt x="8" y="74"/>
                  <a:pt x="8" y="77"/>
                </a:cubicBezTo>
                <a:cubicBezTo>
                  <a:pt x="8" y="79"/>
                  <a:pt x="8" y="82"/>
                  <a:pt x="10" y="84"/>
                </a:cubicBezTo>
                <a:cubicBezTo>
                  <a:pt x="17" y="91"/>
                  <a:pt x="17" y="91"/>
                  <a:pt x="17" y="91"/>
                </a:cubicBezTo>
                <a:cubicBezTo>
                  <a:pt x="19" y="93"/>
                  <a:pt x="22" y="94"/>
                  <a:pt x="24" y="94"/>
                </a:cubicBezTo>
                <a:cubicBezTo>
                  <a:pt x="27" y="94"/>
                  <a:pt x="30" y="93"/>
                  <a:pt x="32" y="91"/>
                </a:cubicBezTo>
                <a:cubicBezTo>
                  <a:pt x="32" y="91"/>
                  <a:pt x="32" y="91"/>
                  <a:pt x="32" y="91"/>
                </a:cubicBezTo>
                <a:cubicBezTo>
                  <a:pt x="46" y="77"/>
                  <a:pt x="46" y="77"/>
                  <a:pt x="46" y="77"/>
                </a:cubicBezTo>
                <a:cubicBezTo>
                  <a:pt x="46" y="76"/>
                  <a:pt x="46" y="76"/>
                  <a:pt x="46" y="76"/>
                </a:cubicBezTo>
                <a:cubicBezTo>
                  <a:pt x="48" y="74"/>
                  <a:pt x="49" y="72"/>
                  <a:pt x="49" y="69"/>
                </a:cubicBezTo>
                <a:cubicBezTo>
                  <a:pt x="49" y="67"/>
                  <a:pt x="48" y="64"/>
                  <a:pt x="46" y="6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p>
            <a:pPr>
              <a:lnSpc>
                <a:spcPct val="150000"/>
              </a:lnSpc>
            </a:pPr>
            <a:endParaRPr lang="zh-CN" altLang="en-US" sz="3200">
              <a:solidFill>
                <a:prstClr val="black">
                  <a:lumMod val="50000"/>
                  <a:lumOff val="50000"/>
                </a:prstClr>
              </a:solidFill>
              <a:latin typeface="微软雅黑" panose="020B0503020204020204" charset="-122"/>
              <a:ea typeface="微软雅黑" panose="020B0503020204020204" charset="-122"/>
            </a:endParaRPr>
          </a:p>
        </p:txBody>
      </p:sp>
      <p:sp>
        <p:nvSpPr>
          <p:cNvPr id="113" name="椭圆 112"/>
          <p:cNvSpPr/>
          <p:nvPr/>
        </p:nvSpPr>
        <p:spPr>
          <a:xfrm>
            <a:off x="4854861" y="3745833"/>
            <a:ext cx="1105627" cy="1105624"/>
          </a:xfrm>
          <a:prstGeom prst="ellipse">
            <a:avLst/>
          </a:prstGeom>
          <a:solidFill>
            <a:srgbClr val="5C6E7C"/>
          </a:solidFill>
          <a:ln>
            <a:noFill/>
          </a:ln>
          <a:effectLst>
            <a:innerShdw blurRad="88900" dir="13500000">
              <a:prstClr val="black">
                <a:alpha val="51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lnSpc>
                <a:spcPct val="150000"/>
              </a:lnSpc>
            </a:pPr>
            <a:endParaRPr lang="zh-CN" altLang="en-US" sz="3200">
              <a:solidFill>
                <a:prstClr val="white"/>
              </a:solidFill>
              <a:latin typeface="微软雅黑" panose="020B0503020204020204" charset="-122"/>
              <a:ea typeface="微软雅黑" panose="020B0503020204020204" charset="-122"/>
            </a:endParaRPr>
          </a:p>
        </p:txBody>
      </p:sp>
      <p:sp>
        <p:nvSpPr>
          <p:cNvPr id="114" name="TextBox 113"/>
          <p:cNvSpPr txBox="1"/>
          <p:nvPr/>
        </p:nvSpPr>
        <p:spPr>
          <a:xfrm>
            <a:off x="4948857" y="3493103"/>
            <a:ext cx="917635" cy="1477328"/>
          </a:xfrm>
          <a:prstGeom prst="rect">
            <a:avLst/>
          </a:prstGeom>
          <a:noFill/>
        </p:spPr>
        <p:txBody>
          <a:bodyPr wrap="square" rtlCol="0">
            <a:spAutoFit/>
          </a:bodyPr>
          <a:p>
            <a:pPr algn="ctr">
              <a:lnSpc>
                <a:spcPct val="150000"/>
              </a:lnSpc>
            </a:pPr>
            <a:r>
              <a:rPr lang="en-US" altLang="zh-CN" sz="6000" dirty="0">
                <a:solidFill>
                  <a:prstClr val="white"/>
                </a:solidFill>
                <a:latin typeface="微软雅黑" panose="020B0503020204020204" charset="-122"/>
                <a:ea typeface="微软雅黑" panose="020B0503020204020204" charset="-122"/>
              </a:rPr>
              <a:t>O</a:t>
            </a:r>
            <a:endParaRPr lang="zh-CN" altLang="en-US" sz="6000" dirty="0">
              <a:solidFill>
                <a:prstClr val="white"/>
              </a:solidFill>
              <a:latin typeface="微软雅黑" panose="020B0503020204020204" charset="-122"/>
              <a:ea typeface="微软雅黑" panose="020B0503020204020204" charset="-122"/>
            </a:endParaRPr>
          </a:p>
        </p:txBody>
      </p:sp>
      <p:sp>
        <p:nvSpPr>
          <p:cNvPr id="115" name="椭圆 114"/>
          <p:cNvSpPr/>
          <p:nvPr/>
        </p:nvSpPr>
        <p:spPr>
          <a:xfrm>
            <a:off x="6234929" y="3745833"/>
            <a:ext cx="1105627" cy="1105624"/>
          </a:xfrm>
          <a:prstGeom prst="ellipse">
            <a:avLst/>
          </a:prstGeom>
          <a:solidFill>
            <a:srgbClr val="5C6E7C"/>
          </a:solidFill>
          <a:ln>
            <a:noFill/>
          </a:ln>
          <a:effectLst>
            <a:innerShdw blurRad="88900" dir="13500000">
              <a:prstClr val="black">
                <a:alpha val="51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lnSpc>
                <a:spcPct val="150000"/>
              </a:lnSpc>
            </a:pPr>
            <a:endParaRPr lang="zh-CN" altLang="en-US" sz="3200">
              <a:solidFill>
                <a:prstClr val="white"/>
              </a:solidFill>
              <a:latin typeface="微软雅黑" panose="020B0503020204020204" charset="-122"/>
              <a:ea typeface="微软雅黑" panose="020B0503020204020204" charset="-122"/>
            </a:endParaRPr>
          </a:p>
        </p:txBody>
      </p:sp>
      <p:sp>
        <p:nvSpPr>
          <p:cNvPr id="116" name="TextBox 115"/>
          <p:cNvSpPr txBox="1"/>
          <p:nvPr/>
        </p:nvSpPr>
        <p:spPr>
          <a:xfrm>
            <a:off x="6349728" y="3484892"/>
            <a:ext cx="917635" cy="1477328"/>
          </a:xfrm>
          <a:prstGeom prst="rect">
            <a:avLst/>
          </a:prstGeom>
          <a:noFill/>
        </p:spPr>
        <p:txBody>
          <a:bodyPr wrap="square" rtlCol="0">
            <a:spAutoFit/>
          </a:bodyPr>
          <a:p>
            <a:pPr algn="ctr">
              <a:lnSpc>
                <a:spcPct val="150000"/>
              </a:lnSpc>
            </a:pPr>
            <a:r>
              <a:rPr lang="en-US" altLang="zh-CN" sz="6000" dirty="0">
                <a:solidFill>
                  <a:prstClr val="white"/>
                </a:solidFill>
                <a:latin typeface="微软雅黑" panose="020B0503020204020204" charset="-122"/>
                <a:ea typeface="微软雅黑" panose="020B0503020204020204" charset="-122"/>
              </a:rPr>
              <a:t>T</a:t>
            </a:r>
            <a:endParaRPr lang="zh-CN" altLang="en-US" sz="6000" dirty="0">
              <a:solidFill>
                <a:prstClr val="white"/>
              </a:solidFill>
              <a:latin typeface="微软雅黑" panose="020B0503020204020204" charset="-122"/>
              <a:ea typeface="微软雅黑" panose="020B0503020204020204" charset="-122"/>
            </a:endParaRPr>
          </a:p>
        </p:txBody>
      </p:sp>
      <p:sp>
        <p:nvSpPr>
          <p:cNvPr id="121" name="椭圆 120"/>
          <p:cNvSpPr/>
          <p:nvPr/>
        </p:nvSpPr>
        <p:spPr>
          <a:xfrm>
            <a:off x="3966355" y="4887311"/>
            <a:ext cx="576517" cy="576515"/>
          </a:xfrm>
          <a:prstGeom prst="ellipse">
            <a:avLst/>
          </a:prstGeom>
          <a:solidFill>
            <a:srgbClr val="BDBEC0"/>
          </a:solidFill>
          <a:ln>
            <a:solidFill>
              <a:schemeClr val="bg1"/>
            </a:solidFill>
          </a:ln>
          <a:effectLst>
            <a:innerShdw blurRad="88900" dir="13500000">
              <a:prstClr val="black">
                <a:alpha val="51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lnSpc>
                <a:spcPct val="150000"/>
              </a:lnSpc>
            </a:pPr>
            <a:endParaRPr lang="zh-CN" altLang="en-US" sz="3200">
              <a:solidFill>
                <a:schemeClr val="tx1">
                  <a:lumMod val="75000"/>
                  <a:lumOff val="25000"/>
                </a:schemeClr>
              </a:solidFill>
              <a:latin typeface="微软雅黑" panose="020B0503020204020204" charset="-122"/>
              <a:ea typeface="微软雅黑" panose="020B0503020204020204" charset="-122"/>
            </a:endParaRPr>
          </a:p>
        </p:txBody>
      </p:sp>
      <p:sp>
        <p:nvSpPr>
          <p:cNvPr id="124" name="椭圆 123"/>
          <p:cNvSpPr/>
          <p:nvPr/>
        </p:nvSpPr>
        <p:spPr>
          <a:xfrm>
            <a:off x="7725555" y="4887311"/>
            <a:ext cx="576517" cy="576515"/>
          </a:xfrm>
          <a:prstGeom prst="ellipse">
            <a:avLst/>
          </a:prstGeom>
          <a:solidFill>
            <a:srgbClr val="BDBEC0"/>
          </a:solidFill>
          <a:ln>
            <a:solidFill>
              <a:schemeClr val="bg1"/>
            </a:solidFill>
          </a:ln>
          <a:effectLst>
            <a:innerShdw blurRad="88900" dir="13500000">
              <a:prstClr val="black">
                <a:alpha val="51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lnSpc>
                <a:spcPct val="150000"/>
              </a:lnSpc>
            </a:pPr>
            <a:endParaRPr lang="zh-CN" altLang="en-US" sz="3200">
              <a:solidFill>
                <a:prstClr val="white"/>
              </a:solidFill>
              <a:latin typeface="微软雅黑" panose="020B0503020204020204" charset="-122"/>
              <a:ea typeface="微软雅黑" panose="020B0503020204020204" charset="-122"/>
            </a:endParaRPr>
          </a:p>
        </p:txBody>
      </p:sp>
      <p:sp>
        <p:nvSpPr>
          <p:cNvPr id="50" name="Freeform 36"/>
          <p:cNvSpPr>
            <a:spLocks noEditPoints="1"/>
          </p:cNvSpPr>
          <p:nvPr/>
        </p:nvSpPr>
        <p:spPr bwMode="auto">
          <a:xfrm>
            <a:off x="4125497" y="5066560"/>
            <a:ext cx="230716" cy="218016"/>
          </a:xfrm>
          <a:custGeom>
            <a:avLst/>
            <a:gdLst>
              <a:gd name="T0" fmla="*/ 29 w 101"/>
              <a:gd name="T1" fmla="*/ 79 h 95"/>
              <a:gd name="T2" fmla="*/ 86 w 101"/>
              <a:gd name="T3" fmla="*/ 76 h 95"/>
              <a:gd name="T4" fmla="*/ 86 w 101"/>
              <a:gd name="T5" fmla="*/ 81 h 95"/>
              <a:gd name="T6" fmla="*/ 31 w 101"/>
              <a:gd name="T7" fmla="*/ 13 h 95"/>
              <a:gd name="T8" fmla="*/ 29 w 101"/>
              <a:gd name="T9" fmla="*/ 16 h 95"/>
              <a:gd name="T10" fmla="*/ 29 w 101"/>
              <a:gd name="T11" fmla="*/ 32 h 95"/>
              <a:gd name="T12" fmla="*/ 31 w 101"/>
              <a:gd name="T13" fmla="*/ 34 h 95"/>
              <a:gd name="T14" fmla="*/ 86 w 101"/>
              <a:gd name="T15" fmla="*/ 34 h 95"/>
              <a:gd name="T16" fmla="*/ 89 w 101"/>
              <a:gd name="T17" fmla="*/ 16 h 95"/>
              <a:gd name="T18" fmla="*/ 86 w 101"/>
              <a:gd name="T19" fmla="*/ 13 h 95"/>
              <a:gd name="T20" fmla="*/ 33 w 101"/>
              <a:gd name="T21" fmla="*/ 30 h 95"/>
              <a:gd name="T22" fmla="*/ 33 w 101"/>
              <a:gd name="T23" fmla="*/ 18 h 95"/>
              <a:gd name="T24" fmla="*/ 84 w 101"/>
              <a:gd name="T25" fmla="*/ 30 h 95"/>
              <a:gd name="T26" fmla="*/ 16 w 101"/>
              <a:gd name="T27" fmla="*/ 29 h 95"/>
              <a:gd name="T28" fmla="*/ 8 w 101"/>
              <a:gd name="T29" fmla="*/ 29 h 95"/>
              <a:gd name="T30" fmla="*/ 16 w 101"/>
              <a:gd name="T31" fmla="*/ 83 h 95"/>
              <a:gd name="T32" fmla="*/ 12 w 101"/>
              <a:gd name="T33" fmla="*/ 95 h 95"/>
              <a:gd name="T34" fmla="*/ 3 w 101"/>
              <a:gd name="T35" fmla="*/ 92 h 95"/>
              <a:gd name="T36" fmla="*/ 0 w 101"/>
              <a:gd name="T37" fmla="*/ 83 h 95"/>
              <a:gd name="T38" fmla="*/ 0 w 101"/>
              <a:gd name="T39" fmla="*/ 25 h 95"/>
              <a:gd name="T40" fmla="*/ 16 w 101"/>
              <a:gd name="T41" fmla="*/ 21 h 95"/>
              <a:gd name="T42" fmla="*/ 20 w 101"/>
              <a:gd name="T43" fmla="*/ 0 h 95"/>
              <a:gd name="T44" fmla="*/ 97 w 101"/>
              <a:gd name="T45" fmla="*/ 0 h 95"/>
              <a:gd name="T46" fmla="*/ 101 w 101"/>
              <a:gd name="T47" fmla="*/ 4 h 95"/>
              <a:gd name="T48" fmla="*/ 98 w 101"/>
              <a:gd name="T49" fmla="*/ 92 h 95"/>
              <a:gd name="T50" fmla="*/ 89 w 101"/>
              <a:gd name="T51" fmla="*/ 95 h 95"/>
              <a:gd name="T52" fmla="*/ 12 w 101"/>
              <a:gd name="T53" fmla="*/ 95 h 95"/>
              <a:gd name="T54" fmla="*/ 93 w 101"/>
              <a:gd name="T55" fmla="*/ 83 h 95"/>
              <a:gd name="T56" fmla="*/ 93 w 101"/>
              <a:gd name="T57" fmla="*/ 8 h 95"/>
              <a:gd name="T58" fmla="*/ 24 w 101"/>
              <a:gd name="T59" fmla="*/ 83 h 95"/>
              <a:gd name="T60" fmla="*/ 89 w 101"/>
              <a:gd name="T61" fmla="*/ 88 h 95"/>
              <a:gd name="T62" fmla="*/ 92 w 101"/>
              <a:gd name="T63" fmla="*/ 86 h 95"/>
              <a:gd name="T64" fmla="*/ 61 w 101"/>
              <a:gd name="T65" fmla="*/ 39 h 95"/>
              <a:gd name="T66" fmla="*/ 61 w 101"/>
              <a:gd name="T67" fmla="*/ 39 h 95"/>
              <a:gd name="T68" fmla="*/ 89 w 101"/>
              <a:gd name="T69" fmla="*/ 41 h 95"/>
              <a:gd name="T70" fmla="*/ 89 w 101"/>
              <a:gd name="T71" fmla="*/ 54 h 95"/>
              <a:gd name="T72" fmla="*/ 86 w 101"/>
              <a:gd name="T73" fmla="*/ 56 h 95"/>
              <a:gd name="T74" fmla="*/ 59 w 101"/>
              <a:gd name="T75" fmla="*/ 54 h 95"/>
              <a:gd name="T76" fmla="*/ 59 w 101"/>
              <a:gd name="T77" fmla="*/ 41 h 95"/>
              <a:gd name="T78" fmla="*/ 84 w 101"/>
              <a:gd name="T79" fmla="*/ 44 h 95"/>
              <a:gd name="T80" fmla="*/ 64 w 101"/>
              <a:gd name="T81" fmla="*/ 44 h 95"/>
              <a:gd name="T82" fmla="*/ 84 w 101"/>
              <a:gd name="T83" fmla="*/ 52 h 95"/>
              <a:gd name="T84" fmla="*/ 31 w 101"/>
              <a:gd name="T85" fmla="*/ 44 h 95"/>
              <a:gd name="T86" fmla="*/ 29 w 101"/>
              <a:gd name="T87" fmla="*/ 41 h 95"/>
              <a:gd name="T88" fmla="*/ 54 w 101"/>
              <a:gd name="T89" fmla="*/ 39 h 95"/>
              <a:gd name="T90" fmla="*/ 54 w 101"/>
              <a:gd name="T91" fmla="*/ 44 h 95"/>
              <a:gd name="T92" fmla="*/ 31 w 101"/>
              <a:gd name="T93" fmla="*/ 56 h 95"/>
              <a:gd name="T94" fmla="*/ 29 w 101"/>
              <a:gd name="T95" fmla="*/ 54 h 95"/>
              <a:gd name="T96" fmla="*/ 54 w 101"/>
              <a:gd name="T97" fmla="*/ 52 h 95"/>
              <a:gd name="T98" fmla="*/ 54 w 101"/>
              <a:gd name="T99" fmla="*/ 56 h 95"/>
              <a:gd name="T100" fmla="*/ 31 w 101"/>
              <a:gd name="T101" fmla="*/ 69 h 95"/>
              <a:gd name="T102" fmla="*/ 29 w 101"/>
              <a:gd name="T103" fmla="*/ 66 h 95"/>
              <a:gd name="T104" fmla="*/ 86 w 101"/>
              <a:gd name="T105" fmla="*/ 64 h 95"/>
              <a:gd name="T106" fmla="*/ 86 w 101"/>
              <a:gd name="T107" fmla="*/ 69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01" h="95">
                <a:moveTo>
                  <a:pt x="31" y="81"/>
                </a:moveTo>
                <a:cubicBezTo>
                  <a:pt x="30" y="81"/>
                  <a:pt x="29" y="80"/>
                  <a:pt x="29" y="79"/>
                </a:cubicBezTo>
                <a:cubicBezTo>
                  <a:pt x="29" y="78"/>
                  <a:pt x="30" y="76"/>
                  <a:pt x="31" y="76"/>
                </a:cubicBezTo>
                <a:cubicBezTo>
                  <a:pt x="86" y="76"/>
                  <a:pt x="86" y="76"/>
                  <a:pt x="86" y="76"/>
                </a:cubicBezTo>
                <a:cubicBezTo>
                  <a:pt x="87" y="76"/>
                  <a:pt x="89" y="78"/>
                  <a:pt x="89" y="79"/>
                </a:cubicBezTo>
                <a:cubicBezTo>
                  <a:pt x="89" y="80"/>
                  <a:pt x="87" y="81"/>
                  <a:pt x="86" y="81"/>
                </a:cubicBezTo>
                <a:cubicBezTo>
                  <a:pt x="31" y="81"/>
                  <a:pt x="31" y="81"/>
                  <a:pt x="31" y="81"/>
                </a:cubicBezTo>
                <a:close/>
                <a:moveTo>
                  <a:pt x="31" y="13"/>
                </a:moveTo>
                <a:cubicBezTo>
                  <a:pt x="31" y="13"/>
                  <a:pt x="31" y="13"/>
                  <a:pt x="31" y="13"/>
                </a:cubicBezTo>
                <a:cubicBezTo>
                  <a:pt x="30" y="13"/>
                  <a:pt x="29" y="14"/>
                  <a:pt x="29" y="16"/>
                </a:cubicBezTo>
                <a:cubicBezTo>
                  <a:pt x="29" y="16"/>
                  <a:pt x="29" y="16"/>
                  <a:pt x="29" y="16"/>
                </a:cubicBezTo>
                <a:cubicBezTo>
                  <a:pt x="29" y="32"/>
                  <a:pt x="29" y="32"/>
                  <a:pt x="29" y="32"/>
                </a:cubicBezTo>
                <a:cubicBezTo>
                  <a:pt x="29" y="33"/>
                  <a:pt x="30" y="34"/>
                  <a:pt x="31" y="34"/>
                </a:cubicBezTo>
                <a:cubicBezTo>
                  <a:pt x="31" y="34"/>
                  <a:pt x="31" y="34"/>
                  <a:pt x="31" y="34"/>
                </a:cubicBezTo>
                <a:cubicBezTo>
                  <a:pt x="86" y="34"/>
                  <a:pt x="86" y="34"/>
                  <a:pt x="86" y="34"/>
                </a:cubicBezTo>
                <a:cubicBezTo>
                  <a:pt x="86" y="34"/>
                  <a:pt x="86" y="34"/>
                  <a:pt x="86" y="34"/>
                </a:cubicBezTo>
                <a:cubicBezTo>
                  <a:pt x="87" y="34"/>
                  <a:pt x="89" y="33"/>
                  <a:pt x="89" y="32"/>
                </a:cubicBezTo>
                <a:cubicBezTo>
                  <a:pt x="89" y="16"/>
                  <a:pt x="89" y="16"/>
                  <a:pt x="89" y="16"/>
                </a:cubicBezTo>
                <a:cubicBezTo>
                  <a:pt x="89" y="16"/>
                  <a:pt x="89" y="16"/>
                  <a:pt x="89" y="16"/>
                </a:cubicBezTo>
                <a:cubicBezTo>
                  <a:pt x="89" y="14"/>
                  <a:pt x="87" y="13"/>
                  <a:pt x="86" y="13"/>
                </a:cubicBezTo>
                <a:cubicBezTo>
                  <a:pt x="31" y="13"/>
                  <a:pt x="31" y="13"/>
                  <a:pt x="31" y="13"/>
                </a:cubicBezTo>
                <a:close/>
                <a:moveTo>
                  <a:pt x="33" y="30"/>
                </a:moveTo>
                <a:cubicBezTo>
                  <a:pt x="33" y="30"/>
                  <a:pt x="33" y="30"/>
                  <a:pt x="33" y="30"/>
                </a:cubicBezTo>
                <a:cubicBezTo>
                  <a:pt x="33" y="18"/>
                  <a:pt x="33" y="18"/>
                  <a:pt x="33" y="18"/>
                </a:cubicBezTo>
                <a:cubicBezTo>
                  <a:pt x="84" y="18"/>
                  <a:pt x="84" y="18"/>
                  <a:pt x="84" y="18"/>
                </a:cubicBezTo>
                <a:cubicBezTo>
                  <a:pt x="84" y="30"/>
                  <a:pt x="84" y="30"/>
                  <a:pt x="84" y="30"/>
                </a:cubicBezTo>
                <a:cubicBezTo>
                  <a:pt x="33" y="30"/>
                  <a:pt x="33" y="30"/>
                  <a:pt x="33" y="30"/>
                </a:cubicBezTo>
                <a:close/>
                <a:moveTo>
                  <a:pt x="16" y="29"/>
                </a:moveTo>
                <a:cubicBezTo>
                  <a:pt x="16" y="29"/>
                  <a:pt x="16" y="29"/>
                  <a:pt x="16" y="29"/>
                </a:cubicBezTo>
                <a:cubicBezTo>
                  <a:pt x="8" y="29"/>
                  <a:pt x="8" y="29"/>
                  <a:pt x="8" y="29"/>
                </a:cubicBezTo>
                <a:cubicBezTo>
                  <a:pt x="8" y="83"/>
                  <a:pt x="8" y="83"/>
                  <a:pt x="8" y="83"/>
                </a:cubicBezTo>
                <a:cubicBezTo>
                  <a:pt x="8" y="89"/>
                  <a:pt x="16" y="89"/>
                  <a:pt x="16" y="83"/>
                </a:cubicBezTo>
                <a:cubicBezTo>
                  <a:pt x="16" y="29"/>
                  <a:pt x="16" y="29"/>
                  <a:pt x="16" y="29"/>
                </a:cubicBezTo>
                <a:close/>
                <a:moveTo>
                  <a:pt x="12" y="95"/>
                </a:moveTo>
                <a:cubicBezTo>
                  <a:pt x="12" y="95"/>
                  <a:pt x="12" y="95"/>
                  <a:pt x="12" y="95"/>
                </a:cubicBezTo>
                <a:cubicBezTo>
                  <a:pt x="9" y="95"/>
                  <a:pt x="6" y="94"/>
                  <a:pt x="3" y="92"/>
                </a:cubicBezTo>
                <a:cubicBezTo>
                  <a:pt x="3" y="92"/>
                  <a:pt x="3" y="92"/>
                  <a:pt x="3" y="92"/>
                </a:cubicBezTo>
                <a:cubicBezTo>
                  <a:pt x="1" y="90"/>
                  <a:pt x="0" y="87"/>
                  <a:pt x="0" y="83"/>
                </a:cubicBezTo>
                <a:cubicBezTo>
                  <a:pt x="0" y="25"/>
                  <a:pt x="0" y="25"/>
                  <a:pt x="0" y="25"/>
                </a:cubicBezTo>
                <a:cubicBezTo>
                  <a:pt x="0" y="25"/>
                  <a:pt x="0" y="25"/>
                  <a:pt x="0" y="25"/>
                </a:cubicBezTo>
                <a:cubicBezTo>
                  <a:pt x="0" y="23"/>
                  <a:pt x="2" y="21"/>
                  <a:pt x="4" y="21"/>
                </a:cubicBezTo>
                <a:cubicBezTo>
                  <a:pt x="16" y="21"/>
                  <a:pt x="16" y="21"/>
                  <a:pt x="16" y="21"/>
                </a:cubicBezTo>
                <a:cubicBezTo>
                  <a:pt x="16" y="4"/>
                  <a:pt x="16" y="4"/>
                  <a:pt x="16" y="4"/>
                </a:cubicBezTo>
                <a:cubicBezTo>
                  <a:pt x="16" y="2"/>
                  <a:pt x="18" y="0"/>
                  <a:pt x="20" y="0"/>
                </a:cubicBezTo>
                <a:cubicBezTo>
                  <a:pt x="20" y="0"/>
                  <a:pt x="20" y="0"/>
                  <a:pt x="20" y="0"/>
                </a:cubicBezTo>
                <a:cubicBezTo>
                  <a:pt x="97" y="0"/>
                  <a:pt x="97" y="0"/>
                  <a:pt x="97" y="0"/>
                </a:cubicBezTo>
                <a:cubicBezTo>
                  <a:pt x="99" y="0"/>
                  <a:pt x="101" y="2"/>
                  <a:pt x="101" y="4"/>
                </a:cubicBezTo>
                <a:cubicBezTo>
                  <a:pt x="101" y="4"/>
                  <a:pt x="101" y="4"/>
                  <a:pt x="101" y="4"/>
                </a:cubicBezTo>
                <a:cubicBezTo>
                  <a:pt x="101" y="83"/>
                  <a:pt x="101" y="83"/>
                  <a:pt x="101" y="83"/>
                </a:cubicBezTo>
                <a:cubicBezTo>
                  <a:pt x="101" y="87"/>
                  <a:pt x="100" y="90"/>
                  <a:pt x="98" y="92"/>
                </a:cubicBezTo>
                <a:cubicBezTo>
                  <a:pt x="97" y="92"/>
                  <a:pt x="97" y="92"/>
                  <a:pt x="97" y="92"/>
                </a:cubicBezTo>
                <a:cubicBezTo>
                  <a:pt x="95" y="94"/>
                  <a:pt x="92" y="95"/>
                  <a:pt x="89" y="95"/>
                </a:cubicBezTo>
                <a:cubicBezTo>
                  <a:pt x="12" y="95"/>
                  <a:pt x="12" y="95"/>
                  <a:pt x="12" y="95"/>
                </a:cubicBezTo>
                <a:cubicBezTo>
                  <a:pt x="12" y="95"/>
                  <a:pt x="12" y="95"/>
                  <a:pt x="12" y="95"/>
                </a:cubicBezTo>
                <a:cubicBezTo>
                  <a:pt x="12" y="95"/>
                  <a:pt x="12" y="95"/>
                  <a:pt x="12" y="95"/>
                </a:cubicBezTo>
                <a:close/>
                <a:moveTo>
                  <a:pt x="93" y="83"/>
                </a:moveTo>
                <a:cubicBezTo>
                  <a:pt x="93" y="83"/>
                  <a:pt x="93" y="83"/>
                  <a:pt x="93" y="83"/>
                </a:cubicBezTo>
                <a:cubicBezTo>
                  <a:pt x="93" y="8"/>
                  <a:pt x="93" y="8"/>
                  <a:pt x="93" y="8"/>
                </a:cubicBezTo>
                <a:cubicBezTo>
                  <a:pt x="24" y="8"/>
                  <a:pt x="24" y="8"/>
                  <a:pt x="24" y="8"/>
                </a:cubicBezTo>
                <a:cubicBezTo>
                  <a:pt x="24" y="33"/>
                  <a:pt x="24" y="58"/>
                  <a:pt x="24" y="83"/>
                </a:cubicBezTo>
                <a:cubicBezTo>
                  <a:pt x="24" y="85"/>
                  <a:pt x="24" y="86"/>
                  <a:pt x="23" y="88"/>
                </a:cubicBezTo>
                <a:cubicBezTo>
                  <a:pt x="89" y="88"/>
                  <a:pt x="89" y="88"/>
                  <a:pt x="89" y="88"/>
                </a:cubicBezTo>
                <a:cubicBezTo>
                  <a:pt x="90" y="88"/>
                  <a:pt x="91" y="87"/>
                  <a:pt x="92" y="86"/>
                </a:cubicBezTo>
                <a:cubicBezTo>
                  <a:pt x="92" y="86"/>
                  <a:pt x="92" y="86"/>
                  <a:pt x="92" y="86"/>
                </a:cubicBezTo>
                <a:cubicBezTo>
                  <a:pt x="93" y="86"/>
                  <a:pt x="93" y="85"/>
                  <a:pt x="93" y="83"/>
                </a:cubicBezTo>
                <a:close/>
                <a:moveTo>
                  <a:pt x="61" y="39"/>
                </a:moveTo>
                <a:cubicBezTo>
                  <a:pt x="61" y="39"/>
                  <a:pt x="61" y="39"/>
                  <a:pt x="61" y="39"/>
                </a:cubicBezTo>
                <a:cubicBezTo>
                  <a:pt x="61" y="39"/>
                  <a:pt x="61" y="39"/>
                  <a:pt x="61" y="39"/>
                </a:cubicBezTo>
                <a:cubicBezTo>
                  <a:pt x="86" y="39"/>
                  <a:pt x="86" y="39"/>
                  <a:pt x="86" y="39"/>
                </a:cubicBezTo>
                <a:cubicBezTo>
                  <a:pt x="87" y="39"/>
                  <a:pt x="89" y="40"/>
                  <a:pt x="89" y="41"/>
                </a:cubicBezTo>
                <a:cubicBezTo>
                  <a:pt x="89" y="42"/>
                  <a:pt x="89" y="42"/>
                  <a:pt x="89" y="42"/>
                </a:cubicBezTo>
                <a:cubicBezTo>
                  <a:pt x="89" y="54"/>
                  <a:pt x="89" y="54"/>
                  <a:pt x="89" y="54"/>
                </a:cubicBezTo>
                <a:cubicBezTo>
                  <a:pt x="89" y="55"/>
                  <a:pt x="87" y="56"/>
                  <a:pt x="86" y="56"/>
                </a:cubicBezTo>
                <a:cubicBezTo>
                  <a:pt x="86" y="56"/>
                  <a:pt x="86" y="56"/>
                  <a:pt x="86" y="56"/>
                </a:cubicBezTo>
                <a:cubicBezTo>
                  <a:pt x="61" y="56"/>
                  <a:pt x="61" y="56"/>
                  <a:pt x="61" y="56"/>
                </a:cubicBezTo>
                <a:cubicBezTo>
                  <a:pt x="60" y="56"/>
                  <a:pt x="59" y="55"/>
                  <a:pt x="59" y="54"/>
                </a:cubicBezTo>
                <a:cubicBezTo>
                  <a:pt x="59" y="54"/>
                  <a:pt x="59" y="54"/>
                  <a:pt x="59" y="54"/>
                </a:cubicBezTo>
                <a:cubicBezTo>
                  <a:pt x="59" y="41"/>
                  <a:pt x="59" y="41"/>
                  <a:pt x="59" y="41"/>
                </a:cubicBezTo>
                <a:cubicBezTo>
                  <a:pt x="59" y="40"/>
                  <a:pt x="60" y="39"/>
                  <a:pt x="61" y="39"/>
                </a:cubicBezTo>
                <a:close/>
                <a:moveTo>
                  <a:pt x="84" y="44"/>
                </a:moveTo>
                <a:cubicBezTo>
                  <a:pt x="84" y="44"/>
                  <a:pt x="84" y="44"/>
                  <a:pt x="84" y="44"/>
                </a:cubicBezTo>
                <a:cubicBezTo>
                  <a:pt x="64" y="44"/>
                  <a:pt x="64" y="44"/>
                  <a:pt x="64" y="44"/>
                </a:cubicBezTo>
                <a:cubicBezTo>
                  <a:pt x="64" y="52"/>
                  <a:pt x="64" y="52"/>
                  <a:pt x="64" y="52"/>
                </a:cubicBezTo>
                <a:cubicBezTo>
                  <a:pt x="84" y="52"/>
                  <a:pt x="84" y="52"/>
                  <a:pt x="84" y="52"/>
                </a:cubicBezTo>
                <a:cubicBezTo>
                  <a:pt x="84" y="44"/>
                  <a:pt x="84" y="44"/>
                  <a:pt x="84" y="44"/>
                </a:cubicBezTo>
                <a:close/>
                <a:moveTo>
                  <a:pt x="31" y="44"/>
                </a:moveTo>
                <a:cubicBezTo>
                  <a:pt x="31" y="44"/>
                  <a:pt x="31" y="44"/>
                  <a:pt x="31" y="44"/>
                </a:cubicBezTo>
                <a:cubicBezTo>
                  <a:pt x="30" y="44"/>
                  <a:pt x="29" y="43"/>
                  <a:pt x="29" y="41"/>
                </a:cubicBezTo>
                <a:cubicBezTo>
                  <a:pt x="29" y="40"/>
                  <a:pt x="30" y="39"/>
                  <a:pt x="31" y="39"/>
                </a:cubicBezTo>
                <a:cubicBezTo>
                  <a:pt x="54" y="39"/>
                  <a:pt x="54" y="39"/>
                  <a:pt x="54" y="39"/>
                </a:cubicBezTo>
                <a:cubicBezTo>
                  <a:pt x="55" y="39"/>
                  <a:pt x="56" y="40"/>
                  <a:pt x="56" y="41"/>
                </a:cubicBezTo>
                <a:cubicBezTo>
                  <a:pt x="56" y="43"/>
                  <a:pt x="55" y="44"/>
                  <a:pt x="54" y="44"/>
                </a:cubicBezTo>
                <a:cubicBezTo>
                  <a:pt x="31" y="44"/>
                  <a:pt x="31" y="44"/>
                  <a:pt x="31" y="44"/>
                </a:cubicBezTo>
                <a:close/>
                <a:moveTo>
                  <a:pt x="31" y="56"/>
                </a:moveTo>
                <a:cubicBezTo>
                  <a:pt x="31" y="56"/>
                  <a:pt x="31" y="56"/>
                  <a:pt x="31" y="56"/>
                </a:cubicBezTo>
                <a:cubicBezTo>
                  <a:pt x="30" y="56"/>
                  <a:pt x="29" y="55"/>
                  <a:pt x="29" y="54"/>
                </a:cubicBezTo>
                <a:cubicBezTo>
                  <a:pt x="29" y="53"/>
                  <a:pt x="30" y="52"/>
                  <a:pt x="31" y="52"/>
                </a:cubicBezTo>
                <a:cubicBezTo>
                  <a:pt x="54" y="52"/>
                  <a:pt x="54" y="52"/>
                  <a:pt x="54" y="52"/>
                </a:cubicBezTo>
                <a:cubicBezTo>
                  <a:pt x="55" y="52"/>
                  <a:pt x="56" y="53"/>
                  <a:pt x="56" y="54"/>
                </a:cubicBezTo>
                <a:cubicBezTo>
                  <a:pt x="56" y="55"/>
                  <a:pt x="55" y="56"/>
                  <a:pt x="54" y="56"/>
                </a:cubicBezTo>
                <a:cubicBezTo>
                  <a:pt x="31" y="56"/>
                  <a:pt x="31" y="56"/>
                  <a:pt x="31" y="56"/>
                </a:cubicBezTo>
                <a:close/>
                <a:moveTo>
                  <a:pt x="31" y="69"/>
                </a:moveTo>
                <a:cubicBezTo>
                  <a:pt x="31" y="69"/>
                  <a:pt x="31" y="69"/>
                  <a:pt x="31" y="69"/>
                </a:cubicBezTo>
                <a:cubicBezTo>
                  <a:pt x="30" y="69"/>
                  <a:pt x="29" y="68"/>
                  <a:pt x="29" y="66"/>
                </a:cubicBezTo>
                <a:cubicBezTo>
                  <a:pt x="29" y="65"/>
                  <a:pt x="30" y="64"/>
                  <a:pt x="31" y="64"/>
                </a:cubicBezTo>
                <a:cubicBezTo>
                  <a:pt x="86" y="64"/>
                  <a:pt x="86" y="64"/>
                  <a:pt x="86" y="64"/>
                </a:cubicBezTo>
                <a:cubicBezTo>
                  <a:pt x="87" y="64"/>
                  <a:pt x="89" y="65"/>
                  <a:pt x="89" y="66"/>
                </a:cubicBezTo>
                <a:cubicBezTo>
                  <a:pt x="89" y="68"/>
                  <a:pt x="87" y="69"/>
                  <a:pt x="86" y="69"/>
                </a:cubicBezTo>
                <a:cubicBezTo>
                  <a:pt x="31" y="69"/>
                  <a:pt x="31" y="69"/>
                  <a:pt x="31" y="69"/>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p>
            <a:pPr>
              <a:lnSpc>
                <a:spcPct val="150000"/>
              </a:lnSpc>
            </a:pPr>
            <a:endParaRPr lang="zh-CN" altLang="en-US" sz="3200">
              <a:solidFill>
                <a:schemeClr val="tx1">
                  <a:lumMod val="75000"/>
                  <a:lumOff val="25000"/>
                </a:schemeClr>
              </a:solidFill>
              <a:latin typeface="微软雅黑" panose="020B0503020204020204" charset="-122"/>
              <a:ea typeface="微软雅黑" panose="020B0503020204020204" charset="-122"/>
            </a:endParaRPr>
          </a:p>
        </p:txBody>
      </p:sp>
      <p:sp>
        <p:nvSpPr>
          <p:cNvPr id="49" name="Freeform 35"/>
          <p:cNvSpPr>
            <a:spLocks noEditPoints="1"/>
          </p:cNvSpPr>
          <p:nvPr/>
        </p:nvSpPr>
        <p:spPr bwMode="auto">
          <a:xfrm>
            <a:off x="7905864" y="5055197"/>
            <a:ext cx="232833" cy="243417"/>
          </a:xfrm>
          <a:custGeom>
            <a:avLst/>
            <a:gdLst>
              <a:gd name="T0" fmla="*/ 86 w 101"/>
              <a:gd name="T1" fmla="*/ 14 h 106"/>
              <a:gd name="T2" fmla="*/ 89 w 101"/>
              <a:gd name="T3" fmla="*/ 83 h 106"/>
              <a:gd name="T4" fmla="*/ 93 w 101"/>
              <a:gd name="T5" fmla="*/ 53 h 106"/>
              <a:gd name="T6" fmla="*/ 76 w 101"/>
              <a:gd name="T7" fmla="*/ 71 h 106"/>
              <a:gd name="T8" fmla="*/ 74 w 101"/>
              <a:gd name="T9" fmla="*/ 53 h 106"/>
              <a:gd name="T10" fmla="*/ 29 w 101"/>
              <a:gd name="T11" fmla="*/ 70 h 106"/>
              <a:gd name="T12" fmla="*/ 22 w 101"/>
              <a:gd name="T13" fmla="*/ 53 h 106"/>
              <a:gd name="T14" fmla="*/ 18 w 101"/>
              <a:gd name="T15" fmla="*/ 78 h 106"/>
              <a:gd name="T16" fmla="*/ 0 w 101"/>
              <a:gd name="T17" fmla="*/ 50 h 106"/>
              <a:gd name="T18" fmla="*/ 50 w 101"/>
              <a:gd name="T19" fmla="*/ 0 h 106"/>
              <a:gd name="T20" fmla="*/ 66 w 101"/>
              <a:gd name="T21" fmla="*/ 91 h 106"/>
              <a:gd name="T22" fmla="*/ 62 w 101"/>
              <a:gd name="T23" fmla="*/ 106 h 106"/>
              <a:gd name="T24" fmla="*/ 39 w 101"/>
              <a:gd name="T25" fmla="*/ 106 h 106"/>
              <a:gd name="T26" fmla="*/ 35 w 101"/>
              <a:gd name="T27" fmla="*/ 102 h 106"/>
              <a:gd name="T28" fmla="*/ 23 w 101"/>
              <a:gd name="T29" fmla="*/ 91 h 106"/>
              <a:gd name="T30" fmla="*/ 20 w 101"/>
              <a:gd name="T31" fmla="*/ 85 h 106"/>
              <a:gd name="T32" fmla="*/ 53 w 101"/>
              <a:gd name="T33" fmla="*/ 57 h 106"/>
              <a:gd name="T34" fmla="*/ 80 w 101"/>
              <a:gd name="T35" fmla="*/ 85 h 106"/>
              <a:gd name="T36" fmla="*/ 78 w 101"/>
              <a:gd name="T37" fmla="*/ 91 h 106"/>
              <a:gd name="T38" fmla="*/ 66 w 101"/>
              <a:gd name="T39" fmla="*/ 91 h 106"/>
              <a:gd name="T40" fmla="*/ 58 w 101"/>
              <a:gd name="T41" fmla="*/ 98 h 106"/>
              <a:gd name="T42" fmla="*/ 58 w 101"/>
              <a:gd name="T43" fmla="*/ 87 h 106"/>
              <a:gd name="T44" fmla="*/ 68 w 101"/>
              <a:gd name="T45" fmla="*/ 83 h 106"/>
              <a:gd name="T46" fmla="*/ 33 w 101"/>
              <a:gd name="T47" fmla="*/ 83 h 106"/>
              <a:gd name="T48" fmla="*/ 39 w 101"/>
              <a:gd name="T49" fmla="*/ 83 h 106"/>
              <a:gd name="T50" fmla="*/ 43 w 101"/>
              <a:gd name="T51" fmla="*/ 98 h 106"/>
              <a:gd name="T52" fmla="*/ 81 w 101"/>
              <a:gd name="T53" fmla="*/ 20 h 106"/>
              <a:gd name="T54" fmla="*/ 80 w 101"/>
              <a:gd name="T55" fmla="*/ 19 h 106"/>
              <a:gd name="T56" fmla="*/ 78 w 101"/>
              <a:gd name="T57" fmla="*/ 48 h 106"/>
              <a:gd name="T58" fmla="*/ 81 w 101"/>
              <a:gd name="T59" fmla="*/ 20 h 106"/>
              <a:gd name="T60" fmla="*/ 76 w 101"/>
              <a:gd name="T61" fmla="*/ 16 h 106"/>
              <a:gd name="T62" fmla="*/ 71 w 101"/>
              <a:gd name="T63" fmla="*/ 16 h 106"/>
              <a:gd name="T64" fmla="*/ 76 w 101"/>
              <a:gd name="T65" fmla="*/ 16 h 106"/>
              <a:gd name="T66" fmla="*/ 57 w 101"/>
              <a:gd name="T67" fmla="*/ 8 h 106"/>
              <a:gd name="T68" fmla="*/ 53 w 101"/>
              <a:gd name="T69" fmla="*/ 24 h 106"/>
              <a:gd name="T70" fmla="*/ 68 w 101"/>
              <a:gd name="T71" fmla="*/ 20 h 106"/>
              <a:gd name="T72" fmla="*/ 57 w 101"/>
              <a:gd name="T73" fmla="*/ 8 h 106"/>
              <a:gd name="T74" fmla="*/ 48 w 101"/>
              <a:gd name="T75" fmla="*/ 8 h 106"/>
              <a:gd name="T76" fmla="*/ 34 w 101"/>
              <a:gd name="T77" fmla="*/ 18 h 106"/>
              <a:gd name="T78" fmla="*/ 35 w 101"/>
              <a:gd name="T79" fmla="*/ 21 h 106"/>
              <a:gd name="T80" fmla="*/ 48 w 101"/>
              <a:gd name="T81" fmla="*/ 8 h 106"/>
              <a:gd name="T82" fmla="*/ 34 w 101"/>
              <a:gd name="T83" fmla="*/ 11 h 106"/>
              <a:gd name="T84" fmla="*/ 29 w 101"/>
              <a:gd name="T85" fmla="*/ 18 h 106"/>
              <a:gd name="T86" fmla="*/ 34 w 101"/>
              <a:gd name="T87" fmla="*/ 11 h 106"/>
              <a:gd name="T88" fmla="*/ 21 w 101"/>
              <a:gd name="T89" fmla="*/ 19 h 106"/>
              <a:gd name="T90" fmla="*/ 8 w 101"/>
              <a:gd name="T91" fmla="*/ 48 h 106"/>
              <a:gd name="T92" fmla="*/ 27 w 101"/>
              <a:gd name="T93" fmla="*/ 23 h 106"/>
              <a:gd name="T94" fmla="*/ 69 w 101"/>
              <a:gd name="T95" fmla="*/ 25 h 106"/>
              <a:gd name="T96" fmla="*/ 67 w 101"/>
              <a:gd name="T97" fmla="*/ 26 h 106"/>
              <a:gd name="T98" fmla="*/ 53 w 101"/>
              <a:gd name="T99" fmla="*/ 48 h 106"/>
              <a:gd name="T100" fmla="*/ 69 w 101"/>
              <a:gd name="T101" fmla="*/ 25 h 106"/>
              <a:gd name="T102" fmla="*/ 48 w 101"/>
              <a:gd name="T103" fmla="*/ 29 h 106"/>
              <a:gd name="T104" fmla="*/ 31 w 101"/>
              <a:gd name="T105" fmla="*/ 25 h 106"/>
              <a:gd name="T106" fmla="*/ 48 w 101"/>
              <a:gd name="T107" fmla="*/ 48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01" h="106">
                <a:moveTo>
                  <a:pt x="50" y="0"/>
                </a:moveTo>
                <a:cubicBezTo>
                  <a:pt x="64" y="0"/>
                  <a:pt x="77" y="5"/>
                  <a:pt x="86" y="14"/>
                </a:cubicBezTo>
                <a:cubicBezTo>
                  <a:pt x="95" y="24"/>
                  <a:pt x="101" y="36"/>
                  <a:pt x="101" y="50"/>
                </a:cubicBezTo>
                <a:cubicBezTo>
                  <a:pt x="101" y="63"/>
                  <a:pt x="96" y="74"/>
                  <a:pt x="89" y="83"/>
                </a:cubicBezTo>
                <a:cubicBezTo>
                  <a:pt x="86" y="87"/>
                  <a:pt x="80" y="82"/>
                  <a:pt x="83" y="78"/>
                </a:cubicBezTo>
                <a:cubicBezTo>
                  <a:pt x="89" y="71"/>
                  <a:pt x="93" y="62"/>
                  <a:pt x="93" y="53"/>
                </a:cubicBezTo>
                <a:cubicBezTo>
                  <a:pt x="78" y="53"/>
                  <a:pt x="78" y="53"/>
                  <a:pt x="78" y="53"/>
                </a:cubicBezTo>
                <a:cubicBezTo>
                  <a:pt x="78" y="59"/>
                  <a:pt x="77" y="65"/>
                  <a:pt x="76" y="71"/>
                </a:cubicBezTo>
                <a:cubicBezTo>
                  <a:pt x="75" y="74"/>
                  <a:pt x="70" y="73"/>
                  <a:pt x="71" y="70"/>
                </a:cubicBezTo>
                <a:cubicBezTo>
                  <a:pt x="73" y="65"/>
                  <a:pt x="74" y="59"/>
                  <a:pt x="74" y="53"/>
                </a:cubicBezTo>
                <a:cubicBezTo>
                  <a:pt x="54" y="53"/>
                  <a:pt x="46" y="53"/>
                  <a:pt x="27" y="53"/>
                </a:cubicBezTo>
                <a:cubicBezTo>
                  <a:pt x="27" y="59"/>
                  <a:pt x="28" y="65"/>
                  <a:pt x="29" y="70"/>
                </a:cubicBezTo>
                <a:cubicBezTo>
                  <a:pt x="30" y="73"/>
                  <a:pt x="26" y="74"/>
                  <a:pt x="25" y="70"/>
                </a:cubicBezTo>
                <a:cubicBezTo>
                  <a:pt x="23" y="65"/>
                  <a:pt x="23" y="59"/>
                  <a:pt x="22" y="53"/>
                </a:cubicBezTo>
                <a:cubicBezTo>
                  <a:pt x="8" y="53"/>
                  <a:pt x="8" y="53"/>
                  <a:pt x="8" y="53"/>
                </a:cubicBezTo>
                <a:cubicBezTo>
                  <a:pt x="8" y="62"/>
                  <a:pt x="12" y="71"/>
                  <a:pt x="18" y="78"/>
                </a:cubicBezTo>
                <a:cubicBezTo>
                  <a:pt x="21" y="82"/>
                  <a:pt x="15" y="87"/>
                  <a:pt x="12" y="83"/>
                </a:cubicBezTo>
                <a:cubicBezTo>
                  <a:pt x="4" y="74"/>
                  <a:pt x="0" y="63"/>
                  <a:pt x="0" y="50"/>
                </a:cubicBezTo>
                <a:cubicBezTo>
                  <a:pt x="0" y="36"/>
                  <a:pt x="5" y="24"/>
                  <a:pt x="15" y="14"/>
                </a:cubicBezTo>
                <a:cubicBezTo>
                  <a:pt x="24" y="5"/>
                  <a:pt x="36" y="0"/>
                  <a:pt x="50" y="0"/>
                </a:cubicBezTo>
                <a:close/>
                <a:moveTo>
                  <a:pt x="66" y="91"/>
                </a:moveTo>
                <a:cubicBezTo>
                  <a:pt x="66" y="91"/>
                  <a:pt x="66" y="91"/>
                  <a:pt x="66" y="91"/>
                </a:cubicBezTo>
                <a:cubicBezTo>
                  <a:pt x="66" y="102"/>
                  <a:pt x="66" y="102"/>
                  <a:pt x="66" y="102"/>
                </a:cubicBezTo>
                <a:cubicBezTo>
                  <a:pt x="66" y="104"/>
                  <a:pt x="64" y="106"/>
                  <a:pt x="62" y="106"/>
                </a:cubicBezTo>
                <a:cubicBezTo>
                  <a:pt x="62" y="106"/>
                  <a:pt x="62" y="106"/>
                  <a:pt x="62" y="106"/>
                </a:cubicBezTo>
                <a:cubicBezTo>
                  <a:pt x="39" y="106"/>
                  <a:pt x="39" y="106"/>
                  <a:pt x="39" y="106"/>
                </a:cubicBezTo>
                <a:cubicBezTo>
                  <a:pt x="37" y="106"/>
                  <a:pt x="35" y="104"/>
                  <a:pt x="35" y="102"/>
                </a:cubicBezTo>
                <a:cubicBezTo>
                  <a:pt x="35" y="102"/>
                  <a:pt x="35" y="102"/>
                  <a:pt x="35" y="102"/>
                </a:cubicBezTo>
                <a:cubicBezTo>
                  <a:pt x="35" y="91"/>
                  <a:pt x="35" y="91"/>
                  <a:pt x="35" y="91"/>
                </a:cubicBezTo>
                <a:cubicBezTo>
                  <a:pt x="23" y="91"/>
                  <a:pt x="23" y="91"/>
                  <a:pt x="23" y="91"/>
                </a:cubicBezTo>
                <a:cubicBezTo>
                  <a:pt x="21" y="91"/>
                  <a:pt x="19" y="90"/>
                  <a:pt x="19" y="87"/>
                </a:cubicBezTo>
                <a:cubicBezTo>
                  <a:pt x="19" y="86"/>
                  <a:pt x="20" y="85"/>
                  <a:pt x="20" y="85"/>
                </a:cubicBezTo>
                <a:cubicBezTo>
                  <a:pt x="48" y="57"/>
                  <a:pt x="48" y="57"/>
                  <a:pt x="48" y="57"/>
                </a:cubicBezTo>
                <a:cubicBezTo>
                  <a:pt x="49" y="56"/>
                  <a:pt x="52" y="56"/>
                  <a:pt x="53" y="57"/>
                </a:cubicBezTo>
                <a:cubicBezTo>
                  <a:pt x="53" y="58"/>
                  <a:pt x="53" y="58"/>
                  <a:pt x="53" y="58"/>
                </a:cubicBezTo>
                <a:cubicBezTo>
                  <a:pt x="80" y="85"/>
                  <a:pt x="80" y="85"/>
                  <a:pt x="80" y="85"/>
                </a:cubicBezTo>
                <a:cubicBezTo>
                  <a:pt x="82" y="86"/>
                  <a:pt x="82" y="89"/>
                  <a:pt x="80" y="90"/>
                </a:cubicBezTo>
                <a:cubicBezTo>
                  <a:pt x="79" y="91"/>
                  <a:pt x="79" y="91"/>
                  <a:pt x="78" y="91"/>
                </a:cubicBezTo>
                <a:cubicBezTo>
                  <a:pt x="77" y="91"/>
                  <a:pt x="77" y="91"/>
                  <a:pt x="77" y="91"/>
                </a:cubicBezTo>
                <a:cubicBezTo>
                  <a:pt x="66" y="91"/>
                  <a:pt x="66" y="91"/>
                  <a:pt x="66" y="91"/>
                </a:cubicBezTo>
                <a:close/>
                <a:moveTo>
                  <a:pt x="58" y="98"/>
                </a:moveTo>
                <a:cubicBezTo>
                  <a:pt x="58" y="98"/>
                  <a:pt x="58" y="98"/>
                  <a:pt x="58" y="98"/>
                </a:cubicBezTo>
                <a:cubicBezTo>
                  <a:pt x="58" y="87"/>
                  <a:pt x="58" y="87"/>
                  <a:pt x="58" y="87"/>
                </a:cubicBezTo>
                <a:cubicBezTo>
                  <a:pt x="58" y="87"/>
                  <a:pt x="58" y="87"/>
                  <a:pt x="58" y="87"/>
                </a:cubicBezTo>
                <a:cubicBezTo>
                  <a:pt x="58" y="85"/>
                  <a:pt x="60" y="83"/>
                  <a:pt x="62" y="83"/>
                </a:cubicBezTo>
                <a:cubicBezTo>
                  <a:pt x="68" y="83"/>
                  <a:pt x="68" y="83"/>
                  <a:pt x="68" y="83"/>
                </a:cubicBezTo>
                <a:cubicBezTo>
                  <a:pt x="50" y="66"/>
                  <a:pt x="50" y="66"/>
                  <a:pt x="50" y="66"/>
                </a:cubicBezTo>
                <a:cubicBezTo>
                  <a:pt x="33" y="83"/>
                  <a:pt x="33" y="83"/>
                  <a:pt x="33" y="83"/>
                </a:cubicBezTo>
                <a:cubicBezTo>
                  <a:pt x="39" y="83"/>
                  <a:pt x="39" y="83"/>
                  <a:pt x="39" y="83"/>
                </a:cubicBezTo>
                <a:cubicBezTo>
                  <a:pt x="39" y="83"/>
                  <a:pt x="39" y="83"/>
                  <a:pt x="39" y="83"/>
                </a:cubicBezTo>
                <a:cubicBezTo>
                  <a:pt x="41" y="83"/>
                  <a:pt x="43" y="85"/>
                  <a:pt x="43" y="87"/>
                </a:cubicBezTo>
                <a:cubicBezTo>
                  <a:pt x="43" y="98"/>
                  <a:pt x="43" y="98"/>
                  <a:pt x="43" y="98"/>
                </a:cubicBezTo>
                <a:cubicBezTo>
                  <a:pt x="58" y="98"/>
                  <a:pt x="58" y="98"/>
                  <a:pt x="58" y="98"/>
                </a:cubicBezTo>
                <a:close/>
                <a:moveTo>
                  <a:pt x="81" y="20"/>
                </a:moveTo>
                <a:cubicBezTo>
                  <a:pt x="81" y="20"/>
                  <a:pt x="81" y="20"/>
                  <a:pt x="81" y="20"/>
                </a:cubicBezTo>
                <a:cubicBezTo>
                  <a:pt x="80" y="20"/>
                  <a:pt x="80" y="19"/>
                  <a:pt x="80" y="19"/>
                </a:cubicBezTo>
                <a:cubicBezTo>
                  <a:pt x="78" y="20"/>
                  <a:pt x="76" y="22"/>
                  <a:pt x="74" y="23"/>
                </a:cubicBezTo>
                <a:cubicBezTo>
                  <a:pt x="76" y="30"/>
                  <a:pt x="78" y="39"/>
                  <a:pt x="78" y="48"/>
                </a:cubicBezTo>
                <a:cubicBezTo>
                  <a:pt x="93" y="48"/>
                  <a:pt x="93" y="48"/>
                  <a:pt x="93" y="48"/>
                </a:cubicBezTo>
                <a:cubicBezTo>
                  <a:pt x="93" y="37"/>
                  <a:pt x="88" y="27"/>
                  <a:pt x="81" y="20"/>
                </a:cubicBezTo>
                <a:close/>
                <a:moveTo>
                  <a:pt x="76" y="16"/>
                </a:moveTo>
                <a:cubicBezTo>
                  <a:pt x="76" y="16"/>
                  <a:pt x="76" y="16"/>
                  <a:pt x="76" y="16"/>
                </a:cubicBezTo>
                <a:cubicBezTo>
                  <a:pt x="73" y="14"/>
                  <a:pt x="70" y="12"/>
                  <a:pt x="67" y="11"/>
                </a:cubicBezTo>
                <a:cubicBezTo>
                  <a:pt x="68" y="12"/>
                  <a:pt x="70" y="14"/>
                  <a:pt x="71" y="16"/>
                </a:cubicBezTo>
                <a:cubicBezTo>
                  <a:pt x="71" y="17"/>
                  <a:pt x="71" y="18"/>
                  <a:pt x="72" y="18"/>
                </a:cubicBezTo>
                <a:cubicBezTo>
                  <a:pt x="73" y="18"/>
                  <a:pt x="75" y="17"/>
                  <a:pt x="76" y="16"/>
                </a:cubicBezTo>
                <a:close/>
                <a:moveTo>
                  <a:pt x="57" y="8"/>
                </a:moveTo>
                <a:cubicBezTo>
                  <a:pt x="57" y="8"/>
                  <a:pt x="57" y="8"/>
                  <a:pt x="57" y="8"/>
                </a:cubicBezTo>
                <a:cubicBezTo>
                  <a:pt x="56" y="8"/>
                  <a:pt x="54" y="8"/>
                  <a:pt x="53" y="8"/>
                </a:cubicBezTo>
                <a:cubicBezTo>
                  <a:pt x="53" y="24"/>
                  <a:pt x="53" y="24"/>
                  <a:pt x="53" y="24"/>
                </a:cubicBezTo>
                <a:cubicBezTo>
                  <a:pt x="57" y="24"/>
                  <a:pt x="62" y="23"/>
                  <a:pt x="66" y="21"/>
                </a:cubicBezTo>
                <a:cubicBezTo>
                  <a:pt x="66" y="21"/>
                  <a:pt x="67" y="21"/>
                  <a:pt x="68" y="20"/>
                </a:cubicBezTo>
                <a:cubicBezTo>
                  <a:pt x="67" y="20"/>
                  <a:pt x="67" y="19"/>
                  <a:pt x="66" y="18"/>
                </a:cubicBezTo>
                <a:cubicBezTo>
                  <a:pt x="64" y="14"/>
                  <a:pt x="61" y="10"/>
                  <a:pt x="57" y="8"/>
                </a:cubicBezTo>
                <a:close/>
                <a:moveTo>
                  <a:pt x="48" y="8"/>
                </a:moveTo>
                <a:cubicBezTo>
                  <a:pt x="48" y="8"/>
                  <a:pt x="48" y="8"/>
                  <a:pt x="48" y="8"/>
                </a:cubicBezTo>
                <a:cubicBezTo>
                  <a:pt x="46" y="8"/>
                  <a:pt x="45" y="8"/>
                  <a:pt x="43" y="8"/>
                </a:cubicBezTo>
                <a:cubicBezTo>
                  <a:pt x="40" y="10"/>
                  <a:pt x="37" y="14"/>
                  <a:pt x="34" y="18"/>
                </a:cubicBezTo>
                <a:cubicBezTo>
                  <a:pt x="34" y="19"/>
                  <a:pt x="33" y="20"/>
                  <a:pt x="33" y="20"/>
                </a:cubicBezTo>
                <a:cubicBezTo>
                  <a:pt x="34" y="21"/>
                  <a:pt x="34" y="21"/>
                  <a:pt x="35" y="21"/>
                </a:cubicBezTo>
                <a:cubicBezTo>
                  <a:pt x="39" y="23"/>
                  <a:pt x="43" y="24"/>
                  <a:pt x="48" y="24"/>
                </a:cubicBezTo>
                <a:cubicBezTo>
                  <a:pt x="48" y="8"/>
                  <a:pt x="48" y="8"/>
                  <a:pt x="48" y="8"/>
                </a:cubicBezTo>
                <a:close/>
                <a:moveTo>
                  <a:pt x="34" y="11"/>
                </a:moveTo>
                <a:cubicBezTo>
                  <a:pt x="34" y="11"/>
                  <a:pt x="34" y="11"/>
                  <a:pt x="34" y="11"/>
                </a:cubicBezTo>
                <a:cubicBezTo>
                  <a:pt x="30" y="12"/>
                  <a:pt x="28" y="14"/>
                  <a:pt x="25" y="16"/>
                </a:cubicBezTo>
                <a:cubicBezTo>
                  <a:pt x="26" y="17"/>
                  <a:pt x="28" y="18"/>
                  <a:pt x="29" y="18"/>
                </a:cubicBezTo>
                <a:cubicBezTo>
                  <a:pt x="29" y="18"/>
                  <a:pt x="30" y="17"/>
                  <a:pt x="30" y="16"/>
                </a:cubicBezTo>
                <a:cubicBezTo>
                  <a:pt x="31" y="14"/>
                  <a:pt x="32" y="12"/>
                  <a:pt x="34" y="11"/>
                </a:cubicBezTo>
                <a:close/>
                <a:moveTo>
                  <a:pt x="21" y="19"/>
                </a:moveTo>
                <a:cubicBezTo>
                  <a:pt x="21" y="19"/>
                  <a:pt x="21" y="19"/>
                  <a:pt x="21" y="19"/>
                </a:cubicBezTo>
                <a:cubicBezTo>
                  <a:pt x="21" y="19"/>
                  <a:pt x="20" y="20"/>
                  <a:pt x="20" y="20"/>
                </a:cubicBezTo>
                <a:cubicBezTo>
                  <a:pt x="13" y="27"/>
                  <a:pt x="8" y="37"/>
                  <a:pt x="8" y="48"/>
                </a:cubicBezTo>
                <a:cubicBezTo>
                  <a:pt x="22" y="48"/>
                  <a:pt x="22" y="48"/>
                  <a:pt x="22" y="48"/>
                </a:cubicBezTo>
                <a:cubicBezTo>
                  <a:pt x="23" y="39"/>
                  <a:pt x="24" y="30"/>
                  <a:pt x="27" y="23"/>
                </a:cubicBezTo>
                <a:cubicBezTo>
                  <a:pt x="25" y="22"/>
                  <a:pt x="23" y="20"/>
                  <a:pt x="21" y="19"/>
                </a:cubicBezTo>
                <a:close/>
                <a:moveTo>
                  <a:pt x="69" y="25"/>
                </a:moveTo>
                <a:cubicBezTo>
                  <a:pt x="69" y="25"/>
                  <a:pt x="69" y="25"/>
                  <a:pt x="69" y="25"/>
                </a:cubicBezTo>
                <a:cubicBezTo>
                  <a:pt x="69" y="25"/>
                  <a:pt x="68" y="25"/>
                  <a:pt x="67" y="26"/>
                </a:cubicBezTo>
                <a:cubicBezTo>
                  <a:pt x="63" y="27"/>
                  <a:pt x="58" y="28"/>
                  <a:pt x="53" y="29"/>
                </a:cubicBezTo>
                <a:cubicBezTo>
                  <a:pt x="53" y="48"/>
                  <a:pt x="53" y="48"/>
                  <a:pt x="53" y="48"/>
                </a:cubicBezTo>
                <a:cubicBezTo>
                  <a:pt x="74" y="48"/>
                  <a:pt x="74" y="48"/>
                  <a:pt x="74" y="48"/>
                </a:cubicBezTo>
                <a:cubicBezTo>
                  <a:pt x="73" y="39"/>
                  <a:pt x="72" y="31"/>
                  <a:pt x="69" y="25"/>
                </a:cubicBezTo>
                <a:close/>
                <a:moveTo>
                  <a:pt x="48" y="29"/>
                </a:moveTo>
                <a:cubicBezTo>
                  <a:pt x="48" y="29"/>
                  <a:pt x="48" y="29"/>
                  <a:pt x="48" y="29"/>
                </a:cubicBezTo>
                <a:cubicBezTo>
                  <a:pt x="43" y="28"/>
                  <a:pt x="38" y="27"/>
                  <a:pt x="33" y="26"/>
                </a:cubicBezTo>
                <a:cubicBezTo>
                  <a:pt x="33" y="25"/>
                  <a:pt x="32" y="25"/>
                  <a:pt x="31" y="25"/>
                </a:cubicBezTo>
                <a:cubicBezTo>
                  <a:pt x="29" y="31"/>
                  <a:pt x="27" y="39"/>
                  <a:pt x="27" y="48"/>
                </a:cubicBezTo>
                <a:cubicBezTo>
                  <a:pt x="48" y="48"/>
                  <a:pt x="48" y="48"/>
                  <a:pt x="48" y="48"/>
                </a:cubicBezTo>
                <a:cubicBezTo>
                  <a:pt x="48" y="29"/>
                  <a:pt x="48" y="29"/>
                  <a:pt x="48" y="29"/>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p>
            <a:pPr>
              <a:lnSpc>
                <a:spcPct val="150000"/>
              </a:lnSpc>
            </a:pPr>
            <a:endParaRPr lang="zh-CN" altLang="en-US" sz="3200">
              <a:solidFill>
                <a:prstClr val="black">
                  <a:lumMod val="50000"/>
                  <a:lumOff val="50000"/>
                </a:prstClr>
              </a:solidFill>
              <a:latin typeface="微软雅黑" panose="020B0503020204020204" charset="-122"/>
              <a:ea typeface="微软雅黑" panose="020B0503020204020204" charset="-122"/>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580231" y="488156"/>
            <a:ext cx="3070635" cy="521970"/>
          </a:xfrm>
          <a:prstGeom prst="rect">
            <a:avLst/>
          </a:prstGeom>
        </p:spPr>
        <p:txBody>
          <a:bodyPr wrap="square">
            <a:spAutoFit/>
          </a:bodyPr>
          <a:p>
            <a:pPr algn="dist"/>
            <a:r>
              <a:rPr lang="zh-CN" altLang="en-US" sz="2800" dirty="0">
                <a:solidFill>
                  <a:srgbClr val="5C6E7C"/>
                </a:solidFill>
                <a:latin typeface="汉仪大宋简" panose="02010600000101010101" pitchFamily="2" charset="-122"/>
                <a:ea typeface="汉仪大宋简" panose="02010600000101010101" pitchFamily="2" charset="-122"/>
              </a:rPr>
              <a:t>叁</a:t>
            </a:r>
            <a:r>
              <a:rPr lang="en-US" altLang="zh-CN" sz="2800" dirty="0">
                <a:solidFill>
                  <a:srgbClr val="5C6E7C"/>
                </a:solidFill>
                <a:latin typeface="汉仪大宋简" panose="02010600000101010101" pitchFamily="2" charset="-122"/>
                <a:ea typeface="汉仪大宋简" panose="02010600000101010101" pitchFamily="2" charset="-122"/>
              </a:rPr>
              <a:t>·</a:t>
            </a:r>
            <a:r>
              <a:rPr lang="zh-CN" altLang="en-US" sz="2800" dirty="0">
                <a:solidFill>
                  <a:srgbClr val="5C6E7C"/>
                </a:solidFill>
                <a:latin typeface="汉仪大宋简" panose="02010600000101010101" pitchFamily="2" charset="-122"/>
                <a:ea typeface="汉仪大宋简" panose="02010600000101010101" pitchFamily="2" charset="-122"/>
              </a:rPr>
              <a:t>输入标题内容</a:t>
            </a:r>
            <a:endParaRPr lang="zh-CN" altLang="en-US" sz="2800" dirty="0">
              <a:solidFill>
                <a:srgbClr val="5C6E7C"/>
              </a:solidFill>
              <a:latin typeface="汉仪大宋简" panose="02010600000101010101" pitchFamily="2" charset="-122"/>
              <a:ea typeface="汉仪大宋简" panose="02010600000101010101" pitchFamily="2" charset="-122"/>
            </a:endParaRPr>
          </a:p>
        </p:txBody>
      </p:sp>
      <p:sp>
        <p:nvSpPr>
          <p:cNvPr id="14338" name="Rectangle 2"/>
          <p:cNvSpPr/>
          <p:nvPr/>
        </p:nvSpPr>
        <p:spPr>
          <a:xfrm>
            <a:off x="1290638" y="1993900"/>
            <a:ext cx="4849812" cy="1819275"/>
          </a:xfrm>
          <a:prstGeom prst="rect">
            <a:avLst/>
          </a:prstGeom>
          <a:solidFill>
            <a:srgbClr val="5C6E7C"/>
          </a:solidFill>
          <a:ln w="9525" cap="flat" cmpd="sng">
            <a:solidFill>
              <a:schemeClr val="bg1"/>
            </a:solidFill>
            <a:prstDash val="solid"/>
            <a:miter/>
            <a:headEnd type="none" w="med" len="med"/>
            <a:tailEnd type="none" w="med" len="med"/>
          </a:ln>
        </p:spPr>
        <p:txBody>
          <a:bodyPr wrap="none" anchor="ctr"/>
          <a:p>
            <a:pPr algn="ctr"/>
            <a:endParaRPr lang="zh-CN" altLang="en-US" sz="2000" dirty="0">
              <a:solidFill>
                <a:schemeClr val="tx1">
                  <a:lumMod val="75000"/>
                  <a:lumOff val="25000"/>
                </a:schemeClr>
              </a:solidFill>
              <a:latin typeface="微软雅黑" panose="020B0503020204020204" charset="-122"/>
              <a:ea typeface="微软雅黑" panose="020B0503020204020204" charset="-122"/>
            </a:endParaRPr>
          </a:p>
        </p:txBody>
      </p:sp>
      <p:sp>
        <p:nvSpPr>
          <p:cNvPr id="14339" name="Text Box 3"/>
          <p:cNvSpPr txBox="1"/>
          <p:nvPr/>
        </p:nvSpPr>
        <p:spPr>
          <a:xfrm>
            <a:off x="1467168" y="2028825"/>
            <a:ext cx="427355" cy="583565"/>
          </a:xfrm>
          <a:prstGeom prst="rect">
            <a:avLst/>
          </a:prstGeom>
          <a:noFill/>
          <a:ln w="9525">
            <a:noFill/>
          </a:ln>
        </p:spPr>
        <p:txBody>
          <a:bodyPr wrap="none">
            <a:spAutoFit/>
          </a:bodyPr>
          <a:p>
            <a:r>
              <a:rPr lang="zh-CN" altLang="en-US" sz="3200" b="1" dirty="0">
                <a:solidFill>
                  <a:schemeClr val="bg1"/>
                </a:solidFill>
                <a:latin typeface="微软雅黑" panose="020B0503020204020204" charset="-122"/>
                <a:ea typeface="微软雅黑" panose="020B0503020204020204" charset="-122"/>
              </a:rPr>
              <a:t>S</a:t>
            </a:r>
            <a:endParaRPr lang="zh-CN" altLang="en-US" sz="3200" b="1" dirty="0">
              <a:solidFill>
                <a:schemeClr val="bg1"/>
              </a:solidFill>
              <a:latin typeface="微软雅黑" panose="020B0503020204020204" charset="-122"/>
              <a:ea typeface="微软雅黑" panose="020B0503020204020204" charset="-122"/>
            </a:endParaRPr>
          </a:p>
        </p:txBody>
      </p:sp>
      <p:sp>
        <p:nvSpPr>
          <p:cNvPr id="14340" name="Text Box 4"/>
          <p:cNvSpPr txBox="1"/>
          <p:nvPr/>
        </p:nvSpPr>
        <p:spPr>
          <a:xfrm>
            <a:off x="1748155" y="2201863"/>
            <a:ext cx="993775" cy="368300"/>
          </a:xfrm>
          <a:prstGeom prst="rect">
            <a:avLst/>
          </a:prstGeom>
          <a:noFill/>
          <a:ln w="9525">
            <a:noFill/>
          </a:ln>
        </p:spPr>
        <p:txBody>
          <a:bodyPr wrap="none">
            <a:spAutoFit/>
          </a:bodyPr>
          <a:p>
            <a:r>
              <a:rPr lang="zh-CN" altLang="en-US" dirty="0">
                <a:solidFill>
                  <a:schemeClr val="bg1"/>
                </a:solidFill>
                <a:latin typeface="微软雅黑" panose="020B0503020204020204" charset="-122"/>
                <a:ea typeface="微软雅黑" panose="020B0503020204020204" charset="-122"/>
              </a:rPr>
              <a:t>trength</a:t>
            </a:r>
            <a:endParaRPr lang="zh-CN" altLang="en-US" dirty="0">
              <a:solidFill>
                <a:schemeClr val="bg1"/>
              </a:solidFill>
              <a:latin typeface="微软雅黑" panose="020B0503020204020204" charset="-122"/>
              <a:ea typeface="微软雅黑" panose="020B0503020204020204" charset="-122"/>
            </a:endParaRPr>
          </a:p>
        </p:txBody>
      </p:sp>
      <p:sp>
        <p:nvSpPr>
          <p:cNvPr id="14341" name="Text Box 5"/>
          <p:cNvSpPr txBox="1"/>
          <p:nvPr/>
        </p:nvSpPr>
        <p:spPr>
          <a:xfrm>
            <a:off x="1748155" y="2709545"/>
            <a:ext cx="4241800" cy="829945"/>
          </a:xfrm>
          <a:prstGeom prst="rect">
            <a:avLst/>
          </a:prstGeom>
          <a:noFill/>
          <a:ln w="9525">
            <a:noFill/>
          </a:ln>
        </p:spPr>
        <p:txBody>
          <a:bodyPr wrap="square">
            <a:spAutoFit/>
          </a:bodyPr>
          <a:p>
            <a:r>
              <a:rPr lang="zh-CN" altLang="en-US" sz="1600" dirty="0">
                <a:solidFill>
                  <a:schemeClr val="bg1"/>
                </a:solidFill>
                <a:latin typeface="微软雅黑" panose="020B0503020204020204" charset="-122"/>
                <a:ea typeface="微软雅黑" panose="020B0503020204020204" charset="-122"/>
              </a:rPr>
              <a:t>Please click here to edit textPlease click here to edit text</a:t>
            </a:r>
            <a:endParaRPr lang="zh-CN" altLang="en-US" sz="1600" dirty="0">
              <a:solidFill>
                <a:schemeClr val="bg1"/>
              </a:solidFill>
              <a:latin typeface="微软雅黑" panose="020B0503020204020204" charset="-122"/>
              <a:ea typeface="微软雅黑" panose="020B0503020204020204" charset="-122"/>
            </a:endParaRPr>
          </a:p>
          <a:p>
            <a:r>
              <a:rPr lang="zh-CN" altLang="en-US" sz="1600" dirty="0">
                <a:solidFill>
                  <a:schemeClr val="bg1"/>
                </a:solidFill>
                <a:latin typeface="微软雅黑" panose="020B0503020204020204" charset="-122"/>
                <a:ea typeface="微软雅黑" panose="020B0503020204020204" charset="-122"/>
              </a:rPr>
              <a:t>Please click here to edit text</a:t>
            </a:r>
            <a:endParaRPr lang="zh-CN" altLang="en-US" sz="1600" dirty="0">
              <a:solidFill>
                <a:schemeClr val="bg1"/>
              </a:solidFill>
              <a:latin typeface="微软雅黑" panose="020B0503020204020204" charset="-122"/>
              <a:ea typeface="微软雅黑" panose="020B0503020204020204" charset="-122"/>
            </a:endParaRPr>
          </a:p>
        </p:txBody>
      </p:sp>
      <p:sp>
        <p:nvSpPr>
          <p:cNvPr id="14342" name="Rectangle 6"/>
          <p:cNvSpPr/>
          <p:nvPr/>
        </p:nvSpPr>
        <p:spPr>
          <a:xfrm>
            <a:off x="6383338" y="2006600"/>
            <a:ext cx="4848225" cy="1817688"/>
          </a:xfrm>
          <a:prstGeom prst="rect">
            <a:avLst/>
          </a:prstGeom>
          <a:solidFill>
            <a:schemeClr val="bg1">
              <a:alpha val="70000"/>
            </a:schemeClr>
          </a:solidFill>
          <a:ln w="9525" cap="flat" cmpd="sng">
            <a:solidFill>
              <a:schemeClr val="bg1"/>
            </a:solidFill>
            <a:prstDash val="solid"/>
            <a:miter/>
            <a:headEnd type="none" w="med" len="med"/>
            <a:tailEnd type="none" w="med" len="med"/>
          </a:ln>
        </p:spPr>
        <p:txBody>
          <a:bodyPr wrap="none" anchor="ctr"/>
          <a:p>
            <a:pPr algn="ctr"/>
            <a:endParaRPr lang="zh-CN" altLang="en-US" sz="2000" dirty="0">
              <a:solidFill>
                <a:schemeClr val="tx1">
                  <a:lumMod val="75000"/>
                  <a:lumOff val="25000"/>
                </a:schemeClr>
              </a:solidFill>
              <a:latin typeface="微软雅黑" panose="020B0503020204020204" charset="-122"/>
              <a:ea typeface="微软雅黑" panose="020B0503020204020204" charset="-122"/>
            </a:endParaRPr>
          </a:p>
        </p:txBody>
      </p:sp>
      <p:sp>
        <p:nvSpPr>
          <p:cNvPr id="14343" name="Text Box 7"/>
          <p:cNvSpPr txBox="1"/>
          <p:nvPr/>
        </p:nvSpPr>
        <p:spPr>
          <a:xfrm>
            <a:off x="6542088" y="1874838"/>
            <a:ext cx="556895" cy="645160"/>
          </a:xfrm>
          <a:prstGeom prst="rect">
            <a:avLst/>
          </a:prstGeom>
          <a:noFill/>
          <a:ln w="9525">
            <a:noFill/>
          </a:ln>
        </p:spPr>
        <p:txBody>
          <a:bodyPr wrap="none">
            <a:spAutoFit/>
          </a:bodyPr>
          <a:p>
            <a:r>
              <a:rPr lang="zh-CN" altLang="en-US" sz="3600" b="1" dirty="0">
                <a:solidFill>
                  <a:schemeClr val="tx1">
                    <a:lumMod val="75000"/>
                    <a:lumOff val="25000"/>
                  </a:schemeClr>
                </a:solidFill>
                <a:latin typeface="微软雅黑" panose="020B0503020204020204" charset="-122"/>
                <a:ea typeface="微软雅黑" panose="020B0503020204020204" charset="-122"/>
              </a:rPr>
              <a:t>O</a:t>
            </a:r>
            <a:endParaRPr lang="zh-CN" altLang="en-US" sz="3600" b="1" dirty="0">
              <a:solidFill>
                <a:schemeClr val="tx1">
                  <a:lumMod val="75000"/>
                  <a:lumOff val="25000"/>
                </a:schemeClr>
              </a:solidFill>
              <a:latin typeface="微软雅黑" panose="020B0503020204020204" charset="-122"/>
              <a:ea typeface="微软雅黑" panose="020B0503020204020204" charset="-122"/>
            </a:endParaRPr>
          </a:p>
        </p:txBody>
      </p:sp>
      <p:sp>
        <p:nvSpPr>
          <p:cNvPr id="14344" name="Text Box 8"/>
          <p:cNvSpPr txBox="1"/>
          <p:nvPr/>
        </p:nvSpPr>
        <p:spPr>
          <a:xfrm>
            <a:off x="6946900" y="2047875"/>
            <a:ext cx="1670685" cy="398780"/>
          </a:xfrm>
          <a:prstGeom prst="rect">
            <a:avLst/>
          </a:prstGeom>
          <a:noFill/>
          <a:ln w="9525">
            <a:noFill/>
          </a:ln>
        </p:spPr>
        <p:txBody>
          <a:bodyPr wrap="none">
            <a:spAutoFit/>
          </a:bodyPr>
          <a:p>
            <a:r>
              <a:rPr lang="zh-CN" altLang="en-US" sz="2000" dirty="0">
                <a:solidFill>
                  <a:schemeClr val="tx1">
                    <a:lumMod val="75000"/>
                    <a:lumOff val="25000"/>
                  </a:schemeClr>
                </a:solidFill>
                <a:latin typeface="微软雅黑" panose="020B0503020204020204" charset="-122"/>
                <a:ea typeface="微软雅黑" panose="020B0503020204020204" charset="-122"/>
              </a:rPr>
              <a:t>pportunities</a:t>
            </a:r>
            <a:endParaRPr lang="zh-CN" altLang="en-US" sz="2000" dirty="0">
              <a:solidFill>
                <a:schemeClr val="tx1">
                  <a:lumMod val="75000"/>
                  <a:lumOff val="25000"/>
                </a:schemeClr>
              </a:solidFill>
              <a:latin typeface="微软雅黑" panose="020B0503020204020204" charset="-122"/>
              <a:ea typeface="微软雅黑" panose="020B0503020204020204" charset="-122"/>
            </a:endParaRPr>
          </a:p>
        </p:txBody>
      </p:sp>
      <p:sp>
        <p:nvSpPr>
          <p:cNvPr id="14345" name="Text Box 9"/>
          <p:cNvSpPr txBox="1"/>
          <p:nvPr/>
        </p:nvSpPr>
        <p:spPr>
          <a:xfrm>
            <a:off x="7234238" y="2540000"/>
            <a:ext cx="3237865" cy="922020"/>
          </a:xfrm>
          <a:prstGeom prst="rect">
            <a:avLst/>
          </a:prstGeom>
          <a:noFill/>
          <a:ln w="9525">
            <a:noFill/>
          </a:ln>
        </p:spPr>
        <p:txBody>
          <a:bodyPr wrap="none">
            <a:spAutoFit/>
          </a:bodyPr>
          <a:p>
            <a:r>
              <a:rPr lang="zh-CN" altLang="en-US" dirty="0">
                <a:solidFill>
                  <a:schemeClr val="tx1">
                    <a:lumMod val="75000"/>
                    <a:lumOff val="25000"/>
                  </a:schemeClr>
                </a:solidFill>
                <a:latin typeface="微软雅黑" panose="020B0503020204020204" charset="-122"/>
                <a:ea typeface="微软雅黑" panose="020B0503020204020204" charset="-122"/>
              </a:rPr>
              <a:t>Please click here to edit text</a:t>
            </a:r>
            <a:endParaRPr lang="zh-CN" altLang="en-US" dirty="0">
              <a:solidFill>
                <a:schemeClr val="tx1">
                  <a:lumMod val="75000"/>
                  <a:lumOff val="25000"/>
                </a:schemeClr>
              </a:solidFill>
              <a:latin typeface="微软雅黑" panose="020B0503020204020204" charset="-122"/>
              <a:ea typeface="微软雅黑" panose="020B0503020204020204" charset="-122"/>
            </a:endParaRPr>
          </a:p>
          <a:p>
            <a:r>
              <a:rPr lang="zh-CN" altLang="en-US" dirty="0">
                <a:solidFill>
                  <a:schemeClr val="tx1">
                    <a:lumMod val="75000"/>
                    <a:lumOff val="25000"/>
                  </a:schemeClr>
                </a:solidFill>
                <a:latin typeface="微软雅黑" panose="020B0503020204020204" charset="-122"/>
                <a:ea typeface="微软雅黑" panose="020B0503020204020204" charset="-122"/>
              </a:rPr>
              <a:t>Please click here to edit text</a:t>
            </a:r>
            <a:endParaRPr lang="zh-CN" altLang="en-US" dirty="0">
              <a:solidFill>
                <a:schemeClr val="tx1">
                  <a:lumMod val="75000"/>
                  <a:lumOff val="25000"/>
                </a:schemeClr>
              </a:solidFill>
              <a:latin typeface="微软雅黑" panose="020B0503020204020204" charset="-122"/>
              <a:ea typeface="微软雅黑" panose="020B0503020204020204" charset="-122"/>
            </a:endParaRPr>
          </a:p>
          <a:p>
            <a:r>
              <a:rPr lang="zh-CN" altLang="en-US" dirty="0">
                <a:solidFill>
                  <a:schemeClr val="tx1">
                    <a:lumMod val="75000"/>
                    <a:lumOff val="25000"/>
                  </a:schemeClr>
                </a:solidFill>
                <a:latin typeface="微软雅黑" panose="020B0503020204020204" charset="-122"/>
                <a:ea typeface="微软雅黑" panose="020B0503020204020204" charset="-122"/>
              </a:rPr>
              <a:t>Please click here to edit text</a:t>
            </a:r>
            <a:endParaRPr lang="zh-CN" altLang="en-US" dirty="0">
              <a:solidFill>
                <a:schemeClr val="tx1">
                  <a:lumMod val="75000"/>
                  <a:lumOff val="25000"/>
                </a:schemeClr>
              </a:solidFill>
              <a:latin typeface="微软雅黑" panose="020B0503020204020204" charset="-122"/>
              <a:ea typeface="微软雅黑" panose="020B0503020204020204" charset="-122"/>
            </a:endParaRPr>
          </a:p>
        </p:txBody>
      </p:sp>
      <p:sp>
        <p:nvSpPr>
          <p:cNvPr id="14346" name="Rectangle 10"/>
          <p:cNvSpPr/>
          <p:nvPr/>
        </p:nvSpPr>
        <p:spPr>
          <a:xfrm>
            <a:off x="1273175" y="4152900"/>
            <a:ext cx="4849813" cy="1819275"/>
          </a:xfrm>
          <a:prstGeom prst="rect">
            <a:avLst/>
          </a:prstGeom>
          <a:solidFill>
            <a:schemeClr val="bg1">
              <a:alpha val="70000"/>
            </a:schemeClr>
          </a:solidFill>
          <a:ln w="9525" cap="flat" cmpd="sng">
            <a:solidFill>
              <a:schemeClr val="bg1"/>
            </a:solidFill>
            <a:prstDash val="solid"/>
            <a:miter/>
            <a:headEnd type="none" w="med" len="med"/>
            <a:tailEnd type="none" w="med" len="med"/>
          </a:ln>
        </p:spPr>
        <p:txBody>
          <a:bodyPr wrap="none" anchor="ctr"/>
          <a:p>
            <a:pPr algn="ctr"/>
            <a:endParaRPr lang="zh-CN" altLang="en-US" sz="2000" dirty="0">
              <a:solidFill>
                <a:schemeClr val="tx1">
                  <a:lumMod val="75000"/>
                  <a:lumOff val="25000"/>
                </a:schemeClr>
              </a:solidFill>
              <a:latin typeface="微软雅黑" panose="020B0503020204020204" charset="-122"/>
              <a:ea typeface="微软雅黑" panose="020B0503020204020204" charset="-122"/>
            </a:endParaRPr>
          </a:p>
        </p:txBody>
      </p:sp>
      <p:sp>
        <p:nvSpPr>
          <p:cNvPr id="14347" name="Text Box 11"/>
          <p:cNvSpPr txBox="1"/>
          <p:nvPr/>
        </p:nvSpPr>
        <p:spPr>
          <a:xfrm>
            <a:off x="1431925" y="4022725"/>
            <a:ext cx="675005" cy="645160"/>
          </a:xfrm>
          <a:prstGeom prst="rect">
            <a:avLst/>
          </a:prstGeom>
          <a:noFill/>
          <a:ln w="9525">
            <a:noFill/>
          </a:ln>
        </p:spPr>
        <p:txBody>
          <a:bodyPr wrap="none">
            <a:spAutoFit/>
          </a:bodyPr>
          <a:p>
            <a:r>
              <a:rPr lang="zh-CN" altLang="en-US" sz="3600" b="1" dirty="0">
                <a:solidFill>
                  <a:schemeClr val="tx1">
                    <a:lumMod val="75000"/>
                    <a:lumOff val="25000"/>
                  </a:schemeClr>
                </a:solidFill>
                <a:latin typeface="微软雅黑" panose="020B0503020204020204" charset="-122"/>
                <a:ea typeface="微软雅黑" panose="020B0503020204020204" charset="-122"/>
              </a:rPr>
              <a:t>W</a:t>
            </a:r>
            <a:endParaRPr lang="zh-CN" altLang="en-US" sz="3600" b="1" dirty="0">
              <a:solidFill>
                <a:schemeClr val="tx1">
                  <a:lumMod val="75000"/>
                  <a:lumOff val="25000"/>
                </a:schemeClr>
              </a:solidFill>
              <a:latin typeface="微软雅黑" panose="020B0503020204020204" charset="-122"/>
              <a:ea typeface="微软雅黑" panose="020B0503020204020204" charset="-122"/>
            </a:endParaRPr>
          </a:p>
        </p:txBody>
      </p:sp>
      <p:sp>
        <p:nvSpPr>
          <p:cNvPr id="14348" name="Text Box 12"/>
          <p:cNvSpPr txBox="1"/>
          <p:nvPr/>
        </p:nvSpPr>
        <p:spPr>
          <a:xfrm>
            <a:off x="1879600" y="4195763"/>
            <a:ext cx="1402715" cy="398780"/>
          </a:xfrm>
          <a:prstGeom prst="rect">
            <a:avLst/>
          </a:prstGeom>
          <a:noFill/>
          <a:ln w="9525">
            <a:noFill/>
          </a:ln>
        </p:spPr>
        <p:txBody>
          <a:bodyPr wrap="none">
            <a:spAutoFit/>
          </a:bodyPr>
          <a:p>
            <a:r>
              <a:rPr lang="zh-CN" altLang="en-US" sz="2000" dirty="0">
                <a:solidFill>
                  <a:schemeClr val="tx1">
                    <a:lumMod val="75000"/>
                    <a:lumOff val="25000"/>
                  </a:schemeClr>
                </a:solidFill>
                <a:latin typeface="微软雅黑" panose="020B0503020204020204" charset="-122"/>
                <a:ea typeface="微软雅黑" panose="020B0503020204020204" charset="-122"/>
              </a:rPr>
              <a:t>eaknesses</a:t>
            </a:r>
            <a:endParaRPr lang="zh-CN" altLang="en-US" sz="2000" dirty="0">
              <a:solidFill>
                <a:schemeClr val="tx1">
                  <a:lumMod val="75000"/>
                  <a:lumOff val="25000"/>
                </a:schemeClr>
              </a:solidFill>
              <a:latin typeface="微软雅黑" panose="020B0503020204020204" charset="-122"/>
              <a:ea typeface="微软雅黑" panose="020B0503020204020204" charset="-122"/>
            </a:endParaRPr>
          </a:p>
        </p:txBody>
      </p:sp>
      <p:sp>
        <p:nvSpPr>
          <p:cNvPr id="14349" name="Text Box 13"/>
          <p:cNvSpPr txBox="1"/>
          <p:nvPr/>
        </p:nvSpPr>
        <p:spPr>
          <a:xfrm>
            <a:off x="2124075" y="4687888"/>
            <a:ext cx="3237865" cy="922020"/>
          </a:xfrm>
          <a:prstGeom prst="rect">
            <a:avLst/>
          </a:prstGeom>
          <a:noFill/>
          <a:ln w="9525">
            <a:noFill/>
          </a:ln>
        </p:spPr>
        <p:txBody>
          <a:bodyPr wrap="none">
            <a:spAutoFit/>
          </a:bodyPr>
          <a:p>
            <a:r>
              <a:rPr lang="zh-CN" altLang="en-US" dirty="0">
                <a:solidFill>
                  <a:schemeClr val="tx1">
                    <a:lumMod val="75000"/>
                    <a:lumOff val="25000"/>
                  </a:schemeClr>
                </a:solidFill>
                <a:latin typeface="微软雅黑" panose="020B0503020204020204" charset="-122"/>
                <a:ea typeface="微软雅黑" panose="020B0503020204020204" charset="-122"/>
              </a:rPr>
              <a:t>Please click here to edit text</a:t>
            </a:r>
            <a:endParaRPr lang="zh-CN" altLang="en-US" dirty="0">
              <a:solidFill>
                <a:schemeClr val="tx1">
                  <a:lumMod val="75000"/>
                  <a:lumOff val="25000"/>
                </a:schemeClr>
              </a:solidFill>
              <a:latin typeface="微软雅黑" panose="020B0503020204020204" charset="-122"/>
              <a:ea typeface="微软雅黑" panose="020B0503020204020204" charset="-122"/>
            </a:endParaRPr>
          </a:p>
          <a:p>
            <a:r>
              <a:rPr lang="zh-CN" altLang="en-US" dirty="0">
                <a:solidFill>
                  <a:schemeClr val="tx1">
                    <a:lumMod val="75000"/>
                    <a:lumOff val="25000"/>
                  </a:schemeClr>
                </a:solidFill>
                <a:latin typeface="微软雅黑" panose="020B0503020204020204" charset="-122"/>
                <a:ea typeface="微软雅黑" panose="020B0503020204020204" charset="-122"/>
              </a:rPr>
              <a:t>Please click here to edit text</a:t>
            </a:r>
            <a:endParaRPr lang="zh-CN" altLang="en-US" dirty="0">
              <a:solidFill>
                <a:schemeClr val="tx1">
                  <a:lumMod val="75000"/>
                  <a:lumOff val="25000"/>
                </a:schemeClr>
              </a:solidFill>
              <a:latin typeface="微软雅黑" panose="020B0503020204020204" charset="-122"/>
              <a:ea typeface="微软雅黑" panose="020B0503020204020204" charset="-122"/>
            </a:endParaRPr>
          </a:p>
          <a:p>
            <a:r>
              <a:rPr lang="zh-CN" altLang="en-US" dirty="0">
                <a:solidFill>
                  <a:schemeClr val="tx1">
                    <a:lumMod val="75000"/>
                    <a:lumOff val="25000"/>
                  </a:schemeClr>
                </a:solidFill>
                <a:latin typeface="微软雅黑" panose="020B0503020204020204" charset="-122"/>
                <a:ea typeface="微软雅黑" panose="020B0503020204020204" charset="-122"/>
              </a:rPr>
              <a:t>Please click here to edit text</a:t>
            </a:r>
            <a:endParaRPr lang="zh-CN" altLang="en-US" dirty="0">
              <a:solidFill>
                <a:schemeClr val="tx1">
                  <a:lumMod val="75000"/>
                  <a:lumOff val="25000"/>
                </a:schemeClr>
              </a:solidFill>
              <a:latin typeface="微软雅黑" panose="020B0503020204020204" charset="-122"/>
              <a:ea typeface="微软雅黑" panose="020B0503020204020204" charset="-122"/>
            </a:endParaRPr>
          </a:p>
        </p:txBody>
      </p:sp>
      <p:sp>
        <p:nvSpPr>
          <p:cNvPr id="14350" name="Rectangle 14"/>
          <p:cNvSpPr/>
          <p:nvPr/>
        </p:nvSpPr>
        <p:spPr>
          <a:xfrm>
            <a:off x="6383655" y="4152583"/>
            <a:ext cx="4848225" cy="1819275"/>
          </a:xfrm>
          <a:prstGeom prst="rect">
            <a:avLst/>
          </a:prstGeom>
          <a:solidFill>
            <a:srgbClr val="5C6E7C"/>
          </a:solidFill>
          <a:ln w="9525" cap="flat" cmpd="sng">
            <a:solidFill>
              <a:schemeClr val="bg1"/>
            </a:solidFill>
            <a:prstDash val="solid"/>
            <a:miter/>
            <a:headEnd type="none" w="med" len="med"/>
            <a:tailEnd type="none" w="med" len="med"/>
          </a:ln>
        </p:spPr>
        <p:txBody>
          <a:bodyPr wrap="none" anchor="ctr"/>
          <a:p>
            <a:pPr algn="ctr"/>
            <a:endParaRPr lang="zh-CN" altLang="en-US" sz="2000" dirty="0">
              <a:solidFill>
                <a:schemeClr val="tx1">
                  <a:lumMod val="75000"/>
                  <a:lumOff val="25000"/>
                </a:schemeClr>
              </a:solidFill>
              <a:latin typeface="微软雅黑" panose="020B0503020204020204" charset="-122"/>
              <a:ea typeface="微软雅黑" panose="020B0503020204020204" charset="-122"/>
            </a:endParaRPr>
          </a:p>
        </p:txBody>
      </p:sp>
      <p:sp>
        <p:nvSpPr>
          <p:cNvPr id="14351" name="Text Box 15"/>
          <p:cNvSpPr txBox="1"/>
          <p:nvPr/>
        </p:nvSpPr>
        <p:spPr>
          <a:xfrm>
            <a:off x="6612255" y="4198938"/>
            <a:ext cx="436880" cy="583565"/>
          </a:xfrm>
          <a:prstGeom prst="rect">
            <a:avLst/>
          </a:prstGeom>
          <a:noFill/>
          <a:ln w="9525">
            <a:noFill/>
          </a:ln>
        </p:spPr>
        <p:txBody>
          <a:bodyPr wrap="none">
            <a:spAutoFit/>
          </a:bodyPr>
          <a:p>
            <a:r>
              <a:rPr lang="zh-CN" altLang="en-US" sz="3200" b="1" dirty="0">
                <a:solidFill>
                  <a:schemeClr val="bg1"/>
                </a:solidFill>
                <a:latin typeface="微软雅黑" panose="020B0503020204020204" charset="-122"/>
                <a:ea typeface="微软雅黑" panose="020B0503020204020204" charset="-122"/>
              </a:rPr>
              <a:t>T</a:t>
            </a:r>
            <a:endParaRPr lang="zh-CN" altLang="en-US" sz="3200" b="1" dirty="0">
              <a:solidFill>
                <a:schemeClr val="bg1"/>
              </a:solidFill>
              <a:latin typeface="微软雅黑" panose="020B0503020204020204" charset="-122"/>
              <a:ea typeface="微软雅黑" panose="020B0503020204020204" charset="-122"/>
            </a:endParaRPr>
          </a:p>
        </p:txBody>
      </p:sp>
      <p:sp>
        <p:nvSpPr>
          <p:cNvPr id="14352" name="Text Box 16"/>
          <p:cNvSpPr txBox="1"/>
          <p:nvPr/>
        </p:nvSpPr>
        <p:spPr>
          <a:xfrm>
            <a:off x="6891655" y="4371975"/>
            <a:ext cx="854075" cy="368300"/>
          </a:xfrm>
          <a:prstGeom prst="rect">
            <a:avLst/>
          </a:prstGeom>
          <a:noFill/>
          <a:ln w="9525">
            <a:noFill/>
          </a:ln>
        </p:spPr>
        <p:txBody>
          <a:bodyPr wrap="none">
            <a:spAutoFit/>
          </a:bodyPr>
          <a:p>
            <a:r>
              <a:rPr lang="zh-CN" altLang="en-US" dirty="0">
                <a:solidFill>
                  <a:schemeClr val="bg1"/>
                </a:solidFill>
                <a:latin typeface="微软雅黑" panose="020B0503020204020204" charset="-122"/>
                <a:ea typeface="微软雅黑" panose="020B0503020204020204" charset="-122"/>
              </a:rPr>
              <a:t>hreats</a:t>
            </a:r>
            <a:endParaRPr lang="zh-CN" altLang="en-US" dirty="0">
              <a:solidFill>
                <a:schemeClr val="bg1"/>
              </a:solidFill>
              <a:latin typeface="微软雅黑" panose="020B0503020204020204" charset="-122"/>
              <a:ea typeface="微软雅黑" panose="020B0503020204020204" charset="-122"/>
            </a:endParaRPr>
          </a:p>
        </p:txBody>
      </p:sp>
      <p:sp>
        <p:nvSpPr>
          <p:cNvPr id="14353" name="Text Box 17"/>
          <p:cNvSpPr txBox="1"/>
          <p:nvPr/>
        </p:nvSpPr>
        <p:spPr>
          <a:xfrm>
            <a:off x="7234555" y="4864100"/>
            <a:ext cx="3860800" cy="829945"/>
          </a:xfrm>
          <a:prstGeom prst="rect">
            <a:avLst/>
          </a:prstGeom>
          <a:noFill/>
          <a:ln w="9525">
            <a:noFill/>
          </a:ln>
        </p:spPr>
        <p:txBody>
          <a:bodyPr wrap="square">
            <a:spAutoFit/>
          </a:bodyPr>
          <a:p>
            <a:pPr algn="l"/>
            <a:r>
              <a:rPr lang="zh-CN" altLang="en-US" sz="1600" dirty="0">
                <a:solidFill>
                  <a:schemeClr val="bg1"/>
                </a:solidFill>
                <a:latin typeface="微软雅黑" panose="020B0503020204020204" charset="-122"/>
                <a:ea typeface="微软雅黑" panose="020B0503020204020204" charset="-122"/>
                <a:sym typeface="+mn-ea"/>
              </a:rPr>
              <a:t>Please click here to edit textPlease click here to edit text</a:t>
            </a:r>
            <a:endParaRPr lang="zh-CN" altLang="en-US" sz="1600" dirty="0">
              <a:solidFill>
                <a:schemeClr val="bg1"/>
              </a:solidFill>
              <a:latin typeface="微软雅黑" panose="020B0503020204020204" charset="-122"/>
              <a:ea typeface="微软雅黑" panose="020B0503020204020204" charset="-122"/>
            </a:endParaRPr>
          </a:p>
          <a:p>
            <a:pPr algn="l"/>
            <a:r>
              <a:rPr lang="zh-CN" altLang="en-US" sz="1600" dirty="0">
                <a:solidFill>
                  <a:schemeClr val="bg1"/>
                </a:solidFill>
                <a:latin typeface="微软雅黑" panose="020B0503020204020204" charset="-122"/>
                <a:ea typeface="微软雅黑" panose="020B0503020204020204" charset="-122"/>
                <a:sym typeface="+mn-ea"/>
              </a:rPr>
              <a:t>Please click here to edit text</a:t>
            </a:r>
            <a:endParaRPr lang="zh-CN" altLang="en-US" sz="1600" dirty="0">
              <a:solidFill>
                <a:schemeClr val="bg1"/>
              </a:solidFill>
              <a:latin typeface="微软雅黑" panose="020B0503020204020204" charset="-122"/>
              <a:ea typeface="微软雅黑" panose="020B0503020204020204" charset="-122"/>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灰色渐变剪纸风城市剪影简约广告背景"/>
          <p:cNvPicPr>
            <a:picLocks noChangeAspect="1"/>
          </p:cNvPicPr>
          <p:nvPr/>
        </p:nvPicPr>
        <p:blipFill>
          <a:blip r:embed="rId1"/>
          <a:srcRect t="50611" b="7168"/>
          <a:stretch>
            <a:fillRect/>
          </a:stretch>
        </p:blipFill>
        <p:spPr>
          <a:xfrm>
            <a:off x="0" y="0"/>
            <a:ext cx="12192000" cy="6885940"/>
          </a:xfrm>
          <a:prstGeom prst="rect">
            <a:avLst/>
          </a:prstGeom>
        </p:spPr>
      </p:pic>
      <p:sp>
        <p:nvSpPr>
          <p:cNvPr id="4" name="文本框 3"/>
          <p:cNvSpPr txBox="1"/>
          <p:nvPr/>
        </p:nvSpPr>
        <p:spPr>
          <a:xfrm>
            <a:off x="4545129" y="1418957"/>
            <a:ext cx="675005" cy="1894840"/>
          </a:xfrm>
          <a:prstGeom prst="rect">
            <a:avLst/>
          </a:prstGeom>
          <a:noFill/>
        </p:spPr>
        <p:txBody>
          <a:bodyPr vert="eaVert" wrap="square" rtlCol="0">
            <a:spAutoFit/>
          </a:bodyPr>
          <a:lstStyle/>
          <a:p>
            <a:pPr algn="dist"/>
            <a:r>
              <a:rPr lang="zh-CN" altLang="en-US" sz="3200">
                <a:latin typeface="TypeLand 康熙字典體 Trial" panose="020B0502000000000001" charset="-122"/>
                <a:ea typeface="TypeLand 康熙字典體 Trial" panose="020B0502000000000001" charset="-122"/>
              </a:rPr>
              <a:t>第四章</a:t>
            </a:r>
            <a:endParaRPr lang="zh-CN" altLang="en-US" sz="3200">
              <a:latin typeface="TypeLand 康熙字典體 Trial" panose="020B0502000000000001" charset="-122"/>
              <a:ea typeface="TypeLand 康熙字典體 Trial" panose="020B0502000000000001" charset="-122"/>
            </a:endParaRPr>
          </a:p>
        </p:txBody>
      </p:sp>
      <p:sp>
        <p:nvSpPr>
          <p:cNvPr id="5" name="文本框 4"/>
          <p:cNvSpPr txBox="1"/>
          <p:nvPr/>
        </p:nvSpPr>
        <p:spPr>
          <a:xfrm>
            <a:off x="5950384" y="2669272"/>
            <a:ext cx="859790" cy="2802255"/>
          </a:xfrm>
          <a:prstGeom prst="rect">
            <a:avLst/>
          </a:prstGeom>
          <a:noFill/>
        </p:spPr>
        <p:txBody>
          <a:bodyPr vert="eaVert" wrap="square" rtlCol="0">
            <a:spAutoFit/>
          </a:bodyPr>
          <a:lstStyle/>
          <a:p>
            <a:pPr algn="dist"/>
            <a:r>
              <a:rPr lang="zh-CN" altLang="en-US" sz="4400">
                <a:solidFill>
                  <a:schemeClr val="tx1">
                    <a:lumMod val="75000"/>
                    <a:lumOff val="25000"/>
                  </a:schemeClr>
                </a:solidFill>
                <a:latin typeface="TypeLand 康熙字典體 Trial" panose="020B0502000000000001" charset="-122"/>
                <a:ea typeface="TypeLand 康熙字典體 Trial" panose="020B0502000000000001" charset="-122"/>
              </a:rPr>
              <a:t>章节标题</a:t>
            </a:r>
            <a:endParaRPr lang="zh-CN" altLang="en-US" sz="4400">
              <a:solidFill>
                <a:schemeClr val="tx1">
                  <a:lumMod val="75000"/>
                  <a:lumOff val="25000"/>
                </a:schemeClr>
              </a:solidFill>
              <a:latin typeface="TypeLand 康熙字典體 Trial" panose="020B0502000000000001" charset="-122"/>
              <a:ea typeface="TypeLand 康熙字典體 Trial" panose="020B0502000000000001" charset="-122"/>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580231" y="488156"/>
            <a:ext cx="3070635" cy="521970"/>
          </a:xfrm>
          <a:prstGeom prst="rect">
            <a:avLst/>
          </a:prstGeom>
        </p:spPr>
        <p:txBody>
          <a:bodyPr wrap="square">
            <a:spAutoFit/>
          </a:bodyPr>
          <a:p>
            <a:pPr algn="dist"/>
            <a:r>
              <a:rPr lang="zh-CN" altLang="en-US" sz="2800" dirty="0">
                <a:solidFill>
                  <a:srgbClr val="5C6E7C"/>
                </a:solidFill>
                <a:latin typeface="汉仪大宋简" panose="02010600000101010101" pitchFamily="2" charset="-122"/>
                <a:ea typeface="汉仪大宋简" panose="02010600000101010101" pitchFamily="2" charset="-122"/>
              </a:rPr>
              <a:t>肆</a:t>
            </a:r>
            <a:r>
              <a:rPr lang="en-US" altLang="zh-CN" sz="2800" dirty="0">
                <a:solidFill>
                  <a:srgbClr val="5C6E7C"/>
                </a:solidFill>
                <a:latin typeface="汉仪大宋简" panose="02010600000101010101" pitchFamily="2" charset="-122"/>
                <a:ea typeface="汉仪大宋简" panose="02010600000101010101" pitchFamily="2" charset="-122"/>
              </a:rPr>
              <a:t>·</a:t>
            </a:r>
            <a:r>
              <a:rPr lang="zh-CN" altLang="en-US" sz="2800" dirty="0">
                <a:solidFill>
                  <a:srgbClr val="5C6E7C"/>
                </a:solidFill>
                <a:latin typeface="汉仪大宋简" panose="02010600000101010101" pitchFamily="2" charset="-122"/>
                <a:ea typeface="汉仪大宋简" panose="02010600000101010101" pitchFamily="2" charset="-122"/>
              </a:rPr>
              <a:t>输入标题内容</a:t>
            </a:r>
            <a:endParaRPr lang="zh-CN" altLang="en-US" sz="2800" dirty="0">
              <a:solidFill>
                <a:srgbClr val="5C6E7C"/>
              </a:solidFill>
              <a:latin typeface="汉仪大宋简" panose="02010600000101010101" pitchFamily="2" charset="-122"/>
              <a:ea typeface="汉仪大宋简" panose="02010600000101010101" pitchFamily="2" charset="-122"/>
            </a:endParaRPr>
          </a:p>
        </p:txBody>
      </p:sp>
      <p:sp>
        <p:nvSpPr>
          <p:cNvPr id="18434" name="空心弧 2"/>
          <p:cNvSpPr>
            <a:spLocks noChangeAspect="1"/>
          </p:cNvSpPr>
          <p:nvPr/>
        </p:nvSpPr>
        <p:spPr>
          <a:xfrm>
            <a:off x="954088" y="1862138"/>
            <a:ext cx="2066925" cy="2065337"/>
          </a:xfrm>
          <a:custGeom>
            <a:avLst/>
            <a:gdLst>
              <a:gd name="txL" fmla="*/ 0 w 1036800"/>
              <a:gd name="txT" fmla="*/ 0 h 1036800"/>
              <a:gd name="txR" fmla="*/ 1036800 w 1036800"/>
              <a:gd name="txB" fmla="*/ 1036800 h 1036800"/>
            </a:gdLst>
            <a:ahLst/>
            <a:cxnLst>
              <a:cxn ang="0">
                <a:pos x="906266" y="518958"/>
              </a:cxn>
              <a:cxn ang="0">
                <a:pos x="518255" y="130533"/>
              </a:cxn>
              <a:cxn ang="0">
                <a:pos x="518400" y="518400"/>
              </a:cxn>
            </a:cxnLst>
            <a:rect l="txL" t="txT" r="txR" b="txB"/>
            <a:pathLst>
              <a:path w="1036800" h="1036800">
                <a:moveTo>
                  <a:pt x="1036799" y="519147"/>
                </a:moveTo>
                <a:lnTo>
                  <a:pt x="1036799" y="519147"/>
                </a:lnTo>
                <a:cubicBezTo>
                  <a:pt x="1036387" y="805159"/>
                  <a:pt x="804412" y="1036799"/>
                  <a:pt x="518400" y="1036800"/>
                </a:cubicBezTo>
                <a:cubicBezTo>
                  <a:pt x="232095" y="1036800"/>
                  <a:pt x="0" y="804704"/>
                  <a:pt x="0" y="518400"/>
                </a:cubicBezTo>
                <a:cubicBezTo>
                  <a:pt x="-1" y="232171"/>
                  <a:pt x="231977" y="107"/>
                  <a:pt x="518206" y="0"/>
                </a:cubicBezTo>
                <a:lnTo>
                  <a:pt x="518304" y="261066"/>
                </a:lnTo>
                <a:cubicBezTo>
                  <a:pt x="376219" y="261119"/>
                  <a:pt x="261066" y="376315"/>
                  <a:pt x="261066" y="518399"/>
                </a:cubicBezTo>
                <a:cubicBezTo>
                  <a:pt x="261066" y="660521"/>
                  <a:pt x="376278" y="775734"/>
                  <a:pt x="518400" y="775734"/>
                </a:cubicBezTo>
                <a:cubicBezTo>
                  <a:pt x="660376" y="775734"/>
                  <a:pt x="775529" y="660747"/>
                  <a:pt x="775733" y="518770"/>
                </a:cubicBezTo>
                <a:lnTo>
                  <a:pt x="1036799" y="519147"/>
                </a:lnTo>
                <a:close/>
              </a:path>
            </a:pathLst>
          </a:custGeom>
          <a:solidFill>
            <a:schemeClr val="bg1">
              <a:alpha val="78000"/>
            </a:schemeClr>
          </a:solidFill>
          <a:ln w="25400" cap="flat" cmpd="sng">
            <a:solidFill>
              <a:schemeClr val="bg1"/>
            </a:solidFill>
            <a:prstDash val="solid"/>
            <a:headEnd type="none" w="med" len="med"/>
            <a:tailEnd type="none" w="med" len="med"/>
          </a:ln>
        </p:spPr>
        <p:txBody>
          <a:bodyPr/>
          <a:p>
            <a:endParaRPr lang="zh-CN" altLang="en-US" sz="1200">
              <a:solidFill>
                <a:schemeClr val="tx1">
                  <a:lumMod val="75000"/>
                  <a:lumOff val="25000"/>
                </a:schemeClr>
              </a:solidFill>
              <a:latin typeface="微软雅黑" panose="020B0503020204020204" charset="-122"/>
              <a:ea typeface="微软雅黑" panose="020B0503020204020204" charset="-122"/>
            </a:endParaRPr>
          </a:p>
        </p:txBody>
      </p:sp>
      <p:sp>
        <p:nvSpPr>
          <p:cNvPr id="18435" name="空心弧 3"/>
          <p:cNvSpPr>
            <a:spLocks noChangeAspect="1"/>
          </p:cNvSpPr>
          <p:nvPr/>
        </p:nvSpPr>
        <p:spPr>
          <a:xfrm>
            <a:off x="1081088" y="1989138"/>
            <a:ext cx="2066925" cy="2065337"/>
          </a:xfrm>
          <a:custGeom>
            <a:avLst/>
            <a:gdLst>
              <a:gd name="txL" fmla="*/ 0 w 1036800"/>
              <a:gd name="txT" fmla="*/ 0 h 1036800"/>
              <a:gd name="txR" fmla="*/ 1036800 w 1036800"/>
              <a:gd name="txB" fmla="*/ 1036800 h 1036800"/>
            </a:gdLst>
            <a:ahLst/>
            <a:cxnLst>
              <a:cxn ang="0">
                <a:pos x="519327" y="129601"/>
              </a:cxn>
              <a:cxn ang="0">
                <a:pos x="907200" y="518400"/>
              </a:cxn>
              <a:cxn ang="0">
                <a:pos x="518400" y="518400"/>
              </a:cxn>
            </a:cxnLst>
            <a:rect l="txL" t="txT" r="txR" b="txB"/>
            <a:pathLst>
              <a:path w="1036800" h="1036800">
                <a:moveTo>
                  <a:pt x="519636" y="1"/>
                </a:moveTo>
                <a:lnTo>
                  <a:pt x="519635" y="1"/>
                </a:lnTo>
                <a:cubicBezTo>
                  <a:pt x="805457" y="682"/>
                  <a:pt x="1036800" y="232578"/>
                  <a:pt x="1036800" y="518400"/>
                </a:cubicBezTo>
                <a:cubicBezTo>
                  <a:pt x="1036800" y="518400"/>
                  <a:pt x="1036799" y="518400"/>
                  <a:pt x="1036799" y="518400"/>
                </a:cubicBezTo>
                <a:lnTo>
                  <a:pt x="777600" y="518400"/>
                </a:lnTo>
                <a:cubicBezTo>
                  <a:pt x="777600" y="375488"/>
                  <a:pt x="661927" y="259540"/>
                  <a:pt x="519017" y="259200"/>
                </a:cubicBezTo>
                <a:lnTo>
                  <a:pt x="519636" y="1"/>
                </a:lnTo>
                <a:close/>
              </a:path>
            </a:pathLst>
          </a:custGeom>
          <a:solidFill>
            <a:srgbClr val="5C6E7C"/>
          </a:solidFill>
          <a:ln w="25400" cap="flat" cmpd="sng">
            <a:solidFill>
              <a:srgbClr val="62707B"/>
            </a:solidFill>
            <a:prstDash val="solid"/>
            <a:headEnd type="none" w="med" len="med"/>
            <a:tailEnd type="none" w="med" len="med"/>
          </a:ln>
        </p:spPr>
        <p:txBody>
          <a:bodyPr/>
          <a:p>
            <a:endParaRPr lang="zh-CN" altLang="en-US" sz="1200">
              <a:solidFill>
                <a:schemeClr val="tx1">
                  <a:lumMod val="75000"/>
                  <a:lumOff val="25000"/>
                </a:schemeClr>
              </a:solidFill>
              <a:latin typeface="微软雅黑" panose="020B0503020204020204" charset="-122"/>
              <a:ea typeface="微软雅黑" panose="020B0503020204020204" charset="-122"/>
            </a:endParaRPr>
          </a:p>
        </p:txBody>
      </p:sp>
      <p:sp>
        <p:nvSpPr>
          <p:cNvPr id="18436" name="空心弧 4"/>
          <p:cNvSpPr>
            <a:spLocks noChangeAspect="1"/>
          </p:cNvSpPr>
          <p:nvPr/>
        </p:nvSpPr>
        <p:spPr>
          <a:xfrm>
            <a:off x="3587750" y="1911350"/>
            <a:ext cx="2066925" cy="2063750"/>
          </a:xfrm>
          <a:custGeom>
            <a:avLst/>
            <a:gdLst>
              <a:gd name="txL" fmla="*/ 0 w 1036800"/>
              <a:gd name="txT" fmla="*/ 0 h 1036800"/>
              <a:gd name="txR" fmla="*/ 1036800 w 1036800"/>
              <a:gd name="txB" fmla="*/ 1036800 h 1036800"/>
            </a:gdLst>
            <a:ahLst/>
            <a:cxnLst>
              <a:cxn ang="0">
                <a:pos x="518030" y="906266"/>
              </a:cxn>
              <a:cxn ang="0">
                <a:pos x="518255" y="130533"/>
              </a:cxn>
              <a:cxn ang="0">
                <a:pos x="518400" y="518400"/>
              </a:cxn>
            </a:cxnLst>
            <a:rect l="txL" t="txT" r="txR" b="txB"/>
            <a:pathLst>
              <a:path w="1036800" h="1036800">
                <a:moveTo>
                  <a:pt x="517906" y="1036800"/>
                </a:moveTo>
                <a:lnTo>
                  <a:pt x="517906" y="1036799"/>
                </a:lnTo>
                <a:cubicBezTo>
                  <a:pt x="231794" y="1036527"/>
                  <a:pt x="0" y="804511"/>
                  <a:pt x="0" y="518400"/>
                </a:cubicBezTo>
                <a:cubicBezTo>
                  <a:pt x="-1" y="232171"/>
                  <a:pt x="231977" y="107"/>
                  <a:pt x="518206" y="0"/>
                </a:cubicBezTo>
                <a:lnTo>
                  <a:pt x="518304" y="261066"/>
                </a:lnTo>
                <a:cubicBezTo>
                  <a:pt x="376219" y="261119"/>
                  <a:pt x="261066" y="376315"/>
                  <a:pt x="261066" y="518399"/>
                </a:cubicBezTo>
                <a:cubicBezTo>
                  <a:pt x="261065" y="660425"/>
                  <a:pt x="376129" y="775598"/>
                  <a:pt x="518155" y="775733"/>
                </a:cubicBezTo>
                <a:lnTo>
                  <a:pt x="517906" y="1036800"/>
                </a:lnTo>
                <a:close/>
              </a:path>
            </a:pathLst>
          </a:custGeom>
          <a:solidFill>
            <a:schemeClr val="bg1">
              <a:alpha val="78000"/>
            </a:schemeClr>
          </a:solidFill>
          <a:ln w="25400" cap="flat" cmpd="sng">
            <a:solidFill>
              <a:schemeClr val="bg1"/>
            </a:solidFill>
            <a:prstDash val="solid"/>
            <a:headEnd type="none" w="med" len="med"/>
            <a:tailEnd type="none" w="med" len="med"/>
          </a:ln>
        </p:spPr>
        <p:txBody>
          <a:bodyPr/>
          <a:p>
            <a:endParaRPr lang="zh-CN" altLang="en-US" sz="1200">
              <a:solidFill>
                <a:schemeClr val="tx1">
                  <a:lumMod val="75000"/>
                  <a:lumOff val="25000"/>
                </a:schemeClr>
              </a:solidFill>
              <a:latin typeface="微软雅黑" panose="020B0503020204020204" charset="-122"/>
              <a:ea typeface="微软雅黑" panose="020B0503020204020204" charset="-122"/>
            </a:endParaRPr>
          </a:p>
        </p:txBody>
      </p:sp>
      <p:sp>
        <p:nvSpPr>
          <p:cNvPr id="18437" name="空心弧 5"/>
          <p:cNvSpPr>
            <a:spLocks noChangeAspect="1"/>
          </p:cNvSpPr>
          <p:nvPr/>
        </p:nvSpPr>
        <p:spPr>
          <a:xfrm>
            <a:off x="3714750" y="2038350"/>
            <a:ext cx="2066925" cy="2063750"/>
          </a:xfrm>
          <a:custGeom>
            <a:avLst/>
            <a:gdLst>
              <a:gd name="txL" fmla="*/ 0 w 1036800"/>
              <a:gd name="txT" fmla="*/ 0 h 1036800"/>
              <a:gd name="txR" fmla="*/ 1036800 w 1036800"/>
              <a:gd name="txB" fmla="*/ 1036800 h 1036800"/>
            </a:gdLst>
            <a:ahLst/>
            <a:cxnLst>
              <a:cxn ang="0">
                <a:pos x="519323" y="131182"/>
              </a:cxn>
              <a:cxn ang="0">
                <a:pos x="519734" y="905616"/>
              </a:cxn>
              <a:cxn ang="0">
                <a:pos x="518400" y="518400"/>
              </a:cxn>
            </a:cxnLst>
            <a:rect l="txL" t="txT" r="txR" b="txB"/>
            <a:pathLst>
              <a:path w="1036800" h="1036800">
                <a:moveTo>
                  <a:pt x="519636" y="1"/>
                </a:moveTo>
                <a:lnTo>
                  <a:pt x="519635" y="1"/>
                </a:lnTo>
                <a:cubicBezTo>
                  <a:pt x="805457" y="682"/>
                  <a:pt x="1036800" y="232578"/>
                  <a:pt x="1036800" y="518400"/>
                </a:cubicBezTo>
                <a:cubicBezTo>
                  <a:pt x="1036800" y="804007"/>
                  <a:pt x="805790" y="1035813"/>
                  <a:pt x="520185" y="1036796"/>
                </a:cubicBezTo>
                <a:lnTo>
                  <a:pt x="519282" y="774436"/>
                </a:lnTo>
                <a:cubicBezTo>
                  <a:pt x="660342" y="773950"/>
                  <a:pt x="774438" y="659461"/>
                  <a:pt x="774438" y="518400"/>
                </a:cubicBezTo>
                <a:cubicBezTo>
                  <a:pt x="774438" y="377232"/>
                  <a:pt x="660177" y="262699"/>
                  <a:pt x="519009" y="262362"/>
                </a:cubicBezTo>
                <a:lnTo>
                  <a:pt x="519636" y="1"/>
                </a:lnTo>
                <a:close/>
              </a:path>
            </a:pathLst>
          </a:custGeom>
          <a:solidFill>
            <a:srgbClr val="5C6E7C"/>
          </a:solidFill>
          <a:ln w="25400" cap="flat" cmpd="sng">
            <a:solidFill>
              <a:srgbClr val="62707B"/>
            </a:solidFill>
            <a:prstDash val="solid"/>
            <a:headEnd type="none" w="med" len="med"/>
            <a:tailEnd type="none" w="med" len="med"/>
          </a:ln>
        </p:spPr>
        <p:txBody>
          <a:bodyPr/>
          <a:p>
            <a:endParaRPr lang="zh-CN" altLang="en-US" sz="1200">
              <a:solidFill>
                <a:schemeClr val="tx1">
                  <a:lumMod val="75000"/>
                  <a:lumOff val="25000"/>
                </a:schemeClr>
              </a:solidFill>
              <a:latin typeface="微软雅黑" panose="020B0503020204020204" charset="-122"/>
              <a:ea typeface="微软雅黑" panose="020B0503020204020204" charset="-122"/>
            </a:endParaRPr>
          </a:p>
        </p:txBody>
      </p:sp>
      <p:grpSp>
        <p:nvGrpSpPr>
          <p:cNvPr id="18438" name="组合 18437"/>
          <p:cNvGrpSpPr/>
          <p:nvPr/>
        </p:nvGrpSpPr>
        <p:grpSpPr>
          <a:xfrm>
            <a:off x="6223000" y="2006600"/>
            <a:ext cx="2066925" cy="2065338"/>
            <a:chOff x="0" y="0"/>
            <a:chExt cx="1036800" cy="1036800"/>
          </a:xfrm>
        </p:grpSpPr>
        <p:sp>
          <p:nvSpPr>
            <p:cNvPr id="18439" name="空心弧 6"/>
            <p:cNvSpPr>
              <a:spLocks noChangeAspect="1"/>
            </p:cNvSpPr>
            <p:nvPr/>
          </p:nvSpPr>
          <p:spPr>
            <a:xfrm>
              <a:off x="0" y="0"/>
              <a:ext cx="1036800" cy="1036800"/>
            </a:xfrm>
            <a:custGeom>
              <a:avLst/>
              <a:gdLst>
                <a:gd name="txL" fmla="*/ 0 w 1036800"/>
                <a:gd name="txT" fmla="*/ 0 h 1036800"/>
                <a:gd name="txR" fmla="*/ 1036800 w 1036800"/>
                <a:gd name="txB" fmla="*/ 1036800 h 1036800"/>
              </a:gdLst>
              <a:ahLst/>
              <a:cxnLst>
                <a:cxn ang="0">
                  <a:pos x="130534" y="519222"/>
                </a:cxn>
                <a:cxn ang="0">
                  <a:pos x="518255" y="130533"/>
                </a:cxn>
                <a:cxn ang="0">
                  <a:pos x="518400" y="518400"/>
                </a:cxn>
              </a:cxnLst>
              <a:rect l="txL" t="txT" r="txR" b="txB"/>
              <a:pathLst>
                <a:path w="1036800" h="1036800">
                  <a:moveTo>
                    <a:pt x="1" y="519500"/>
                  </a:moveTo>
                  <a:lnTo>
                    <a:pt x="1" y="519499"/>
                  </a:lnTo>
                  <a:cubicBezTo>
                    <a:pt x="0" y="519133"/>
                    <a:pt x="0" y="518766"/>
                    <a:pt x="0" y="518400"/>
                  </a:cubicBezTo>
                  <a:cubicBezTo>
                    <a:pt x="-1" y="232171"/>
                    <a:pt x="231977" y="107"/>
                    <a:pt x="518206" y="0"/>
                  </a:cubicBezTo>
                  <a:lnTo>
                    <a:pt x="518304" y="261066"/>
                  </a:lnTo>
                  <a:cubicBezTo>
                    <a:pt x="376219" y="261119"/>
                    <a:pt x="261066" y="376315"/>
                    <a:pt x="261066" y="518399"/>
                  </a:cubicBezTo>
                  <a:cubicBezTo>
                    <a:pt x="261065" y="518582"/>
                    <a:pt x="261066" y="518764"/>
                    <a:pt x="261066" y="518946"/>
                  </a:cubicBezTo>
                  <a:lnTo>
                    <a:pt x="1" y="519500"/>
                  </a:lnTo>
                  <a:close/>
                </a:path>
              </a:pathLst>
            </a:custGeom>
            <a:solidFill>
              <a:schemeClr val="bg1">
                <a:alpha val="78000"/>
              </a:schemeClr>
            </a:solidFill>
            <a:ln w="25400" cap="flat" cmpd="sng">
              <a:solidFill>
                <a:schemeClr val="bg1"/>
              </a:solidFill>
              <a:prstDash val="solid"/>
              <a:headEnd type="none" w="med" len="med"/>
              <a:tailEnd type="none" w="med" len="med"/>
            </a:ln>
          </p:spPr>
          <p:txBody>
            <a:bodyPr/>
            <a:p>
              <a:endParaRPr lang="zh-CN" altLang="en-US" sz="1200">
                <a:solidFill>
                  <a:schemeClr val="tx1">
                    <a:lumMod val="75000"/>
                    <a:lumOff val="25000"/>
                  </a:schemeClr>
                </a:solidFill>
                <a:latin typeface="微软雅黑" panose="020B0503020204020204" charset="-122"/>
                <a:ea typeface="微软雅黑" panose="020B0503020204020204" charset="-122"/>
              </a:endParaRPr>
            </a:p>
          </p:txBody>
        </p:sp>
        <p:sp>
          <p:nvSpPr>
            <p:cNvPr id="18440" name="空心弧 7"/>
            <p:cNvSpPr>
              <a:spLocks noChangeAspect="1"/>
            </p:cNvSpPr>
            <p:nvPr/>
          </p:nvSpPr>
          <p:spPr>
            <a:xfrm>
              <a:off x="0" y="0"/>
              <a:ext cx="1036800" cy="1036800"/>
            </a:xfrm>
            <a:custGeom>
              <a:avLst/>
              <a:gdLst>
                <a:gd name="txL" fmla="*/ 0 w 1036800"/>
                <a:gd name="txT" fmla="*/ 0 h 1036800"/>
                <a:gd name="txR" fmla="*/ 1036800 w 1036800"/>
                <a:gd name="txB" fmla="*/ 1036800 h 1036800"/>
              </a:gdLst>
              <a:ahLst/>
              <a:cxnLst>
                <a:cxn ang="0">
                  <a:pos x="519325" y="130482"/>
                </a:cxn>
                <a:cxn ang="0">
                  <a:pos x="130481" y="518399"/>
                </a:cxn>
                <a:cxn ang="0">
                  <a:pos x="518400" y="518400"/>
                </a:cxn>
              </a:cxnLst>
              <a:rect l="txL" t="txT" r="txR" b="txB"/>
              <a:pathLst>
                <a:path w="1036800" h="1036800">
                  <a:moveTo>
                    <a:pt x="519636" y="1"/>
                  </a:moveTo>
                  <a:lnTo>
                    <a:pt x="519635" y="1"/>
                  </a:lnTo>
                  <a:cubicBezTo>
                    <a:pt x="805457" y="682"/>
                    <a:pt x="1036800" y="232578"/>
                    <a:pt x="1036800" y="518400"/>
                  </a:cubicBezTo>
                  <a:cubicBezTo>
                    <a:pt x="1036800" y="804704"/>
                    <a:pt x="804704" y="1036800"/>
                    <a:pt x="518400" y="1036800"/>
                  </a:cubicBezTo>
                  <a:cubicBezTo>
                    <a:pt x="232095" y="1036800"/>
                    <a:pt x="0" y="804704"/>
                    <a:pt x="0" y="518400"/>
                  </a:cubicBezTo>
                  <a:cubicBezTo>
                    <a:pt x="-1" y="518399"/>
                    <a:pt x="0" y="518398"/>
                    <a:pt x="0" y="518398"/>
                  </a:cubicBezTo>
                  <a:lnTo>
                    <a:pt x="260963" y="518400"/>
                  </a:lnTo>
                  <a:cubicBezTo>
                    <a:pt x="260963" y="660578"/>
                    <a:pt x="376221" y="775836"/>
                    <a:pt x="518399" y="775837"/>
                  </a:cubicBezTo>
                  <a:cubicBezTo>
                    <a:pt x="660578" y="775837"/>
                    <a:pt x="775837" y="660578"/>
                    <a:pt x="775837" y="518400"/>
                  </a:cubicBezTo>
                  <a:cubicBezTo>
                    <a:pt x="775837" y="376460"/>
                    <a:pt x="660951" y="261301"/>
                    <a:pt x="519013" y="260963"/>
                  </a:cubicBezTo>
                  <a:lnTo>
                    <a:pt x="519636" y="1"/>
                  </a:lnTo>
                  <a:close/>
                </a:path>
              </a:pathLst>
            </a:custGeom>
            <a:solidFill>
              <a:srgbClr val="5C6E7C"/>
            </a:solidFill>
            <a:ln w="25400" cap="flat" cmpd="sng">
              <a:solidFill>
                <a:srgbClr val="62707B"/>
              </a:solidFill>
              <a:prstDash val="solid"/>
              <a:headEnd type="none" w="med" len="med"/>
              <a:tailEnd type="none" w="med" len="med"/>
            </a:ln>
          </p:spPr>
          <p:txBody>
            <a:bodyPr/>
            <a:p>
              <a:endParaRPr lang="zh-CN" altLang="en-US" sz="1200">
                <a:solidFill>
                  <a:schemeClr val="tx1">
                    <a:lumMod val="75000"/>
                    <a:lumOff val="25000"/>
                  </a:schemeClr>
                </a:solidFill>
                <a:latin typeface="微软雅黑" panose="020B0503020204020204" charset="-122"/>
                <a:ea typeface="微软雅黑" panose="020B0503020204020204" charset="-122"/>
              </a:endParaRPr>
            </a:p>
          </p:txBody>
        </p:sp>
        <p:sp>
          <p:nvSpPr>
            <p:cNvPr id="18441" name="Rectangle 13"/>
            <p:cNvSpPr/>
            <p:nvPr/>
          </p:nvSpPr>
          <p:spPr>
            <a:xfrm>
              <a:off x="231811" y="350892"/>
              <a:ext cx="643038" cy="153966"/>
            </a:xfrm>
            <a:prstGeom prst="rect">
              <a:avLst/>
            </a:prstGeom>
            <a:noFill/>
            <a:ln w="9525">
              <a:noFill/>
            </a:ln>
          </p:spPr>
          <p:txBody>
            <a:bodyPr>
              <a:spAutoFit/>
            </a:bodyPr>
            <a:p>
              <a:pPr algn="ctr" eaLnBrk="1" hangingPunct="1"/>
              <a:endParaRPr lang="en-US" altLang="x-none" sz="1400" b="1" dirty="0">
                <a:solidFill>
                  <a:schemeClr val="tx1">
                    <a:lumMod val="75000"/>
                    <a:lumOff val="25000"/>
                  </a:schemeClr>
                </a:solidFill>
                <a:latin typeface="微软雅黑" panose="020B0503020204020204" charset="-122"/>
                <a:ea typeface="微软雅黑" panose="020B0503020204020204" charset="-122"/>
                <a:sym typeface="微软雅黑" panose="020B0503020204020204" charset="-122"/>
              </a:endParaRPr>
            </a:p>
          </p:txBody>
        </p:sp>
      </p:grpSp>
      <p:grpSp>
        <p:nvGrpSpPr>
          <p:cNvPr id="18442" name="组合 18441"/>
          <p:cNvGrpSpPr/>
          <p:nvPr/>
        </p:nvGrpSpPr>
        <p:grpSpPr>
          <a:xfrm>
            <a:off x="8858250" y="1958975"/>
            <a:ext cx="2066925" cy="2065338"/>
            <a:chOff x="0" y="0"/>
            <a:chExt cx="1036800" cy="1036800"/>
          </a:xfrm>
        </p:grpSpPr>
        <p:sp>
          <p:nvSpPr>
            <p:cNvPr id="18443" name="同心圆 8"/>
            <p:cNvSpPr>
              <a:spLocks noChangeAspect="1"/>
            </p:cNvSpPr>
            <p:nvPr/>
          </p:nvSpPr>
          <p:spPr>
            <a:xfrm>
              <a:off x="0" y="0"/>
              <a:ext cx="1036800" cy="1036800"/>
            </a:xfrm>
            <a:custGeom>
              <a:avLst/>
              <a:gdLst>
                <a:gd name="txL" fmla="*/ 0 w 1036800"/>
                <a:gd name="txT" fmla="*/ 0 h 1036800"/>
                <a:gd name="txR" fmla="*/ 1036800 w 1036800"/>
                <a:gd name="txB" fmla="*/ 1036800 h 1036800"/>
              </a:gdLst>
              <a:ahLst/>
              <a:cxnLst>
                <a:cxn ang="0">
                  <a:pos x="518400" y="0"/>
                </a:cxn>
                <a:cxn ang="0">
                  <a:pos x="151836" y="151836"/>
                </a:cxn>
                <a:cxn ang="0">
                  <a:pos x="0" y="518400"/>
                </a:cxn>
                <a:cxn ang="0">
                  <a:pos x="151836" y="884964"/>
                </a:cxn>
                <a:cxn ang="0">
                  <a:pos x="518400" y="1036800"/>
                </a:cxn>
                <a:cxn ang="0">
                  <a:pos x="884964" y="884964"/>
                </a:cxn>
                <a:cxn ang="0">
                  <a:pos x="1036800" y="518400"/>
                </a:cxn>
                <a:cxn ang="0">
                  <a:pos x="884964" y="151836"/>
                </a:cxn>
              </a:cxnLst>
              <a:rect l="txL" t="txT" r="txR" b="txB"/>
              <a:pathLst>
                <a:path w="1036800" h="1036800">
                  <a:moveTo>
                    <a:pt x="0" y="518400"/>
                  </a:moveTo>
                  <a:lnTo>
                    <a:pt x="0" y="518400"/>
                  </a:lnTo>
                  <a:cubicBezTo>
                    <a:pt x="0" y="232095"/>
                    <a:pt x="232095" y="0"/>
                    <a:pt x="518400" y="1"/>
                  </a:cubicBezTo>
                  <a:cubicBezTo>
                    <a:pt x="518400" y="1"/>
                    <a:pt x="518400" y="1"/>
                    <a:pt x="518400" y="1"/>
                  </a:cubicBezTo>
                  <a:cubicBezTo>
                    <a:pt x="804705" y="1"/>
                    <a:pt x="1036800" y="232096"/>
                    <a:pt x="1036800" y="518401"/>
                  </a:cubicBezTo>
                  <a:cubicBezTo>
                    <a:pt x="1036800" y="518401"/>
                    <a:pt x="1036799" y="518401"/>
                    <a:pt x="1036799" y="518401"/>
                  </a:cubicBezTo>
                  <a:lnTo>
                    <a:pt x="1036800" y="518402"/>
                  </a:lnTo>
                  <a:cubicBezTo>
                    <a:pt x="1036800" y="804706"/>
                    <a:pt x="804704" y="1036801"/>
                    <a:pt x="518400" y="1036802"/>
                  </a:cubicBezTo>
                  <a:cubicBezTo>
                    <a:pt x="232095" y="1036802"/>
                    <a:pt x="0" y="804706"/>
                    <a:pt x="0" y="518402"/>
                  </a:cubicBezTo>
                  <a:cubicBezTo>
                    <a:pt x="-1" y="518401"/>
                    <a:pt x="0" y="518401"/>
                    <a:pt x="0" y="518401"/>
                  </a:cubicBezTo>
                  <a:lnTo>
                    <a:pt x="0" y="518400"/>
                  </a:lnTo>
                  <a:close/>
                  <a:moveTo>
                    <a:pt x="259200" y="518400"/>
                  </a:moveTo>
                  <a:lnTo>
                    <a:pt x="259200" y="518400"/>
                  </a:lnTo>
                  <a:cubicBezTo>
                    <a:pt x="259200" y="661552"/>
                    <a:pt x="375247" y="777599"/>
                    <a:pt x="518399" y="777600"/>
                  </a:cubicBezTo>
                  <a:lnTo>
                    <a:pt x="518400" y="777600"/>
                  </a:lnTo>
                  <a:cubicBezTo>
                    <a:pt x="661552" y="777599"/>
                    <a:pt x="777600" y="661552"/>
                    <a:pt x="777600" y="518400"/>
                  </a:cubicBezTo>
                  <a:cubicBezTo>
                    <a:pt x="777600" y="375247"/>
                    <a:pt x="661552" y="259200"/>
                    <a:pt x="518400" y="259200"/>
                  </a:cubicBezTo>
                  <a:lnTo>
                    <a:pt x="518399" y="259200"/>
                  </a:lnTo>
                  <a:cubicBezTo>
                    <a:pt x="375247" y="259200"/>
                    <a:pt x="259200" y="375247"/>
                    <a:pt x="259200" y="518399"/>
                  </a:cubicBezTo>
                  <a:lnTo>
                    <a:pt x="259200" y="518400"/>
                  </a:lnTo>
                  <a:close/>
                </a:path>
              </a:pathLst>
            </a:custGeom>
            <a:solidFill>
              <a:srgbClr val="5C6E7C"/>
            </a:solidFill>
            <a:ln w="25400" cap="flat" cmpd="sng">
              <a:solidFill>
                <a:srgbClr val="62707B"/>
              </a:solidFill>
              <a:prstDash val="solid"/>
              <a:headEnd type="none" w="med" len="med"/>
              <a:tailEnd type="none" w="med" len="med"/>
            </a:ln>
          </p:spPr>
          <p:txBody>
            <a:bodyPr/>
            <a:p>
              <a:endParaRPr lang="zh-CN" altLang="en-US" sz="1200">
                <a:solidFill>
                  <a:schemeClr val="tx1">
                    <a:lumMod val="75000"/>
                    <a:lumOff val="25000"/>
                  </a:schemeClr>
                </a:solidFill>
                <a:latin typeface="微软雅黑" panose="020B0503020204020204" charset="-122"/>
                <a:ea typeface="微软雅黑" panose="020B0503020204020204" charset="-122"/>
              </a:endParaRPr>
            </a:p>
          </p:txBody>
        </p:sp>
        <p:sp>
          <p:nvSpPr>
            <p:cNvPr id="18444" name="Rectangle 13"/>
            <p:cNvSpPr/>
            <p:nvPr/>
          </p:nvSpPr>
          <p:spPr>
            <a:xfrm>
              <a:off x="231811" y="350892"/>
              <a:ext cx="643038" cy="153966"/>
            </a:xfrm>
            <a:prstGeom prst="rect">
              <a:avLst/>
            </a:prstGeom>
            <a:noFill/>
            <a:ln w="9525">
              <a:noFill/>
            </a:ln>
          </p:spPr>
          <p:txBody>
            <a:bodyPr>
              <a:spAutoFit/>
            </a:bodyPr>
            <a:p>
              <a:pPr algn="ctr" eaLnBrk="1" hangingPunct="1"/>
              <a:endParaRPr lang="en-US" altLang="x-none" sz="1400" b="1" dirty="0">
                <a:solidFill>
                  <a:schemeClr val="tx1">
                    <a:lumMod val="75000"/>
                    <a:lumOff val="25000"/>
                  </a:schemeClr>
                </a:solidFill>
                <a:latin typeface="微软雅黑" panose="020B0503020204020204" charset="-122"/>
                <a:ea typeface="微软雅黑" panose="020B0503020204020204" charset="-122"/>
                <a:sym typeface="微软雅黑" panose="020B0503020204020204" charset="-122"/>
              </a:endParaRPr>
            </a:p>
          </p:txBody>
        </p:sp>
      </p:grpSp>
      <p:sp>
        <p:nvSpPr>
          <p:cNvPr id="18445" name="Text Box 17"/>
          <p:cNvSpPr txBox="1"/>
          <p:nvPr/>
        </p:nvSpPr>
        <p:spPr>
          <a:xfrm>
            <a:off x="1585913" y="2641600"/>
            <a:ext cx="654050" cy="368300"/>
          </a:xfrm>
          <a:prstGeom prst="rect">
            <a:avLst/>
          </a:prstGeom>
          <a:noFill/>
          <a:ln w="9525">
            <a:noFill/>
          </a:ln>
        </p:spPr>
        <p:txBody>
          <a:bodyPr wrap="none">
            <a:spAutoFit/>
          </a:bodyPr>
          <a:p>
            <a:r>
              <a:rPr lang="zh-CN" altLang="en-US" dirty="0">
                <a:solidFill>
                  <a:schemeClr val="tx1">
                    <a:lumMod val="75000"/>
                    <a:lumOff val="25000"/>
                  </a:schemeClr>
                </a:solidFill>
                <a:latin typeface="微软雅黑" panose="020B0503020204020204" charset="-122"/>
                <a:ea typeface="微软雅黑" panose="020B0503020204020204" charset="-122"/>
              </a:rPr>
              <a:t>25%</a:t>
            </a:r>
            <a:endParaRPr lang="zh-CN" altLang="en-US" dirty="0">
              <a:solidFill>
                <a:schemeClr val="tx1">
                  <a:lumMod val="75000"/>
                  <a:lumOff val="25000"/>
                </a:schemeClr>
              </a:solidFill>
              <a:latin typeface="微软雅黑" panose="020B0503020204020204" charset="-122"/>
              <a:ea typeface="微软雅黑" panose="020B0503020204020204" charset="-122"/>
            </a:endParaRPr>
          </a:p>
        </p:txBody>
      </p:sp>
      <p:sp>
        <p:nvSpPr>
          <p:cNvPr id="18446" name="Text Box 18"/>
          <p:cNvSpPr txBox="1"/>
          <p:nvPr/>
        </p:nvSpPr>
        <p:spPr>
          <a:xfrm>
            <a:off x="4222750" y="2695575"/>
            <a:ext cx="654050" cy="368300"/>
          </a:xfrm>
          <a:prstGeom prst="rect">
            <a:avLst/>
          </a:prstGeom>
          <a:noFill/>
          <a:ln w="9525">
            <a:noFill/>
          </a:ln>
        </p:spPr>
        <p:txBody>
          <a:bodyPr wrap="none">
            <a:spAutoFit/>
          </a:bodyPr>
          <a:p>
            <a:r>
              <a:rPr lang="zh-CN" altLang="en-US" dirty="0">
                <a:solidFill>
                  <a:schemeClr val="tx1">
                    <a:lumMod val="75000"/>
                    <a:lumOff val="25000"/>
                  </a:schemeClr>
                </a:solidFill>
                <a:latin typeface="微软雅黑" panose="020B0503020204020204" charset="-122"/>
                <a:ea typeface="微软雅黑" panose="020B0503020204020204" charset="-122"/>
              </a:rPr>
              <a:t>50%</a:t>
            </a:r>
            <a:endParaRPr lang="zh-CN" altLang="en-US" dirty="0">
              <a:solidFill>
                <a:schemeClr val="tx1">
                  <a:lumMod val="75000"/>
                  <a:lumOff val="25000"/>
                </a:schemeClr>
              </a:solidFill>
              <a:latin typeface="微软雅黑" panose="020B0503020204020204" charset="-122"/>
              <a:ea typeface="微软雅黑" panose="020B0503020204020204" charset="-122"/>
            </a:endParaRPr>
          </a:p>
        </p:txBody>
      </p:sp>
      <p:sp>
        <p:nvSpPr>
          <p:cNvPr id="18447" name="Text Box 19"/>
          <p:cNvSpPr txBox="1"/>
          <p:nvPr/>
        </p:nvSpPr>
        <p:spPr>
          <a:xfrm>
            <a:off x="6850063" y="2740025"/>
            <a:ext cx="654050" cy="368300"/>
          </a:xfrm>
          <a:prstGeom prst="rect">
            <a:avLst/>
          </a:prstGeom>
          <a:noFill/>
          <a:ln w="9525">
            <a:noFill/>
          </a:ln>
        </p:spPr>
        <p:txBody>
          <a:bodyPr wrap="none">
            <a:spAutoFit/>
          </a:bodyPr>
          <a:p>
            <a:r>
              <a:rPr lang="zh-CN" altLang="en-US" dirty="0">
                <a:solidFill>
                  <a:schemeClr val="tx1">
                    <a:lumMod val="75000"/>
                    <a:lumOff val="25000"/>
                  </a:schemeClr>
                </a:solidFill>
                <a:latin typeface="微软雅黑" panose="020B0503020204020204" charset="-122"/>
                <a:ea typeface="微软雅黑" panose="020B0503020204020204" charset="-122"/>
              </a:rPr>
              <a:t>75%</a:t>
            </a:r>
            <a:endParaRPr lang="zh-CN" altLang="en-US" dirty="0">
              <a:solidFill>
                <a:schemeClr val="tx1">
                  <a:lumMod val="75000"/>
                  <a:lumOff val="25000"/>
                </a:schemeClr>
              </a:solidFill>
              <a:latin typeface="微软雅黑" panose="020B0503020204020204" charset="-122"/>
              <a:ea typeface="微软雅黑" panose="020B0503020204020204" charset="-122"/>
            </a:endParaRPr>
          </a:p>
        </p:txBody>
      </p:sp>
      <p:sp>
        <p:nvSpPr>
          <p:cNvPr id="18448" name="Text Box 20"/>
          <p:cNvSpPr txBox="1"/>
          <p:nvPr/>
        </p:nvSpPr>
        <p:spPr>
          <a:xfrm>
            <a:off x="9434513" y="2740025"/>
            <a:ext cx="788035" cy="368300"/>
          </a:xfrm>
          <a:prstGeom prst="rect">
            <a:avLst/>
          </a:prstGeom>
          <a:noFill/>
          <a:ln w="9525">
            <a:noFill/>
          </a:ln>
        </p:spPr>
        <p:txBody>
          <a:bodyPr wrap="none">
            <a:spAutoFit/>
          </a:bodyPr>
          <a:p>
            <a:r>
              <a:rPr lang="zh-CN" altLang="en-US" dirty="0">
                <a:solidFill>
                  <a:schemeClr val="tx1">
                    <a:lumMod val="75000"/>
                    <a:lumOff val="25000"/>
                  </a:schemeClr>
                </a:solidFill>
                <a:latin typeface="微软雅黑" panose="020B0503020204020204" charset="-122"/>
                <a:ea typeface="微软雅黑" panose="020B0503020204020204" charset="-122"/>
              </a:rPr>
              <a:t>100%</a:t>
            </a:r>
            <a:endParaRPr lang="zh-CN" altLang="en-US" dirty="0">
              <a:solidFill>
                <a:schemeClr val="tx1">
                  <a:lumMod val="75000"/>
                  <a:lumOff val="25000"/>
                </a:schemeClr>
              </a:solidFill>
              <a:latin typeface="微软雅黑" panose="020B0503020204020204" charset="-122"/>
              <a:ea typeface="微软雅黑" panose="020B0503020204020204" charset="-122"/>
            </a:endParaRPr>
          </a:p>
        </p:txBody>
      </p:sp>
      <p:sp>
        <p:nvSpPr>
          <p:cNvPr id="18449" name="Rectangle 21"/>
          <p:cNvSpPr/>
          <p:nvPr/>
        </p:nvSpPr>
        <p:spPr>
          <a:xfrm>
            <a:off x="968375" y="4443413"/>
            <a:ext cx="2090738" cy="1371600"/>
          </a:xfrm>
          <a:prstGeom prst="rect">
            <a:avLst/>
          </a:prstGeom>
          <a:noFill/>
          <a:ln w="9525">
            <a:noFill/>
          </a:ln>
        </p:spPr>
        <p:txBody>
          <a:bodyPr wrap="none" lIns="90170" tIns="46990" rIns="90170" bIns="46990" anchor="ctr"/>
          <a:p>
            <a:pPr algn="ctr"/>
            <a:r>
              <a:rPr lang="zh-CN" altLang="en-US" sz="1400" dirty="0">
                <a:solidFill>
                  <a:schemeClr val="tx1">
                    <a:lumMod val="75000"/>
                    <a:lumOff val="25000"/>
                  </a:schemeClr>
                </a:solidFill>
                <a:latin typeface="微软雅黑" panose="020B0503020204020204" charset="-122"/>
                <a:ea typeface="微软雅黑" panose="020B0503020204020204" charset="-122"/>
              </a:rPr>
              <a:t>Click to edit text</a:t>
            </a:r>
            <a:endParaRPr lang="zh-CN" altLang="en-US" sz="1400" dirty="0">
              <a:solidFill>
                <a:schemeClr val="tx1">
                  <a:lumMod val="75000"/>
                  <a:lumOff val="25000"/>
                </a:schemeClr>
              </a:solidFill>
              <a:latin typeface="微软雅黑" panose="020B0503020204020204" charset="-122"/>
              <a:ea typeface="微软雅黑" panose="020B0503020204020204" charset="-122"/>
            </a:endParaRPr>
          </a:p>
          <a:p>
            <a:pPr algn="ctr"/>
            <a:r>
              <a:rPr lang="zh-CN" altLang="en-US" sz="1400" dirty="0">
                <a:solidFill>
                  <a:schemeClr val="tx1">
                    <a:lumMod val="75000"/>
                    <a:lumOff val="25000"/>
                  </a:schemeClr>
                </a:solidFill>
                <a:latin typeface="微软雅黑" panose="020B0503020204020204" charset="-122"/>
                <a:ea typeface="微软雅黑" panose="020B0503020204020204" charset="-122"/>
              </a:rPr>
              <a:t>Click to edit text</a:t>
            </a:r>
            <a:endParaRPr lang="zh-CN" altLang="en-US" sz="1400" dirty="0">
              <a:solidFill>
                <a:schemeClr val="tx1">
                  <a:lumMod val="75000"/>
                  <a:lumOff val="25000"/>
                </a:schemeClr>
              </a:solidFill>
              <a:latin typeface="微软雅黑" panose="020B0503020204020204" charset="-122"/>
              <a:ea typeface="微软雅黑" panose="020B0503020204020204" charset="-122"/>
            </a:endParaRPr>
          </a:p>
          <a:p>
            <a:pPr algn="ctr"/>
            <a:r>
              <a:rPr lang="zh-CN" altLang="en-US" sz="1400" dirty="0">
                <a:solidFill>
                  <a:schemeClr val="tx1">
                    <a:lumMod val="75000"/>
                    <a:lumOff val="25000"/>
                  </a:schemeClr>
                </a:solidFill>
                <a:latin typeface="微软雅黑" panose="020B0503020204020204" charset="-122"/>
                <a:ea typeface="微软雅黑" panose="020B0503020204020204" charset="-122"/>
              </a:rPr>
              <a:t>Click to edit text</a:t>
            </a:r>
            <a:endParaRPr lang="zh-CN" altLang="en-US" sz="1400" dirty="0">
              <a:solidFill>
                <a:schemeClr val="tx1">
                  <a:lumMod val="75000"/>
                  <a:lumOff val="25000"/>
                </a:schemeClr>
              </a:solidFill>
              <a:latin typeface="微软雅黑" panose="020B0503020204020204" charset="-122"/>
              <a:ea typeface="微软雅黑" panose="020B0503020204020204" charset="-122"/>
            </a:endParaRPr>
          </a:p>
        </p:txBody>
      </p:sp>
      <p:sp>
        <p:nvSpPr>
          <p:cNvPr id="18450" name="Text Box 22"/>
          <p:cNvSpPr txBox="1"/>
          <p:nvPr/>
        </p:nvSpPr>
        <p:spPr>
          <a:xfrm>
            <a:off x="938213" y="4244975"/>
            <a:ext cx="2289810" cy="398780"/>
          </a:xfrm>
          <a:prstGeom prst="rect">
            <a:avLst/>
          </a:prstGeom>
          <a:noFill/>
          <a:ln w="9525">
            <a:noFill/>
          </a:ln>
        </p:spPr>
        <p:txBody>
          <a:bodyPr wrap="none">
            <a:spAutoFit/>
          </a:bodyPr>
          <a:p>
            <a:r>
              <a:rPr lang="zh-CN" altLang="en-US" sz="2000" b="1" dirty="0">
                <a:solidFill>
                  <a:schemeClr val="tx1">
                    <a:lumMod val="75000"/>
                    <a:lumOff val="25000"/>
                  </a:schemeClr>
                </a:solidFill>
                <a:latin typeface="微软雅黑" panose="020B0503020204020204" charset="-122"/>
                <a:ea typeface="微软雅黑" panose="020B0503020204020204" charset="-122"/>
              </a:rPr>
              <a:t>Click to edit title</a:t>
            </a:r>
            <a:endParaRPr lang="zh-CN" altLang="en-US" sz="2000" b="1" dirty="0">
              <a:solidFill>
                <a:schemeClr val="tx1">
                  <a:lumMod val="75000"/>
                  <a:lumOff val="25000"/>
                </a:schemeClr>
              </a:solidFill>
              <a:latin typeface="微软雅黑" panose="020B0503020204020204" charset="-122"/>
              <a:ea typeface="微软雅黑" panose="020B0503020204020204" charset="-122"/>
            </a:endParaRPr>
          </a:p>
        </p:txBody>
      </p:sp>
      <p:sp>
        <p:nvSpPr>
          <p:cNvPr id="18451" name="Rectangle 23"/>
          <p:cNvSpPr/>
          <p:nvPr/>
        </p:nvSpPr>
        <p:spPr>
          <a:xfrm>
            <a:off x="3565525" y="4470400"/>
            <a:ext cx="2089150" cy="1370013"/>
          </a:xfrm>
          <a:prstGeom prst="rect">
            <a:avLst/>
          </a:prstGeom>
          <a:noFill/>
          <a:ln w="9525">
            <a:noFill/>
          </a:ln>
        </p:spPr>
        <p:txBody>
          <a:bodyPr wrap="none" lIns="90170" tIns="46990" rIns="90170" bIns="46990" anchor="ctr"/>
          <a:p>
            <a:pPr algn="ctr"/>
            <a:r>
              <a:rPr lang="zh-CN" altLang="en-US" sz="1400" dirty="0">
                <a:solidFill>
                  <a:schemeClr val="tx1">
                    <a:lumMod val="75000"/>
                    <a:lumOff val="25000"/>
                  </a:schemeClr>
                </a:solidFill>
                <a:latin typeface="微软雅黑" panose="020B0503020204020204" charset="-122"/>
                <a:ea typeface="微软雅黑" panose="020B0503020204020204" charset="-122"/>
              </a:rPr>
              <a:t>Click to edit text</a:t>
            </a:r>
            <a:endParaRPr lang="zh-CN" altLang="en-US" sz="1400" dirty="0">
              <a:solidFill>
                <a:schemeClr val="tx1">
                  <a:lumMod val="75000"/>
                  <a:lumOff val="25000"/>
                </a:schemeClr>
              </a:solidFill>
              <a:latin typeface="微软雅黑" panose="020B0503020204020204" charset="-122"/>
              <a:ea typeface="微软雅黑" panose="020B0503020204020204" charset="-122"/>
            </a:endParaRPr>
          </a:p>
          <a:p>
            <a:pPr algn="ctr"/>
            <a:r>
              <a:rPr lang="zh-CN" altLang="en-US" sz="1400" dirty="0">
                <a:solidFill>
                  <a:schemeClr val="tx1">
                    <a:lumMod val="75000"/>
                    <a:lumOff val="25000"/>
                  </a:schemeClr>
                </a:solidFill>
                <a:latin typeface="微软雅黑" panose="020B0503020204020204" charset="-122"/>
                <a:ea typeface="微软雅黑" panose="020B0503020204020204" charset="-122"/>
              </a:rPr>
              <a:t>Click to edit text</a:t>
            </a:r>
            <a:endParaRPr lang="zh-CN" altLang="en-US" sz="1400" dirty="0">
              <a:solidFill>
                <a:schemeClr val="tx1">
                  <a:lumMod val="75000"/>
                  <a:lumOff val="25000"/>
                </a:schemeClr>
              </a:solidFill>
              <a:latin typeface="微软雅黑" panose="020B0503020204020204" charset="-122"/>
              <a:ea typeface="微软雅黑" panose="020B0503020204020204" charset="-122"/>
            </a:endParaRPr>
          </a:p>
          <a:p>
            <a:pPr algn="ctr"/>
            <a:r>
              <a:rPr lang="zh-CN" altLang="en-US" sz="1400" dirty="0">
                <a:solidFill>
                  <a:schemeClr val="tx1">
                    <a:lumMod val="75000"/>
                    <a:lumOff val="25000"/>
                  </a:schemeClr>
                </a:solidFill>
                <a:latin typeface="微软雅黑" panose="020B0503020204020204" charset="-122"/>
                <a:ea typeface="微软雅黑" panose="020B0503020204020204" charset="-122"/>
              </a:rPr>
              <a:t>Click to edit text</a:t>
            </a:r>
            <a:endParaRPr lang="zh-CN" altLang="en-US" sz="1400" dirty="0">
              <a:solidFill>
                <a:schemeClr val="tx1">
                  <a:lumMod val="75000"/>
                  <a:lumOff val="25000"/>
                </a:schemeClr>
              </a:solidFill>
              <a:latin typeface="微软雅黑" panose="020B0503020204020204" charset="-122"/>
              <a:ea typeface="微软雅黑" panose="020B0503020204020204" charset="-122"/>
            </a:endParaRPr>
          </a:p>
        </p:txBody>
      </p:sp>
      <p:sp>
        <p:nvSpPr>
          <p:cNvPr id="18452" name="Text Box 24"/>
          <p:cNvSpPr txBox="1"/>
          <p:nvPr/>
        </p:nvSpPr>
        <p:spPr>
          <a:xfrm>
            <a:off x="3533775" y="4270375"/>
            <a:ext cx="2289810" cy="398780"/>
          </a:xfrm>
          <a:prstGeom prst="rect">
            <a:avLst/>
          </a:prstGeom>
          <a:noFill/>
          <a:ln w="9525">
            <a:noFill/>
          </a:ln>
        </p:spPr>
        <p:txBody>
          <a:bodyPr wrap="none">
            <a:spAutoFit/>
          </a:bodyPr>
          <a:p>
            <a:r>
              <a:rPr lang="zh-CN" altLang="en-US" sz="2000" b="1" dirty="0">
                <a:solidFill>
                  <a:schemeClr val="tx1">
                    <a:lumMod val="75000"/>
                    <a:lumOff val="25000"/>
                  </a:schemeClr>
                </a:solidFill>
                <a:latin typeface="微软雅黑" panose="020B0503020204020204" charset="-122"/>
                <a:ea typeface="微软雅黑" panose="020B0503020204020204" charset="-122"/>
              </a:rPr>
              <a:t>Click to edit title</a:t>
            </a:r>
            <a:endParaRPr lang="zh-CN" altLang="en-US" sz="2000" b="1" dirty="0">
              <a:solidFill>
                <a:schemeClr val="tx1">
                  <a:lumMod val="75000"/>
                  <a:lumOff val="25000"/>
                </a:schemeClr>
              </a:solidFill>
              <a:latin typeface="微软雅黑" panose="020B0503020204020204" charset="-122"/>
              <a:ea typeface="微软雅黑" panose="020B0503020204020204" charset="-122"/>
            </a:endParaRPr>
          </a:p>
        </p:txBody>
      </p:sp>
      <p:sp>
        <p:nvSpPr>
          <p:cNvPr id="18453" name="Rectangle 25"/>
          <p:cNvSpPr/>
          <p:nvPr/>
        </p:nvSpPr>
        <p:spPr>
          <a:xfrm>
            <a:off x="6207125" y="4481513"/>
            <a:ext cx="2090738" cy="1370012"/>
          </a:xfrm>
          <a:prstGeom prst="rect">
            <a:avLst/>
          </a:prstGeom>
          <a:noFill/>
          <a:ln w="9525">
            <a:noFill/>
          </a:ln>
        </p:spPr>
        <p:txBody>
          <a:bodyPr wrap="none" lIns="90170" tIns="46990" rIns="90170" bIns="46990" anchor="ctr"/>
          <a:p>
            <a:pPr algn="ctr"/>
            <a:r>
              <a:rPr lang="zh-CN" altLang="en-US" sz="1400" dirty="0">
                <a:solidFill>
                  <a:schemeClr val="tx1">
                    <a:lumMod val="75000"/>
                    <a:lumOff val="25000"/>
                  </a:schemeClr>
                </a:solidFill>
                <a:latin typeface="微软雅黑" panose="020B0503020204020204" charset="-122"/>
                <a:ea typeface="微软雅黑" panose="020B0503020204020204" charset="-122"/>
              </a:rPr>
              <a:t>Click to edit text</a:t>
            </a:r>
            <a:endParaRPr lang="zh-CN" altLang="en-US" sz="1400" dirty="0">
              <a:solidFill>
                <a:schemeClr val="tx1">
                  <a:lumMod val="75000"/>
                  <a:lumOff val="25000"/>
                </a:schemeClr>
              </a:solidFill>
              <a:latin typeface="微软雅黑" panose="020B0503020204020204" charset="-122"/>
              <a:ea typeface="微软雅黑" panose="020B0503020204020204" charset="-122"/>
            </a:endParaRPr>
          </a:p>
          <a:p>
            <a:pPr algn="ctr"/>
            <a:r>
              <a:rPr lang="zh-CN" altLang="en-US" sz="1400" dirty="0">
                <a:solidFill>
                  <a:schemeClr val="tx1">
                    <a:lumMod val="75000"/>
                    <a:lumOff val="25000"/>
                  </a:schemeClr>
                </a:solidFill>
                <a:latin typeface="微软雅黑" panose="020B0503020204020204" charset="-122"/>
                <a:ea typeface="微软雅黑" panose="020B0503020204020204" charset="-122"/>
              </a:rPr>
              <a:t>Click to edit text</a:t>
            </a:r>
            <a:endParaRPr lang="zh-CN" altLang="en-US" sz="1400" dirty="0">
              <a:solidFill>
                <a:schemeClr val="tx1">
                  <a:lumMod val="75000"/>
                  <a:lumOff val="25000"/>
                </a:schemeClr>
              </a:solidFill>
              <a:latin typeface="微软雅黑" panose="020B0503020204020204" charset="-122"/>
              <a:ea typeface="微软雅黑" panose="020B0503020204020204" charset="-122"/>
            </a:endParaRPr>
          </a:p>
          <a:p>
            <a:pPr algn="ctr"/>
            <a:r>
              <a:rPr lang="zh-CN" altLang="en-US" sz="1400" dirty="0">
                <a:solidFill>
                  <a:schemeClr val="tx1">
                    <a:lumMod val="75000"/>
                    <a:lumOff val="25000"/>
                  </a:schemeClr>
                </a:solidFill>
                <a:latin typeface="微软雅黑" panose="020B0503020204020204" charset="-122"/>
                <a:ea typeface="微软雅黑" panose="020B0503020204020204" charset="-122"/>
              </a:rPr>
              <a:t>Click to edit text</a:t>
            </a:r>
            <a:endParaRPr lang="zh-CN" altLang="en-US" sz="1400" dirty="0">
              <a:solidFill>
                <a:schemeClr val="tx1">
                  <a:lumMod val="75000"/>
                  <a:lumOff val="25000"/>
                </a:schemeClr>
              </a:solidFill>
              <a:latin typeface="微软雅黑" panose="020B0503020204020204" charset="-122"/>
              <a:ea typeface="微软雅黑" panose="020B0503020204020204" charset="-122"/>
            </a:endParaRPr>
          </a:p>
        </p:txBody>
      </p:sp>
      <p:sp>
        <p:nvSpPr>
          <p:cNvPr id="18454" name="Text Box 26"/>
          <p:cNvSpPr txBox="1"/>
          <p:nvPr/>
        </p:nvSpPr>
        <p:spPr>
          <a:xfrm>
            <a:off x="6176963" y="4281488"/>
            <a:ext cx="2289810" cy="398780"/>
          </a:xfrm>
          <a:prstGeom prst="rect">
            <a:avLst/>
          </a:prstGeom>
          <a:noFill/>
          <a:ln w="9525">
            <a:noFill/>
          </a:ln>
        </p:spPr>
        <p:txBody>
          <a:bodyPr wrap="none">
            <a:spAutoFit/>
          </a:bodyPr>
          <a:p>
            <a:r>
              <a:rPr lang="zh-CN" altLang="en-US" sz="2000" b="1" dirty="0">
                <a:solidFill>
                  <a:schemeClr val="tx1">
                    <a:lumMod val="75000"/>
                    <a:lumOff val="25000"/>
                  </a:schemeClr>
                </a:solidFill>
                <a:latin typeface="微软雅黑" panose="020B0503020204020204" charset="-122"/>
                <a:ea typeface="微软雅黑" panose="020B0503020204020204" charset="-122"/>
              </a:rPr>
              <a:t>Click to edit title</a:t>
            </a:r>
            <a:endParaRPr lang="zh-CN" altLang="en-US" sz="2000" b="1" dirty="0">
              <a:solidFill>
                <a:schemeClr val="tx1">
                  <a:lumMod val="75000"/>
                  <a:lumOff val="25000"/>
                </a:schemeClr>
              </a:solidFill>
              <a:latin typeface="微软雅黑" panose="020B0503020204020204" charset="-122"/>
              <a:ea typeface="微软雅黑" panose="020B0503020204020204" charset="-122"/>
            </a:endParaRPr>
          </a:p>
        </p:txBody>
      </p:sp>
      <p:sp>
        <p:nvSpPr>
          <p:cNvPr id="18455" name="Rectangle 27"/>
          <p:cNvSpPr/>
          <p:nvPr/>
        </p:nvSpPr>
        <p:spPr>
          <a:xfrm>
            <a:off x="8716963" y="4479925"/>
            <a:ext cx="2090737" cy="1371600"/>
          </a:xfrm>
          <a:prstGeom prst="rect">
            <a:avLst/>
          </a:prstGeom>
          <a:noFill/>
          <a:ln w="9525">
            <a:noFill/>
          </a:ln>
        </p:spPr>
        <p:txBody>
          <a:bodyPr wrap="none" lIns="90170" tIns="46990" rIns="90170" bIns="46990" anchor="ctr"/>
          <a:p>
            <a:pPr algn="ctr"/>
            <a:r>
              <a:rPr lang="zh-CN" altLang="en-US" sz="1400" dirty="0">
                <a:solidFill>
                  <a:schemeClr val="tx1">
                    <a:lumMod val="75000"/>
                    <a:lumOff val="25000"/>
                  </a:schemeClr>
                </a:solidFill>
                <a:latin typeface="微软雅黑" panose="020B0503020204020204" charset="-122"/>
                <a:ea typeface="微软雅黑" panose="020B0503020204020204" charset="-122"/>
              </a:rPr>
              <a:t>Click to edit text</a:t>
            </a:r>
            <a:endParaRPr lang="zh-CN" altLang="en-US" sz="1400" dirty="0">
              <a:solidFill>
                <a:schemeClr val="tx1">
                  <a:lumMod val="75000"/>
                  <a:lumOff val="25000"/>
                </a:schemeClr>
              </a:solidFill>
              <a:latin typeface="微软雅黑" panose="020B0503020204020204" charset="-122"/>
              <a:ea typeface="微软雅黑" panose="020B0503020204020204" charset="-122"/>
            </a:endParaRPr>
          </a:p>
          <a:p>
            <a:pPr algn="ctr"/>
            <a:r>
              <a:rPr lang="zh-CN" altLang="en-US" sz="1400" dirty="0">
                <a:solidFill>
                  <a:schemeClr val="tx1">
                    <a:lumMod val="75000"/>
                    <a:lumOff val="25000"/>
                  </a:schemeClr>
                </a:solidFill>
                <a:latin typeface="微软雅黑" panose="020B0503020204020204" charset="-122"/>
                <a:ea typeface="微软雅黑" panose="020B0503020204020204" charset="-122"/>
              </a:rPr>
              <a:t>Click to edit text</a:t>
            </a:r>
            <a:endParaRPr lang="zh-CN" altLang="en-US" sz="1400" dirty="0">
              <a:solidFill>
                <a:schemeClr val="tx1">
                  <a:lumMod val="75000"/>
                  <a:lumOff val="25000"/>
                </a:schemeClr>
              </a:solidFill>
              <a:latin typeface="微软雅黑" panose="020B0503020204020204" charset="-122"/>
              <a:ea typeface="微软雅黑" panose="020B0503020204020204" charset="-122"/>
            </a:endParaRPr>
          </a:p>
          <a:p>
            <a:pPr algn="ctr"/>
            <a:r>
              <a:rPr lang="zh-CN" altLang="en-US" sz="1400" dirty="0">
                <a:solidFill>
                  <a:schemeClr val="tx1">
                    <a:lumMod val="75000"/>
                    <a:lumOff val="25000"/>
                  </a:schemeClr>
                </a:solidFill>
                <a:latin typeface="微软雅黑" panose="020B0503020204020204" charset="-122"/>
                <a:ea typeface="微软雅黑" panose="020B0503020204020204" charset="-122"/>
              </a:rPr>
              <a:t>Click to edit text</a:t>
            </a:r>
            <a:endParaRPr lang="zh-CN" altLang="en-US" sz="1400" dirty="0">
              <a:solidFill>
                <a:schemeClr val="tx1">
                  <a:lumMod val="75000"/>
                  <a:lumOff val="25000"/>
                </a:schemeClr>
              </a:solidFill>
              <a:latin typeface="微软雅黑" panose="020B0503020204020204" charset="-122"/>
              <a:ea typeface="微软雅黑" panose="020B0503020204020204" charset="-122"/>
            </a:endParaRPr>
          </a:p>
        </p:txBody>
      </p:sp>
      <p:sp>
        <p:nvSpPr>
          <p:cNvPr id="18456" name="Text Box 28"/>
          <p:cNvSpPr txBox="1"/>
          <p:nvPr/>
        </p:nvSpPr>
        <p:spPr>
          <a:xfrm>
            <a:off x="8685213" y="4281488"/>
            <a:ext cx="2289810" cy="398780"/>
          </a:xfrm>
          <a:prstGeom prst="rect">
            <a:avLst/>
          </a:prstGeom>
          <a:noFill/>
          <a:ln w="9525">
            <a:noFill/>
          </a:ln>
        </p:spPr>
        <p:txBody>
          <a:bodyPr wrap="none">
            <a:spAutoFit/>
          </a:bodyPr>
          <a:p>
            <a:r>
              <a:rPr lang="zh-CN" altLang="en-US" sz="2000" b="1" dirty="0">
                <a:solidFill>
                  <a:schemeClr val="tx1">
                    <a:lumMod val="75000"/>
                    <a:lumOff val="25000"/>
                  </a:schemeClr>
                </a:solidFill>
                <a:latin typeface="微软雅黑" panose="020B0503020204020204" charset="-122"/>
                <a:ea typeface="微软雅黑" panose="020B0503020204020204" charset="-122"/>
              </a:rPr>
              <a:t>Click to edit title</a:t>
            </a:r>
            <a:endParaRPr lang="zh-CN" altLang="en-US" sz="2000" b="1" dirty="0">
              <a:solidFill>
                <a:schemeClr val="tx1">
                  <a:lumMod val="75000"/>
                  <a:lumOff val="25000"/>
                </a:schemeClr>
              </a:solidFill>
              <a:latin typeface="微软雅黑" panose="020B0503020204020204" charset="-122"/>
              <a:ea typeface="微软雅黑" panose="020B0503020204020204" charset="-122"/>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reeform 13"/>
          <p:cNvSpPr/>
          <p:nvPr/>
        </p:nvSpPr>
        <p:spPr bwMode="auto">
          <a:xfrm>
            <a:off x="5376517" y="4372833"/>
            <a:ext cx="1319794" cy="1355435"/>
          </a:xfrm>
          <a:custGeom>
            <a:avLst/>
            <a:gdLst>
              <a:gd name="T0" fmla="*/ 1185 w 1185"/>
              <a:gd name="T1" fmla="*/ 688 h 1217"/>
              <a:gd name="T2" fmla="*/ 631 w 1185"/>
              <a:gd name="T3" fmla="*/ 1217 h 1217"/>
              <a:gd name="T4" fmla="*/ 0 w 1185"/>
              <a:gd name="T5" fmla="*/ 0 h 1217"/>
              <a:gd name="T6" fmla="*/ 1185 w 1185"/>
              <a:gd name="T7" fmla="*/ 688 h 1217"/>
            </a:gdLst>
            <a:ahLst/>
            <a:cxnLst>
              <a:cxn ang="0">
                <a:pos x="T0" y="T1"/>
              </a:cxn>
              <a:cxn ang="0">
                <a:pos x="T2" y="T3"/>
              </a:cxn>
              <a:cxn ang="0">
                <a:pos x="T4" y="T5"/>
              </a:cxn>
              <a:cxn ang="0">
                <a:pos x="T6" y="T7"/>
              </a:cxn>
            </a:cxnLst>
            <a:rect l="0" t="0" r="r" b="b"/>
            <a:pathLst>
              <a:path w="1185" h="1217">
                <a:moveTo>
                  <a:pt x="1185" y="688"/>
                </a:moveTo>
                <a:lnTo>
                  <a:pt x="631" y="1217"/>
                </a:lnTo>
                <a:lnTo>
                  <a:pt x="0" y="0"/>
                </a:lnTo>
                <a:lnTo>
                  <a:pt x="1185" y="688"/>
                </a:lnTo>
                <a:close/>
              </a:path>
            </a:pathLst>
          </a:custGeom>
          <a:solidFill>
            <a:srgbClr val="5C6E7C"/>
          </a:solidFill>
          <a:ln w="0">
            <a:noFill/>
            <a:prstDash val="solid"/>
            <a:round/>
          </a:ln>
        </p:spPr>
        <p:txBody>
          <a:bodyPr vert="horz" wrap="square" lIns="68580" tIns="34290" rIns="68580" bIns="34290" numCol="1" anchor="t" anchorCtr="0" compatLnSpc="1"/>
          <a:lstStyle>
            <a:defPPr>
              <a:defRPr lang="zh-CN"/>
            </a:defPPr>
            <a:lvl1pPr algn="l" rtl="0" fontAlgn="base">
              <a:spcBef>
                <a:spcPct val="0"/>
              </a:spcBef>
              <a:spcAft>
                <a:spcPct val="0"/>
              </a:spcAft>
              <a:defRPr kern="1200">
                <a:solidFill>
                  <a:schemeClr val="tx1"/>
                </a:solidFill>
                <a:latin typeface="Calibri" panose="020F050202020403020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Calibri" panose="020F050202020403020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Calibri" panose="020F050202020403020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Calibri" panose="020F050202020403020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US" sz="1800" b="0" i="0" u="none" strike="noStrike" kern="1200" cap="none" spc="0" normalizeH="0" baseline="0" noProof="0">
              <a:ln>
                <a:noFill/>
              </a:ln>
              <a:solidFill>
                <a:schemeClr val="bg1"/>
              </a:solidFill>
              <a:effectLst/>
              <a:uLnTx/>
              <a:uFillTx/>
              <a:latin typeface="微软雅黑" panose="020B0503020204020204" charset="-122"/>
              <a:ea typeface="微软雅黑" panose="020B0503020204020204" charset="-122"/>
              <a:cs typeface="+mn-cs"/>
            </a:endParaRPr>
          </a:p>
        </p:txBody>
      </p:sp>
      <p:sp>
        <p:nvSpPr>
          <p:cNvPr id="5" name="Freeform 14"/>
          <p:cNvSpPr/>
          <p:nvPr/>
        </p:nvSpPr>
        <p:spPr bwMode="auto">
          <a:xfrm>
            <a:off x="4489972" y="3499653"/>
            <a:ext cx="831972" cy="1526952"/>
          </a:xfrm>
          <a:custGeom>
            <a:avLst/>
            <a:gdLst>
              <a:gd name="T0" fmla="*/ 734 w 747"/>
              <a:gd name="T1" fmla="*/ 1371 h 1371"/>
              <a:gd name="T2" fmla="*/ 0 w 747"/>
              <a:gd name="T3" fmla="*/ 1151 h 1371"/>
              <a:gd name="T4" fmla="*/ 747 w 747"/>
              <a:gd name="T5" fmla="*/ 0 h 1371"/>
              <a:gd name="T6" fmla="*/ 734 w 747"/>
              <a:gd name="T7" fmla="*/ 1371 h 1371"/>
            </a:gdLst>
            <a:ahLst/>
            <a:cxnLst>
              <a:cxn ang="0">
                <a:pos x="T0" y="T1"/>
              </a:cxn>
              <a:cxn ang="0">
                <a:pos x="T2" y="T3"/>
              </a:cxn>
              <a:cxn ang="0">
                <a:pos x="T4" y="T5"/>
              </a:cxn>
              <a:cxn ang="0">
                <a:pos x="T6" y="T7"/>
              </a:cxn>
            </a:cxnLst>
            <a:rect l="0" t="0" r="r" b="b"/>
            <a:pathLst>
              <a:path w="747" h="1371">
                <a:moveTo>
                  <a:pt x="734" y="1371"/>
                </a:moveTo>
                <a:lnTo>
                  <a:pt x="0" y="1151"/>
                </a:lnTo>
                <a:lnTo>
                  <a:pt x="747" y="0"/>
                </a:lnTo>
                <a:lnTo>
                  <a:pt x="734" y="1371"/>
                </a:lnTo>
                <a:close/>
              </a:path>
            </a:pathLst>
          </a:custGeom>
          <a:solidFill>
            <a:srgbClr val="5C6E7C"/>
          </a:solidFill>
          <a:ln w="0">
            <a:noFill/>
            <a:prstDash val="solid"/>
            <a:round/>
          </a:ln>
        </p:spPr>
        <p:txBody>
          <a:bodyPr vert="horz" wrap="square" lIns="68580" tIns="34290" rIns="68580" bIns="34290" numCol="1" anchor="t" anchorCtr="0" compatLnSpc="1"/>
          <a:lstStyle>
            <a:defPPr>
              <a:defRPr lang="zh-CN"/>
            </a:defPPr>
            <a:lvl1pPr algn="l" rtl="0" fontAlgn="base">
              <a:spcBef>
                <a:spcPct val="0"/>
              </a:spcBef>
              <a:spcAft>
                <a:spcPct val="0"/>
              </a:spcAft>
              <a:defRPr kern="1200">
                <a:solidFill>
                  <a:schemeClr val="tx1"/>
                </a:solidFill>
                <a:latin typeface="Calibri" panose="020F050202020403020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Calibri" panose="020F050202020403020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Calibri" panose="020F050202020403020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Calibri" panose="020F050202020403020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US" sz="1800" b="0" i="0" u="none" strike="noStrike" kern="1200" cap="none" spc="0" normalizeH="0" baseline="0" noProof="0">
              <a:ln>
                <a:noFill/>
              </a:ln>
              <a:solidFill>
                <a:schemeClr val="bg1"/>
              </a:solidFill>
              <a:effectLst/>
              <a:uLnTx/>
              <a:uFillTx/>
              <a:latin typeface="微软雅黑" panose="020B0503020204020204" charset="-122"/>
              <a:ea typeface="微软雅黑" panose="020B0503020204020204" charset="-122"/>
              <a:cs typeface="+mn-cs"/>
            </a:endParaRPr>
          </a:p>
        </p:txBody>
      </p:sp>
      <p:sp>
        <p:nvSpPr>
          <p:cNvPr id="6" name="Freeform 15"/>
          <p:cNvSpPr/>
          <p:nvPr/>
        </p:nvSpPr>
        <p:spPr bwMode="auto">
          <a:xfrm>
            <a:off x="4518930" y="2948347"/>
            <a:ext cx="1524724" cy="828630"/>
          </a:xfrm>
          <a:custGeom>
            <a:avLst/>
            <a:gdLst>
              <a:gd name="T0" fmla="*/ 179 w 1369"/>
              <a:gd name="T1" fmla="*/ 744 h 744"/>
              <a:gd name="T2" fmla="*/ 0 w 1369"/>
              <a:gd name="T3" fmla="*/ 0 h 744"/>
              <a:gd name="T4" fmla="*/ 1369 w 1369"/>
              <a:gd name="T5" fmla="*/ 67 h 744"/>
              <a:gd name="T6" fmla="*/ 179 w 1369"/>
              <a:gd name="T7" fmla="*/ 744 h 744"/>
            </a:gdLst>
            <a:ahLst/>
            <a:cxnLst>
              <a:cxn ang="0">
                <a:pos x="T0" y="T1"/>
              </a:cxn>
              <a:cxn ang="0">
                <a:pos x="T2" y="T3"/>
              </a:cxn>
              <a:cxn ang="0">
                <a:pos x="T4" y="T5"/>
              </a:cxn>
              <a:cxn ang="0">
                <a:pos x="T6" y="T7"/>
              </a:cxn>
            </a:cxnLst>
            <a:rect l="0" t="0" r="r" b="b"/>
            <a:pathLst>
              <a:path w="1369" h="744">
                <a:moveTo>
                  <a:pt x="179" y="744"/>
                </a:moveTo>
                <a:lnTo>
                  <a:pt x="0" y="0"/>
                </a:lnTo>
                <a:lnTo>
                  <a:pt x="1369" y="67"/>
                </a:lnTo>
                <a:lnTo>
                  <a:pt x="179" y="744"/>
                </a:lnTo>
                <a:close/>
              </a:path>
            </a:pathLst>
          </a:custGeom>
          <a:solidFill>
            <a:srgbClr val="5C6E7C"/>
          </a:solidFill>
          <a:ln w="0">
            <a:noFill/>
            <a:prstDash val="solid"/>
            <a:round/>
          </a:ln>
        </p:spPr>
        <p:txBody>
          <a:bodyPr vert="horz" wrap="square" lIns="68580" tIns="34290" rIns="68580" bIns="34290" numCol="1" anchor="t" anchorCtr="0" compatLnSpc="1"/>
          <a:lstStyle>
            <a:defPPr>
              <a:defRPr lang="zh-CN"/>
            </a:defPPr>
            <a:lvl1pPr algn="l" rtl="0" fontAlgn="base">
              <a:spcBef>
                <a:spcPct val="0"/>
              </a:spcBef>
              <a:spcAft>
                <a:spcPct val="0"/>
              </a:spcAft>
              <a:defRPr kern="1200">
                <a:solidFill>
                  <a:schemeClr val="tx1"/>
                </a:solidFill>
                <a:latin typeface="Calibri" panose="020F050202020403020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Calibri" panose="020F050202020403020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Calibri" panose="020F050202020403020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Calibri" panose="020F050202020403020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US" sz="1800" b="0" i="0" u="none" strike="noStrike" kern="1200" cap="none" spc="0" normalizeH="0" baseline="0" noProof="0">
              <a:ln>
                <a:noFill/>
              </a:ln>
              <a:solidFill>
                <a:schemeClr val="bg1"/>
              </a:solidFill>
              <a:effectLst/>
              <a:uLnTx/>
              <a:uFillTx/>
              <a:latin typeface="微软雅黑" panose="020B0503020204020204" charset="-122"/>
              <a:ea typeface="微软雅黑" panose="020B0503020204020204" charset="-122"/>
              <a:cs typeface="+mn-cs"/>
            </a:endParaRPr>
          </a:p>
        </p:txBody>
      </p:sp>
      <p:sp>
        <p:nvSpPr>
          <p:cNvPr id="7" name="Freeform 16"/>
          <p:cNvSpPr/>
          <p:nvPr/>
        </p:nvSpPr>
        <p:spPr bwMode="auto">
          <a:xfrm>
            <a:off x="5504598" y="2050664"/>
            <a:ext cx="1317567" cy="1357662"/>
          </a:xfrm>
          <a:custGeom>
            <a:avLst/>
            <a:gdLst>
              <a:gd name="T0" fmla="*/ 0 w 1183"/>
              <a:gd name="T1" fmla="*/ 527 h 1219"/>
              <a:gd name="T2" fmla="*/ 555 w 1183"/>
              <a:gd name="T3" fmla="*/ 0 h 1219"/>
              <a:gd name="T4" fmla="*/ 1183 w 1183"/>
              <a:gd name="T5" fmla="*/ 1219 h 1219"/>
              <a:gd name="T6" fmla="*/ 0 w 1183"/>
              <a:gd name="T7" fmla="*/ 527 h 1219"/>
            </a:gdLst>
            <a:ahLst/>
            <a:cxnLst>
              <a:cxn ang="0">
                <a:pos x="T0" y="T1"/>
              </a:cxn>
              <a:cxn ang="0">
                <a:pos x="T2" y="T3"/>
              </a:cxn>
              <a:cxn ang="0">
                <a:pos x="T4" y="T5"/>
              </a:cxn>
              <a:cxn ang="0">
                <a:pos x="T6" y="T7"/>
              </a:cxn>
            </a:cxnLst>
            <a:rect l="0" t="0" r="r" b="b"/>
            <a:pathLst>
              <a:path w="1183" h="1219">
                <a:moveTo>
                  <a:pt x="0" y="527"/>
                </a:moveTo>
                <a:lnTo>
                  <a:pt x="555" y="0"/>
                </a:lnTo>
                <a:lnTo>
                  <a:pt x="1183" y="1219"/>
                </a:lnTo>
                <a:lnTo>
                  <a:pt x="0" y="527"/>
                </a:lnTo>
                <a:close/>
              </a:path>
            </a:pathLst>
          </a:custGeom>
          <a:solidFill>
            <a:srgbClr val="5C6E7C"/>
          </a:solidFill>
          <a:ln w="0">
            <a:noFill/>
            <a:prstDash val="solid"/>
            <a:round/>
          </a:ln>
        </p:spPr>
        <p:txBody>
          <a:bodyPr vert="horz" wrap="square" lIns="68580" tIns="34290" rIns="68580" bIns="34290" numCol="1" anchor="t" anchorCtr="0" compatLnSpc="1"/>
          <a:lstStyle>
            <a:defPPr>
              <a:defRPr lang="zh-CN"/>
            </a:defPPr>
            <a:lvl1pPr algn="l" rtl="0" fontAlgn="base">
              <a:spcBef>
                <a:spcPct val="0"/>
              </a:spcBef>
              <a:spcAft>
                <a:spcPct val="0"/>
              </a:spcAft>
              <a:defRPr kern="1200">
                <a:solidFill>
                  <a:schemeClr val="tx1"/>
                </a:solidFill>
                <a:latin typeface="Calibri" panose="020F050202020403020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Calibri" panose="020F050202020403020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Calibri" panose="020F050202020403020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Calibri" panose="020F050202020403020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US" sz="1800" b="0" i="0" u="none" strike="noStrike" kern="1200" cap="none" spc="0" normalizeH="0" baseline="0" noProof="0">
              <a:ln>
                <a:noFill/>
              </a:ln>
              <a:solidFill>
                <a:schemeClr val="bg1"/>
              </a:solidFill>
              <a:effectLst/>
              <a:uLnTx/>
              <a:uFillTx/>
              <a:latin typeface="微软雅黑" panose="020B0503020204020204" charset="-122"/>
              <a:ea typeface="微软雅黑" panose="020B0503020204020204" charset="-122"/>
              <a:cs typeface="+mn-cs"/>
            </a:endParaRPr>
          </a:p>
        </p:txBody>
      </p:sp>
      <p:sp>
        <p:nvSpPr>
          <p:cNvPr id="8" name="Freeform 17"/>
          <p:cNvSpPr/>
          <p:nvPr/>
        </p:nvSpPr>
        <p:spPr bwMode="auto">
          <a:xfrm>
            <a:off x="6876738" y="2748985"/>
            <a:ext cx="825289" cy="1524725"/>
          </a:xfrm>
          <a:custGeom>
            <a:avLst/>
            <a:gdLst>
              <a:gd name="T0" fmla="*/ 7 w 741"/>
              <a:gd name="T1" fmla="*/ 0 h 1369"/>
              <a:gd name="T2" fmla="*/ 741 w 741"/>
              <a:gd name="T3" fmla="*/ 215 h 1369"/>
              <a:gd name="T4" fmla="*/ 0 w 741"/>
              <a:gd name="T5" fmla="*/ 1369 h 1369"/>
              <a:gd name="T6" fmla="*/ 7 w 741"/>
              <a:gd name="T7" fmla="*/ 0 h 1369"/>
            </a:gdLst>
            <a:ahLst/>
            <a:cxnLst>
              <a:cxn ang="0">
                <a:pos x="T0" y="T1"/>
              </a:cxn>
              <a:cxn ang="0">
                <a:pos x="T2" y="T3"/>
              </a:cxn>
              <a:cxn ang="0">
                <a:pos x="T4" y="T5"/>
              </a:cxn>
              <a:cxn ang="0">
                <a:pos x="T6" y="T7"/>
              </a:cxn>
            </a:cxnLst>
            <a:rect l="0" t="0" r="r" b="b"/>
            <a:pathLst>
              <a:path w="741" h="1369">
                <a:moveTo>
                  <a:pt x="7" y="0"/>
                </a:moveTo>
                <a:lnTo>
                  <a:pt x="741" y="215"/>
                </a:lnTo>
                <a:lnTo>
                  <a:pt x="0" y="1369"/>
                </a:lnTo>
                <a:lnTo>
                  <a:pt x="7" y="0"/>
                </a:lnTo>
                <a:close/>
              </a:path>
            </a:pathLst>
          </a:custGeom>
          <a:solidFill>
            <a:srgbClr val="5C6E7C"/>
          </a:solidFill>
          <a:ln w="0">
            <a:noFill/>
            <a:prstDash val="solid"/>
            <a:round/>
          </a:ln>
        </p:spPr>
        <p:txBody>
          <a:bodyPr vert="horz" wrap="square" lIns="68580" tIns="34290" rIns="68580" bIns="34290" numCol="1" anchor="t" anchorCtr="0" compatLnSpc="1"/>
          <a:lstStyle>
            <a:defPPr>
              <a:defRPr lang="zh-CN"/>
            </a:defPPr>
            <a:lvl1pPr algn="l" rtl="0" fontAlgn="base">
              <a:spcBef>
                <a:spcPct val="0"/>
              </a:spcBef>
              <a:spcAft>
                <a:spcPct val="0"/>
              </a:spcAft>
              <a:defRPr kern="1200">
                <a:solidFill>
                  <a:schemeClr val="tx1"/>
                </a:solidFill>
                <a:latin typeface="Calibri" panose="020F050202020403020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Calibri" panose="020F050202020403020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Calibri" panose="020F050202020403020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Calibri" panose="020F050202020403020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US" sz="1800" b="0" i="0" u="none" strike="noStrike" kern="1200" cap="none" spc="0" normalizeH="0" baseline="0" noProof="0">
              <a:ln>
                <a:noFill/>
              </a:ln>
              <a:solidFill>
                <a:schemeClr val="bg1"/>
              </a:solidFill>
              <a:effectLst/>
              <a:uLnTx/>
              <a:uFillTx/>
              <a:latin typeface="微软雅黑" panose="020B0503020204020204" charset="-122"/>
              <a:ea typeface="微软雅黑" panose="020B0503020204020204" charset="-122"/>
              <a:cs typeface="+mn-cs"/>
            </a:endParaRPr>
          </a:p>
        </p:txBody>
      </p:sp>
      <p:sp>
        <p:nvSpPr>
          <p:cNvPr id="9" name="Freeform 18"/>
          <p:cNvSpPr/>
          <p:nvPr/>
        </p:nvSpPr>
        <p:spPr bwMode="auto">
          <a:xfrm>
            <a:off x="6153915" y="3999727"/>
            <a:ext cx="1525838" cy="828630"/>
          </a:xfrm>
          <a:custGeom>
            <a:avLst/>
            <a:gdLst>
              <a:gd name="T0" fmla="*/ 1190 w 1370"/>
              <a:gd name="T1" fmla="*/ 0 h 744"/>
              <a:gd name="T2" fmla="*/ 1370 w 1370"/>
              <a:gd name="T3" fmla="*/ 744 h 744"/>
              <a:gd name="T4" fmla="*/ 0 w 1370"/>
              <a:gd name="T5" fmla="*/ 680 h 744"/>
              <a:gd name="T6" fmla="*/ 1190 w 1370"/>
              <a:gd name="T7" fmla="*/ 0 h 744"/>
            </a:gdLst>
            <a:ahLst/>
            <a:cxnLst>
              <a:cxn ang="0">
                <a:pos x="T0" y="T1"/>
              </a:cxn>
              <a:cxn ang="0">
                <a:pos x="T2" y="T3"/>
              </a:cxn>
              <a:cxn ang="0">
                <a:pos x="T4" y="T5"/>
              </a:cxn>
              <a:cxn ang="0">
                <a:pos x="T6" y="T7"/>
              </a:cxn>
            </a:cxnLst>
            <a:rect l="0" t="0" r="r" b="b"/>
            <a:pathLst>
              <a:path w="1370" h="744">
                <a:moveTo>
                  <a:pt x="1190" y="0"/>
                </a:moveTo>
                <a:lnTo>
                  <a:pt x="1370" y="744"/>
                </a:lnTo>
                <a:lnTo>
                  <a:pt x="0" y="680"/>
                </a:lnTo>
                <a:lnTo>
                  <a:pt x="1190" y="0"/>
                </a:lnTo>
                <a:close/>
              </a:path>
            </a:pathLst>
          </a:custGeom>
          <a:solidFill>
            <a:srgbClr val="5C6E7C"/>
          </a:solidFill>
          <a:ln w="0">
            <a:noFill/>
            <a:prstDash val="solid"/>
            <a:round/>
          </a:ln>
        </p:spPr>
        <p:txBody>
          <a:bodyPr vert="horz" wrap="square" lIns="68580" tIns="34290" rIns="68580" bIns="34290" numCol="1" anchor="t" anchorCtr="0" compatLnSpc="1"/>
          <a:lstStyle>
            <a:defPPr>
              <a:defRPr lang="zh-CN"/>
            </a:defPPr>
            <a:lvl1pPr algn="l" rtl="0" fontAlgn="base">
              <a:spcBef>
                <a:spcPct val="0"/>
              </a:spcBef>
              <a:spcAft>
                <a:spcPct val="0"/>
              </a:spcAft>
              <a:defRPr kern="1200">
                <a:solidFill>
                  <a:schemeClr val="tx1"/>
                </a:solidFill>
                <a:latin typeface="Calibri" panose="020F050202020403020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Calibri" panose="020F050202020403020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Calibri" panose="020F050202020403020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Calibri" panose="020F050202020403020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US" sz="1800" b="0" i="0" u="none" strike="noStrike" kern="1200" cap="none" spc="0" normalizeH="0" baseline="0" noProof="0">
              <a:ln>
                <a:noFill/>
              </a:ln>
              <a:solidFill>
                <a:schemeClr val="bg1"/>
              </a:solidFill>
              <a:effectLst/>
              <a:uLnTx/>
              <a:uFillTx/>
              <a:latin typeface="微软雅黑" panose="020B0503020204020204" charset="-122"/>
              <a:ea typeface="微软雅黑" panose="020B0503020204020204" charset="-122"/>
              <a:cs typeface="+mn-cs"/>
            </a:endParaRPr>
          </a:p>
        </p:txBody>
      </p:sp>
      <p:sp>
        <p:nvSpPr>
          <p:cNvPr id="10" name="文本框 9"/>
          <p:cNvSpPr txBox="1"/>
          <p:nvPr/>
        </p:nvSpPr>
        <p:spPr>
          <a:xfrm>
            <a:off x="4527837" y="2994424"/>
            <a:ext cx="756241" cy="646331"/>
          </a:xfrm>
          <a:prstGeom prst="rect">
            <a:avLst/>
          </a:prstGeom>
          <a:noFill/>
        </p:spPr>
        <p:txBody>
          <a:bodyPr wrap="square" rtlCol="0">
            <a:spAutoFit/>
          </a:bodyPr>
          <a:lstStyle/>
          <a:p>
            <a:pPr algn="ctr"/>
            <a:r>
              <a:rPr lang="en-US" altLang="zh-CN" sz="3600">
                <a:solidFill>
                  <a:schemeClr val="bg1"/>
                </a:solidFill>
                <a:latin typeface="微软雅黑" panose="020B0503020204020204" charset="-122"/>
                <a:ea typeface="微软雅黑" panose="020B0503020204020204" charset="-122"/>
                <a:cs typeface="阿里巴巴普惠体 L" panose="00020600040101010101" pitchFamily="18" charset="-122"/>
              </a:rPr>
              <a:t>1</a:t>
            </a:r>
            <a:endParaRPr lang="en-US" altLang="zh-CN" sz="3600">
              <a:solidFill>
                <a:schemeClr val="bg1"/>
              </a:solidFill>
              <a:latin typeface="微软雅黑" panose="020B0503020204020204" charset="-122"/>
              <a:ea typeface="微软雅黑" panose="020B0503020204020204" charset="-122"/>
              <a:cs typeface="阿里巴巴普惠体 L" panose="00020600040101010101" pitchFamily="18" charset="-122"/>
            </a:endParaRPr>
          </a:p>
        </p:txBody>
      </p:sp>
      <p:sp>
        <p:nvSpPr>
          <p:cNvPr id="11" name="文本框 10"/>
          <p:cNvSpPr txBox="1"/>
          <p:nvPr/>
        </p:nvSpPr>
        <p:spPr>
          <a:xfrm>
            <a:off x="4609698" y="4288529"/>
            <a:ext cx="756241" cy="646331"/>
          </a:xfrm>
          <a:prstGeom prst="rect">
            <a:avLst/>
          </a:prstGeom>
          <a:noFill/>
        </p:spPr>
        <p:txBody>
          <a:bodyPr wrap="square" rtlCol="0">
            <a:spAutoFit/>
          </a:bodyPr>
          <a:lstStyle/>
          <a:p>
            <a:pPr algn="ctr"/>
            <a:r>
              <a:rPr lang="en-US" altLang="zh-CN" sz="3600">
                <a:solidFill>
                  <a:schemeClr val="bg1"/>
                </a:solidFill>
                <a:latin typeface="微软雅黑" panose="020B0503020204020204" charset="-122"/>
                <a:ea typeface="微软雅黑" panose="020B0503020204020204" charset="-122"/>
                <a:cs typeface="阿里巴巴普惠体 L" panose="00020600040101010101" pitchFamily="18" charset="-122"/>
              </a:rPr>
              <a:t>2</a:t>
            </a:r>
            <a:endParaRPr lang="en-US" altLang="zh-CN" sz="3600">
              <a:solidFill>
                <a:schemeClr val="bg1"/>
              </a:solidFill>
              <a:latin typeface="微软雅黑" panose="020B0503020204020204" charset="-122"/>
              <a:ea typeface="微软雅黑" panose="020B0503020204020204" charset="-122"/>
              <a:cs typeface="阿里巴巴普惠体 L" panose="00020600040101010101" pitchFamily="18" charset="-122"/>
            </a:endParaRPr>
          </a:p>
        </p:txBody>
      </p:sp>
      <p:sp>
        <p:nvSpPr>
          <p:cNvPr id="12" name="文本框 11"/>
          <p:cNvSpPr txBox="1"/>
          <p:nvPr/>
        </p:nvSpPr>
        <p:spPr>
          <a:xfrm>
            <a:off x="5775794" y="4878297"/>
            <a:ext cx="756241" cy="646331"/>
          </a:xfrm>
          <a:prstGeom prst="rect">
            <a:avLst/>
          </a:prstGeom>
          <a:noFill/>
        </p:spPr>
        <p:txBody>
          <a:bodyPr wrap="square" rtlCol="0">
            <a:spAutoFit/>
          </a:bodyPr>
          <a:lstStyle/>
          <a:p>
            <a:pPr algn="ctr"/>
            <a:r>
              <a:rPr lang="en-US" altLang="zh-CN" sz="3600">
                <a:solidFill>
                  <a:schemeClr val="bg1"/>
                </a:solidFill>
                <a:latin typeface="微软雅黑" panose="020B0503020204020204" charset="-122"/>
                <a:ea typeface="微软雅黑" panose="020B0503020204020204" charset="-122"/>
                <a:cs typeface="阿里巴巴普惠体 L" panose="00020600040101010101" pitchFamily="18" charset="-122"/>
              </a:rPr>
              <a:t>3</a:t>
            </a:r>
            <a:endParaRPr lang="en-US" altLang="zh-CN" sz="3600">
              <a:solidFill>
                <a:schemeClr val="bg1"/>
              </a:solidFill>
              <a:latin typeface="微软雅黑" panose="020B0503020204020204" charset="-122"/>
              <a:ea typeface="微软雅黑" panose="020B0503020204020204" charset="-122"/>
              <a:cs typeface="阿里巴巴普惠体 L" panose="00020600040101010101" pitchFamily="18" charset="-122"/>
            </a:endParaRPr>
          </a:p>
        </p:txBody>
      </p:sp>
      <p:sp>
        <p:nvSpPr>
          <p:cNvPr id="13" name="文本框 12"/>
          <p:cNvSpPr txBox="1"/>
          <p:nvPr/>
        </p:nvSpPr>
        <p:spPr>
          <a:xfrm>
            <a:off x="6838991" y="4218048"/>
            <a:ext cx="756241" cy="646331"/>
          </a:xfrm>
          <a:prstGeom prst="rect">
            <a:avLst/>
          </a:prstGeom>
          <a:noFill/>
        </p:spPr>
        <p:txBody>
          <a:bodyPr wrap="square" rtlCol="0">
            <a:spAutoFit/>
          </a:bodyPr>
          <a:lstStyle/>
          <a:p>
            <a:pPr algn="ctr"/>
            <a:r>
              <a:rPr lang="en-US" altLang="zh-CN" sz="3600">
                <a:solidFill>
                  <a:schemeClr val="bg1"/>
                </a:solidFill>
                <a:latin typeface="微软雅黑" panose="020B0503020204020204" charset="-122"/>
                <a:ea typeface="微软雅黑" panose="020B0503020204020204" charset="-122"/>
                <a:cs typeface="阿里巴巴普惠体 L" panose="00020600040101010101" pitchFamily="18" charset="-122"/>
              </a:rPr>
              <a:t>4</a:t>
            </a:r>
            <a:endParaRPr lang="en-US" altLang="zh-CN" sz="3600">
              <a:solidFill>
                <a:schemeClr val="bg1"/>
              </a:solidFill>
              <a:latin typeface="微软雅黑" panose="020B0503020204020204" charset="-122"/>
              <a:ea typeface="微软雅黑" panose="020B0503020204020204" charset="-122"/>
              <a:cs typeface="阿里巴巴普惠体 L" panose="00020600040101010101" pitchFamily="18" charset="-122"/>
            </a:endParaRPr>
          </a:p>
        </p:txBody>
      </p:sp>
      <p:sp>
        <p:nvSpPr>
          <p:cNvPr id="14" name="文本框 13"/>
          <p:cNvSpPr txBox="1"/>
          <p:nvPr/>
        </p:nvSpPr>
        <p:spPr>
          <a:xfrm>
            <a:off x="6788747" y="2888785"/>
            <a:ext cx="756241" cy="646331"/>
          </a:xfrm>
          <a:prstGeom prst="rect">
            <a:avLst/>
          </a:prstGeom>
          <a:noFill/>
        </p:spPr>
        <p:txBody>
          <a:bodyPr wrap="square" rtlCol="0">
            <a:spAutoFit/>
          </a:bodyPr>
          <a:lstStyle/>
          <a:p>
            <a:pPr algn="ctr"/>
            <a:r>
              <a:rPr lang="en-US" altLang="zh-CN" sz="3600">
                <a:solidFill>
                  <a:schemeClr val="bg1"/>
                </a:solidFill>
                <a:latin typeface="微软雅黑" panose="020B0503020204020204" charset="-122"/>
                <a:ea typeface="微软雅黑" panose="020B0503020204020204" charset="-122"/>
                <a:cs typeface="阿里巴巴普惠体 L" panose="00020600040101010101" pitchFamily="18" charset="-122"/>
              </a:rPr>
              <a:t>5</a:t>
            </a:r>
            <a:endParaRPr lang="en-US" altLang="zh-CN" sz="3600">
              <a:solidFill>
                <a:schemeClr val="bg1"/>
              </a:solidFill>
              <a:latin typeface="微软雅黑" panose="020B0503020204020204" charset="-122"/>
              <a:ea typeface="微软雅黑" panose="020B0503020204020204" charset="-122"/>
              <a:cs typeface="阿里巴巴普惠体 L" panose="00020600040101010101" pitchFamily="18" charset="-122"/>
            </a:endParaRPr>
          </a:p>
        </p:txBody>
      </p:sp>
      <p:sp>
        <p:nvSpPr>
          <p:cNvPr id="15" name="文本框 14"/>
          <p:cNvSpPr txBox="1"/>
          <p:nvPr/>
        </p:nvSpPr>
        <p:spPr>
          <a:xfrm>
            <a:off x="5658293" y="2252076"/>
            <a:ext cx="756241" cy="646331"/>
          </a:xfrm>
          <a:prstGeom prst="rect">
            <a:avLst/>
          </a:prstGeom>
          <a:noFill/>
        </p:spPr>
        <p:txBody>
          <a:bodyPr wrap="square" rtlCol="0">
            <a:spAutoFit/>
          </a:bodyPr>
          <a:lstStyle/>
          <a:p>
            <a:pPr algn="ctr"/>
            <a:r>
              <a:rPr lang="en-US" altLang="zh-CN" sz="3600">
                <a:solidFill>
                  <a:schemeClr val="bg1"/>
                </a:solidFill>
                <a:latin typeface="微软雅黑" panose="020B0503020204020204" charset="-122"/>
                <a:ea typeface="微软雅黑" panose="020B0503020204020204" charset="-122"/>
                <a:cs typeface="阿里巴巴普惠体 L" panose="00020600040101010101" pitchFamily="18" charset="-122"/>
              </a:rPr>
              <a:t>6</a:t>
            </a:r>
            <a:endParaRPr lang="en-US" altLang="zh-CN" sz="3600">
              <a:solidFill>
                <a:schemeClr val="bg1"/>
              </a:solidFill>
              <a:latin typeface="微软雅黑" panose="020B0503020204020204" charset="-122"/>
              <a:ea typeface="微软雅黑" panose="020B0503020204020204" charset="-122"/>
              <a:cs typeface="阿里巴巴普惠体 L" panose="00020600040101010101" pitchFamily="18" charset="-122"/>
            </a:endParaRPr>
          </a:p>
        </p:txBody>
      </p:sp>
      <p:sp>
        <p:nvSpPr>
          <p:cNvPr id="16" name="文本框 15"/>
          <p:cNvSpPr txBox="1"/>
          <p:nvPr/>
        </p:nvSpPr>
        <p:spPr>
          <a:xfrm>
            <a:off x="972854" y="1634784"/>
            <a:ext cx="2768679" cy="783869"/>
          </a:xfrm>
          <a:prstGeom prst="rect">
            <a:avLst/>
          </a:prstGeom>
          <a:noFill/>
        </p:spPr>
        <p:txBody>
          <a:bodyPr vert="horz" wrap="square" lIns="90170" rIns="90170" rtlCol="0">
            <a:spAutoFit/>
          </a:bodyPr>
          <a:lstStyle/>
          <a:p>
            <a:pPr>
              <a:lnSpc>
                <a:spcPct val="170000"/>
              </a:lnSpc>
            </a:pPr>
            <a:r>
              <a:rPr lang="zh-CN" altLang="en-US" sz="1400" spc="100">
                <a:solidFill>
                  <a:schemeClr val="tx1">
                    <a:lumMod val="75000"/>
                    <a:lumOff val="25000"/>
                  </a:schemeClr>
                </a:solidFill>
                <a:uFillTx/>
                <a:latin typeface="微软雅黑" panose="020B0503020204020204" charset="-122"/>
                <a:ea typeface="微软雅黑" panose="020B0503020204020204" charset="-122"/>
                <a:cs typeface="阿里巴巴普惠体 L" panose="00020600040101010101" pitchFamily="18" charset="-122"/>
              </a:rPr>
              <a:t>在此添加文本内容整齐的排版使界面看起来更加美观正文字</a:t>
            </a:r>
            <a:endParaRPr lang="zh-CN" altLang="en-US" sz="1400" spc="100">
              <a:solidFill>
                <a:schemeClr val="tx1">
                  <a:lumMod val="75000"/>
                  <a:lumOff val="25000"/>
                </a:schemeClr>
              </a:solidFill>
              <a:uFillTx/>
              <a:latin typeface="微软雅黑" panose="020B0503020204020204" charset="-122"/>
              <a:ea typeface="微软雅黑" panose="020B0503020204020204" charset="-122"/>
              <a:cs typeface="阿里巴巴普惠体 L" panose="00020600040101010101" pitchFamily="18" charset="-122"/>
              <a:sym typeface="+mn-ea"/>
            </a:endParaRPr>
          </a:p>
        </p:txBody>
      </p:sp>
      <p:sp>
        <p:nvSpPr>
          <p:cNvPr id="17" name="文本框 16"/>
          <p:cNvSpPr txBox="1"/>
          <p:nvPr/>
        </p:nvSpPr>
        <p:spPr>
          <a:xfrm>
            <a:off x="972854" y="3293644"/>
            <a:ext cx="2768679" cy="783869"/>
          </a:xfrm>
          <a:prstGeom prst="rect">
            <a:avLst/>
          </a:prstGeom>
          <a:noFill/>
        </p:spPr>
        <p:txBody>
          <a:bodyPr vert="horz" wrap="square" lIns="90170" rIns="90170" rtlCol="0">
            <a:spAutoFit/>
          </a:bodyPr>
          <a:lstStyle/>
          <a:p>
            <a:pPr>
              <a:lnSpc>
                <a:spcPct val="170000"/>
              </a:lnSpc>
            </a:pPr>
            <a:r>
              <a:rPr lang="zh-CN" altLang="en-US" sz="1400" spc="100">
                <a:solidFill>
                  <a:schemeClr val="tx1">
                    <a:lumMod val="75000"/>
                    <a:lumOff val="25000"/>
                  </a:schemeClr>
                </a:solidFill>
                <a:uFillTx/>
                <a:latin typeface="微软雅黑" panose="020B0503020204020204" charset="-122"/>
                <a:ea typeface="微软雅黑" panose="020B0503020204020204" charset="-122"/>
                <a:cs typeface="阿里巴巴普惠体 L" panose="00020600040101010101" pitchFamily="18" charset="-122"/>
              </a:rPr>
              <a:t>在此添加文本内容整齐的排版使界面看起来更加美观正文字</a:t>
            </a:r>
            <a:endParaRPr lang="zh-CN" altLang="en-US" sz="1400" spc="100">
              <a:solidFill>
                <a:schemeClr val="tx1">
                  <a:lumMod val="75000"/>
                  <a:lumOff val="25000"/>
                </a:schemeClr>
              </a:solidFill>
              <a:uFillTx/>
              <a:latin typeface="微软雅黑" panose="020B0503020204020204" charset="-122"/>
              <a:ea typeface="微软雅黑" panose="020B0503020204020204" charset="-122"/>
              <a:cs typeface="阿里巴巴普惠体 L" panose="00020600040101010101" pitchFamily="18" charset="-122"/>
              <a:sym typeface="+mn-ea"/>
            </a:endParaRPr>
          </a:p>
        </p:txBody>
      </p:sp>
      <p:sp>
        <p:nvSpPr>
          <p:cNvPr id="18" name="文本框 17"/>
          <p:cNvSpPr txBox="1"/>
          <p:nvPr/>
        </p:nvSpPr>
        <p:spPr>
          <a:xfrm>
            <a:off x="972854" y="5026605"/>
            <a:ext cx="2768679" cy="783869"/>
          </a:xfrm>
          <a:prstGeom prst="rect">
            <a:avLst/>
          </a:prstGeom>
          <a:noFill/>
        </p:spPr>
        <p:txBody>
          <a:bodyPr vert="horz" wrap="square" lIns="90170" rIns="90170" rtlCol="0">
            <a:spAutoFit/>
          </a:bodyPr>
          <a:lstStyle/>
          <a:p>
            <a:pPr>
              <a:lnSpc>
                <a:spcPct val="170000"/>
              </a:lnSpc>
            </a:pPr>
            <a:r>
              <a:rPr lang="zh-CN" altLang="en-US" sz="1400" spc="100">
                <a:solidFill>
                  <a:schemeClr val="tx1">
                    <a:lumMod val="75000"/>
                    <a:lumOff val="25000"/>
                  </a:schemeClr>
                </a:solidFill>
                <a:uFillTx/>
                <a:latin typeface="微软雅黑" panose="020B0503020204020204" charset="-122"/>
                <a:ea typeface="微软雅黑" panose="020B0503020204020204" charset="-122"/>
                <a:cs typeface="阿里巴巴普惠体 L" panose="00020600040101010101" pitchFamily="18" charset="-122"/>
              </a:rPr>
              <a:t>在此添加文本内容整齐的排版使界面看起来更加美观正文字</a:t>
            </a:r>
            <a:endParaRPr lang="zh-CN" altLang="en-US" sz="1400" spc="100">
              <a:solidFill>
                <a:schemeClr val="tx1">
                  <a:lumMod val="75000"/>
                  <a:lumOff val="25000"/>
                </a:schemeClr>
              </a:solidFill>
              <a:uFillTx/>
              <a:latin typeface="微软雅黑" panose="020B0503020204020204" charset="-122"/>
              <a:ea typeface="微软雅黑" panose="020B0503020204020204" charset="-122"/>
              <a:cs typeface="阿里巴巴普惠体 L" panose="00020600040101010101" pitchFamily="18" charset="-122"/>
              <a:sym typeface="+mn-ea"/>
            </a:endParaRPr>
          </a:p>
        </p:txBody>
      </p:sp>
      <p:sp>
        <p:nvSpPr>
          <p:cNvPr id="19" name="文本框 18"/>
          <p:cNvSpPr txBox="1"/>
          <p:nvPr/>
        </p:nvSpPr>
        <p:spPr>
          <a:xfrm>
            <a:off x="8585230" y="1634784"/>
            <a:ext cx="2768679" cy="783869"/>
          </a:xfrm>
          <a:prstGeom prst="rect">
            <a:avLst/>
          </a:prstGeom>
          <a:noFill/>
        </p:spPr>
        <p:txBody>
          <a:bodyPr vert="horz" wrap="square" lIns="90170" rIns="90170" rtlCol="0">
            <a:spAutoFit/>
          </a:bodyPr>
          <a:lstStyle/>
          <a:p>
            <a:pPr>
              <a:lnSpc>
                <a:spcPct val="170000"/>
              </a:lnSpc>
            </a:pPr>
            <a:r>
              <a:rPr lang="zh-CN" altLang="en-US" sz="1400" spc="100">
                <a:solidFill>
                  <a:schemeClr val="tx1">
                    <a:lumMod val="75000"/>
                    <a:lumOff val="25000"/>
                  </a:schemeClr>
                </a:solidFill>
                <a:uFillTx/>
                <a:latin typeface="微软雅黑" panose="020B0503020204020204" charset="-122"/>
                <a:ea typeface="微软雅黑" panose="020B0503020204020204" charset="-122"/>
                <a:cs typeface="阿里巴巴普惠体 L" panose="00020600040101010101" pitchFamily="18" charset="-122"/>
              </a:rPr>
              <a:t>在此添加文本内容整齐的排版使界面看起来更加美观正文字</a:t>
            </a:r>
            <a:endParaRPr lang="zh-CN" altLang="en-US" sz="1400" spc="100">
              <a:solidFill>
                <a:schemeClr val="tx1">
                  <a:lumMod val="75000"/>
                  <a:lumOff val="25000"/>
                </a:schemeClr>
              </a:solidFill>
              <a:uFillTx/>
              <a:latin typeface="微软雅黑" panose="020B0503020204020204" charset="-122"/>
              <a:ea typeface="微软雅黑" panose="020B0503020204020204" charset="-122"/>
              <a:cs typeface="阿里巴巴普惠体 L" panose="00020600040101010101" pitchFamily="18" charset="-122"/>
              <a:sym typeface="+mn-ea"/>
            </a:endParaRPr>
          </a:p>
        </p:txBody>
      </p:sp>
      <p:sp>
        <p:nvSpPr>
          <p:cNvPr id="20" name="文本框 19"/>
          <p:cNvSpPr txBox="1"/>
          <p:nvPr/>
        </p:nvSpPr>
        <p:spPr>
          <a:xfrm>
            <a:off x="8585230" y="3293644"/>
            <a:ext cx="2768679" cy="783869"/>
          </a:xfrm>
          <a:prstGeom prst="rect">
            <a:avLst/>
          </a:prstGeom>
          <a:noFill/>
        </p:spPr>
        <p:txBody>
          <a:bodyPr vert="horz" wrap="square" lIns="90170" rIns="90170" rtlCol="0">
            <a:spAutoFit/>
          </a:bodyPr>
          <a:lstStyle/>
          <a:p>
            <a:pPr>
              <a:lnSpc>
                <a:spcPct val="170000"/>
              </a:lnSpc>
            </a:pPr>
            <a:r>
              <a:rPr lang="zh-CN" altLang="en-US" sz="1400" spc="100">
                <a:solidFill>
                  <a:schemeClr val="tx1">
                    <a:lumMod val="75000"/>
                    <a:lumOff val="25000"/>
                  </a:schemeClr>
                </a:solidFill>
                <a:uFillTx/>
                <a:latin typeface="微软雅黑" panose="020B0503020204020204" charset="-122"/>
                <a:ea typeface="微软雅黑" panose="020B0503020204020204" charset="-122"/>
                <a:cs typeface="阿里巴巴普惠体 L" panose="00020600040101010101" pitchFamily="18" charset="-122"/>
              </a:rPr>
              <a:t>在此添加文本内容整齐的排版使界面看起来更加美观正文字</a:t>
            </a:r>
            <a:endParaRPr lang="zh-CN" altLang="en-US" sz="1400" spc="100">
              <a:solidFill>
                <a:schemeClr val="tx1">
                  <a:lumMod val="75000"/>
                  <a:lumOff val="25000"/>
                </a:schemeClr>
              </a:solidFill>
              <a:uFillTx/>
              <a:latin typeface="微软雅黑" panose="020B0503020204020204" charset="-122"/>
              <a:ea typeface="微软雅黑" panose="020B0503020204020204" charset="-122"/>
              <a:cs typeface="阿里巴巴普惠体 L" panose="00020600040101010101" pitchFamily="18" charset="-122"/>
              <a:sym typeface="+mn-ea"/>
            </a:endParaRPr>
          </a:p>
        </p:txBody>
      </p:sp>
      <p:sp>
        <p:nvSpPr>
          <p:cNvPr id="21" name="文本框 20"/>
          <p:cNvSpPr txBox="1"/>
          <p:nvPr/>
        </p:nvSpPr>
        <p:spPr>
          <a:xfrm>
            <a:off x="8585230" y="5026605"/>
            <a:ext cx="2768679" cy="783869"/>
          </a:xfrm>
          <a:prstGeom prst="rect">
            <a:avLst/>
          </a:prstGeom>
          <a:noFill/>
        </p:spPr>
        <p:txBody>
          <a:bodyPr vert="horz" wrap="square" lIns="90170" rIns="90170" rtlCol="0">
            <a:spAutoFit/>
          </a:bodyPr>
          <a:lstStyle/>
          <a:p>
            <a:pPr>
              <a:lnSpc>
                <a:spcPct val="170000"/>
              </a:lnSpc>
            </a:pPr>
            <a:r>
              <a:rPr lang="zh-CN" altLang="en-US" sz="1400" spc="100">
                <a:solidFill>
                  <a:schemeClr val="tx1">
                    <a:lumMod val="75000"/>
                    <a:lumOff val="25000"/>
                  </a:schemeClr>
                </a:solidFill>
                <a:uFillTx/>
                <a:latin typeface="微软雅黑" panose="020B0503020204020204" charset="-122"/>
                <a:ea typeface="微软雅黑" panose="020B0503020204020204" charset="-122"/>
                <a:cs typeface="阿里巴巴普惠体 L" panose="00020600040101010101" pitchFamily="18" charset="-122"/>
              </a:rPr>
              <a:t>在此添加文本内容整齐的排版使界面看起来更加美观正文字</a:t>
            </a:r>
            <a:endParaRPr lang="zh-CN" altLang="en-US" sz="1400" spc="100">
              <a:solidFill>
                <a:schemeClr val="tx1">
                  <a:lumMod val="75000"/>
                  <a:lumOff val="25000"/>
                </a:schemeClr>
              </a:solidFill>
              <a:uFillTx/>
              <a:latin typeface="微软雅黑" panose="020B0503020204020204" charset="-122"/>
              <a:ea typeface="微软雅黑" panose="020B0503020204020204" charset="-122"/>
              <a:cs typeface="阿里巴巴普惠体 L" panose="00020600040101010101" pitchFamily="18" charset="-122"/>
              <a:sym typeface="+mn-ea"/>
            </a:endParaRPr>
          </a:p>
        </p:txBody>
      </p:sp>
      <p:sp>
        <p:nvSpPr>
          <p:cNvPr id="2" name="矩形 1"/>
          <p:cNvSpPr/>
          <p:nvPr/>
        </p:nvSpPr>
        <p:spPr>
          <a:xfrm>
            <a:off x="580231" y="488156"/>
            <a:ext cx="3070635" cy="521970"/>
          </a:xfrm>
          <a:prstGeom prst="rect">
            <a:avLst/>
          </a:prstGeom>
        </p:spPr>
        <p:txBody>
          <a:bodyPr wrap="square">
            <a:spAutoFit/>
          </a:bodyPr>
          <a:p>
            <a:pPr algn="dist"/>
            <a:r>
              <a:rPr lang="zh-CN" altLang="en-US" sz="2800" dirty="0">
                <a:solidFill>
                  <a:srgbClr val="5C6E7C"/>
                </a:solidFill>
                <a:latin typeface="汉仪大宋简" panose="02010600000101010101" pitchFamily="2" charset="-122"/>
                <a:ea typeface="汉仪大宋简" panose="02010600000101010101" pitchFamily="2" charset="-122"/>
              </a:rPr>
              <a:t>肆</a:t>
            </a:r>
            <a:r>
              <a:rPr lang="en-US" altLang="zh-CN" sz="2800" dirty="0">
                <a:solidFill>
                  <a:srgbClr val="5C6E7C"/>
                </a:solidFill>
                <a:latin typeface="汉仪大宋简" panose="02010600000101010101" pitchFamily="2" charset="-122"/>
                <a:ea typeface="汉仪大宋简" panose="02010600000101010101" pitchFamily="2" charset="-122"/>
              </a:rPr>
              <a:t>·</a:t>
            </a:r>
            <a:r>
              <a:rPr lang="zh-CN" altLang="en-US" sz="2800" dirty="0">
                <a:solidFill>
                  <a:srgbClr val="5C6E7C"/>
                </a:solidFill>
                <a:latin typeface="汉仪大宋简" panose="02010600000101010101" pitchFamily="2" charset="-122"/>
                <a:ea typeface="汉仪大宋简" panose="02010600000101010101" pitchFamily="2" charset="-122"/>
              </a:rPr>
              <a:t>输入标题内容</a:t>
            </a:r>
            <a:endParaRPr lang="zh-CN" altLang="en-US" sz="2800" dirty="0">
              <a:solidFill>
                <a:srgbClr val="5C6E7C"/>
              </a:solidFill>
              <a:latin typeface="汉仪大宋简" panose="02010600000101010101" pitchFamily="2" charset="-122"/>
              <a:ea typeface="汉仪大宋简" panose="02010600000101010101" pitchFamily="2" charset="-122"/>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580231" y="488156"/>
            <a:ext cx="3070635" cy="521970"/>
          </a:xfrm>
          <a:prstGeom prst="rect">
            <a:avLst/>
          </a:prstGeom>
        </p:spPr>
        <p:txBody>
          <a:bodyPr wrap="square">
            <a:spAutoFit/>
          </a:bodyPr>
          <a:p>
            <a:pPr algn="dist"/>
            <a:r>
              <a:rPr lang="zh-CN" altLang="en-US" sz="2800" dirty="0">
                <a:solidFill>
                  <a:srgbClr val="5C6E7C"/>
                </a:solidFill>
                <a:latin typeface="汉仪大宋简" panose="02010600000101010101" pitchFamily="2" charset="-122"/>
                <a:ea typeface="汉仪大宋简" panose="02010600000101010101" pitchFamily="2" charset="-122"/>
              </a:rPr>
              <a:t>肆</a:t>
            </a:r>
            <a:r>
              <a:rPr lang="en-US" altLang="zh-CN" sz="2800" dirty="0">
                <a:solidFill>
                  <a:srgbClr val="5C6E7C"/>
                </a:solidFill>
                <a:latin typeface="汉仪大宋简" panose="02010600000101010101" pitchFamily="2" charset="-122"/>
                <a:ea typeface="汉仪大宋简" panose="02010600000101010101" pitchFamily="2" charset="-122"/>
              </a:rPr>
              <a:t>·</a:t>
            </a:r>
            <a:r>
              <a:rPr lang="zh-CN" altLang="en-US" sz="2800" dirty="0">
                <a:solidFill>
                  <a:srgbClr val="5C6E7C"/>
                </a:solidFill>
                <a:latin typeface="汉仪大宋简" panose="02010600000101010101" pitchFamily="2" charset="-122"/>
                <a:ea typeface="汉仪大宋简" panose="02010600000101010101" pitchFamily="2" charset="-122"/>
              </a:rPr>
              <a:t>输入标题内容</a:t>
            </a:r>
            <a:endParaRPr lang="zh-CN" altLang="en-US" sz="2800" dirty="0">
              <a:solidFill>
                <a:srgbClr val="5C6E7C"/>
              </a:solidFill>
              <a:latin typeface="汉仪大宋简" panose="02010600000101010101" pitchFamily="2" charset="-122"/>
              <a:ea typeface="汉仪大宋简" panose="02010600000101010101" pitchFamily="2" charset="-122"/>
            </a:endParaRPr>
          </a:p>
        </p:txBody>
      </p:sp>
      <p:sp>
        <p:nvSpPr>
          <p:cNvPr id="21" name="文本框 20"/>
          <p:cNvSpPr txBox="1"/>
          <p:nvPr/>
        </p:nvSpPr>
        <p:spPr>
          <a:xfrm>
            <a:off x="8132221" y="5298240"/>
            <a:ext cx="2993548" cy="800219"/>
          </a:xfrm>
          <a:prstGeom prst="rect">
            <a:avLst/>
          </a:prstGeom>
          <a:noFill/>
        </p:spPr>
        <p:txBody>
          <a:bodyPr wrap="square" rtlCol="0">
            <a:spAutoFit/>
          </a:bodyPr>
          <a:lstStyle/>
          <a:p>
            <a:pPr algn="ctr"/>
            <a:r>
              <a:rPr lang="zh-CN" altLang="en-US" b="1" kern="1100" spc="150" dirty="0" smtClean="0">
                <a:solidFill>
                  <a:schemeClr val="tx1">
                    <a:lumMod val="75000"/>
                    <a:lumOff val="25000"/>
                  </a:schemeClr>
                </a:solidFill>
                <a:latin typeface="微软雅黑" panose="020B0503020204020204" charset="-122"/>
                <a:ea typeface="微软雅黑" panose="020B0503020204020204" charset="-122"/>
              </a:rPr>
              <a:t>添加标题</a:t>
            </a:r>
            <a:endParaRPr lang="en-US" altLang="zh-CN" b="1" kern="1100" spc="150" dirty="0" smtClean="0">
              <a:solidFill>
                <a:schemeClr val="tx1">
                  <a:lumMod val="75000"/>
                  <a:lumOff val="25000"/>
                </a:schemeClr>
              </a:solidFill>
              <a:latin typeface="微软雅黑" panose="020B0503020204020204" charset="-122"/>
              <a:ea typeface="微软雅黑" panose="020B0503020204020204" charset="-122"/>
            </a:endParaRPr>
          </a:p>
          <a:p>
            <a:pPr algn="ctr"/>
            <a:r>
              <a:rPr lang="zh-CN" altLang="en-US" sz="1400" kern="1100" spc="150" dirty="0" smtClean="0">
                <a:solidFill>
                  <a:schemeClr val="tx1">
                    <a:lumMod val="75000"/>
                    <a:lumOff val="25000"/>
                  </a:schemeClr>
                </a:solidFill>
                <a:latin typeface="微软雅黑" panose="020B0503020204020204" charset="-122"/>
                <a:ea typeface="微软雅黑" panose="020B0503020204020204" charset="-122"/>
              </a:rPr>
              <a:t>此处</a:t>
            </a:r>
            <a:r>
              <a:rPr lang="zh-CN" altLang="en-US" sz="1400" kern="1100" spc="150" dirty="0">
                <a:solidFill>
                  <a:schemeClr val="tx1">
                    <a:lumMod val="75000"/>
                    <a:lumOff val="25000"/>
                  </a:schemeClr>
                </a:solidFill>
                <a:latin typeface="微软雅黑" panose="020B0503020204020204" charset="-122"/>
                <a:ea typeface="微软雅黑" panose="020B0503020204020204" charset="-122"/>
              </a:rPr>
              <a:t>添加你的信息此处添加你的</a:t>
            </a:r>
            <a:r>
              <a:rPr lang="zh-CN" altLang="en-US" sz="1400" kern="1100" spc="150" dirty="0" smtClean="0">
                <a:solidFill>
                  <a:schemeClr val="tx1">
                    <a:lumMod val="75000"/>
                    <a:lumOff val="25000"/>
                  </a:schemeClr>
                </a:solidFill>
                <a:latin typeface="微软雅黑" panose="020B0503020204020204" charset="-122"/>
                <a:ea typeface="微软雅黑" panose="020B0503020204020204" charset="-122"/>
              </a:rPr>
              <a:t>信息此处添加你的信息此处</a:t>
            </a:r>
            <a:r>
              <a:rPr lang="zh-CN" altLang="en-US" sz="1400" kern="1100" spc="150" dirty="0" smtClean="0">
                <a:solidFill>
                  <a:schemeClr val="tx1">
                    <a:lumMod val="75000"/>
                    <a:lumOff val="25000"/>
                  </a:schemeClr>
                </a:solidFill>
                <a:latin typeface="微软雅黑" panose="020B0503020204020204" charset="-122"/>
                <a:ea typeface="微软雅黑" panose="020B0503020204020204" charset="-122"/>
              </a:rPr>
              <a:t>添加</a:t>
            </a:r>
            <a:endParaRPr lang="zh-CN" altLang="en-US" sz="1400" dirty="0" smtClean="0">
              <a:solidFill>
                <a:schemeClr val="tx1">
                  <a:lumMod val="75000"/>
                  <a:lumOff val="25000"/>
                </a:schemeClr>
              </a:solidFill>
              <a:latin typeface="微软雅黑" panose="020B0503020204020204" charset="-122"/>
              <a:ea typeface="微软雅黑" panose="020B0503020204020204" charset="-122"/>
            </a:endParaRPr>
          </a:p>
        </p:txBody>
      </p:sp>
      <p:sp>
        <p:nvSpPr>
          <p:cNvPr id="22" name="ïṣḷîḋè"/>
          <p:cNvSpPr/>
          <p:nvPr/>
        </p:nvSpPr>
        <p:spPr bwMode="auto">
          <a:xfrm>
            <a:off x="822024" y="2514348"/>
            <a:ext cx="546627" cy="548341"/>
          </a:xfrm>
          <a:custGeom>
            <a:avLst/>
            <a:gdLst>
              <a:gd name="connsiteX0" fmla="*/ 274005 w 606795"/>
              <a:gd name="connsiteY0" fmla="*/ 200265 h 608697"/>
              <a:gd name="connsiteX1" fmla="*/ 331102 w 606795"/>
              <a:gd name="connsiteY1" fmla="*/ 212914 h 608697"/>
              <a:gd name="connsiteX2" fmla="*/ 329998 w 606795"/>
              <a:gd name="connsiteY2" fmla="*/ 214016 h 608697"/>
              <a:gd name="connsiteX3" fmla="*/ 279379 w 606795"/>
              <a:gd name="connsiteY3" fmla="*/ 264565 h 608697"/>
              <a:gd name="connsiteX4" fmla="*/ 274005 w 606795"/>
              <a:gd name="connsiteY4" fmla="*/ 264373 h 608697"/>
              <a:gd name="connsiteX5" fmla="*/ 203186 w 606795"/>
              <a:gd name="connsiteY5" fmla="*/ 335093 h 608697"/>
              <a:gd name="connsiteX6" fmla="*/ 273957 w 606795"/>
              <a:gd name="connsiteY6" fmla="*/ 405813 h 608697"/>
              <a:gd name="connsiteX7" fmla="*/ 344776 w 606795"/>
              <a:gd name="connsiteY7" fmla="*/ 335093 h 608697"/>
              <a:gd name="connsiteX8" fmla="*/ 344584 w 606795"/>
              <a:gd name="connsiteY8" fmla="*/ 329727 h 608697"/>
              <a:gd name="connsiteX9" fmla="*/ 395204 w 606795"/>
              <a:gd name="connsiteY9" fmla="*/ 279178 h 608697"/>
              <a:gd name="connsiteX10" fmla="*/ 396259 w 606795"/>
              <a:gd name="connsiteY10" fmla="*/ 278076 h 608697"/>
              <a:gd name="connsiteX11" fmla="*/ 408926 w 606795"/>
              <a:gd name="connsiteY11" fmla="*/ 335093 h 608697"/>
              <a:gd name="connsiteX12" fmla="*/ 274005 w 606795"/>
              <a:gd name="connsiteY12" fmla="*/ 469825 h 608697"/>
              <a:gd name="connsiteX13" fmla="*/ 139084 w 606795"/>
              <a:gd name="connsiteY13" fmla="*/ 334997 h 608697"/>
              <a:gd name="connsiteX14" fmla="*/ 274005 w 606795"/>
              <a:gd name="connsiteY14" fmla="*/ 200265 h 608697"/>
              <a:gd name="connsiteX15" fmla="*/ 273958 w 606795"/>
              <a:gd name="connsiteY15" fmla="*/ 61462 h 608697"/>
              <a:gd name="connsiteX16" fmla="*/ 399831 w 606795"/>
              <a:gd name="connsiteY16" fmla="*/ 91976 h 608697"/>
              <a:gd name="connsiteX17" fmla="*/ 399687 w 606795"/>
              <a:gd name="connsiteY17" fmla="*/ 101508 h 608697"/>
              <a:gd name="connsiteX18" fmla="*/ 402757 w 606795"/>
              <a:gd name="connsiteY18" fmla="*/ 141411 h 608697"/>
              <a:gd name="connsiteX19" fmla="*/ 380068 w 606795"/>
              <a:gd name="connsiteY19" fmla="*/ 164069 h 608697"/>
              <a:gd name="connsiteX20" fmla="*/ 274006 w 606795"/>
              <a:gd name="connsiteY20" fmla="*/ 133938 h 608697"/>
              <a:gd name="connsiteX21" fmla="*/ 72627 w 606795"/>
              <a:gd name="connsiteY21" fmla="*/ 335079 h 608697"/>
              <a:gd name="connsiteX22" fmla="*/ 274101 w 606795"/>
              <a:gd name="connsiteY22" fmla="*/ 536173 h 608697"/>
              <a:gd name="connsiteX23" fmla="*/ 475480 w 606795"/>
              <a:gd name="connsiteY23" fmla="*/ 335079 h 608697"/>
              <a:gd name="connsiteX24" fmla="*/ 445307 w 606795"/>
              <a:gd name="connsiteY24" fmla="*/ 229168 h 608697"/>
              <a:gd name="connsiteX25" fmla="*/ 470395 w 606795"/>
              <a:gd name="connsiteY25" fmla="*/ 204115 h 608697"/>
              <a:gd name="connsiteX26" fmla="*/ 505222 w 606795"/>
              <a:gd name="connsiteY26" fmla="*/ 206797 h 608697"/>
              <a:gd name="connsiteX27" fmla="*/ 509203 w 606795"/>
              <a:gd name="connsiteY27" fmla="*/ 206941 h 608697"/>
              <a:gd name="connsiteX28" fmla="*/ 515967 w 606795"/>
              <a:gd name="connsiteY28" fmla="*/ 206510 h 608697"/>
              <a:gd name="connsiteX29" fmla="*/ 548011 w 606795"/>
              <a:gd name="connsiteY29" fmla="*/ 335079 h 608697"/>
              <a:gd name="connsiteX30" fmla="*/ 274006 w 606795"/>
              <a:gd name="connsiteY30" fmla="*/ 608697 h 608697"/>
              <a:gd name="connsiteX31" fmla="*/ 0 w 606795"/>
              <a:gd name="connsiteY31" fmla="*/ 335079 h 608697"/>
              <a:gd name="connsiteX32" fmla="*/ 273958 w 606795"/>
              <a:gd name="connsiteY32" fmla="*/ 61462 h 608697"/>
              <a:gd name="connsiteX33" fmla="*/ 505808 w 606795"/>
              <a:gd name="connsiteY33" fmla="*/ 0 h 608697"/>
              <a:gd name="connsiteX34" fmla="*/ 512237 w 606795"/>
              <a:gd name="connsiteY34" fmla="*/ 5893 h 608697"/>
              <a:gd name="connsiteX35" fmla="*/ 516075 w 606795"/>
              <a:gd name="connsiteY35" fmla="*/ 55382 h 608697"/>
              <a:gd name="connsiteX36" fmla="*/ 534691 w 606795"/>
              <a:gd name="connsiteY36" fmla="*/ 36794 h 608697"/>
              <a:gd name="connsiteX37" fmla="*/ 548028 w 606795"/>
              <a:gd name="connsiteY37" fmla="*/ 31236 h 608697"/>
              <a:gd name="connsiteX38" fmla="*/ 561414 w 606795"/>
              <a:gd name="connsiteY38" fmla="*/ 36794 h 608697"/>
              <a:gd name="connsiteX39" fmla="*/ 572689 w 606795"/>
              <a:gd name="connsiteY39" fmla="*/ 48100 h 608697"/>
              <a:gd name="connsiteX40" fmla="*/ 572689 w 606795"/>
              <a:gd name="connsiteY40" fmla="*/ 74881 h 608697"/>
              <a:gd name="connsiteX41" fmla="*/ 556424 w 606795"/>
              <a:gd name="connsiteY41" fmla="*/ 91074 h 608697"/>
              <a:gd name="connsiteX42" fmla="*/ 600900 w 606795"/>
              <a:gd name="connsiteY42" fmla="*/ 94523 h 608697"/>
              <a:gd name="connsiteX43" fmla="*/ 604930 w 606795"/>
              <a:gd name="connsiteY43" fmla="*/ 105398 h 608697"/>
              <a:gd name="connsiteX44" fmla="*/ 531716 w 606795"/>
              <a:gd name="connsiteY44" fmla="*/ 178458 h 608697"/>
              <a:gd name="connsiteX45" fmla="*/ 509070 w 606795"/>
              <a:gd name="connsiteY45" fmla="*/ 187800 h 608697"/>
              <a:gd name="connsiteX46" fmla="*/ 506672 w 606795"/>
              <a:gd name="connsiteY46" fmla="*/ 187752 h 608697"/>
              <a:gd name="connsiteX47" fmla="*/ 504800 w 606795"/>
              <a:gd name="connsiteY47" fmla="*/ 187609 h 608697"/>
              <a:gd name="connsiteX48" fmla="*/ 462964 w 606795"/>
              <a:gd name="connsiteY48" fmla="*/ 184399 h 608697"/>
              <a:gd name="connsiteX49" fmla="*/ 434177 w 606795"/>
              <a:gd name="connsiteY49" fmla="*/ 213144 h 608697"/>
              <a:gd name="connsiteX50" fmla="*/ 386536 w 606795"/>
              <a:gd name="connsiteY50" fmla="*/ 260765 h 608697"/>
              <a:gd name="connsiteX51" fmla="*/ 385432 w 606795"/>
              <a:gd name="connsiteY51" fmla="*/ 261819 h 608697"/>
              <a:gd name="connsiteX52" fmla="*/ 339326 w 606795"/>
              <a:gd name="connsiteY52" fmla="*/ 307906 h 608697"/>
              <a:gd name="connsiteX53" fmla="*/ 319031 w 606795"/>
              <a:gd name="connsiteY53" fmla="*/ 328124 h 608697"/>
              <a:gd name="connsiteX54" fmla="*/ 308524 w 606795"/>
              <a:gd name="connsiteY54" fmla="*/ 332819 h 608697"/>
              <a:gd name="connsiteX55" fmla="*/ 291588 w 606795"/>
              <a:gd name="connsiteY55" fmla="*/ 333633 h 608697"/>
              <a:gd name="connsiteX56" fmla="*/ 290772 w 606795"/>
              <a:gd name="connsiteY56" fmla="*/ 333633 h 608697"/>
              <a:gd name="connsiteX57" fmla="*/ 274844 w 606795"/>
              <a:gd name="connsiteY57" fmla="*/ 316386 h 608697"/>
              <a:gd name="connsiteX58" fmla="*/ 276091 w 606795"/>
              <a:gd name="connsiteY58" fmla="*/ 300337 h 608697"/>
              <a:gd name="connsiteX59" fmla="*/ 280697 w 606795"/>
              <a:gd name="connsiteY59" fmla="*/ 290324 h 608697"/>
              <a:gd name="connsiteX60" fmla="*/ 301183 w 606795"/>
              <a:gd name="connsiteY60" fmla="*/ 269867 h 608697"/>
              <a:gd name="connsiteX61" fmla="*/ 347290 w 606795"/>
              <a:gd name="connsiteY61" fmla="*/ 223827 h 608697"/>
              <a:gd name="connsiteX62" fmla="*/ 348393 w 606795"/>
              <a:gd name="connsiteY62" fmla="*/ 222725 h 608697"/>
              <a:gd name="connsiteX63" fmla="*/ 396035 w 606795"/>
              <a:gd name="connsiteY63" fmla="*/ 175153 h 608697"/>
              <a:gd name="connsiteX64" fmla="*/ 422519 w 606795"/>
              <a:gd name="connsiteY64" fmla="*/ 148707 h 608697"/>
              <a:gd name="connsiteX65" fmla="*/ 419016 w 606795"/>
              <a:gd name="connsiteY65" fmla="*/ 102907 h 608697"/>
              <a:gd name="connsiteX66" fmla="*/ 418825 w 606795"/>
              <a:gd name="connsiteY66" fmla="*/ 100032 h 608697"/>
              <a:gd name="connsiteX67" fmla="*/ 428084 w 606795"/>
              <a:gd name="connsiteY67" fmla="*/ 74976 h 608697"/>
              <a:gd name="connsiteX68" fmla="*/ 501346 w 606795"/>
              <a:gd name="connsiteY68" fmla="*/ 1868 h 608697"/>
              <a:gd name="connsiteX69" fmla="*/ 505808 w 606795"/>
              <a:gd name="connsiteY69" fmla="*/ 0 h 6086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Lst>
            <a:rect l="l" t="t" r="r" b="b"/>
            <a:pathLst>
              <a:path w="606795" h="608697">
                <a:moveTo>
                  <a:pt x="274005" y="200265"/>
                </a:moveTo>
                <a:cubicBezTo>
                  <a:pt x="294445" y="200265"/>
                  <a:pt x="313733" y="204817"/>
                  <a:pt x="331102" y="212914"/>
                </a:cubicBezTo>
                <a:lnTo>
                  <a:pt x="329998" y="214016"/>
                </a:lnTo>
                <a:lnTo>
                  <a:pt x="279379" y="264565"/>
                </a:lnTo>
                <a:cubicBezTo>
                  <a:pt x="277604" y="264421"/>
                  <a:pt x="275828" y="264373"/>
                  <a:pt x="274005" y="264373"/>
                </a:cubicBezTo>
                <a:cubicBezTo>
                  <a:pt x="234949" y="264373"/>
                  <a:pt x="203186" y="296044"/>
                  <a:pt x="203186" y="335093"/>
                </a:cubicBezTo>
                <a:cubicBezTo>
                  <a:pt x="203186" y="374094"/>
                  <a:pt x="234805" y="405813"/>
                  <a:pt x="273957" y="405813"/>
                </a:cubicBezTo>
                <a:cubicBezTo>
                  <a:pt x="313109" y="405813"/>
                  <a:pt x="344776" y="374094"/>
                  <a:pt x="344776" y="335093"/>
                </a:cubicBezTo>
                <a:cubicBezTo>
                  <a:pt x="344776" y="333272"/>
                  <a:pt x="344728" y="331499"/>
                  <a:pt x="344584" y="329727"/>
                </a:cubicBezTo>
                <a:lnTo>
                  <a:pt x="395204" y="279178"/>
                </a:lnTo>
                <a:lnTo>
                  <a:pt x="396259" y="278076"/>
                </a:lnTo>
                <a:cubicBezTo>
                  <a:pt x="404368" y="295421"/>
                  <a:pt x="408926" y="314682"/>
                  <a:pt x="408926" y="335093"/>
                </a:cubicBezTo>
                <a:cubicBezTo>
                  <a:pt x="408926" y="409502"/>
                  <a:pt x="348567" y="469825"/>
                  <a:pt x="274005" y="469825"/>
                </a:cubicBezTo>
                <a:cubicBezTo>
                  <a:pt x="199491" y="469825"/>
                  <a:pt x="139084" y="409454"/>
                  <a:pt x="139084" y="334997"/>
                </a:cubicBezTo>
                <a:cubicBezTo>
                  <a:pt x="139084" y="260588"/>
                  <a:pt x="199491" y="200265"/>
                  <a:pt x="274005" y="200265"/>
                </a:cubicBezTo>
                <a:close/>
                <a:moveTo>
                  <a:pt x="273958" y="61462"/>
                </a:moveTo>
                <a:cubicBezTo>
                  <a:pt x="319385" y="61462"/>
                  <a:pt x="362127" y="72480"/>
                  <a:pt x="399831" y="91976"/>
                </a:cubicBezTo>
                <a:cubicBezTo>
                  <a:pt x="399495" y="95089"/>
                  <a:pt x="399447" y="98299"/>
                  <a:pt x="399687" y="101508"/>
                </a:cubicBezTo>
                <a:lnTo>
                  <a:pt x="402757" y="141411"/>
                </a:lnTo>
                <a:lnTo>
                  <a:pt x="380068" y="164069"/>
                </a:lnTo>
                <a:cubicBezTo>
                  <a:pt x="349319" y="145003"/>
                  <a:pt x="312957" y="133938"/>
                  <a:pt x="274006" y="133938"/>
                </a:cubicBezTo>
                <a:cubicBezTo>
                  <a:pt x="162811" y="133938"/>
                  <a:pt x="72627" y="223994"/>
                  <a:pt x="72627" y="335079"/>
                </a:cubicBezTo>
                <a:cubicBezTo>
                  <a:pt x="72627" y="446117"/>
                  <a:pt x="162859" y="536173"/>
                  <a:pt x="274101" y="536173"/>
                </a:cubicBezTo>
                <a:cubicBezTo>
                  <a:pt x="385296" y="536173"/>
                  <a:pt x="475480" y="446117"/>
                  <a:pt x="475480" y="335079"/>
                </a:cubicBezTo>
                <a:cubicBezTo>
                  <a:pt x="475480" y="296231"/>
                  <a:pt x="464447" y="259969"/>
                  <a:pt x="445307" y="229168"/>
                </a:cubicBezTo>
                <a:lnTo>
                  <a:pt x="470395" y="204115"/>
                </a:lnTo>
                <a:lnTo>
                  <a:pt x="505222" y="206797"/>
                </a:lnTo>
                <a:cubicBezTo>
                  <a:pt x="506565" y="206893"/>
                  <a:pt x="507908" y="206941"/>
                  <a:pt x="509203" y="206941"/>
                </a:cubicBezTo>
                <a:cubicBezTo>
                  <a:pt x="511458" y="206941"/>
                  <a:pt x="513760" y="206797"/>
                  <a:pt x="515967" y="206510"/>
                </a:cubicBezTo>
                <a:cubicBezTo>
                  <a:pt x="536450" y="244832"/>
                  <a:pt x="548011" y="288566"/>
                  <a:pt x="548011" y="335079"/>
                </a:cubicBezTo>
                <a:cubicBezTo>
                  <a:pt x="548011" y="486163"/>
                  <a:pt x="425351" y="608697"/>
                  <a:pt x="274006" y="608697"/>
                </a:cubicBezTo>
                <a:cubicBezTo>
                  <a:pt x="122708" y="608697"/>
                  <a:pt x="0" y="486163"/>
                  <a:pt x="0" y="335079"/>
                </a:cubicBezTo>
                <a:cubicBezTo>
                  <a:pt x="0" y="183948"/>
                  <a:pt x="122708" y="61462"/>
                  <a:pt x="273958" y="61462"/>
                </a:cubicBezTo>
                <a:close/>
                <a:moveTo>
                  <a:pt x="505808" y="0"/>
                </a:moveTo>
                <a:cubicBezTo>
                  <a:pt x="508927" y="0"/>
                  <a:pt x="511949" y="2252"/>
                  <a:pt x="512237" y="5893"/>
                </a:cubicBezTo>
                <a:lnTo>
                  <a:pt x="516075" y="55382"/>
                </a:lnTo>
                <a:lnTo>
                  <a:pt x="534691" y="36794"/>
                </a:lnTo>
                <a:cubicBezTo>
                  <a:pt x="538337" y="33105"/>
                  <a:pt x="543231" y="31236"/>
                  <a:pt x="548028" y="31236"/>
                </a:cubicBezTo>
                <a:cubicBezTo>
                  <a:pt x="552826" y="31236"/>
                  <a:pt x="557720" y="33105"/>
                  <a:pt x="561414" y="36794"/>
                </a:cubicBezTo>
                <a:lnTo>
                  <a:pt x="572689" y="48100"/>
                </a:lnTo>
                <a:cubicBezTo>
                  <a:pt x="580077" y="55526"/>
                  <a:pt x="580077" y="67455"/>
                  <a:pt x="572689" y="74881"/>
                </a:cubicBezTo>
                <a:lnTo>
                  <a:pt x="556424" y="91074"/>
                </a:lnTo>
                <a:lnTo>
                  <a:pt x="600900" y="94523"/>
                </a:lnTo>
                <a:cubicBezTo>
                  <a:pt x="606321" y="94906"/>
                  <a:pt x="608768" y="101565"/>
                  <a:pt x="604930" y="105398"/>
                </a:cubicBezTo>
                <a:lnTo>
                  <a:pt x="531716" y="178458"/>
                </a:lnTo>
                <a:cubicBezTo>
                  <a:pt x="525671" y="184495"/>
                  <a:pt x="517515" y="187800"/>
                  <a:pt x="509070" y="187800"/>
                </a:cubicBezTo>
                <a:cubicBezTo>
                  <a:pt x="508303" y="187800"/>
                  <a:pt x="507487" y="187800"/>
                  <a:pt x="506672" y="187752"/>
                </a:cubicBezTo>
                <a:lnTo>
                  <a:pt x="504800" y="187609"/>
                </a:lnTo>
                <a:lnTo>
                  <a:pt x="462964" y="184399"/>
                </a:lnTo>
                <a:lnTo>
                  <a:pt x="434177" y="213144"/>
                </a:lnTo>
                <a:lnTo>
                  <a:pt x="386536" y="260765"/>
                </a:lnTo>
                <a:lnTo>
                  <a:pt x="385432" y="261819"/>
                </a:lnTo>
                <a:lnTo>
                  <a:pt x="339326" y="307906"/>
                </a:lnTo>
                <a:lnTo>
                  <a:pt x="319031" y="328124"/>
                </a:lnTo>
                <a:cubicBezTo>
                  <a:pt x="316296" y="330950"/>
                  <a:pt x="312506" y="332627"/>
                  <a:pt x="308524" y="332819"/>
                </a:cubicBezTo>
                <a:lnTo>
                  <a:pt x="291588" y="333633"/>
                </a:lnTo>
                <a:lnTo>
                  <a:pt x="290772" y="333633"/>
                </a:lnTo>
                <a:cubicBezTo>
                  <a:pt x="281465" y="333633"/>
                  <a:pt x="274076" y="325728"/>
                  <a:pt x="274844" y="316386"/>
                </a:cubicBezTo>
                <a:lnTo>
                  <a:pt x="276091" y="300337"/>
                </a:lnTo>
                <a:cubicBezTo>
                  <a:pt x="276379" y="296600"/>
                  <a:pt x="278010" y="293007"/>
                  <a:pt x="280697" y="290324"/>
                </a:cubicBezTo>
                <a:lnTo>
                  <a:pt x="301183" y="269867"/>
                </a:lnTo>
                <a:lnTo>
                  <a:pt x="347290" y="223827"/>
                </a:lnTo>
                <a:lnTo>
                  <a:pt x="348393" y="222725"/>
                </a:lnTo>
                <a:lnTo>
                  <a:pt x="396035" y="175153"/>
                </a:lnTo>
                <a:lnTo>
                  <a:pt x="422519" y="148707"/>
                </a:lnTo>
                <a:lnTo>
                  <a:pt x="419016" y="102907"/>
                </a:lnTo>
                <a:lnTo>
                  <a:pt x="418825" y="100032"/>
                </a:lnTo>
                <a:cubicBezTo>
                  <a:pt x="418105" y="90690"/>
                  <a:pt x="421511" y="81588"/>
                  <a:pt x="428084" y="74976"/>
                </a:cubicBezTo>
                <a:lnTo>
                  <a:pt x="501346" y="1868"/>
                </a:lnTo>
                <a:cubicBezTo>
                  <a:pt x="502641" y="575"/>
                  <a:pt x="504225" y="0"/>
                  <a:pt x="505808" y="0"/>
                </a:cubicBezTo>
                <a:close/>
              </a:path>
            </a:pathLst>
          </a:custGeom>
          <a:solidFill>
            <a:srgbClr val="5C6E7C"/>
          </a:solidFill>
          <a:ln>
            <a:noFill/>
          </a:ln>
        </p:spPr>
        <p:txBody>
          <a:bodyPr wrap="square" lIns="91440" tIns="45720" rIns="91440" bIns="45720">
            <a:normAutofit/>
          </a:bodyPr>
          <a:lstStyle/>
          <a:p>
            <a:endParaRPr lang="zh-CN" altLang="en-US">
              <a:solidFill>
                <a:schemeClr val="tx1">
                  <a:lumMod val="75000"/>
                  <a:lumOff val="25000"/>
                </a:schemeClr>
              </a:solidFill>
            </a:endParaRPr>
          </a:p>
        </p:txBody>
      </p:sp>
      <p:sp>
        <p:nvSpPr>
          <p:cNvPr id="23" name="íṧḻiḍè"/>
          <p:cNvSpPr/>
          <p:nvPr/>
        </p:nvSpPr>
        <p:spPr bwMode="auto">
          <a:xfrm>
            <a:off x="4324566" y="2514348"/>
            <a:ext cx="546627" cy="548341"/>
          </a:xfrm>
          <a:custGeom>
            <a:avLst/>
            <a:gdLst>
              <a:gd name="connsiteX0" fmla="*/ 274005 w 606795"/>
              <a:gd name="connsiteY0" fmla="*/ 200265 h 608697"/>
              <a:gd name="connsiteX1" fmla="*/ 331102 w 606795"/>
              <a:gd name="connsiteY1" fmla="*/ 212914 h 608697"/>
              <a:gd name="connsiteX2" fmla="*/ 329998 w 606795"/>
              <a:gd name="connsiteY2" fmla="*/ 214016 h 608697"/>
              <a:gd name="connsiteX3" fmla="*/ 279379 w 606795"/>
              <a:gd name="connsiteY3" fmla="*/ 264565 h 608697"/>
              <a:gd name="connsiteX4" fmla="*/ 274005 w 606795"/>
              <a:gd name="connsiteY4" fmla="*/ 264373 h 608697"/>
              <a:gd name="connsiteX5" fmla="*/ 203186 w 606795"/>
              <a:gd name="connsiteY5" fmla="*/ 335093 h 608697"/>
              <a:gd name="connsiteX6" fmla="*/ 273957 w 606795"/>
              <a:gd name="connsiteY6" fmla="*/ 405813 h 608697"/>
              <a:gd name="connsiteX7" fmla="*/ 344776 w 606795"/>
              <a:gd name="connsiteY7" fmla="*/ 335093 h 608697"/>
              <a:gd name="connsiteX8" fmla="*/ 344584 w 606795"/>
              <a:gd name="connsiteY8" fmla="*/ 329727 h 608697"/>
              <a:gd name="connsiteX9" fmla="*/ 395204 w 606795"/>
              <a:gd name="connsiteY9" fmla="*/ 279178 h 608697"/>
              <a:gd name="connsiteX10" fmla="*/ 396259 w 606795"/>
              <a:gd name="connsiteY10" fmla="*/ 278076 h 608697"/>
              <a:gd name="connsiteX11" fmla="*/ 408926 w 606795"/>
              <a:gd name="connsiteY11" fmla="*/ 335093 h 608697"/>
              <a:gd name="connsiteX12" fmla="*/ 274005 w 606795"/>
              <a:gd name="connsiteY12" fmla="*/ 469825 h 608697"/>
              <a:gd name="connsiteX13" fmla="*/ 139084 w 606795"/>
              <a:gd name="connsiteY13" fmla="*/ 334997 h 608697"/>
              <a:gd name="connsiteX14" fmla="*/ 274005 w 606795"/>
              <a:gd name="connsiteY14" fmla="*/ 200265 h 608697"/>
              <a:gd name="connsiteX15" fmla="*/ 273958 w 606795"/>
              <a:gd name="connsiteY15" fmla="*/ 61462 h 608697"/>
              <a:gd name="connsiteX16" fmla="*/ 399831 w 606795"/>
              <a:gd name="connsiteY16" fmla="*/ 91976 h 608697"/>
              <a:gd name="connsiteX17" fmla="*/ 399687 w 606795"/>
              <a:gd name="connsiteY17" fmla="*/ 101508 h 608697"/>
              <a:gd name="connsiteX18" fmla="*/ 402757 w 606795"/>
              <a:gd name="connsiteY18" fmla="*/ 141411 h 608697"/>
              <a:gd name="connsiteX19" fmla="*/ 380068 w 606795"/>
              <a:gd name="connsiteY19" fmla="*/ 164069 h 608697"/>
              <a:gd name="connsiteX20" fmla="*/ 274006 w 606795"/>
              <a:gd name="connsiteY20" fmla="*/ 133938 h 608697"/>
              <a:gd name="connsiteX21" fmla="*/ 72627 w 606795"/>
              <a:gd name="connsiteY21" fmla="*/ 335079 h 608697"/>
              <a:gd name="connsiteX22" fmla="*/ 274101 w 606795"/>
              <a:gd name="connsiteY22" fmla="*/ 536173 h 608697"/>
              <a:gd name="connsiteX23" fmla="*/ 475480 w 606795"/>
              <a:gd name="connsiteY23" fmla="*/ 335079 h 608697"/>
              <a:gd name="connsiteX24" fmla="*/ 445307 w 606795"/>
              <a:gd name="connsiteY24" fmla="*/ 229168 h 608697"/>
              <a:gd name="connsiteX25" fmla="*/ 470395 w 606795"/>
              <a:gd name="connsiteY25" fmla="*/ 204115 h 608697"/>
              <a:gd name="connsiteX26" fmla="*/ 505222 w 606795"/>
              <a:gd name="connsiteY26" fmla="*/ 206797 h 608697"/>
              <a:gd name="connsiteX27" fmla="*/ 509203 w 606795"/>
              <a:gd name="connsiteY27" fmla="*/ 206941 h 608697"/>
              <a:gd name="connsiteX28" fmla="*/ 515967 w 606795"/>
              <a:gd name="connsiteY28" fmla="*/ 206510 h 608697"/>
              <a:gd name="connsiteX29" fmla="*/ 548011 w 606795"/>
              <a:gd name="connsiteY29" fmla="*/ 335079 h 608697"/>
              <a:gd name="connsiteX30" fmla="*/ 274006 w 606795"/>
              <a:gd name="connsiteY30" fmla="*/ 608697 h 608697"/>
              <a:gd name="connsiteX31" fmla="*/ 0 w 606795"/>
              <a:gd name="connsiteY31" fmla="*/ 335079 h 608697"/>
              <a:gd name="connsiteX32" fmla="*/ 273958 w 606795"/>
              <a:gd name="connsiteY32" fmla="*/ 61462 h 608697"/>
              <a:gd name="connsiteX33" fmla="*/ 505808 w 606795"/>
              <a:gd name="connsiteY33" fmla="*/ 0 h 608697"/>
              <a:gd name="connsiteX34" fmla="*/ 512237 w 606795"/>
              <a:gd name="connsiteY34" fmla="*/ 5893 h 608697"/>
              <a:gd name="connsiteX35" fmla="*/ 516075 w 606795"/>
              <a:gd name="connsiteY35" fmla="*/ 55382 h 608697"/>
              <a:gd name="connsiteX36" fmla="*/ 534691 w 606795"/>
              <a:gd name="connsiteY36" fmla="*/ 36794 h 608697"/>
              <a:gd name="connsiteX37" fmla="*/ 548028 w 606795"/>
              <a:gd name="connsiteY37" fmla="*/ 31236 h 608697"/>
              <a:gd name="connsiteX38" fmla="*/ 561414 w 606795"/>
              <a:gd name="connsiteY38" fmla="*/ 36794 h 608697"/>
              <a:gd name="connsiteX39" fmla="*/ 572689 w 606795"/>
              <a:gd name="connsiteY39" fmla="*/ 48100 h 608697"/>
              <a:gd name="connsiteX40" fmla="*/ 572689 w 606795"/>
              <a:gd name="connsiteY40" fmla="*/ 74881 h 608697"/>
              <a:gd name="connsiteX41" fmla="*/ 556424 w 606795"/>
              <a:gd name="connsiteY41" fmla="*/ 91074 h 608697"/>
              <a:gd name="connsiteX42" fmla="*/ 600900 w 606795"/>
              <a:gd name="connsiteY42" fmla="*/ 94523 h 608697"/>
              <a:gd name="connsiteX43" fmla="*/ 604930 w 606795"/>
              <a:gd name="connsiteY43" fmla="*/ 105398 h 608697"/>
              <a:gd name="connsiteX44" fmla="*/ 531716 w 606795"/>
              <a:gd name="connsiteY44" fmla="*/ 178458 h 608697"/>
              <a:gd name="connsiteX45" fmla="*/ 509070 w 606795"/>
              <a:gd name="connsiteY45" fmla="*/ 187800 h 608697"/>
              <a:gd name="connsiteX46" fmla="*/ 506672 w 606795"/>
              <a:gd name="connsiteY46" fmla="*/ 187752 h 608697"/>
              <a:gd name="connsiteX47" fmla="*/ 504800 w 606795"/>
              <a:gd name="connsiteY47" fmla="*/ 187609 h 608697"/>
              <a:gd name="connsiteX48" fmla="*/ 462964 w 606795"/>
              <a:gd name="connsiteY48" fmla="*/ 184399 h 608697"/>
              <a:gd name="connsiteX49" fmla="*/ 434177 w 606795"/>
              <a:gd name="connsiteY49" fmla="*/ 213144 h 608697"/>
              <a:gd name="connsiteX50" fmla="*/ 386536 w 606795"/>
              <a:gd name="connsiteY50" fmla="*/ 260765 h 608697"/>
              <a:gd name="connsiteX51" fmla="*/ 385432 w 606795"/>
              <a:gd name="connsiteY51" fmla="*/ 261819 h 608697"/>
              <a:gd name="connsiteX52" fmla="*/ 339326 w 606795"/>
              <a:gd name="connsiteY52" fmla="*/ 307906 h 608697"/>
              <a:gd name="connsiteX53" fmla="*/ 319031 w 606795"/>
              <a:gd name="connsiteY53" fmla="*/ 328124 h 608697"/>
              <a:gd name="connsiteX54" fmla="*/ 308524 w 606795"/>
              <a:gd name="connsiteY54" fmla="*/ 332819 h 608697"/>
              <a:gd name="connsiteX55" fmla="*/ 291588 w 606795"/>
              <a:gd name="connsiteY55" fmla="*/ 333633 h 608697"/>
              <a:gd name="connsiteX56" fmla="*/ 290772 w 606795"/>
              <a:gd name="connsiteY56" fmla="*/ 333633 h 608697"/>
              <a:gd name="connsiteX57" fmla="*/ 274844 w 606795"/>
              <a:gd name="connsiteY57" fmla="*/ 316386 h 608697"/>
              <a:gd name="connsiteX58" fmla="*/ 276091 w 606795"/>
              <a:gd name="connsiteY58" fmla="*/ 300337 h 608697"/>
              <a:gd name="connsiteX59" fmla="*/ 280697 w 606795"/>
              <a:gd name="connsiteY59" fmla="*/ 290324 h 608697"/>
              <a:gd name="connsiteX60" fmla="*/ 301183 w 606795"/>
              <a:gd name="connsiteY60" fmla="*/ 269867 h 608697"/>
              <a:gd name="connsiteX61" fmla="*/ 347290 w 606795"/>
              <a:gd name="connsiteY61" fmla="*/ 223827 h 608697"/>
              <a:gd name="connsiteX62" fmla="*/ 348393 w 606795"/>
              <a:gd name="connsiteY62" fmla="*/ 222725 h 608697"/>
              <a:gd name="connsiteX63" fmla="*/ 396035 w 606795"/>
              <a:gd name="connsiteY63" fmla="*/ 175153 h 608697"/>
              <a:gd name="connsiteX64" fmla="*/ 422519 w 606795"/>
              <a:gd name="connsiteY64" fmla="*/ 148707 h 608697"/>
              <a:gd name="connsiteX65" fmla="*/ 419016 w 606795"/>
              <a:gd name="connsiteY65" fmla="*/ 102907 h 608697"/>
              <a:gd name="connsiteX66" fmla="*/ 418825 w 606795"/>
              <a:gd name="connsiteY66" fmla="*/ 100032 h 608697"/>
              <a:gd name="connsiteX67" fmla="*/ 428084 w 606795"/>
              <a:gd name="connsiteY67" fmla="*/ 74976 h 608697"/>
              <a:gd name="connsiteX68" fmla="*/ 501346 w 606795"/>
              <a:gd name="connsiteY68" fmla="*/ 1868 h 608697"/>
              <a:gd name="connsiteX69" fmla="*/ 505808 w 606795"/>
              <a:gd name="connsiteY69" fmla="*/ 0 h 6086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Lst>
            <a:rect l="l" t="t" r="r" b="b"/>
            <a:pathLst>
              <a:path w="606795" h="608697">
                <a:moveTo>
                  <a:pt x="274005" y="200265"/>
                </a:moveTo>
                <a:cubicBezTo>
                  <a:pt x="294445" y="200265"/>
                  <a:pt x="313733" y="204817"/>
                  <a:pt x="331102" y="212914"/>
                </a:cubicBezTo>
                <a:lnTo>
                  <a:pt x="329998" y="214016"/>
                </a:lnTo>
                <a:lnTo>
                  <a:pt x="279379" y="264565"/>
                </a:lnTo>
                <a:cubicBezTo>
                  <a:pt x="277604" y="264421"/>
                  <a:pt x="275828" y="264373"/>
                  <a:pt x="274005" y="264373"/>
                </a:cubicBezTo>
                <a:cubicBezTo>
                  <a:pt x="234949" y="264373"/>
                  <a:pt x="203186" y="296044"/>
                  <a:pt x="203186" y="335093"/>
                </a:cubicBezTo>
                <a:cubicBezTo>
                  <a:pt x="203186" y="374094"/>
                  <a:pt x="234805" y="405813"/>
                  <a:pt x="273957" y="405813"/>
                </a:cubicBezTo>
                <a:cubicBezTo>
                  <a:pt x="313109" y="405813"/>
                  <a:pt x="344776" y="374094"/>
                  <a:pt x="344776" y="335093"/>
                </a:cubicBezTo>
                <a:cubicBezTo>
                  <a:pt x="344776" y="333272"/>
                  <a:pt x="344728" y="331499"/>
                  <a:pt x="344584" y="329727"/>
                </a:cubicBezTo>
                <a:lnTo>
                  <a:pt x="395204" y="279178"/>
                </a:lnTo>
                <a:lnTo>
                  <a:pt x="396259" y="278076"/>
                </a:lnTo>
                <a:cubicBezTo>
                  <a:pt x="404368" y="295421"/>
                  <a:pt x="408926" y="314682"/>
                  <a:pt x="408926" y="335093"/>
                </a:cubicBezTo>
                <a:cubicBezTo>
                  <a:pt x="408926" y="409502"/>
                  <a:pt x="348567" y="469825"/>
                  <a:pt x="274005" y="469825"/>
                </a:cubicBezTo>
                <a:cubicBezTo>
                  <a:pt x="199491" y="469825"/>
                  <a:pt x="139084" y="409454"/>
                  <a:pt x="139084" y="334997"/>
                </a:cubicBezTo>
                <a:cubicBezTo>
                  <a:pt x="139084" y="260588"/>
                  <a:pt x="199491" y="200265"/>
                  <a:pt x="274005" y="200265"/>
                </a:cubicBezTo>
                <a:close/>
                <a:moveTo>
                  <a:pt x="273958" y="61462"/>
                </a:moveTo>
                <a:cubicBezTo>
                  <a:pt x="319385" y="61462"/>
                  <a:pt x="362127" y="72480"/>
                  <a:pt x="399831" y="91976"/>
                </a:cubicBezTo>
                <a:cubicBezTo>
                  <a:pt x="399495" y="95089"/>
                  <a:pt x="399447" y="98299"/>
                  <a:pt x="399687" y="101508"/>
                </a:cubicBezTo>
                <a:lnTo>
                  <a:pt x="402757" y="141411"/>
                </a:lnTo>
                <a:lnTo>
                  <a:pt x="380068" y="164069"/>
                </a:lnTo>
                <a:cubicBezTo>
                  <a:pt x="349319" y="145003"/>
                  <a:pt x="312957" y="133938"/>
                  <a:pt x="274006" y="133938"/>
                </a:cubicBezTo>
                <a:cubicBezTo>
                  <a:pt x="162811" y="133938"/>
                  <a:pt x="72627" y="223994"/>
                  <a:pt x="72627" y="335079"/>
                </a:cubicBezTo>
                <a:cubicBezTo>
                  <a:pt x="72627" y="446117"/>
                  <a:pt x="162859" y="536173"/>
                  <a:pt x="274101" y="536173"/>
                </a:cubicBezTo>
                <a:cubicBezTo>
                  <a:pt x="385296" y="536173"/>
                  <a:pt x="475480" y="446117"/>
                  <a:pt x="475480" y="335079"/>
                </a:cubicBezTo>
                <a:cubicBezTo>
                  <a:pt x="475480" y="296231"/>
                  <a:pt x="464447" y="259969"/>
                  <a:pt x="445307" y="229168"/>
                </a:cubicBezTo>
                <a:lnTo>
                  <a:pt x="470395" y="204115"/>
                </a:lnTo>
                <a:lnTo>
                  <a:pt x="505222" y="206797"/>
                </a:lnTo>
                <a:cubicBezTo>
                  <a:pt x="506565" y="206893"/>
                  <a:pt x="507908" y="206941"/>
                  <a:pt x="509203" y="206941"/>
                </a:cubicBezTo>
                <a:cubicBezTo>
                  <a:pt x="511458" y="206941"/>
                  <a:pt x="513760" y="206797"/>
                  <a:pt x="515967" y="206510"/>
                </a:cubicBezTo>
                <a:cubicBezTo>
                  <a:pt x="536450" y="244832"/>
                  <a:pt x="548011" y="288566"/>
                  <a:pt x="548011" y="335079"/>
                </a:cubicBezTo>
                <a:cubicBezTo>
                  <a:pt x="548011" y="486163"/>
                  <a:pt x="425351" y="608697"/>
                  <a:pt x="274006" y="608697"/>
                </a:cubicBezTo>
                <a:cubicBezTo>
                  <a:pt x="122708" y="608697"/>
                  <a:pt x="0" y="486163"/>
                  <a:pt x="0" y="335079"/>
                </a:cubicBezTo>
                <a:cubicBezTo>
                  <a:pt x="0" y="183948"/>
                  <a:pt x="122708" y="61462"/>
                  <a:pt x="273958" y="61462"/>
                </a:cubicBezTo>
                <a:close/>
                <a:moveTo>
                  <a:pt x="505808" y="0"/>
                </a:moveTo>
                <a:cubicBezTo>
                  <a:pt x="508927" y="0"/>
                  <a:pt x="511949" y="2252"/>
                  <a:pt x="512237" y="5893"/>
                </a:cubicBezTo>
                <a:lnTo>
                  <a:pt x="516075" y="55382"/>
                </a:lnTo>
                <a:lnTo>
                  <a:pt x="534691" y="36794"/>
                </a:lnTo>
                <a:cubicBezTo>
                  <a:pt x="538337" y="33105"/>
                  <a:pt x="543231" y="31236"/>
                  <a:pt x="548028" y="31236"/>
                </a:cubicBezTo>
                <a:cubicBezTo>
                  <a:pt x="552826" y="31236"/>
                  <a:pt x="557720" y="33105"/>
                  <a:pt x="561414" y="36794"/>
                </a:cubicBezTo>
                <a:lnTo>
                  <a:pt x="572689" y="48100"/>
                </a:lnTo>
                <a:cubicBezTo>
                  <a:pt x="580077" y="55526"/>
                  <a:pt x="580077" y="67455"/>
                  <a:pt x="572689" y="74881"/>
                </a:cubicBezTo>
                <a:lnTo>
                  <a:pt x="556424" y="91074"/>
                </a:lnTo>
                <a:lnTo>
                  <a:pt x="600900" y="94523"/>
                </a:lnTo>
                <a:cubicBezTo>
                  <a:pt x="606321" y="94906"/>
                  <a:pt x="608768" y="101565"/>
                  <a:pt x="604930" y="105398"/>
                </a:cubicBezTo>
                <a:lnTo>
                  <a:pt x="531716" y="178458"/>
                </a:lnTo>
                <a:cubicBezTo>
                  <a:pt x="525671" y="184495"/>
                  <a:pt x="517515" y="187800"/>
                  <a:pt x="509070" y="187800"/>
                </a:cubicBezTo>
                <a:cubicBezTo>
                  <a:pt x="508303" y="187800"/>
                  <a:pt x="507487" y="187800"/>
                  <a:pt x="506672" y="187752"/>
                </a:cubicBezTo>
                <a:lnTo>
                  <a:pt x="504800" y="187609"/>
                </a:lnTo>
                <a:lnTo>
                  <a:pt x="462964" y="184399"/>
                </a:lnTo>
                <a:lnTo>
                  <a:pt x="434177" y="213144"/>
                </a:lnTo>
                <a:lnTo>
                  <a:pt x="386536" y="260765"/>
                </a:lnTo>
                <a:lnTo>
                  <a:pt x="385432" y="261819"/>
                </a:lnTo>
                <a:lnTo>
                  <a:pt x="339326" y="307906"/>
                </a:lnTo>
                <a:lnTo>
                  <a:pt x="319031" y="328124"/>
                </a:lnTo>
                <a:cubicBezTo>
                  <a:pt x="316296" y="330950"/>
                  <a:pt x="312506" y="332627"/>
                  <a:pt x="308524" y="332819"/>
                </a:cubicBezTo>
                <a:lnTo>
                  <a:pt x="291588" y="333633"/>
                </a:lnTo>
                <a:lnTo>
                  <a:pt x="290772" y="333633"/>
                </a:lnTo>
                <a:cubicBezTo>
                  <a:pt x="281465" y="333633"/>
                  <a:pt x="274076" y="325728"/>
                  <a:pt x="274844" y="316386"/>
                </a:cubicBezTo>
                <a:lnTo>
                  <a:pt x="276091" y="300337"/>
                </a:lnTo>
                <a:cubicBezTo>
                  <a:pt x="276379" y="296600"/>
                  <a:pt x="278010" y="293007"/>
                  <a:pt x="280697" y="290324"/>
                </a:cubicBezTo>
                <a:lnTo>
                  <a:pt x="301183" y="269867"/>
                </a:lnTo>
                <a:lnTo>
                  <a:pt x="347290" y="223827"/>
                </a:lnTo>
                <a:lnTo>
                  <a:pt x="348393" y="222725"/>
                </a:lnTo>
                <a:lnTo>
                  <a:pt x="396035" y="175153"/>
                </a:lnTo>
                <a:lnTo>
                  <a:pt x="422519" y="148707"/>
                </a:lnTo>
                <a:lnTo>
                  <a:pt x="419016" y="102907"/>
                </a:lnTo>
                <a:lnTo>
                  <a:pt x="418825" y="100032"/>
                </a:lnTo>
                <a:cubicBezTo>
                  <a:pt x="418105" y="90690"/>
                  <a:pt x="421511" y="81588"/>
                  <a:pt x="428084" y="74976"/>
                </a:cubicBezTo>
                <a:lnTo>
                  <a:pt x="501346" y="1868"/>
                </a:lnTo>
                <a:cubicBezTo>
                  <a:pt x="502641" y="575"/>
                  <a:pt x="504225" y="0"/>
                  <a:pt x="505808" y="0"/>
                </a:cubicBezTo>
                <a:close/>
              </a:path>
            </a:pathLst>
          </a:custGeom>
          <a:solidFill>
            <a:srgbClr val="5C6E7C"/>
          </a:solidFill>
          <a:ln>
            <a:noFill/>
          </a:ln>
        </p:spPr>
        <p:txBody>
          <a:bodyPr wrap="square" lIns="91440" tIns="45720" rIns="91440" bIns="45720">
            <a:normAutofit/>
          </a:bodyPr>
          <a:lstStyle/>
          <a:p>
            <a:endParaRPr lang="zh-CN" altLang="en-US">
              <a:solidFill>
                <a:schemeClr val="tx1">
                  <a:lumMod val="75000"/>
                  <a:lumOff val="25000"/>
                </a:schemeClr>
              </a:solidFill>
            </a:endParaRPr>
          </a:p>
        </p:txBody>
      </p:sp>
      <p:sp>
        <p:nvSpPr>
          <p:cNvPr id="24" name="ïŝļiḋè"/>
          <p:cNvSpPr/>
          <p:nvPr/>
        </p:nvSpPr>
        <p:spPr bwMode="auto">
          <a:xfrm>
            <a:off x="822024" y="4322755"/>
            <a:ext cx="546627" cy="548341"/>
          </a:xfrm>
          <a:custGeom>
            <a:avLst/>
            <a:gdLst>
              <a:gd name="connsiteX0" fmla="*/ 274005 w 606795"/>
              <a:gd name="connsiteY0" fmla="*/ 200265 h 608697"/>
              <a:gd name="connsiteX1" fmla="*/ 331102 w 606795"/>
              <a:gd name="connsiteY1" fmla="*/ 212914 h 608697"/>
              <a:gd name="connsiteX2" fmla="*/ 329998 w 606795"/>
              <a:gd name="connsiteY2" fmla="*/ 214016 h 608697"/>
              <a:gd name="connsiteX3" fmla="*/ 279379 w 606795"/>
              <a:gd name="connsiteY3" fmla="*/ 264565 h 608697"/>
              <a:gd name="connsiteX4" fmla="*/ 274005 w 606795"/>
              <a:gd name="connsiteY4" fmla="*/ 264373 h 608697"/>
              <a:gd name="connsiteX5" fmla="*/ 203186 w 606795"/>
              <a:gd name="connsiteY5" fmla="*/ 335093 h 608697"/>
              <a:gd name="connsiteX6" fmla="*/ 273957 w 606795"/>
              <a:gd name="connsiteY6" fmla="*/ 405813 h 608697"/>
              <a:gd name="connsiteX7" fmla="*/ 344776 w 606795"/>
              <a:gd name="connsiteY7" fmla="*/ 335093 h 608697"/>
              <a:gd name="connsiteX8" fmla="*/ 344584 w 606795"/>
              <a:gd name="connsiteY8" fmla="*/ 329727 h 608697"/>
              <a:gd name="connsiteX9" fmla="*/ 395204 w 606795"/>
              <a:gd name="connsiteY9" fmla="*/ 279178 h 608697"/>
              <a:gd name="connsiteX10" fmla="*/ 396259 w 606795"/>
              <a:gd name="connsiteY10" fmla="*/ 278076 h 608697"/>
              <a:gd name="connsiteX11" fmla="*/ 408926 w 606795"/>
              <a:gd name="connsiteY11" fmla="*/ 335093 h 608697"/>
              <a:gd name="connsiteX12" fmla="*/ 274005 w 606795"/>
              <a:gd name="connsiteY12" fmla="*/ 469825 h 608697"/>
              <a:gd name="connsiteX13" fmla="*/ 139084 w 606795"/>
              <a:gd name="connsiteY13" fmla="*/ 334997 h 608697"/>
              <a:gd name="connsiteX14" fmla="*/ 274005 w 606795"/>
              <a:gd name="connsiteY14" fmla="*/ 200265 h 608697"/>
              <a:gd name="connsiteX15" fmla="*/ 273958 w 606795"/>
              <a:gd name="connsiteY15" fmla="*/ 61462 h 608697"/>
              <a:gd name="connsiteX16" fmla="*/ 399831 w 606795"/>
              <a:gd name="connsiteY16" fmla="*/ 91976 h 608697"/>
              <a:gd name="connsiteX17" fmla="*/ 399687 w 606795"/>
              <a:gd name="connsiteY17" fmla="*/ 101508 h 608697"/>
              <a:gd name="connsiteX18" fmla="*/ 402757 w 606795"/>
              <a:gd name="connsiteY18" fmla="*/ 141411 h 608697"/>
              <a:gd name="connsiteX19" fmla="*/ 380068 w 606795"/>
              <a:gd name="connsiteY19" fmla="*/ 164069 h 608697"/>
              <a:gd name="connsiteX20" fmla="*/ 274006 w 606795"/>
              <a:gd name="connsiteY20" fmla="*/ 133938 h 608697"/>
              <a:gd name="connsiteX21" fmla="*/ 72627 w 606795"/>
              <a:gd name="connsiteY21" fmla="*/ 335079 h 608697"/>
              <a:gd name="connsiteX22" fmla="*/ 274101 w 606795"/>
              <a:gd name="connsiteY22" fmla="*/ 536173 h 608697"/>
              <a:gd name="connsiteX23" fmla="*/ 475480 w 606795"/>
              <a:gd name="connsiteY23" fmla="*/ 335079 h 608697"/>
              <a:gd name="connsiteX24" fmla="*/ 445307 w 606795"/>
              <a:gd name="connsiteY24" fmla="*/ 229168 h 608697"/>
              <a:gd name="connsiteX25" fmla="*/ 470395 w 606795"/>
              <a:gd name="connsiteY25" fmla="*/ 204115 h 608697"/>
              <a:gd name="connsiteX26" fmla="*/ 505222 w 606795"/>
              <a:gd name="connsiteY26" fmla="*/ 206797 h 608697"/>
              <a:gd name="connsiteX27" fmla="*/ 509203 w 606795"/>
              <a:gd name="connsiteY27" fmla="*/ 206941 h 608697"/>
              <a:gd name="connsiteX28" fmla="*/ 515967 w 606795"/>
              <a:gd name="connsiteY28" fmla="*/ 206510 h 608697"/>
              <a:gd name="connsiteX29" fmla="*/ 548011 w 606795"/>
              <a:gd name="connsiteY29" fmla="*/ 335079 h 608697"/>
              <a:gd name="connsiteX30" fmla="*/ 274006 w 606795"/>
              <a:gd name="connsiteY30" fmla="*/ 608697 h 608697"/>
              <a:gd name="connsiteX31" fmla="*/ 0 w 606795"/>
              <a:gd name="connsiteY31" fmla="*/ 335079 h 608697"/>
              <a:gd name="connsiteX32" fmla="*/ 273958 w 606795"/>
              <a:gd name="connsiteY32" fmla="*/ 61462 h 608697"/>
              <a:gd name="connsiteX33" fmla="*/ 505808 w 606795"/>
              <a:gd name="connsiteY33" fmla="*/ 0 h 608697"/>
              <a:gd name="connsiteX34" fmla="*/ 512237 w 606795"/>
              <a:gd name="connsiteY34" fmla="*/ 5893 h 608697"/>
              <a:gd name="connsiteX35" fmla="*/ 516075 w 606795"/>
              <a:gd name="connsiteY35" fmla="*/ 55382 h 608697"/>
              <a:gd name="connsiteX36" fmla="*/ 534691 w 606795"/>
              <a:gd name="connsiteY36" fmla="*/ 36794 h 608697"/>
              <a:gd name="connsiteX37" fmla="*/ 548028 w 606795"/>
              <a:gd name="connsiteY37" fmla="*/ 31236 h 608697"/>
              <a:gd name="connsiteX38" fmla="*/ 561414 w 606795"/>
              <a:gd name="connsiteY38" fmla="*/ 36794 h 608697"/>
              <a:gd name="connsiteX39" fmla="*/ 572689 w 606795"/>
              <a:gd name="connsiteY39" fmla="*/ 48100 h 608697"/>
              <a:gd name="connsiteX40" fmla="*/ 572689 w 606795"/>
              <a:gd name="connsiteY40" fmla="*/ 74881 h 608697"/>
              <a:gd name="connsiteX41" fmla="*/ 556424 w 606795"/>
              <a:gd name="connsiteY41" fmla="*/ 91074 h 608697"/>
              <a:gd name="connsiteX42" fmla="*/ 600900 w 606795"/>
              <a:gd name="connsiteY42" fmla="*/ 94523 h 608697"/>
              <a:gd name="connsiteX43" fmla="*/ 604930 w 606795"/>
              <a:gd name="connsiteY43" fmla="*/ 105398 h 608697"/>
              <a:gd name="connsiteX44" fmla="*/ 531716 w 606795"/>
              <a:gd name="connsiteY44" fmla="*/ 178458 h 608697"/>
              <a:gd name="connsiteX45" fmla="*/ 509070 w 606795"/>
              <a:gd name="connsiteY45" fmla="*/ 187800 h 608697"/>
              <a:gd name="connsiteX46" fmla="*/ 506672 w 606795"/>
              <a:gd name="connsiteY46" fmla="*/ 187752 h 608697"/>
              <a:gd name="connsiteX47" fmla="*/ 504800 w 606795"/>
              <a:gd name="connsiteY47" fmla="*/ 187609 h 608697"/>
              <a:gd name="connsiteX48" fmla="*/ 462964 w 606795"/>
              <a:gd name="connsiteY48" fmla="*/ 184399 h 608697"/>
              <a:gd name="connsiteX49" fmla="*/ 434177 w 606795"/>
              <a:gd name="connsiteY49" fmla="*/ 213144 h 608697"/>
              <a:gd name="connsiteX50" fmla="*/ 386536 w 606795"/>
              <a:gd name="connsiteY50" fmla="*/ 260765 h 608697"/>
              <a:gd name="connsiteX51" fmla="*/ 385432 w 606795"/>
              <a:gd name="connsiteY51" fmla="*/ 261819 h 608697"/>
              <a:gd name="connsiteX52" fmla="*/ 339326 w 606795"/>
              <a:gd name="connsiteY52" fmla="*/ 307906 h 608697"/>
              <a:gd name="connsiteX53" fmla="*/ 319031 w 606795"/>
              <a:gd name="connsiteY53" fmla="*/ 328124 h 608697"/>
              <a:gd name="connsiteX54" fmla="*/ 308524 w 606795"/>
              <a:gd name="connsiteY54" fmla="*/ 332819 h 608697"/>
              <a:gd name="connsiteX55" fmla="*/ 291588 w 606795"/>
              <a:gd name="connsiteY55" fmla="*/ 333633 h 608697"/>
              <a:gd name="connsiteX56" fmla="*/ 290772 w 606795"/>
              <a:gd name="connsiteY56" fmla="*/ 333633 h 608697"/>
              <a:gd name="connsiteX57" fmla="*/ 274844 w 606795"/>
              <a:gd name="connsiteY57" fmla="*/ 316386 h 608697"/>
              <a:gd name="connsiteX58" fmla="*/ 276091 w 606795"/>
              <a:gd name="connsiteY58" fmla="*/ 300337 h 608697"/>
              <a:gd name="connsiteX59" fmla="*/ 280697 w 606795"/>
              <a:gd name="connsiteY59" fmla="*/ 290324 h 608697"/>
              <a:gd name="connsiteX60" fmla="*/ 301183 w 606795"/>
              <a:gd name="connsiteY60" fmla="*/ 269867 h 608697"/>
              <a:gd name="connsiteX61" fmla="*/ 347290 w 606795"/>
              <a:gd name="connsiteY61" fmla="*/ 223827 h 608697"/>
              <a:gd name="connsiteX62" fmla="*/ 348393 w 606795"/>
              <a:gd name="connsiteY62" fmla="*/ 222725 h 608697"/>
              <a:gd name="connsiteX63" fmla="*/ 396035 w 606795"/>
              <a:gd name="connsiteY63" fmla="*/ 175153 h 608697"/>
              <a:gd name="connsiteX64" fmla="*/ 422519 w 606795"/>
              <a:gd name="connsiteY64" fmla="*/ 148707 h 608697"/>
              <a:gd name="connsiteX65" fmla="*/ 419016 w 606795"/>
              <a:gd name="connsiteY65" fmla="*/ 102907 h 608697"/>
              <a:gd name="connsiteX66" fmla="*/ 418825 w 606795"/>
              <a:gd name="connsiteY66" fmla="*/ 100032 h 608697"/>
              <a:gd name="connsiteX67" fmla="*/ 428084 w 606795"/>
              <a:gd name="connsiteY67" fmla="*/ 74976 h 608697"/>
              <a:gd name="connsiteX68" fmla="*/ 501346 w 606795"/>
              <a:gd name="connsiteY68" fmla="*/ 1868 h 608697"/>
              <a:gd name="connsiteX69" fmla="*/ 505808 w 606795"/>
              <a:gd name="connsiteY69" fmla="*/ 0 h 6086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Lst>
            <a:rect l="l" t="t" r="r" b="b"/>
            <a:pathLst>
              <a:path w="606795" h="608697">
                <a:moveTo>
                  <a:pt x="274005" y="200265"/>
                </a:moveTo>
                <a:cubicBezTo>
                  <a:pt x="294445" y="200265"/>
                  <a:pt x="313733" y="204817"/>
                  <a:pt x="331102" y="212914"/>
                </a:cubicBezTo>
                <a:lnTo>
                  <a:pt x="329998" y="214016"/>
                </a:lnTo>
                <a:lnTo>
                  <a:pt x="279379" y="264565"/>
                </a:lnTo>
                <a:cubicBezTo>
                  <a:pt x="277604" y="264421"/>
                  <a:pt x="275828" y="264373"/>
                  <a:pt x="274005" y="264373"/>
                </a:cubicBezTo>
                <a:cubicBezTo>
                  <a:pt x="234949" y="264373"/>
                  <a:pt x="203186" y="296044"/>
                  <a:pt x="203186" y="335093"/>
                </a:cubicBezTo>
                <a:cubicBezTo>
                  <a:pt x="203186" y="374094"/>
                  <a:pt x="234805" y="405813"/>
                  <a:pt x="273957" y="405813"/>
                </a:cubicBezTo>
                <a:cubicBezTo>
                  <a:pt x="313109" y="405813"/>
                  <a:pt x="344776" y="374094"/>
                  <a:pt x="344776" y="335093"/>
                </a:cubicBezTo>
                <a:cubicBezTo>
                  <a:pt x="344776" y="333272"/>
                  <a:pt x="344728" y="331499"/>
                  <a:pt x="344584" y="329727"/>
                </a:cubicBezTo>
                <a:lnTo>
                  <a:pt x="395204" y="279178"/>
                </a:lnTo>
                <a:lnTo>
                  <a:pt x="396259" y="278076"/>
                </a:lnTo>
                <a:cubicBezTo>
                  <a:pt x="404368" y="295421"/>
                  <a:pt x="408926" y="314682"/>
                  <a:pt x="408926" y="335093"/>
                </a:cubicBezTo>
                <a:cubicBezTo>
                  <a:pt x="408926" y="409502"/>
                  <a:pt x="348567" y="469825"/>
                  <a:pt x="274005" y="469825"/>
                </a:cubicBezTo>
                <a:cubicBezTo>
                  <a:pt x="199491" y="469825"/>
                  <a:pt x="139084" y="409454"/>
                  <a:pt x="139084" y="334997"/>
                </a:cubicBezTo>
                <a:cubicBezTo>
                  <a:pt x="139084" y="260588"/>
                  <a:pt x="199491" y="200265"/>
                  <a:pt x="274005" y="200265"/>
                </a:cubicBezTo>
                <a:close/>
                <a:moveTo>
                  <a:pt x="273958" y="61462"/>
                </a:moveTo>
                <a:cubicBezTo>
                  <a:pt x="319385" y="61462"/>
                  <a:pt x="362127" y="72480"/>
                  <a:pt x="399831" y="91976"/>
                </a:cubicBezTo>
                <a:cubicBezTo>
                  <a:pt x="399495" y="95089"/>
                  <a:pt x="399447" y="98299"/>
                  <a:pt x="399687" y="101508"/>
                </a:cubicBezTo>
                <a:lnTo>
                  <a:pt x="402757" y="141411"/>
                </a:lnTo>
                <a:lnTo>
                  <a:pt x="380068" y="164069"/>
                </a:lnTo>
                <a:cubicBezTo>
                  <a:pt x="349319" y="145003"/>
                  <a:pt x="312957" y="133938"/>
                  <a:pt x="274006" y="133938"/>
                </a:cubicBezTo>
                <a:cubicBezTo>
                  <a:pt x="162811" y="133938"/>
                  <a:pt x="72627" y="223994"/>
                  <a:pt x="72627" y="335079"/>
                </a:cubicBezTo>
                <a:cubicBezTo>
                  <a:pt x="72627" y="446117"/>
                  <a:pt x="162859" y="536173"/>
                  <a:pt x="274101" y="536173"/>
                </a:cubicBezTo>
                <a:cubicBezTo>
                  <a:pt x="385296" y="536173"/>
                  <a:pt x="475480" y="446117"/>
                  <a:pt x="475480" y="335079"/>
                </a:cubicBezTo>
                <a:cubicBezTo>
                  <a:pt x="475480" y="296231"/>
                  <a:pt x="464447" y="259969"/>
                  <a:pt x="445307" y="229168"/>
                </a:cubicBezTo>
                <a:lnTo>
                  <a:pt x="470395" y="204115"/>
                </a:lnTo>
                <a:lnTo>
                  <a:pt x="505222" y="206797"/>
                </a:lnTo>
                <a:cubicBezTo>
                  <a:pt x="506565" y="206893"/>
                  <a:pt x="507908" y="206941"/>
                  <a:pt x="509203" y="206941"/>
                </a:cubicBezTo>
                <a:cubicBezTo>
                  <a:pt x="511458" y="206941"/>
                  <a:pt x="513760" y="206797"/>
                  <a:pt x="515967" y="206510"/>
                </a:cubicBezTo>
                <a:cubicBezTo>
                  <a:pt x="536450" y="244832"/>
                  <a:pt x="548011" y="288566"/>
                  <a:pt x="548011" y="335079"/>
                </a:cubicBezTo>
                <a:cubicBezTo>
                  <a:pt x="548011" y="486163"/>
                  <a:pt x="425351" y="608697"/>
                  <a:pt x="274006" y="608697"/>
                </a:cubicBezTo>
                <a:cubicBezTo>
                  <a:pt x="122708" y="608697"/>
                  <a:pt x="0" y="486163"/>
                  <a:pt x="0" y="335079"/>
                </a:cubicBezTo>
                <a:cubicBezTo>
                  <a:pt x="0" y="183948"/>
                  <a:pt x="122708" y="61462"/>
                  <a:pt x="273958" y="61462"/>
                </a:cubicBezTo>
                <a:close/>
                <a:moveTo>
                  <a:pt x="505808" y="0"/>
                </a:moveTo>
                <a:cubicBezTo>
                  <a:pt x="508927" y="0"/>
                  <a:pt x="511949" y="2252"/>
                  <a:pt x="512237" y="5893"/>
                </a:cubicBezTo>
                <a:lnTo>
                  <a:pt x="516075" y="55382"/>
                </a:lnTo>
                <a:lnTo>
                  <a:pt x="534691" y="36794"/>
                </a:lnTo>
                <a:cubicBezTo>
                  <a:pt x="538337" y="33105"/>
                  <a:pt x="543231" y="31236"/>
                  <a:pt x="548028" y="31236"/>
                </a:cubicBezTo>
                <a:cubicBezTo>
                  <a:pt x="552826" y="31236"/>
                  <a:pt x="557720" y="33105"/>
                  <a:pt x="561414" y="36794"/>
                </a:cubicBezTo>
                <a:lnTo>
                  <a:pt x="572689" y="48100"/>
                </a:lnTo>
                <a:cubicBezTo>
                  <a:pt x="580077" y="55526"/>
                  <a:pt x="580077" y="67455"/>
                  <a:pt x="572689" y="74881"/>
                </a:cubicBezTo>
                <a:lnTo>
                  <a:pt x="556424" y="91074"/>
                </a:lnTo>
                <a:lnTo>
                  <a:pt x="600900" y="94523"/>
                </a:lnTo>
                <a:cubicBezTo>
                  <a:pt x="606321" y="94906"/>
                  <a:pt x="608768" y="101565"/>
                  <a:pt x="604930" y="105398"/>
                </a:cubicBezTo>
                <a:lnTo>
                  <a:pt x="531716" y="178458"/>
                </a:lnTo>
                <a:cubicBezTo>
                  <a:pt x="525671" y="184495"/>
                  <a:pt x="517515" y="187800"/>
                  <a:pt x="509070" y="187800"/>
                </a:cubicBezTo>
                <a:cubicBezTo>
                  <a:pt x="508303" y="187800"/>
                  <a:pt x="507487" y="187800"/>
                  <a:pt x="506672" y="187752"/>
                </a:cubicBezTo>
                <a:lnTo>
                  <a:pt x="504800" y="187609"/>
                </a:lnTo>
                <a:lnTo>
                  <a:pt x="462964" y="184399"/>
                </a:lnTo>
                <a:lnTo>
                  <a:pt x="434177" y="213144"/>
                </a:lnTo>
                <a:lnTo>
                  <a:pt x="386536" y="260765"/>
                </a:lnTo>
                <a:lnTo>
                  <a:pt x="385432" y="261819"/>
                </a:lnTo>
                <a:lnTo>
                  <a:pt x="339326" y="307906"/>
                </a:lnTo>
                <a:lnTo>
                  <a:pt x="319031" y="328124"/>
                </a:lnTo>
                <a:cubicBezTo>
                  <a:pt x="316296" y="330950"/>
                  <a:pt x="312506" y="332627"/>
                  <a:pt x="308524" y="332819"/>
                </a:cubicBezTo>
                <a:lnTo>
                  <a:pt x="291588" y="333633"/>
                </a:lnTo>
                <a:lnTo>
                  <a:pt x="290772" y="333633"/>
                </a:lnTo>
                <a:cubicBezTo>
                  <a:pt x="281465" y="333633"/>
                  <a:pt x="274076" y="325728"/>
                  <a:pt x="274844" y="316386"/>
                </a:cubicBezTo>
                <a:lnTo>
                  <a:pt x="276091" y="300337"/>
                </a:lnTo>
                <a:cubicBezTo>
                  <a:pt x="276379" y="296600"/>
                  <a:pt x="278010" y="293007"/>
                  <a:pt x="280697" y="290324"/>
                </a:cubicBezTo>
                <a:lnTo>
                  <a:pt x="301183" y="269867"/>
                </a:lnTo>
                <a:lnTo>
                  <a:pt x="347290" y="223827"/>
                </a:lnTo>
                <a:lnTo>
                  <a:pt x="348393" y="222725"/>
                </a:lnTo>
                <a:lnTo>
                  <a:pt x="396035" y="175153"/>
                </a:lnTo>
                <a:lnTo>
                  <a:pt x="422519" y="148707"/>
                </a:lnTo>
                <a:lnTo>
                  <a:pt x="419016" y="102907"/>
                </a:lnTo>
                <a:lnTo>
                  <a:pt x="418825" y="100032"/>
                </a:lnTo>
                <a:cubicBezTo>
                  <a:pt x="418105" y="90690"/>
                  <a:pt x="421511" y="81588"/>
                  <a:pt x="428084" y="74976"/>
                </a:cubicBezTo>
                <a:lnTo>
                  <a:pt x="501346" y="1868"/>
                </a:lnTo>
                <a:cubicBezTo>
                  <a:pt x="502641" y="575"/>
                  <a:pt x="504225" y="0"/>
                  <a:pt x="505808" y="0"/>
                </a:cubicBezTo>
                <a:close/>
              </a:path>
            </a:pathLst>
          </a:custGeom>
          <a:solidFill>
            <a:srgbClr val="5C6E7C"/>
          </a:solidFill>
          <a:ln>
            <a:noFill/>
          </a:ln>
        </p:spPr>
        <p:txBody>
          <a:bodyPr wrap="square" lIns="91440" tIns="45720" rIns="91440" bIns="45720">
            <a:normAutofit/>
          </a:bodyPr>
          <a:lstStyle/>
          <a:p>
            <a:endParaRPr lang="zh-CN" altLang="en-US">
              <a:solidFill>
                <a:schemeClr val="tx1">
                  <a:lumMod val="75000"/>
                  <a:lumOff val="25000"/>
                </a:schemeClr>
              </a:solidFill>
            </a:endParaRPr>
          </a:p>
        </p:txBody>
      </p:sp>
      <p:sp>
        <p:nvSpPr>
          <p:cNvPr id="25" name="îṧ1íḓe"/>
          <p:cNvSpPr/>
          <p:nvPr/>
        </p:nvSpPr>
        <p:spPr bwMode="auto">
          <a:xfrm>
            <a:off x="4324566" y="4322755"/>
            <a:ext cx="546627" cy="548341"/>
          </a:xfrm>
          <a:custGeom>
            <a:avLst/>
            <a:gdLst>
              <a:gd name="connsiteX0" fmla="*/ 274005 w 606795"/>
              <a:gd name="connsiteY0" fmla="*/ 200265 h 608697"/>
              <a:gd name="connsiteX1" fmla="*/ 331102 w 606795"/>
              <a:gd name="connsiteY1" fmla="*/ 212914 h 608697"/>
              <a:gd name="connsiteX2" fmla="*/ 329998 w 606795"/>
              <a:gd name="connsiteY2" fmla="*/ 214016 h 608697"/>
              <a:gd name="connsiteX3" fmla="*/ 279379 w 606795"/>
              <a:gd name="connsiteY3" fmla="*/ 264565 h 608697"/>
              <a:gd name="connsiteX4" fmla="*/ 274005 w 606795"/>
              <a:gd name="connsiteY4" fmla="*/ 264373 h 608697"/>
              <a:gd name="connsiteX5" fmla="*/ 203186 w 606795"/>
              <a:gd name="connsiteY5" fmla="*/ 335093 h 608697"/>
              <a:gd name="connsiteX6" fmla="*/ 273957 w 606795"/>
              <a:gd name="connsiteY6" fmla="*/ 405813 h 608697"/>
              <a:gd name="connsiteX7" fmla="*/ 344776 w 606795"/>
              <a:gd name="connsiteY7" fmla="*/ 335093 h 608697"/>
              <a:gd name="connsiteX8" fmla="*/ 344584 w 606795"/>
              <a:gd name="connsiteY8" fmla="*/ 329727 h 608697"/>
              <a:gd name="connsiteX9" fmla="*/ 395204 w 606795"/>
              <a:gd name="connsiteY9" fmla="*/ 279178 h 608697"/>
              <a:gd name="connsiteX10" fmla="*/ 396259 w 606795"/>
              <a:gd name="connsiteY10" fmla="*/ 278076 h 608697"/>
              <a:gd name="connsiteX11" fmla="*/ 408926 w 606795"/>
              <a:gd name="connsiteY11" fmla="*/ 335093 h 608697"/>
              <a:gd name="connsiteX12" fmla="*/ 274005 w 606795"/>
              <a:gd name="connsiteY12" fmla="*/ 469825 h 608697"/>
              <a:gd name="connsiteX13" fmla="*/ 139084 w 606795"/>
              <a:gd name="connsiteY13" fmla="*/ 334997 h 608697"/>
              <a:gd name="connsiteX14" fmla="*/ 274005 w 606795"/>
              <a:gd name="connsiteY14" fmla="*/ 200265 h 608697"/>
              <a:gd name="connsiteX15" fmla="*/ 273958 w 606795"/>
              <a:gd name="connsiteY15" fmla="*/ 61462 h 608697"/>
              <a:gd name="connsiteX16" fmla="*/ 399831 w 606795"/>
              <a:gd name="connsiteY16" fmla="*/ 91976 h 608697"/>
              <a:gd name="connsiteX17" fmla="*/ 399687 w 606795"/>
              <a:gd name="connsiteY17" fmla="*/ 101508 h 608697"/>
              <a:gd name="connsiteX18" fmla="*/ 402757 w 606795"/>
              <a:gd name="connsiteY18" fmla="*/ 141411 h 608697"/>
              <a:gd name="connsiteX19" fmla="*/ 380068 w 606795"/>
              <a:gd name="connsiteY19" fmla="*/ 164069 h 608697"/>
              <a:gd name="connsiteX20" fmla="*/ 274006 w 606795"/>
              <a:gd name="connsiteY20" fmla="*/ 133938 h 608697"/>
              <a:gd name="connsiteX21" fmla="*/ 72627 w 606795"/>
              <a:gd name="connsiteY21" fmla="*/ 335079 h 608697"/>
              <a:gd name="connsiteX22" fmla="*/ 274101 w 606795"/>
              <a:gd name="connsiteY22" fmla="*/ 536173 h 608697"/>
              <a:gd name="connsiteX23" fmla="*/ 475480 w 606795"/>
              <a:gd name="connsiteY23" fmla="*/ 335079 h 608697"/>
              <a:gd name="connsiteX24" fmla="*/ 445307 w 606795"/>
              <a:gd name="connsiteY24" fmla="*/ 229168 h 608697"/>
              <a:gd name="connsiteX25" fmla="*/ 470395 w 606795"/>
              <a:gd name="connsiteY25" fmla="*/ 204115 h 608697"/>
              <a:gd name="connsiteX26" fmla="*/ 505222 w 606795"/>
              <a:gd name="connsiteY26" fmla="*/ 206797 h 608697"/>
              <a:gd name="connsiteX27" fmla="*/ 509203 w 606795"/>
              <a:gd name="connsiteY27" fmla="*/ 206941 h 608697"/>
              <a:gd name="connsiteX28" fmla="*/ 515967 w 606795"/>
              <a:gd name="connsiteY28" fmla="*/ 206510 h 608697"/>
              <a:gd name="connsiteX29" fmla="*/ 548011 w 606795"/>
              <a:gd name="connsiteY29" fmla="*/ 335079 h 608697"/>
              <a:gd name="connsiteX30" fmla="*/ 274006 w 606795"/>
              <a:gd name="connsiteY30" fmla="*/ 608697 h 608697"/>
              <a:gd name="connsiteX31" fmla="*/ 0 w 606795"/>
              <a:gd name="connsiteY31" fmla="*/ 335079 h 608697"/>
              <a:gd name="connsiteX32" fmla="*/ 273958 w 606795"/>
              <a:gd name="connsiteY32" fmla="*/ 61462 h 608697"/>
              <a:gd name="connsiteX33" fmla="*/ 505808 w 606795"/>
              <a:gd name="connsiteY33" fmla="*/ 0 h 608697"/>
              <a:gd name="connsiteX34" fmla="*/ 512237 w 606795"/>
              <a:gd name="connsiteY34" fmla="*/ 5893 h 608697"/>
              <a:gd name="connsiteX35" fmla="*/ 516075 w 606795"/>
              <a:gd name="connsiteY35" fmla="*/ 55382 h 608697"/>
              <a:gd name="connsiteX36" fmla="*/ 534691 w 606795"/>
              <a:gd name="connsiteY36" fmla="*/ 36794 h 608697"/>
              <a:gd name="connsiteX37" fmla="*/ 548028 w 606795"/>
              <a:gd name="connsiteY37" fmla="*/ 31236 h 608697"/>
              <a:gd name="connsiteX38" fmla="*/ 561414 w 606795"/>
              <a:gd name="connsiteY38" fmla="*/ 36794 h 608697"/>
              <a:gd name="connsiteX39" fmla="*/ 572689 w 606795"/>
              <a:gd name="connsiteY39" fmla="*/ 48100 h 608697"/>
              <a:gd name="connsiteX40" fmla="*/ 572689 w 606795"/>
              <a:gd name="connsiteY40" fmla="*/ 74881 h 608697"/>
              <a:gd name="connsiteX41" fmla="*/ 556424 w 606795"/>
              <a:gd name="connsiteY41" fmla="*/ 91074 h 608697"/>
              <a:gd name="connsiteX42" fmla="*/ 600900 w 606795"/>
              <a:gd name="connsiteY42" fmla="*/ 94523 h 608697"/>
              <a:gd name="connsiteX43" fmla="*/ 604930 w 606795"/>
              <a:gd name="connsiteY43" fmla="*/ 105398 h 608697"/>
              <a:gd name="connsiteX44" fmla="*/ 531716 w 606795"/>
              <a:gd name="connsiteY44" fmla="*/ 178458 h 608697"/>
              <a:gd name="connsiteX45" fmla="*/ 509070 w 606795"/>
              <a:gd name="connsiteY45" fmla="*/ 187800 h 608697"/>
              <a:gd name="connsiteX46" fmla="*/ 506672 w 606795"/>
              <a:gd name="connsiteY46" fmla="*/ 187752 h 608697"/>
              <a:gd name="connsiteX47" fmla="*/ 504800 w 606795"/>
              <a:gd name="connsiteY47" fmla="*/ 187609 h 608697"/>
              <a:gd name="connsiteX48" fmla="*/ 462964 w 606795"/>
              <a:gd name="connsiteY48" fmla="*/ 184399 h 608697"/>
              <a:gd name="connsiteX49" fmla="*/ 434177 w 606795"/>
              <a:gd name="connsiteY49" fmla="*/ 213144 h 608697"/>
              <a:gd name="connsiteX50" fmla="*/ 386536 w 606795"/>
              <a:gd name="connsiteY50" fmla="*/ 260765 h 608697"/>
              <a:gd name="connsiteX51" fmla="*/ 385432 w 606795"/>
              <a:gd name="connsiteY51" fmla="*/ 261819 h 608697"/>
              <a:gd name="connsiteX52" fmla="*/ 339326 w 606795"/>
              <a:gd name="connsiteY52" fmla="*/ 307906 h 608697"/>
              <a:gd name="connsiteX53" fmla="*/ 319031 w 606795"/>
              <a:gd name="connsiteY53" fmla="*/ 328124 h 608697"/>
              <a:gd name="connsiteX54" fmla="*/ 308524 w 606795"/>
              <a:gd name="connsiteY54" fmla="*/ 332819 h 608697"/>
              <a:gd name="connsiteX55" fmla="*/ 291588 w 606795"/>
              <a:gd name="connsiteY55" fmla="*/ 333633 h 608697"/>
              <a:gd name="connsiteX56" fmla="*/ 290772 w 606795"/>
              <a:gd name="connsiteY56" fmla="*/ 333633 h 608697"/>
              <a:gd name="connsiteX57" fmla="*/ 274844 w 606795"/>
              <a:gd name="connsiteY57" fmla="*/ 316386 h 608697"/>
              <a:gd name="connsiteX58" fmla="*/ 276091 w 606795"/>
              <a:gd name="connsiteY58" fmla="*/ 300337 h 608697"/>
              <a:gd name="connsiteX59" fmla="*/ 280697 w 606795"/>
              <a:gd name="connsiteY59" fmla="*/ 290324 h 608697"/>
              <a:gd name="connsiteX60" fmla="*/ 301183 w 606795"/>
              <a:gd name="connsiteY60" fmla="*/ 269867 h 608697"/>
              <a:gd name="connsiteX61" fmla="*/ 347290 w 606795"/>
              <a:gd name="connsiteY61" fmla="*/ 223827 h 608697"/>
              <a:gd name="connsiteX62" fmla="*/ 348393 w 606795"/>
              <a:gd name="connsiteY62" fmla="*/ 222725 h 608697"/>
              <a:gd name="connsiteX63" fmla="*/ 396035 w 606795"/>
              <a:gd name="connsiteY63" fmla="*/ 175153 h 608697"/>
              <a:gd name="connsiteX64" fmla="*/ 422519 w 606795"/>
              <a:gd name="connsiteY64" fmla="*/ 148707 h 608697"/>
              <a:gd name="connsiteX65" fmla="*/ 419016 w 606795"/>
              <a:gd name="connsiteY65" fmla="*/ 102907 h 608697"/>
              <a:gd name="connsiteX66" fmla="*/ 418825 w 606795"/>
              <a:gd name="connsiteY66" fmla="*/ 100032 h 608697"/>
              <a:gd name="connsiteX67" fmla="*/ 428084 w 606795"/>
              <a:gd name="connsiteY67" fmla="*/ 74976 h 608697"/>
              <a:gd name="connsiteX68" fmla="*/ 501346 w 606795"/>
              <a:gd name="connsiteY68" fmla="*/ 1868 h 608697"/>
              <a:gd name="connsiteX69" fmla="*/ 505808 w 606795"/>
              <a:gd name="connsiteY69" fmla="*/ 0 h 6086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Lst>
            <a:rect l="l" t="t" r="r" b="b"/>
            <a:pathLst>
              <a:path w="606795" h="608697">
                <a:moveTo>
                  <a:pt x="274005" y="200265"/>
                </a:moveTo>
                <a:cubicBezTo>
                  <a:pt x="294445" y="200265"/>
                  <a:pt x="313733" y="204817"/>
                  <a:pt x="331102" y="212914"/>
                </a:cubicBezTo>
                <a:lnTo>
                  <a:pt x="329998" y="214016"/>
                </a:lnTo>
                <a:lnTo>
                  <a:pt x="279379" y="264565"/>
                </a:lnTo>
                <a:cubicBezTo>
                  <a:pt x="277604" y="264421"/>
                  <a:pt x="275828" y="264373"/>
                  <a:pt x="274005" y="264373"/>
                </a:cubicBezTo>
                <a:cubicBezTo>
                  <a:pt x="234949" y="264373"/>
                  <a:pt x="203186" y="296044"/>
                  <a:pt x="203186" y="335093"/>
                </a:cubicBezTo>
                <a:cubicBezTo>
                  <a:pt x="203186" y="374094"/>
                  <a:pt x="234805" y="405813"/>
                  <a:pt x="273957" y="405813"/>
                </a:cubicBezTo>
                <a:cubicBezTo>
                  <a:pt x="313109" y="405813"/>
                  <a:pt x="344776" y="374094"/>
                  <a:pt x="344776" y="335093"/>
                </a:cubicBezTo>
                <a:cubicBezTo>
                  <a:pt x="344776" y="333272"/>
                  <a:pt x="344728" y="331499"/>
                  <a:pt x="344584" y="329727"/>
                </a:cubicBezTo>
                <a:lnTo>
                  <a:pt x="395204" y="279178"/>
                </a:lnTo>
                <a:lnTo>
                  <a:pt x="396259" y="278076"/>
                </a:lnTo>
                <a:cubicBezTo>
                  <a:pt x="404368" y="295421"/>
                  <a:pt x="408926" y="314682"/>
                  <a:pt x="408926" y="335093"/>
                </a:cubicBezTo>
                <a:cubicBezTo>
                  <a:pt x="408926" y="409502"/>
                  <a:pt x="348567" y="469825"/>
                  <a:pt x="274005" y="469825"/>
                </a:cubicBezTo>
                <a:cubicBezTo>
                  <a:pt x="199491" y="469825"/>
                  <a:pt x="139084" y="409454"/>
                  <a:pt x="139084" y="334997"/>
                </a:cubicBezTo>
                <a:cubicBezTo>
                  <a:pt x="139084" y="260588"/>
                  <a:pt x="199491" y="200265"/>
                  <a:pt x="274005" y="200265"/>
                </a:cubicBezTo>
                <a:close/>
                <a:moveTo>
                  <a:pt x="273958" y="61462"/>
                </a:moveTo>
                <a:cubicBezTo>
                  <a:pt x="319385" y="61462"/>
                  <a:pt x="362127" y="72480"/>
                  <a:pt x="399831" y="91976"/>
                </a:cubicBezTo>
                <a:cubicBezTo>
                  <a:pt x="399495" y="95089"/>
                  <a:pt x="399447" y="98299"/>
                  <a:pt x="399687" y="101508"/>
                </a:cubicBezTo>
                <a:lnTo>
                  <a:pt x="402757" y="141411"/>
                </a:lnTo>
                <a:lnTo>
                  <a:pt x="380068" y="164069"/>
                </a:lnTo>
                <a:cubicBezTo>
                  <a:pt x="349319" y="145003"/>
                  <a:pt x="312957" y="133938"/>
                  <a:pt x="274006" y="133938"/>
                </a:cubicBezTo>
                <a:cubicBezTo>
                  <a:pt x="162811" y="133938"/>
                  <a:pt x="72627" y="223994"/>
                  <a:pt x="72627" y="335079"/>
                </a:cubicBezTo>
                <a:cubicBezTo>
                  <a:pt x="72627" y="446117"/>
                  <a:pt x="162859" y="536173"/>
                  <a:pt x="274101" y="536173"/>
                </a:cubicBezTo>
                <a:cubicBezTo>
                  <a:pt x="385296" y="536173"/>
                  <a:pt x="475480" y="446117"/>
                  <a:pt x="475480" y="335079"/>
                </a:cubicBezTo>
                <a:cubicBezTo>
                  <a:pt x="475480" y="296231"/>
                  <a:pt x="464447" y="259969"/>
                  <a:pt x="445307" y="229168"/>
                </a:cubicBezTo>
                <a:lnTo>
                  <a:pt x="470395" y="204115"/>
                </a:lnTo>
                <a:lnTo>
                  <a:pt x="505222" y="206797"/>
                </a:lnTo>
                <a:cubicBezTo>
                  <a:pt x="506565" y="206893"/>
                  <a:pt x="507908" y="206941"/>
                  <a:pt x="509203" y="206941"/>
                </a:cubicBezTo>
                <a:cubicBezTo>
                  <a:pt x="511458" y="206941"/>
                  <a:pt x="513760" y="206797"/>
                  <a:pt x="515967" y="206510"/>
                </a:cubicBezTo>
                <a:cubicBezTo>
                  <a:pt x="536450" y="244832"/>
                  <a:pt x="548011" y="288566"/>
                  <a:pt x="548011" y="335079"/>
                </a:cubicBezTo>
                <a:cubicBezTo>
                  <a:pt x="548011" y="486163"/>
                  <a:pt x="425351" y="608697"/>
                  <a:pt x="274006" y="608697"/>
                </a:cubicBezTo>
                <a:cubicBezTo>
                  <a:pt x="122708" y="608697"/>
                  <a:pt x="0" y="486163"/>
                  <a:pt x="0" y="335079"/>
                </a:cubicBezTo>
                <a:cubicBezTo>
                  <a:pt x="0" y="183948"/>
                  <a:pt x="122708" y="61462"/>
                  <a:pt x="273958" y="61462"/>
                </a:cubicBezTo>
                <a:close/>
                <a:moveTo>
                  <a:pt x="505808" y="0"/>
                </a:moveTo>
                <a:cubicBezTo>
                  <a:pt x="508927" y="0"/>
                  <a:pt x="511949" y="2252"/>
                  <a:pt x="512237" y="5893"/>
                </a:cubicBezTo>
                <a:lnTo>
                  <a:pt x="516075" y="55382"/>
                </a:lnTo>
                <a:lnTo>
                  <a:pt x="534691" y="36794"/>
                </a:lnTo>
                <a:cubicBezTo>
                  <a:pt x="538337" y="33105"/>
                  <a:pt x="543231" y="31236"/>
                  <a:pt x="548028" y="31236"/>
                </a:cubicBezTo>
                <a:cubicBezTo>
                  <a:pt x="552826" y="31236"/>
                  <a:pt x="557720" y="33105"/>
                  <a:pt x="561414" y="36794"/>
                </a:cubicBezTo>
                <a:lnTo>
                  <a:pt x="572689" y="48100"/>
                </a:lnTo>
                <a:cubicBezTo>
                  <a:pt x="580077" y="55526"/>
                  <a:pt x="580077" y="67455"/>
                  <a:pt x="572689" y="74881"/>
                </a:cubicBezTo>
                <a:lnTo>
                  <a:pt x="556424" y="91074"/>
                </a:lnTo>
                <a:lnTo>
                  <a:pt x="600900" y="94523"/>
                </a:lnTo>
                <a:cubicBezTo>
                  <a:pt x="606321" y="94906"/>
                  <a:pt x="608768" y="101565"/>
                  <a:pt x="604930" y="105398"/>
                </a:cubicBezTo>
                <a:lnTo>
                  <a:pt x="531716" y="178458"/>
                </a:lnTo>
                <a:cubicBezTo>
                  <a:pt x="525671" y="184495"/>
                  <a:pt x="517515" y="187800"/>
                  <a:pt x="509070" y="187800"/>
                </a:cubicBezTo>
                <a:cubicBezTo>
                  <a:pt x="508303" y="187800"/>
                  <a:pt x="507487" y="187800"/>
                  <a:pt x="506672" y="187752"/>
                </a:cubicBezTo>
                <a:lnTo>
                  <a:pt x="504800" y="187609"/>
                </a:lnTo>
                <a:lnTo>
                  <a:pt x="462964" y="184399"/>
                </a:lnTo>
                <a:lnTo>
                  <a:pt x="434177" y="213144"/>
                </a:lnTo>
                <a:lnTo>
                  <a:pt x="386536" y="260765"/>
                </a:lnTo>
                <a:lnTo>
                  <a:pt x="385432" y="261819"/>
                </a:lnTo>
                <a:lnTo>
                  <a:pt x="339326" y="307906"/>
                </a:lnTo>
                <a:lnTo>
                  <a:pt x="319031" y="328124"/>
                </a:lnTo>
                <a:cubicBezTo>
                  <a:pt x="316296" y="330950"/>
                  <a:pt x="312506" y="332627"/>
                  <a:pt x="308524" y="332819"/>
                </a:cubicBezTo>
                <a:lnTo>
                  <a:pt x="291588" y="333633"/>
                </a:lnTo>
                <a:lnTo>
                  <a:pt x="290772" y="333633"/>
                </a:lnTo>
                <a:cubicBezTo>
                  <a:pt x="281465" y="333633"/>
                  <a:pt x="274076" y="325728"/>
                  <a:pt x="274844" y="316386"/>
                </a:cubicBezTo>
                <a:lnTo>
                  <a:pt x="276091" y="300337"/>
                </a:lnTo>
                <a:cubicBezTo>
                  <a:pt x="276379" y="296600"/>
                  <a:pt x="278010" y="293007"/>
                  <a:pt x="280697" y="290324"/>
                </a:cubicBezTo>
                <a:lnTo>
                  <a:pt x="301183" y="269867"/>
                </a:lnTo>
                <a:lnTo>
                  <a:pt x="347290" y="223827"/>
                </a:lnTo>
                <a:lnTo>
                  <a:pt x="348393" y="222725"/>
                </a:lnTo>
                <a:lnTo>
                  <a:pt x="396035" y="175153"/>
                </a:lnTo>
                <a:lnTo>
                  <a:pt x="422519" y="148707"/>
                </a:lnTo>
                <a:lnTo>
                  <a:pt x="419016" y="102907"/>
                </a:lnTo>
                <a:lnTo>
                  <a:pt x="418825" y="100032"/>
                </a:lnTo>
                <a:cubicBezTo>
                  <a:pt x="418105" y="90690"/>
                  <a:pt x="421511" y="81588"/>
                  <a:pt x="428084" y="74976"/>
                </a:cubicBezTo>
                <a:lnTo>
                  <a:pt x="501346" y="1868"/>
                </a:lnTo>
                <a:cubicBezTo>
                  <a:pt x="502641" y="575"/>
                  <a:pt x="504225" y="0"/>
                  <a:pt x="505808" y="0"/>
                </a:cubicBezTo>
                <a:close/>
              </a:path>
            </a:pathLst>
          </a:custGeom>
          <a:solidFill>
            <a:srgbClr val="5C6E7C"/>
          </a:solidFill>
          <a:ln>
            <a:noFill/>
          </a:ln>
        </p:spPr>
        <p:txBody>
          <a:bodyPr wrap="square" lIns="91440" tIns="45720" rIns="91440" bIns="45720">
            <a:normAutofit/>
          </a:bodyPr>
          <a:lstStyle/>
          <a:p>
            <a:endParaRPr lang="zh-CN" altLang="en-US">
              <a:solidFill>
                <a:schemeClr val="tx1">
                  <a:lumMod val="75000"/>
                  <a:lumOff val="25000"/>
                </a:schemeClr>
              </a:solidFill>
            </a:endParaRPr>
          </a:p>
        </p:txBody>
      </p:sp>
      <p:sp>
        <p:nvSpPr>
          <p:cNvPr id="26" name="TextBox 15"/>
          <p:cNvSpPr txBox="1">
            <a:spLocks noChangeArrowheads="1"/>
          </p:cNvSpPr>
          <p:nvPr/>
        </p:nvSpPr>
        <p:spPr bwMode="auto">
          <a:xfrm>
            <a:off x="1581149" y="2280686"/>
            <a:ext cx="2021847"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charset="0"/>
                <a:ea typeface="微软雅黑" panose="020B0503020204020204" charset="-122"/>
              </a:defRPr>
            </a:lvl1pPr>
            <a:lvl2pPr marL="742950" indent="-285750">
              <a:defRPr>
                <a:solidFill>
                  <a:schemeClr val="tx1"/>
                </a:solidFill>
                <a:latin typeface="Calibri" panose="020F0502020204030204" charset="0"/>
                <a:ea typeface="微软雅黑" panose="020B0503020204020204" charset="-122"/>
              </a:defRPr>
            </a:lvl2pPr>
            <a:lvl3pPr marL="1143000" indent="-228600">
              <a:defRPr>
                <a:solidFill>
                  <a:schemeClr val="tx1"/>
                </a:solidFill>
                <a:latin typeface="Calibri" panose="020F0502020204030204" charset="0"/>
                <a:ea typeface="微软雅黑" panose="020B0503020204020204" charset="-122"/>
              </a:defRPr>
            </a:lvl3pPr>
            <a:lvl4pPr marL="1600200" indent="-228600">
              <a:defRPr>
                <a:solidFill>
                  <a:schemeClr val="tx1"/>
                </a:solidFill>
                <a:latin typeface="Calibri" panose="020F0502020204030204" charset="0"/>
                <a:ea typeface="微软雅黑" panose="020B0503020204020204" charset="-122"/>
              </a:defRPr>
            </a:lvl4pPr>
            <a:lvl5pPr marL="2057400" indent="-228600">
              <a:defRPr>
                <a:solidFill>
                  <a:schemeClr val="tx1"/>
                </a:solidFill>
                <a:latin typeface="Calibri" panose="020F0502020204030204" charset="0"/>
                <a:ea typeface="微软雅黑" panose="020B050302020402020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9pPr>
          </a:lstStyle>
          <a:p>
            <a:pPr eaLnBrk="1" hangingPunct="1">
              <a:lnSpc>
                <a:spcPct val="150000"/>
              </a:lnSpc>
            </a:pPr>
            <a:r>
              <a:rPr lang="zh-CN" altLang="en-US" b="1" dirty="0" smtClean="0">
                <a:solidFill>
                  <a:schemeClr val="tx1">
                    <a:lumMod val="75000"/>
                    <a:lumOff val="25000"/>
                  </a:schemeClr>
                </a:solidFill>
              </a:rPr>
              <a:t>输入标题</a:t>
            </a:r>
            <a:endParaRPr lang="en-US" altLang="zh-CN" b="1" dirty="0">
              <a:solidFill>
                <a:schemeClr val="tx1">
                  <a:lumMod val="75000"/>
                  <a:lumOff val="25000"/>
                </a:schemeClr>
              </a:solidFill>
            </a:endParaRPr>
          </a:p>
          <a:p>
            <a:pPr>
              <a:lnSpc>
                <a:spcPct val="150000"/>
              </a:lnSpc>
            </a:pPr>
            <a:r>
              <a:rPr lang="zh-CN" altLang="en-US" sz="1100" dirty="0" smtClean="0">
                <a:solidFill>
                  <a:schemeClr val="tx1">
                    <a:lumMod val="75000"/>
                    <a:lumOff val="25000"/>
                  </a:schemeClr>
                </a:solidFill>
              </a:rPr>
              <a:t>点击</a:t>
            </a:r>
            <a:r>
              <a:rPr lang="zh-CN" altLang="en-US" sz="1100" dirty="0">
                <a:solidFill>
                  <a:schemeClr val="tx1">
                    <a:lumMod val="75000"/>
                    <a:lumOff val="25000"/>
                  </a:schemeClr>
                </a:solidFill>
              </a:rPr>
              <a:t>此处输入文字点击此处点击此处输入文字点击此处</a:t>
            </a:r>
            <a:r>
              <a:rPr lang="zh-CN" altLang="en-US" sz="1100" dirty="0" smtClean="0">
                <a:solidFill>
                  <a:schemeClr val="tx1">
                    <a:lumMod val="75000"/>
                    <a:lumOff val="25000"/>
                  </a:schemeClr>
                </a:solidFill>
              </a:rPr>
              <a:t>点击</a:t>
            </a:r>
            <a:endParaRPr lang="zh-CN" altLang="en-US" sz="1100" dirty="0" smtClean="0">
              <a:solidFill>
                <a:schemeClr val="tx1">
                  <a:lumMod val="75000"/>
                  <a:lumOff val="25000"/>
                </a:schemeClr>
              </a:solidFill>
            </a:endParaRPr>
          </a:p>
        </p:txBody>
      </p:sp>
      <p:sp>
        <p:nvSpPr>
          <p:cNvPr id="27" name="TextBox 15"/>
          <p:cNvSpPr txBox="1">
            <a:spLocks noChangeArrowheads="1"/>
          </p:cNvSpPr>
          <p:nvPr/>
        </p:nvSpPr>
        <p:spPr bwMode="auto">
          <a:xfrm>
            <a:off x="1581149" y="4089093"/>
            <a:ext cx="2021847"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charset="0"/>
                <a:ea typeface="微软雅黑" panose="020B0503020204020204" charset="-122"/>
              </a:defRPr>
            </a:lvl1pPr>
            <a:lvl2pPr marL="742950" indent="-285750">
              <a:defRPr>
                <a:solidFill>
                  <a:schemeClr val="tx1"/>
                </a:solidFill>
                <a:latin typeface="Calibri" panose="020F0502020204030204" charset="0"/>
                <a:ea typeface="微软雅黑" panose="020B0503020204020204" charset="-122"/>
              </a:defRPr>
            </a:lvl2pPr>
            <a:lvl3pPr marL="1143000" indent="-228600">
              <a:defRPr>
                <a:solidFill>
                  <a:schemeClr val="tx1"/>
                </a:solidFill>
                <a:latin typeface="Calibri" panose="020F0502020204030204" charset="0"/>
                <a:ea typeface="微软雅黑" panose="020B0503020204020204" charset="-122"/>
              </a:defRPr>
            </a:lvl3pPr>
            <a:lvl4pPr marL="1600200" indent="-228600">
              <a:defRPr>
                <a:solidFill>
                  <a:schemeClr val="tx1"/>
                </a:solidFill>
                <a:latin typeface="Calibri" panose="020F0502020204030204" charset="0"/>
                <a:ea typeface="微软雅黑" panose="020B0503020204020204" charset="-122"/>
              </a:defRPr>
            </a:lvl4pPr>
            <a:lvl5pPr marL="2057400" indent="-228600">
              <a:defRPr>
                <a:solidFill>
                  <a:schemeClr val="tx1"/>
                </a:solidFill>
                <a:latin typeface="Calibri" panose="020F0502020204030204" charset="0"/>
                <a:ea typeface="微软雅黑" panose="020B050302020402020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9pPr>
          </a:lstStyle>
          <a:p>
            <a:pPr eaLnBrk="1" hangingPunct="1">
              <a:lnSpc>
                <a:spcPct val="150000"/>
              </a:lnSpc>
            </a:pPr>
            <a:r>
              <a:rPr lang="zh-CN" altLang="en-US" b="1" dirty="0" smtClean="0">
                <a:solidFill>
                  <a:schemeClr val="tx1">
                    <a:lumMod val="75000"/>
                    <a:lumOff val="25000"/>
                  </a:schemeClr>
                </a:solidFill>
              </a:rPr>
              <a:t>输入标题</a:t>
            </a:r>
            <a:endParaRPr lang="en-US" altLang="zh-CN" b="1" dirty="0">
              <a:solidFill>
                <a:schemeClr val="tx1">
                  <a:lumMod val="75000"/>
                  <a:lumOff val="25000"/>
                </a:schemeClr>
              </a:solidFill>
            </a:endParaRPr>
          </a:p>
          <a:p>
            <a:pPr>
              <a:lnSpc>
                <a:spcPct val="150000"/>
              </a:lnSpc>
            </a:pPr>
            <a:r>
              <a:rPr lang="zh-CN" altLang="en-US" sz="1100" dirty="0" smtClean="0">
                <a:solidFill>
                  <a:schemeClr val="tx1">
                    <a:lumMod val="75000"/>
                    <a:lumOff val="25000"/>
                  </a:schemeClr>
                </a:solidFill>
              </a:rPr>
              <a:t>点击</a:t>
            </a:r>
            <a:r>
              <a:rPr lang="zh-CN" altLang="en-US" sz="1100" dirty="0">
                <a:solidFill>
                  <a:schemeClr val="tx1">
                    <a:lumMod val="75000"/>
                    <a:lumOff val="25000"/>
                  </a:schemeClr>
                </a:solidFill>
              </a:rPr>
              <a:t>此处输入文字点击此处点击此处输入文字点击此处</a:t>
            </a:r>
            <a:r>
              <a:rPr lang="zh-CN" altLang="en-US" sz="1100" dirty="0" smtClean="0">
                <a:solidFill>
                  <a:schemeClr val="tx1">
                    <a:lumMod val="75000"/>
                    <a:lumOff val="25000"/>
                  </a:schemeClr>
                </a:solidFill>
              </a:rPr>
              <a:t>点击</a:t>
            </a:r>
            <a:endParaRPr lang="zh-CN" altLang="en-US" sz="1100" dirty="0" smtClean="0">
              <a:solidFill>
                <a:schemeClr val="tx1">
                  <a:lumMod val="75000"/>
                  <a:lumOff val="25000"/>
                </a:schemeClr>
              </a:solidFill>
            </a:endParaRPr>
          </a:p>
        </p:txBody>
      </p:sp>
      <p:sp>
        <p:nvSpPr>
          <p:cNvPr id="28" name="TextBox 15"/>
          <p:cNvSpPr txBox="1">
            <a:spLocks noChangeArrowheads="1"/>
          </p:cNvSpPr>
          <p:nvPr/>
        </p:nvSpPr>
        <p:spPr bwMode="auto">
          <a:xfrm>
            <a:off x="5151932" y="2280686"/>
            <a:ext cx="2021847"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charset="0"/>
                <a:ea typeface="微软雅黑" panose="020B0503020204020204" charset="-122"/>
              </a:defRPr>
            </a:lvl1pPr>
            <a:lvl2pPr marL="742950" indent="-285750">
              <a:defRPr>
                <a:solidFill>
                  <a:schemeClr val="tx1"/>
                </a:solidFill>
                <a:latin typeface="Calibri" panose="020F0502020204030204" charset="0"/>
                <a:ea typeface="微软雅黑" panose="020B0503020204020204" charset="-122"/>
              </a:defRPr>
            </a:lvl2pPr>
            <a:lvl3pPr marL="1143000" indent="-228600">
              <a:defRPr>
                <a:solidFill>
                  <a:schemeClr val="tx1"/>
                </a:solidFill>
                <a:latin typeface="Calibri" panose="020F0502020204030204" charset="0"/>
                <a:ea typeface="微软雅黑" panose="020B0503020204020204" charset="-122"/>
              </a:defRPr>
            </a:lvl3pPr>
            <a:lvl4pPr marL="1600200" indent="-228600">
              <a:defRPr>
                <a:solidFill>
                  <a:schemeClr val="tx1"/>
                </a:solidFill>
                <a:latin typeface="Calibri" panose="020F0502020204030204" charset="0"/>
                <a:ea typeface="微软雅黑" panose="020B0503020204020204" charset="-122"/>
              </a:defRPr>
            </a:lvl4pPr>
            <a:lvl5pPr marL="2057400" indent="-228600">
              <a:defRPr>
                <a:solidFill>
                  <a:schemeClr val="tx1"/>
                </a:solidFill>
                <a:latin typeface="Calibri" panose="020F0502020204030204" charset="0"/>
                <a:ea typeface="微软雅黑" panose="020B050302020402020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9pPr>
          </a:lstStyle>
          <a:p>
            <a:pPr eaLnBrk="1" hangingPunct="1">
              <a:lnSpc>
                <a:spcPct val="150000"/>
              </a:lnSpc>
            </a:pPr>
            <a:r>
              <a:rPr lang="zh-CN" altLang="en-US" b="1" dirty="0" smtClean="0">
                <a:solidFill>
                  <a:schemeClr val="tx1">
                    <a:lumMod val="75000"/>
                    <a:lumOff val="25000"/>
                  </a:schemeClr>
                </a:solidFill>
              </a:rPr>
              <a:t>输入标题</a:t>
            </a:r>
            <a:endParaRPr lang="en-US" altLang="zh-CN" b="1" dirty="0">
              <a:solidFill>
                <a:schemeClr val="tx1">
                  <a:lumMod val="75000"/>
                  <a:lumOff val="25000"/>
                </a:schemeClr>
              </a:solidFill>
            </a:endParaRPr>
          </a:p>
          <a:p>
            <a:pPr>
              <a:lnSpc>
                <a:spcPct val="150000"/>
              </a:lnSpc>
            </a:pPr>
            <a:r>
              <a:rPr lang="zh-CN" altLang="en-US" sz="1100" dirty="0" smtClean="0">
                <a:solidFill>
                  <a:schemeClr val="tx1">
                    <a:lumMod val="75000"/>
                    <a:lumOff val="25000"/>
                  </a:schemeClr>
                </a:solidFill>
              </a:rPr>
              <a:t>点击</a:t>
            </a:r>
            <a:r>
              <a:rPr lang="zh-CN" altLang="en-US" sz="1100" dirty="0">
                <a:solidFill>
                  <a:schemeClr val="tx1">
                    <a:lumMod val="75000"/>
                    <a:lumOff val="25000"/>
                  </a:schemeClr>
                </a:solidFill>
              </a:rPr>
              <a:t>此处输入文字点击此处点击此处输入文字点击此处</a:t>
            </a:r>
            <a:r>
              <a:rPr lang="zh-CN" altLang="en-US" sz="1100" dirty="0" smtClean="0">
                <a:solidFill>
                  <a:schemeClr val="tx1">
                    <a:lumMod val="75000"/>
                    <a:lumOff val="25000"/>
                  </a:schemeClr>
                </a:solidFill>
              </a:rPr>
              <a:t>点击</a:t>
            </a:r>
            <a:endParaRPr lang="zh-CN" altLang="en-US" sz="1100" dirty="0" smtClean="0">
              <a:solidFill>
                <a:schemeClr val="tx1">
                  <a:lumMod val="75000"/>
                  <a:lumOff val="25000"/>
                </a:schemeClr>
              </a:solidFill>
            </a:endParaRPr>
          </a:p>
        </p:txBody>
      </p:sp>
      <p:sp>
        <p:nvSpPr>
          <p:cNvPr id="29" name="TextBox 15"/>
          <p:cNvSpPr txBox="1">
            <a:spLocks noChangeArrowheads="1"/>
          </p:cNvSpPr>
          <p:nvPr/>
        </p:nvSpPr>
        <p:spPr bwMode="auto">
          <a:xfrm>
            <a:off x="5151932" y="4089093"/>
            <a:ext cx="2021847"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charset="0"/>
                <a:ea typeface="微软雅黑" panose="020B0503020204020204" charset="-122"/>
              </a:defRPr>
            </a:lvl1pPr>
            <a:lvl2pPr marL="742950" indent="-285750">
              <a:defRPr>
                <a:solidFill>
                  <a:schemeClr val="tx1"/>
                </a:solidFill>
                <a:latin typeface="Calibri" panose="020F0502020204030204" charset="0"/>
                <a:ea typeface="微软雅黑" panose="020B0503020204020204" charset="-122"/>
              </a:defRPr>
            </a:lvl2pPr>
            <a:lvl3pPr marL="1143000" indent="-228600">
              <a:defRPr>
                <a:solidFill>
                  <a:schemeClr val="tx1"/>
                </a:solidFill>
                <a:latin typeface="Calibri" panose="020F0502020204030204" charset="0"/>
                <a:ea typeface="微软雅黑" panose="020B0503020204020204" charset="-122"/>
              </a:defRPr>
            </a:lvl3pPr>
            <a:lvl4pPr marL="1600200" indent="-228600">
              <a:defRPr>
                <a:solidFill>
                  <a:schemeClr val="tx1"/>
                </a:solidFill>
                <a:latin typeface="Calibri" panose="020F0502020204030204" charset="0"/>
                <a:ea typeface="微软雅黑" panose="020B0503020204020204" charset="-122"/>
              </a:defRPr>
            </a:lvl4pPr>
            <a:lvl5pPr marL="2057400" indent="-228600">
              <a:defRPr>
                <a:solidFill>
                  <a:schemeClr val="tx1"/>
                </a:solidFill>
                <a:latin typeface="Calibri" panose="020F0502020204030204" charset="0"/>
                <a:ea typeface="微软雅黑" panose="020B050302020402020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9pPr>
          </a:lstStyle>
          <a:p>
            <a:pPr eaLnBrk="1" hangingPunct="1">
              <a:lnSpc>
                <a:spcPct val="150000"/>
              </a:lnSpc>
            </a:pPr>
            <a:r>
              <a:rPr lang="zh-CN" altLang="en-US" b="1" dirty="0" smtClean="0">
                <a:solidFill>
                  <a:schemeClr val="tx1">
                    <a:lumMod val="75000"/>
                    <a:lumOff val="25000"/>
                  </a:schemeClr>
                </a:solidFill>
              </a:rPr>
              <a:t>输入标题</a:t>
            </a:r>
            <a:endParaRPr lang="en-US" altLang="zh-CN" b="1" dirty="0">
              <a:solidFill>
                <a:schemeClr val="tx1">
                  <a:lumMod val="75000"/>
                  <a:lumOff val="25000"/>
                </a:schemeClr>
              </a:solidFill>
            </a:endParaRPr>
          </a:p>
          <a:p>
            <a:pPr>
              <a:lnSpc>
                <a:spcPct val="150000"/>
              </a:lnSpc>
            </a:pPr>
            <a:r>
              <a:rPr lang="zh-CN" altLang="en-US" sz="1100" dirty="0" smtClean="0">
                <a:solidFill>
                  <a:schemeClr val="tx1">
                    <a:lumMod val="75000"/>
                    <a:lumOff val="25000"/>
                  </a:schemeClr>
                </a:solidFill>
              </a:rPr>
              <a:t>点击</a:t>
            </a:r>
            <a:r>
              <a:rPr lang="zh-CN" altLang="en-US" sz="1100" dirty="0">
                <a:solidFill>
                  <a:schemeClr val="tx1">
                    <a:lumMod val="75000"/>
                    <a:lumOff val="25000"/>
                  </a:schemeClr>
                </a:solidFill>
              </a:rPr>
              <a:t>此处输入文字点击此处点击此处输入文字点击此处</a:t>
            </a:r>
            <a:r>
              <a:rPr lang="zh-CN" altLang="en-US" sz="1100" dirty="0" smtClean="0">
                <a:solidFill>
                  <a:schemeClr val="tx1">
                    <a:lumMod val="75000"/>
                    <a:lumOff val="25000"/>
                  </a:schemeClr>
                </a:solidFill>
              </a:rPr>
              <a:t>点击</a:t>
            </a:r>
            <a:endParaRPr lang="zh-CN" altLang="en-US" sz="1100" dirty="0" smtClean="0">
              <a:solidFill>
                <a:schemeClr val="tx1">
                  <a:lumMod val="75000"/>
                  <a:lumOff val="25000"/>
                </a:schemeClr>
              </a:solidFill>
            </a:endParaRPr>
          </a:p>
        </p:txBody>
      </p:sp>
      <p:pic>
        <p:nvPicPr>
          <p:cNvPr id="30" name="图片 29"/>
          <p:cNvPicPr>
            <a:picLocks noChangeAspect="1"/>
          </p:cNvPicPr>
          <p:nvPr/>
        </p:nvPicPr>
        <p:blipFill rotWithShape="1">
          <a:blip r:embed="rId1">
            <a:extLst>
              <a:ext uri="{28A0092B-C50C-407E-A947-70E740481C1C}">
                <a14:useLocalDpi xmlns:a14="http://schemas.microsoft.com/office/drawing/2010/main" val="0"/>
              </a:ext>
            </a:extLst>
          </a:blip>
          <a:srcRect r="16091" b="6267"/>
          <a:stretch>
            <a:fillRect/>
          </a:stretch>
        </p:blipFill>
        <p:spPr>
          <a:xfrm>
            <a:off x="7739380" y="2514600"/>
            <a:ext cx="3779520" cy="2106930"/>
          </a:xfrm>
          <a:prstGeom prst="rect">
            <a:avLst/>
          </a:prstGeom>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灰色渐变剪纸风城市剪影简约广告背景"/>
          <p:cNvPicPr>
            <a:picLocks noChangeAspect="1"/>
          </p:cNvPicPr>
          <p:nvPr/>
        </p:nvPicPr>
        <p:blipFill>
          <a:blip r:embed="rId1"/>
          <a:srcRect t="50611" b="7168"/>
          <a:stretch>
            <a:fillRect/>
          </a:stretch>
        </p:blipFill>
        <p:spPr>
          <a:xfrm>
            <a:off x="0" y="0"/>
            <a:ext cx="12192000" cy="6885940"/>
          </a:xfrm>
          <a:prstGeom prst="rect">
            <a:avLst/>
          </a:prstGeom>
        </p:spPr>
      </p:pic>
      <p:sp>
        <p:nvSpPr>
          <p:cNvPr id="4" name="文本框 3"/>
          <p:cNvSpPr txBox="1"/>
          <p:nvPr/>
        </p:nvSpPr>
        <p:spPr>
          <a:xfrm flipH="1">
            <a:off x="5404819" y="2036762"/>
            <a:ext cx="1659890" cy="3331210"/>
          </a:xfrm>
          <a:prstGeom prst="rect">
            <a:avLst/>
          </a:prstGeom>
          <a:noFill/>
        </p:spPr>
        <p:txBody>
          <a:bodyPr vert="eaVert" wrap="square" rtlCol="0">
            <a:spAutoFit/>
          </a:bodyPr>
          <a:lstStyle/>
          <a:p>
            <a:pPr algn="dist"/>
            <a:r>
              <a:rPr lang="zh-CN" altLang="en-US" sz="9600" b="1">
                <a:latin typeface="字语坊潇湘行书" panose="02000603000000000000" charset="-122"/>
                <a:ea typeface="字语坊潇湘行书" panose="02000603000000000000" charset="-122"/>
                <a:cs typeface="李旭科毛笔行书" panose="02010600030101010101" charset="-122"/>
              </a:rPr>
              <a:t>感简</a:t>
            </a:r>
            <a:endParaRPr lang="zh-CN" altLang="en-US" sz="9600" b="1">
              <a:latin typeface="字语坊潇湘行书" panose="02000603000000000000" charset="-122"/>
              <a:ea typeface="字语坊潇湘行书" panose="02000603000000000000" charset="-122"/>
              <a:cs typeface="李旭科毛笔行书" panose="02010600030101010101" charset="-122"/>
            </a:endParaRPr>
          </a:p>
        </p:txBody>
      </p:sp>
      <p:sp>
        <p:nvSpPr>
          <p:cNvPr id="7" name="矩形 6"/>
          <p:cNvSpPr/>
          <p:nvPr/>
        </p:nvSpPr>
        <p:spPr>
          <a:xfrm flipH="1">
            <a:off x="1652905" y="3079750"/>
            <a:ext cx="9535160" cy="860425"/>
          </a:xfrm>
          <a:prstGeom prst="rect">
            <a:avLst/>
          </a:prstGeom>
          <a:effectLst>
            <a:outerShdw blurRad="50800" dist="50800" dir="5400000" sx="1000" sy="1000" algn="ctr" rotWithShape="0">
              <a:srgbClr val="000000"/>
            </a:outerShdw>
          </a:effectLst>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250000"/>
              </a:lnSpc>
            </a:pPr>
            <a:r>
              <a:rPr lang="en-US" altLang="zh-CN" sz="1000" b="0" i="0" dirty="0">
                <a:solidFill>
                  <a:schemeClr val="tx1">
                    <a:lumMod val="75000"/>
                    <a:lumOff val="25000"/>
                  </a:schemeClr>
                </a:solidFill>
                <a:effectLst/>
                <a:latin typeface="微软雅黑" panose="020B0503020204020204" charset="-122"/>
                <a:ea typeface="微软雅黑" panose="020B0503020204020204" charset="-122"/>
              </a:rPr>
              <a:t>There's no explanation for a tough life. There's no explanation for a tough life. There's no explanation for a tough life. There's no e no explanation for a tough life. There's no explanation for a tough life. There's no explanation for a tough life.</a:t>
            </a:r>
            <a:endParaRPr lang="en-US" altLang="zh-CN" sz="1000" b="0" i="0" dirty="0">
              <a:solidFill>
                <a:schemeClr val="tx1">
                  <a:lumMod val="75000"/>
                  <a:lumOff val="25000"/>
                </a:schemeClr>
              </a:solidFill>
              <a:effectLst/>
              <a:latin typeface="微软雅黑" panose="020B0503020204020204" charset="-122"/>
              <a:ea typeface="微软雅黑" panose="020B0503020204020204" charset="-122"/>
            </a:endParaRPr>
          </a:p>
        </p:txBody>
      </p:sp>
    </p:spTree>
  </p:cSld>
  <p:clrMapOvr>
    <a:masterClrMapping/>
  </p:clrMapOvr>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a:ea typeface=""/>
        <a:cs typeface=""/>
        <a:font script="Jpan" typeface="ＭＳ Ｐゴシック"/>
        <a:font script="Hang" typeface="맑은 고딕"/>
        <a:font script="Hans" typeface="微软雅黑"/>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微软雅黑"/>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3803</Words>
  <Application>WPS 演示</Application>
  <PresentationFormat>宽屏</PresentationFormat>
  <Paragraphs>281</Paragraphs>
  <Slides>19</Slides>
  <Notes>0</Notes>
  <HiddenSlides>0</HiddenSlides>
  <MMClips>0</MMClips>
  <ScaleCrop>false</ScaleCrop>
  <HeadingPairs>
    <vt:vector size="6" baseType="variant">
      <vt:variant>
        <vt:lpstr>已用的字体</vt:lpstr>
      </vt:variant>
      <vt:variant>
        <vt:i4>13</vt:i4>
      </vt:variant>
      <vt:variant>
        <vt:lpstr>主题</vt:lpstr>
      </vt:variant>
      <vt:variant>
        <vt:i4>1</vt:i4>
      </vt:variant>
      <vt:variant>
        <vt:lpstr>幻灯片标题</vt:lpstr>
      </vt:variant>
      <vt:variant>
        <vt:i4>19</vt:i4>
      </vt:variant>
    </vt:vector>
  </HeadingPairs>
  <TitlesOfParts>
    <vt:vector size="33" baseType="lpstr">
      <vt:lpstr>Arial</vt:lpstr>
      <vt:lpstr>宋体</vt:lpstr>
      <vt:lpstr>Wingdings</vt:lpstr>
      <vt:lpstr>字语坊潇湘行书</vt:lpstr>
      <vt:lpstr>李旭科毛笔行书</vt:lpstr>
      <vt:lpstr>微软雅黑</vt:lpstr>
      <vt:lpstr>TypeLand 康熙字典體 Trial</vt:lpstr>
      <vt:lpstr>汉仪大宋简</vt:lpstr>
      <vt:lpstr>汉仪综艺体简</vt:lpstr>
      <vt:lpstr>方正苏新诗柳楷简体</vt:lpstr>
      <vt:lpstr>Calibri</vt:lpstr>
      <vt:lpstr>Arial Unicode MS</vt:lpstr>
      <vt:lpstr>阿里巴巴普惠体 L</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无岸</dc:creator>
  <cp:lastModifiedBy>拉普耶鲁</cp:lastModifiedBy>
  <cp:revision>11</cp:revision>
  <dcterms:created xsi:type="dcterms:W3CDTF">2019-10-12T06:35:00Z</dcterms:created>
  <dcterms:modified xsi:type="dcterms:W3CDTF">2020-10-20T01:15:02Z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2052-11.1.0.10069</vt:lpwstr>
  </property>
</Properties>
</file>